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  <p:sldMasterId id="2147483661" r:id="rId3"/>
    <p:sldMasterId id="21474836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0" r:id="rId7"/>
    <p:sldId id="274" r:id="rId8"/>
    <p:sldId id="271" r:id="rId9"/>
    <p:sldId id="275" r:id="rId10"/>
    <p:sldId id="272" r:id="rId11"/>
    <p:sldId id="277" r:id="rId12"/>
    <p:sldId id="273" r:id="rId13"/>
    <p:sldId id="278" r:id="rId14"/>
    <p:sldId id="279" r:id="rId15"/>
    <p:sldId id="280" r:id="rId16"/>
    <p:sldId id="281" r:id="rId17"/>
    <p:sldId id="282" r:id="rId18"/>
    <p:sldId id="268" r:id="rId1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84" autoAdjust="0"/>
  </p:normalViewPr>
  <p:slideViewPr>
    <p:cSldViewPr snapToGrid="0" snapToObjects="1">
      <p:cViewPr varScale="1">
        <p:scale>
          <a:sx n="89" d="100"/>
          <a:sy n="89" d="100"/>
        </p:scale>
        <p:origin x="114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F261-0473-4A18-966D-F537F38CB9A4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AC0B5-AA23-4674-B5D8-AACF2F889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5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AC0B5-AA23-4674-B5D8-AACF2F889A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0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AC0B5-AA23-4674-B5D8-AACF2F889A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3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AC0B5-AA23-4674-B5D8-AACF2F889A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15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AC0B5-AA23-4674-B5D8-AACF2F889A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1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7" y="465516"/>
            <a:ext cx="5770984" cy="216024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small" baseline="0">
                <a:solidFill>
                  <a:srgbClr val="2F3A46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7" y="2309"/>
            <a:ext cx="5770984" cy="46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75075"/>
            <a:ext cx="1220830" cy="33835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9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4660555"/>
            <a:ext cx="1220830" cy="3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644"/>
            <a:ext cx="6858000" cy="133882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(1170p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umn 1"/>
          <p:cNvSpPr/>
          <p:nvPr userDrawn="1"/>
        </p:nvSpPr>
        <p:spPr>
          <a:xfrm>
            <a:off x="392906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7" name="Column 2"/>
          <p:cNvSpPr/>
          <p:nvPr userDrawn="1"/>
        </p:nvSpPr>
        <p:spPr>
          <a:xfrm>
            <a:off x="1107281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8" name="Column 3"/>
          <p:cNvSpPr/>
          <p:nvPr userDrawn="1"/>
        </p:nvSpPr>
        <p:spPr>
          <a:xfrm>
            <a:off x="1821656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9" name="Column 4"/>
          <p:cNvSpPr/>
          <p:nvPr userDrawn="1"/>
        </p:nvSpPr>
        <p:spPr>
          <a:xfrm>
            <a:off x="2536031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0" name="Column 5"/>
          <p:cNvSpPr/>
          <p:nvPr userDrawn="1"/>
        </p:nvSpPr>
        <p:spPr>
          <a:xfrm>
            <a:off x="3250406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1" name="Column 6"/>
          <p:cNvSpPr/>
          <p:nvPr userDrawn="1"/>
        </p:nvSpPr>
        <p:spPr>
          <a:xfrm>
            <a:off x="3964781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2" name="Column 7"/>
          <p:cNvSpPr/>
          <p:nvPr userDrawn="1"/>
        </p:nvSpPr>
        <p:spPr>
          <a:xfrm>
            <a:off x="4679156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3" name="Column 8"/>
          <p:cNvSpPr/>
          <p:nvPr userDrawn="1"/>
        </p:nvSpPr>
        <p:spPr>
          <a:xfrm>
            <a:off x="5393531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4" name="Column 9"/>
          <p:cNvSpPr/>
          <p:nvPr userDrawn="1"/>
        </p:nvSpPr>
        <p:spPr>
          <a:xfrm>
            <a:off x="6107906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5" name="Column 10"/>
          <p:cNvSpPr/>
          <p:nvPr userDrawn="1"/>
        </p:nvSpPr>
        <p:spPr>
          <a:xfrm>
            <a:off x="6822281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6" name="Column 11"/>
          <p:cNvSpPr/>
          <p:nvPr userDrawn="1"/>
        </p:nvSpPr>
        <p:spPr>
          <a:xfrm>
            <a:off x="7536656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7" name="Column 12"/>
          <p:cNvSpPr/>
          <p:nvPr userDrawn="1"/>
        </p:nvSpPr>
        <p:spPr>
          <a:xfrm>
            <a:off x="8251031" y="0"/>
            <a:ext cx="500063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2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(940p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umn 1"/>
          <p:cNvSpPr/>
          <p:nvPr userDrawn="1"/>
        </p:nvSpPr>
        <p:spPr>
          <a:xfrm>
            <a:off x="1214438" y="0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7" name="Column 2"/>
          <p:cNvSpPr/>
          <p:nvPr userDrawn="1"/>
        </p:nvSpPr>
        <p:spPr>
          <a:xfrm>
            <a:off x="1785937" y="-1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8" name="Column 3"/>
          <p:cNvSpPr/>
          <p:nvPr userDrawn="1"/>
        </p:nvSpPr>
        <p:spPr>
          <a:xfrm>
            <a:off x="2357437" y="-2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9" name="Column 4"/>
          <p:cNvSpPr/>
          <p:nvPr userDrawn="1"/>
        </p:nvSpPr>
        <p:spPr>
          <a:xfrm>
            <a:off x="2928936" y="1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0" name="Column 5"/>
          <p:cNvSpPr/>
          <p:nvPr userDrawn="1"/>
        </p:nvSpPr>
        <p:spPr>
          <a:xfrm>
            <a:off x="3500435" y="0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1" name="Column 6"/>
          <p:cNvSpPr/>
          <p:nvPr userDrawn="1"/>
        </p:nvSpPr>
        <p:spPr>
          <a:xfrm>
            <a:off x="4071934" y="1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2" name="Column 7"/>
          <p:cNvSpPr/>
          <p:nvPr userDrawn="1"/>
        </p:nvSpPr>
        <p:spPr>
          <a:xfrm>
            <a:off x="4643434" y="0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3" name="Column 8"/>
          <p:cNvSpPr/>
          <p:nvPr userDrawn="1"/>
        </p:nvSpPr>
        <p:spPr>
          <a:xfrm>
            <a:off x="5214933" y="2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4" name="Column 9"/>
          <p:cNvSpPr/>
          <p:nvPr userDrawn="1"/>
        </p:nvSpPr>
        <p:spPr>
          <a:xfrm>
            <a:off x="5786432" y="2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5" name="Column 10"/>
          <p:cNvSpPr/>
          <p:nvPr userDrawn="1"/>
        </p:nvSpPr>
        <p:spPr>
          <a:xfrm>
            <a:off x="6357931" y="0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6" name="Column 11"/>
          <p:cNvSpPr/>
          <p:nvPr userDrawn="1"/>
        </p:nvSpPr>
        <p:spPr>
          <a:xfrm>
            <a:off x="6929431" y="2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7" name="Column 12"/>
          <p:cNvSpPr/>
          <p:nvPr userDrawn="1"/>
        </p:nvSpPr>
        <p:spPr>
          <a:xfrm>
            <a:off x="7500930" y="2"/>
            <a:ext cx="4286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68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(724p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umn 1"/>
          <p:cNvSpPr/>
          <p:nvPr userDrawn="1"/>
        </p:nvSpPr>
        <p:spPr>
          <a:xfrm>
            <a:off x="1985962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7" name="Column 2"/>
          <p:cNvSpPr/>
          <p:nvPr userDrawn="1"/>
        </p:nvSpPr>
        <p:spPr>
          <a:xfrm>
            <a:off x="2428875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8" name="Column 3"/>
          <p:cNvSpPr/>
          <p:nvPr userDrawn="1"/>
        </p:nvSpPr>
        <p:spPr>
          <a:xfrm>
            <a:off x="2871787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9" name="Column 4"/>
          <p:cNvSpPr/>
          <p:nvPr userDrawn="1"/>
        </p:nvSpPr>
        <p:spPr>
          <a:xfrm>
            <a:off x="3314700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0" name="Column 5"/>
          <p:cNvSpPr/>
          <p:nvPr userDrawn="1"/>
        </p:nvSpPr>
        <p:spPr>
          <a:xfrm>
            <a:off x="3757612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1" name="Column 6"/>
          <p:cNvSpPr/>
          <p:nvPr userDrawn="1"/>
        </p:nvSpPr>
        <p:spPr>
          <a:xfrm>
            <a:off x="4200525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2" name="Column 7"/>
          <p:cNvSpPr/>
          <p:nvPr userDrawn="1"/>
        </p:nvSpPr>
        <p:spPr>
          <a:xfrm>
            <a:off x="4643437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3" name="Column 8"/>
          <p:cNvSpPr/>
          <p:nvPr userDrawn="1"/>
        </p:nvSpPr>
        <p:spPr>
          <a:xfrm>
            <a:off x="5086350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4" name="Column 9"/>
          <p:cNvSpPr/>
          <p:nvPr userDrawn="1"/>
        </p:nvSpPr>
        <p:spPr>
          <a:xfrm>
            <a:off x="5529262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5" name="Column 10"/>
          <p:cNvSpPr/>
          <p:nvPr userDrawn="1"/>
        </p:nvSpPr>
        <p:spPr>
          <a:xfrm>
            <a:off x="5972175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6" name="Column 11"/>
          <p:cNvSpPr/>
          <p:nvPr userDrawn="1"/>
        </p:nvSpPr>
        <p:spPr>
          <a:xfrm>
            <a:off x="6415087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  <p:sp>
        <p:nvSpPr>
          <p:cNvPr id="17" name="Column 12"/>
          <p:cNvSpPr/>
          <p:nvPr userDrawn="1"/>
        </p:nvSpPr>
        <p:spPr>
          <a:xfrm>
            <a:off x="6858000" y="0"/>
            <a:ext cx="300038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3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7" y="2309"/>
            <a:ext cx="5770984" cy="46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4338401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549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r" defTabSz="685766" rtl="0" eaLnBrk="1" latinLnBrk="0" hangingPunct="1">
        <a:spcBef>
          <a:spcPct val="0"/>
        </a:spcBef>
        <a:buNone/>
        <a:defRPr sz="24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407AC0"/>
          </a:fgClr>
          <a:bgClr>
            <a:srgbClr val="3368A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75" y="145703"/>
            <a:ext cx="8745251" cy="3831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375" y="602392"/>
            <a:ext cx="8745251" cy="403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375" y="481360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731-5F70-499D-AD83-C3801215966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4281" y="4817334"/>
            <a:ext cx="42754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7225" y="481360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0673-69E8-4353-8D48-1B6ED4F028E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image" Target="../media/image5.jp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0441" y="518990"/>
            <a:ext cx="1786999" cy="487434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3600" b="1" dirty="0">
                <a:latin typeface="Century Gothic" panose="020B0502020202020204" pitchFamily="34" charset="0"/>
              </a:rPr>
              <a:t>PROJET</a:t>
            </a:r>
            <a:br>
              <a:rPr lang="fr-FR" sz="3600" b="1" dirty="0">
                <a:latin typeface="Century Gothic" panose="020B0502020202020204" pitchFamily="34" charset="0"/>
              </a:rPr>
            </a:br>
            <a:endParaRPr lang="fr-FR" sz="3600" b="1" dirty="0"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90441" y="1006424"/>
            <a:ext cx="5181600" cy="430887"/>
          </a:xfrm>
        </p:spPr>
        <p:txBody>
          <a:bodyPr/>
          <a:lstStyle/>
          <a:p>
            <a:r>
              <a:rPr lang="fr-FR" sz="2800" b="1" dirty="0">
                <a:latin typeface="Century Gothic" panose="020B0502020202020204" pitchFamily="34" charset="0"/>
              </a:rPr>
              <a:t>Gestion des Compétitions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7">
            <a:lum/>
          </a:blip>
          <a:srcRect/>
          <a:stretch>
            <a:fillRect t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OTLSHAPE_T_f21f3e2f3876438cb30d06c4995b5dfd_HorizontalConnector1"/>
          <p:cNvCxnSpPr/>
          <p:nvPr>
            <p:custDataLst>
              <p:tags r:id="rId2"/>
            </p:custDataLst>
          </p:nvPr>
        </p:nvCxnSpPr>
        <p:spPr>
          <a:xfrm>
            <a:off x="906605" y="4249448"/>
            <a:ext cx="65157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OTLSHAPE_T_53c8913590814d778796eaf3a862980f_HorizontalConnector1"/>
          <p:cNvCxnSpPr/>
          <p:nvPr>
            <p:custDataLst>
              <p:tags r:id="rId3"/>
            </p:custDataLst>
          </p:nvPr>
        </p:nvCxnSpPr>
        <p:spPr>
          <a:xfrm>
            <a:off x="1796071" y="3982748"/>
            <a:ext cx="52624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OTLSHAPE_T_00a2e15c537744118a4d6c60e9bdd68e_HorizontalConnector1"/>
          <p:cNvCxnSpPr/>
          <p:nvPr>
            <p:custDataLst>
              <p:tags r:id="rId4"/>
            </p:custDataLst>
          </p:nvPr>
        </p:nvCxnSpPr>
        <p:spPr>
          <a:xfrm>
            <a:off x="1940555" y="3716048"/>
            <a:ext cx="38444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OTLSHAPE_T_5021f506f9474fac94a1799b1a3fdc8e_HorizontalConnector1"/>
          <p:cNvCxnSpPr/>
          <p:nvPr>
            <p:custDataLst>
              <p:tags r:id="rId5"/>
            </p:custDataLst>
          </p:nvPr>
        </p:nvCxnSpPr>
        <p:spPr>
          <a:xfrm>
            <a:off x="1940555" y="3449348"/>
            <a:ext cx="38444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OTLSHAPE_T_998461d34ead41c38f46b26709ff09b8_HorizontalConnector1"/>
          <p:cNvCxnSpPr/>
          <p:nvPr>
            <p:custDataLst>
              <p:tags r:id="rId6"/>
            </p:custDataLst>
          </p:nvPr>
        </p:nvCxnSpPr>
        <p:spPr>
          <a:xfrm>
            <a:off x="2100744" y="3182648"/>
            <a:ext cx="28352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OTLSHAPE_T_f5b7a1f169324757975e1a39ed2a7b5c_HorizontalConnector1"/>
          <p:cNvCxnSpPr/>
          <p:nvPr>
            <p:custDataLst>
              <p:tags r:id="rId7"/>
            </p:custDataLst>
          </p:nvPr>
        </p:nvCxnSpPr>
        <p:spPr>
          <a:xfrm>
            <a:off x="2539826" y="2915948"/>
            <a:ext cx="69813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OTLSHAPE_T_5a4dfc0a5fc842309263953b9fabaceb_HorizontalConnector1"/>
          <p:cNvCxnSpPr/>
          <p:nvPr>
            <p:custDataLst>
              <p:tags r:id="rId8"/>
            </p:custDataLst>
          </p:nvPr>
        </p:nvCxnSpPr>
        <p:spPr>
          <a:xfrm>
            <a:off x="2450757" y="2649248"/>
            <a:ext cx="3626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OTLSHAPE_T_3eb13de350804ac88da1834dafa06467_HorizontalConnector1"/>
          <p:cNvCxnSpPr/>
          <p:nvPr>
            <p:custDataLst>
              <p:tags r:id="rId9"/>
            </p:custDataLst>
          </p:nvPr>
        </p:nvCxnSpPr>
        <p:spPr>
          <a:xfrm flipH="1">
            <a:off x="1115422" y="2382548"/>
            <a:ext cx="2198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OTLSHAPE_T_3decee9df74b4f17b32facb06f358c44_HorizontalConnector1"/>
          <p:cNvCxnSpPr/>
          <p:nvPr>
            <p:custDataLst>
              <p:tags r:id="rId10"/>
            </p:custDataLst>
          </p:nvPr>
        </p:nvCxnSpPr>
        <p:spPr>
          <a:xfrm flipH="1">
            <a:off x="1115422" y="2115848"/>
            <a:ext cx="151025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TLSHAPE_TB_00000000000000000000000000000000_LeftEndCaps"/>
          <p:cNvSpPr txBox="1"/>
          <p:nvPr>
            <p:custDataLst>
              <p:tags r:id="rId11"/>
            </p:custDataLst>
          </p:nvPr>
        </p:nvSpPr>
        <p:spPr>
          <a:xfrm>
            <a:off x="196337" y="116796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214" name="OTLSHAPE_TB_00000000000000000000000000000000_RightEndCaps"/>
          <p:cNvSpPr txBox="1"/>
          <p:nvPr>
            <p:custDataLst>
              <p:tags r:id="rId12"/>
            </p:custDataLst>
          </p:nvPr>
        </p:nvSpPr>
        <p:spPr>
          <a:xfrm>
            <a:off x="8241871" y="116796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215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812202" y="1116993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  <a:reflection blurRad="6350" stA="50000" endA="300" endPos="55500" dist="50800" dir="5400000" sy="-100000" algn="bl" rotWithShape="0"/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OTLSHAPE_TB_00000000000000000000000000000000_ElapsedTime"/>
          <p:cNvSpPr/>
          <p:nvPr>
            <p:custDataLst>
              <p:tags r:id="rId14"/>
            </p:custDataLst>
          </p:nvPr>
        </p:nvSpPr>
        <p:spPr>
          <a:xfrm>
            <a:off x="812202" y="1421793"/>
            <a:ext cx="67056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OTLSHAPE_TB_00000000000000000000000000000000_TodayMarkerShape"/>
          <p:cNvSpPr/>
          <p:nvPr>
            <p:custDataLst>
              <p:tags r:id="rId15"/>
            </p:custDataLst>
          </p:nvPr>
        </p:nvSpPr>
        <p:spPr>
          <a:xfrm>
            <a:off x="7458475" y="1497993"/>
            <a:ext cx="114300" cy="127000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OTLSHAPE_TB_00000000000000000000000000000000_TodayMarkerText"/>
          <p:cNvSpPr txBox="1"/>
          <p:nvPr>
            <p:custDataLst>
              <p:tags r:id="rId16"/>
            </p:custDataLst>
          </p:nvPr>
        </p:nvSpPr>
        <p:spPr>
          <a:xfrm>
            <a:off x="7150446" y="1624993"/>
            <a:ext cx="736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6">
                <a:solidFill>
                  <a:schemeClr val="dk1"/>
                </a:solidFill>
                <a:latin typeface="Calibri" panose="020F0502020204030204" pitchFamily="34" charset="0"/>
              </a:rPr>
              <a:t>Aujourd'hui</a:t>
            </a:r>
          </a:p>
        </p:txBody>
      </p:sp>
      <p:sp>
        <p:nvSpPr>
          <p:cNvPr id="219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875702" y="121446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01</a:t>
            </a:r>
          </a:p>
        </p:txBody>
      </p:sp>
      <p:cxnSp>
        <p:nvCxnSpPr>
          <p:cNvPr id="220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2692163" y="1205893"/>
            <a:ext cx="0" cy="203200"/>
          </a:xfrm>
          <a:prstGeom prst="line">
            <a:avLst/>
          </a:prstGeom>
          <a:ln w="25400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2755664" y="121446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02</a:t>
            </a:r>
          </a:p>
        </p:txBody>
      </p:sp>
      <p:cxnSp>
        <p:nvCxnSpPr>
          <p:cNvPr id="222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4390193" y="1205893"/>
            <a:ext cx="0" cy="203200"/>
          </a:xfrm>
          <a:prstGeom prst="line">
            <a:avLst/>
          </a:prstGeom>
          <a:ln w="25400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4453693" y="121446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03</a:t>
            </a:r>
          </a:p>
        </p:txBody>
      </p:sp>
      <p:cxnSp>
        <p:nvCxnSpPr>
          <p:cNvPr id="224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6270154" y="1205893"/>
            <a:ext cx="0" cy="203200"/>
          </a:xfrm>
          <a:prstGeom prst="line">
            <a:avLst/>
          </a:prstGeom>
          <a:ln w="25400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6333655" y="121446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04</a:t>
            </a:r>
          </a:p>
        </p:txBody>
      </p:sp>
      <p:sp>
        <p:nvSpPr>
          <p:cNvPr id="235" name="OTLSHAPE_T_3decee9df74b4f17b32facb06f358c44_Shape"/>
          <p:cNvSpPr/>
          <p:nvPr>
            <p:custDataLst>
              <p:tags r:id="rId24"/>
            </p:custDataLst>
          </p:nvPr>
        </p:nvSpPr>
        <p:spPr>
          <a:xfrm>
            <a:off x="1115422" y="2014248"/>
            <a:ext cx="1765300" cy="203200"/>
          </a:xfrm>
          <a:prstGeom prst="rect">
            <a:avLst/>
          </a:prstGeom>
          <a:solidFill>
            <a:srgbClr val="0072BC"/>
          </a:solidFill>
          <a:ln w="9525" cap="flat" cmpd="sng" algn="ctr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OTLSHAPE_T_3decee9df74b4f17b32facb06f358c44_ShapePercentage" hidden="1"/>
          <p:cNvSpPr/>
          <p:nvPr>
            <p:custDataLst>
              <p:tags r:id="rId25"/>
            </p:custDataLst>
          </p:nvPr>
        </p:nvSpPr>
        <p:spPr>
          <a:xfrm>
            <a:off x="1236585" y="3088005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OTLSHAPE_T_3decee9df74b4f17b32facb06f358c44_Duration" hidden="1"/>
          <p:cNvSpPr txBox="1"/>
          <p:nvPr>
            <p:custDataLst>
              <p:tags r:id="rId26"/>
            </p:custDataLst>
          </p:nvPr>
        </p:nvSpPr>
        <p:spPr>
          <a:xfrm>
            <a:off x="0" y="308800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29 jours</a:t>
            </a:r>
          </a:p>
        </p:txBody>
      </p:sp>
      <p:sp>
        <p:nvSpPr>
          <p:cNvPr id="238" name="OTLSHAPE_T_3decee9df74b4f17b32facb06f358c44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3decee9df74b4f17b32facb06f358c44_StartDate" hidden="1"/>
          <p:cNvSpPr txBox="1"/>
          <p:nvPr>
            <p:custDataLst>
              <p:tags r:id="rId2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0" name="OTLSHAPE_T_3decee9df74b4f17b32facb06f358c44_EndDate" hidden="1"/>
          <p:cNvSpPr txBox="1"/>
          <p:nvPr>
            <p:custDataLst>
              <p:tags r:id="rId29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OTLSHAPE_T_3decee9df74b4f17b32facb06f358c44_JoinedDate"/>
          <p:cNvSpPr txBox="1"/>
          <p:nvPr>
            <p:custDataLst>
              <p:tags r:id="rId30"/>
            </p:custDataLst>
          </p:nvPr>
        </p:nvSpPr>
        <p:spPr>
          <a:xfrm>
            <a:off x="2924853" y="2038336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1/6/2017 - 2/3/2017</a:t>
            </a:r>
          </a:p>
        </p:txBody>
      </p:sp>
      <p:sp>
        <p:nvSpPr>
          <p:cNvPr id="242" name="OTLSHAPE_T_3decee9df74b4f17b32facb06f358c44_Title"/>
          <p:cNvSpPr txBox="1"/>
          <p:nvPr>
            <p:custDataLst>
              <p:tags r:id="rId31"/>
            </p:custDataLst>
          </p:nvPr>
        </p:nvSpPr>
        <p:spPr>
          <a:xfrm>
            <a:off x="5837" y="2030589"/>
            <a:ext cx="262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rgbClr val="002060"/>
                </a:solidFill>
                <a:latin typeface="Calibri" panose="020F0502020204030204" pitchFamily="34" charset="0"/>
              </a:rPr>
              <a:t>Interaction des couches métier et persistance</a:t>
            </a:r>
          </a:p>
        </p:txBody>
      </p:sp>
      <p:sp>
        <p:nvSpPr>
          <p:cNvPr id="243" name="OTLSHAPE_T_3eb13de350804ac88da1834dafa06467_Shape"/>
          <p:cNvSpPr/>
          <p:nvPr>
            <p:custDataLst>
              <p:tags r:id="rId32"/>
            </p:custDataLst>
          </p:nvPr>
        </p:nvSpPr>
        <p:spPr>
          <a:xfrm>
            <a:off x="1115422" y="2280948"/>
            <a:ext cx="2184400" cy="2032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OTLSHAPE_T_3eb13de350804ac88da1834dafa06467_ShapePercentage" hidden="1"/>
          <p:cNvSpPr/>
          <p:nvPr>
            <p:custDataLst>
              <p:tags r:id="rId33"/>
            </p:custDataLst>
          </p:nvPr>
        </p:nvSpPr>
        <p:spPr>
          <a:xfrm>
            <a:off x="1236585" y="3354705"/>
            <a:ext cx="0" cy="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OTLSHAPE_T_3eb13de350804ac88da1834dafa06467_Duration" hidden="1"/>
          <p:cNvSpPr txBox="1"/>
          <p:nvPr>
            <p:custDataLst>
              <p:tags r:id="rId34"/>
            </p:custDataLst>
          </p:nvPr>
        </p:nvSpPr>
        <p:spPr>
          <a:xfrm>
            <a:off x="0" y="335470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36 jours</a:t>
            </a:r>
          </a:p>
        </p:txBody>
      </p:sp>
      <p:sp>
        <p:nvSpPr>
          <p:cNvPr id="246" name="OTLSHAPE_T_3eb13de350804ac88da1834dafa06467_TextPercentage" hidden="1"/>
          <p:cNvSpPr txBox="1"/>
          <p:nvPr>
            <p:custDataLst>
              <p:tags r:id="rId35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3eb13de350804ac88da1834dafa06467_StartDate" hidden="1"/>
          <p:cNvSpPr txBox="1"/>
          <p:nvPr>
            <p:custDataLst>
              <p:tags r:id="rId36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T_3eb13de350804ac88da1834dafa06467_EndDate" hidden="1"/>
          <p:cNvSpPr txBox="1"/>
          <p:nvPr>
            <p:custDataLst>
              <p:tags r:id="rId37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TLSHAPE_T_3eb13de350804ac88da1834dafa06467_JoinedDate"/>
          <p:cNvSpPr txBox="1"/>
          <p:nvPr>
            <p:custDataLst>
              <p:tags r:id="rId38"/>
            </p:custDataLst>
          </p:nvPr>
        </p:nvSpPr>
        <p:spPr>
          <a:xfrm>
            <a:off x="3349361" y="2305036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1/6/2017 - 2/10/2017</a:t>
            </a:r>
          </a:p>
        </p:txBody>
      </p:sp>
      <p:sp>
        <p:nvSpPr>
          <p:cNvPr id="250" name="OTLSHAPE_T_3eb13de350804ac88da1834dafa06467_Title"/>
          <p:cNvSpPr txBox="1"/>
          <p:nvPr>
            <p:custDataLst>
              <p:tags r:id="rId39"/>
            </p:custDataLst>
          </p:nvPr>
        </p:nvSpPr>
        <p:spPr>
          <a:xfrm>
            <a:off x="5837" y="229728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rgbClr val="002060"/>
                </a:solidFill>
                <a:latin typeface="Calibri" panose="020F0502020204030204" pitchFamily="34" charset="0"/>
              </a:rPr>
              <a:t>Gestion des exceptions</a:t>
            </a:r>
          </a:p>
        </p:txBody>
      </p:sp>
      <p:sp>
        <p:nvSpPr>
          <p:cNvPr id="251" name="OTLSHAPE_T_5a4dfc0a5fc842309263953b9fabaceb_Shape"/>
          <p:cNvSpPr/>
          <p:nvPr>
            <p:custDataLst>
              <p:tags r:id="rId40"/>
            </p:custDataLst>
          </p:nvPr>
        </p:nvSpPr>
        <p:spPr>
          <a:xfrm>
            <a:off x="2813452" y="2547648"/>
            <a:ext cx="63500" cy="203200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OTLSHAPE_T_5a4dfc0a5fc842309263953b9fabaceb_ShapePercentage" hidden="1"/>
          <p:cNvSpPr/>
          <p:nvPr>
            <p:custDataLst>
              <p:tags r:id="rId41"/>
            </p:custDataLst>
          </p:nvPr>
        </p:nvSpPr>
        <p:spPr>
          <a:xfrm>
            <a:off x="2934615" y="3621405"/>
            <a:ext cx="0" cy="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OTLSHAPE_T_5a4dfc0a5fc842309263953b9fabaceb_Duration" hidden="1"/>
          <p:cNvSpPr txBox="1"/>
          <p:nvPr>
            <p:custDataLst>
              <p:tags r:id="rId42"/>
            </p:custDataLst>
          </p:nvPr>
        </p:nvSpPr>
        <p:spPr>
          <a:xfrm>
            <a:off x="0" y="362140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1 jour</a:t>
            </a:r>
          </a:p>
        </p:txBody>
      </p:sp>
      <p:sp>
        <p:nvSpPr>
          <p:cNvPr id="254" name="OTLSHAPE_T_5a4dfc0a5fc842309263953b9fabaceb_TextPercentage" hidden="1"/>
          <p:cNvSpPr txBox="1"/>
          <p:nvPr>
            <p:custDataLst>
              <p:tags r:id="rId43"/>
            </p:custDataLst>
          </p:nvPr>
        </p:nvSpPr>
        <p:spPr>
          <a:xfrm>
            <a:off x="0" y="37764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5a4dfc0a5fc842309263953b9fabaceb_StartDate" hidden="1"/>
          <p:cNvSpPr txBox="1"/>
          <p:nvPr>
            <p:custDataLst>
              <p:tags r:id="rId44"/>
            </p:custDataLst>
          </p:nvPr>
        </p:nvSpPr>
        <p:spPr>
          <a:xfrm>
            <a:off x="0" y="37764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6" name="OTLSHAPE_T_5a4dfc0a5fc842309263953b9fabaceb_EndDate" hidden="1"/>
          <p:cNvSpPr txBox="1"/>
          <p:nvPr>
            <p:custDataLst>
              <p:tags r:id="rId45"/>
            </p:custDataLst>
          </p:nvPr>
        </p:nvSpPr>
        <p:spPr>
          <a:xfrm>
            <a:off x="0" y="37764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7" name="OTLSHAPE_T_5a4dfc0a5fc842309263953b9fabaceb_JoinedDate"/>
          <p:cNvSpPr txBox="1"/>
          <p:nvPr>
            <p:custDataLst>
              <p:tags r:id="rId46"/>
            </p:custDataLst>
          </p:nvPr>
        </p:nvSpPr>
        <p:spPr>
          <a:xfrm>
            <a:off x="2924853" y="257173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2/3/2017</a:t>
            </a:r>
          </a:p>
        </p:txBody>
      </p:sp>
      <p:sp>
        <p:nvSpPr>
          <p:cNvPr id="258" name="OTLSHAPE_T_5a4dfc0a5fc842309263953b9fabaceb_Title"/>
          <p:cNvSpPr txBox="1"/>
          <p:nvPr>
            <p:custDataLst>
              <p:tags r:id="rId47"/>
            </p:custDataLst>
          </p:nvPr>
        </p:nvSpPr>
        <p:spPr>
          <a:xfrm>
            <a:off x="5837" y="2563989"/>
            <a:ext cx="245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rgbClr val="002060"/>
                </a:solidFill>
                <a:latin typeface="Calibri" panose="020F0502020204030204" pitchFamily="34" charset="0"/>
              </a:rPr>
              <a:t>Découpage sous-tâches la conception IHM</a:t>
            </a:r>
          </a:p>
        </p:txBody>
      </p:sp>
      <p:sp>
        <p:nvSpPr>
          <p:cNvPr id="259" name="OTLSHAPE_T_f5b7a1f169324757975e1a39ed2a7b5c_Shape"/>
          <p:cNvSpPr/>
          <p:nvPr>
            <p:custDataLst>
              <p:tags r:id="rId48"/>
            </p:custDataLst>
          </p:nvPr>
        </p:nvSpPr>
        <p:spPr>
          <a:xfrm>
            <a:off x="3237959" y="2814348"/>
            <a:ext cx="1765300" cy="203200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OTLSHAPE_T_f5b7a1f169324757975e1a39ed2a7b5c_ShapePercentage" hidden="1"/>
          <p:cNvSpPr/>
          <p:nvPr>
            <p:custDataLst>
              <p:tags r:id="rId49"/>
            </p:custDataLst>
          </p:nvPr>
        </p:nvSpPr>
        <p:spPr>
          <a:xfrm>
            <a:off x="3359122" y="3888105"/>
            <a:ext cx="0" cy="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OTLSHAPE_T_f5b7a1f169324757975e1a39ed2a7b5c_Duration" hidden="1"/>
          <p:cNvSpPr txBox="1"/>
          <p:nvPr>
            <p:custDataLst>
              <p:tags r:id="rId50"/>
            </p:custDataLst>
          </p:nvPr>
        </p:nvSpPr>
        <p:spPr>
          <a:xfrm>
            <a:off x="0" y="388810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29 jours</a:t>
            </a:r>
          </a:p>
        </p:txBody>
      </p:sp>
      <p:sp>
        <p:nvSpPr>
          <p:cNvPr id="262" name="OTLSHAPE_T_f5b7a1f169324757975e1a39ed2a7b5c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40431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f5b7a1f169324757975e1a39ed2a7b5c_StartDate" hidden="1"/>
          <p:cNvSpPr txBox="1"/>
          <p:nvPr>
            <p:custDataLst>
              <p:tags r:id="rId52"/>
            </p:custDataLst>
          </p:nvPr>
        </p:nvSpPr>
        <p:spPr>
          <a:xfrm>
            <a:off x="0" y="40431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4" name="OTLSHAPE_T_f5b7a1f169324757975e1a39ed2a7b5c_EndDate" hidden="1"/>
          <p:cNvSpPr txBox="1"/>
          <p:nvPr>
            <p:custDataLst>
              <p:tags r:id="rId53"/>
            </p:custDataLst>
          </p:nvPr>
        </p:nvSpPr>
        <p:spPr>
          <a:xfrm>
            <a:off x="0" y="40431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5" name="OTLSHAPE_T_f5b7a1f169324757975e1a39ed2a7b5c_JoinedDate"/>
          <p:cNvSpPr txBox="1"/>
          <p:nvPr>
            <p:custDataLst>
              <p:tags r:id="rId54"/>
            </p:custDataLst>
          </p:nvPr>
        </p:nvSpPr>
        <p:spPr>
          <a:xfrm>
            <a:off x="5047391" y="283843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2/10/2017 - 3/10/2017</a:t>
            </a:r>
          </a:p>
        </p:txBody>
      </p:sp>
      <p:sp>
        <p:nvSpPr>
          <p:cNvPr id="266" name="OTLSHAPE_T_f5b7a1f169324757975e1a39ed2a7b5c_Title"/>
          <p:cNvSpPr txBox="1"/>
          <p:nvPr>
            <p:custDataLst>
              <p:tags r:id="rId55"/>
            </p:custDataLst>
          </p:nvPr>
        </p:nvSpPr>
        <p:spPr>
          <a:xfrm>
            <a:off x="5837" y="2830689"/>
            <a:ext cx="254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rgbClr val="002060"/>
                </a:solidFill>
                <a:latin typeface="Calibri" panose="020F0502020204030204" pitchFamily="34" charset="0"/>
              </a:rPr>
              <a:t>Recherche sur le fonctionnement de SWING</a:t>
            </a:r>
          </a:p>
        </p:txBody>
      </p:sp>
      <p:sp>
        <p:nvSpPr>
          <p:cNvPr id="267" name="OTLSHAPE_T_998461d34ead41c38f46b26709ff09b8_Shape"/>
          <p:cNvSpPr/>
          <p:nvPr>
            <p:custDataLst>
              <p:tags r:id="rId56"/>
            </p:custDataLst>
          </p:nvPr>
        </p:nvSpPr>
        <p:spPr>
          <a:xfrm>
            <a:off x="4935989" y="3081048"/>
            <a:ext cx="2616200" cy="203200"/>
          </a:xfrm>
          <a:prstGeom prst="rect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OTLSHAPE_T_998461d34ead41c38f46b26709ff09b8_ShapePercentage" hidden="1"/>
          <p:cNvSpPr/>
          <p:nvPr>
            <p:custDataLst>
              <p:tags r:id="rId57"/>
            </p:custDataLst>
          </p:nvPr>
        </p:nvSpPr>
        <p:spPr>
          <a:xfrm>
            <a:off x="5057152" y="4154805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OTLSHAPE_T_998461d34ead41c38f46b26709ff09b8_Duration" hidden="1"/>
          <p:cNvSpPr txBox="1"/>
          <p:nvPr>
            <p:custDataLst>
              <p:tags r:id="rId58"/>
            </p:custDataLst>
          </p:nvPr>
        </p:nvSpPr>
        <p:spPr>
          <a:xfrm>
            <a:off x="0" y="415480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43 jours</a:t>
            </a:r>
          </a:p>
        </p:txBody>
      </p:sp>
      <p:sp>
        <p:nvSpPr>
          <p:cNvPr id="270" name="OTLSHAPE_T_998461d34ead41c38f46b26709ff09b8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43098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998461d34ead41c38f46b26709ff09b8_StartDate" hidden="1"/>
          <p:cNvSpPr txBox="1"/>
          <p:nvPr>
            <p:custDataLst>
              <p:tags r:id="rId60"/>
            </p:custDataLst>
          </p:nvPr>
        </p:nvSpPr>
        <p:spPr>
          <a:xfrm>
            <a:off x="0" y="43098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2" name="OTLSHAPE_T_998461d34ead41c38f46b26709ff09b8_EndDate" hidden="1"/>
          <p:cNvSpPr txBox="1"/>
          <p:nvPr>
            <p:custDataLst>
              <p:tags r:id="rId61"/>
            </p:custDataLst>
          </p:nvPr>
        </p:nvSpPr>
        <p:spPr>
          <a:xfrm>
            <a:off x="0" y="43098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3" name="OTLSHAPE_T_998461d34ead41c38f46b26709ff09b8_JoinedDate"/>
          <p:cNvSpPr txBox="1"/>
          <p:nvPr>
            <p:custDataLst>
              <p:tags r:id="rId62"/>
            </p:custDataLst>
          </p:nvPr>
        </p:nvSpPr>
        <p:spPr>
          <a:xfrm>
            <a:off x="7594435" y="310513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3/10/2017 - 4/21/2017</a:t>
            </a:r>
          </a:p>
        </p:txBody>
      </p:sp>
      <p:sp>
        <p:nvSpPr>
          <p:cNvPr id="274" name="OTLSHAPE_T_998461d34ead41c38f46b26709ff09b8_Title"/>
          <p:cNvSpPr txBox="1"/>
          <p:nvPr>
            <p:custDataLst>
              <p:tags r:id="rId63"/>
            </p:custDataLst>
          </p:nvPr>
        </p:nvSpPr>
        <p:spPr>
          <a:xfrm>
            <a:off x="5837" y="3097389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rgbClr val="002060"/>
                </a:solidFill>
                <a:latin typeface="Calibri" panose="020F0502020204030204" pitchFamily="34" charset="0"/>
              </a:rPr>
              <a:t>Développement espace compétition</a:t>
            </a:r>
          </a:p>
        </p:txBody>
      </p:sp>
      <p:sp>
        <p:nvSpPr>
          <p:cNvPr id="275" name="OTLSHAPE_T_5021f506f9474fac94a1799b1a3fdc8e_Shape"/>
          <p:cNvSpPr/>
          <p:nvPr>
            <p:custDataLst>
              <p:tags r:id="rId64"/>
            </p:custDataLst>
          </p:nvPr>
        </p:nvSpPr>
        <p:spPr>
          <a:xfrm>
            <a:off x="5785004" y="3347748"/>
            <a:ext cx="914400" cy="203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OTLSHAPE_T_5021f506f9474fac94a1799b1a3fdc8e_ShapePercentage" hidden="1"/>
          <p:cNvSpPr/>
          <p:nvPr>
            <p:custDataLst>
              <p:tags r:id="rId65"/>
            </p:custDataLst>
          </p:nvPr>
        </p:nvSpPr>
        <p:spPr>
          <a:xfrm>
            <a:off x="5906167" y="4421505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OTLSHAPE_T_5021f506f9474fac94a1799b1a3fdc8e_Duration" hidden="1"/>
          <p:cNvSpPr txBox="1"/>
          <p:nvPr>
            <p:custDataLst>
              <p:tags r:id="rId66"/>
            </p:custDataLst>
          </p:nvPr>
        </p:nvSpPr>
        <p:spPr>
          <a:xfrm>
            <a:off x="0" y="442150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15 jours</a:t>
            </a:r>
          </a:p>
        </p:txBody>
      </p:sp>
      <p:sp>
        <p:nvSpPr>
          <p:cNvPr id="278" name="OTLSHAPE_T_5021f506f9474fac94a1799b1a3fdc8e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4576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9" name="OTLSHAPE_T_5021f506f9474fac94a1799b1a3fdc8e_StartDate" hidden="1"/>
          <p:cNvSpPr txBox="1"/>
          <p:nvPr>
            <p:custDataLst>
              <p:tags r:id="rId68"/>
            </p:custDataLst>
          </p:nvPr>
        </p:nvSpPr>
        <p:spPr>
          <a:xfrm>
            <a:off x="0" y="4576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OTLSHAPE_T_5021f506f9474fac94a1799b1a3fdc8e_EndDate" hidden="1"/>
          <p:cNvSpPr txBox="1"/>
          <p:nvPr>
            <p:custDataLst>
              <p:tags r:id="rId69"/>
            </p:custDataLst>
          </p:nvPr>
        </p:nvSpPr>
        <p:spPr>
          <a:xfrm>
            <a:off x="0" y="4576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1" name="OTLSHAPE_T_5021f506f9474fac94a1799b1a3fdc8e_JoinedDate"/>
          <p:cNvSpPr txBox="1"/>
          <p:nvPr>
            <p:custDataLst>
              <p:tags r:id="rId70"/>
            </p:custDataLst>
          </p:nvPr>
        </p:nvSpPr>
        <p:spPr>
          <a:xfrm>
            <a:off x="6745420" y="3371836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3/24/2017 - 4/7/2017</a:t>
            </a:r>
          </a:p>
        </p:txBody>
      </p:sp>
      <p:sp>
        <p:nvSpPr>
          <p:cNvPr id="282" name="OTLSHAPE_T_5021f506f9474fac94a1799b1a3fdc8e_Title"/>
          <p:cNvSpPr txBox="1"/>
          <p:nvPr>
            <p:custDataLst>
              <p:tags r:id="rId71"/>
            </p:custDataLst>
          </p:nvPr>
        </p:nvSpPr>
        <p:spPr>
          <a:xfrm>
            <a:off x="5837" y="3364089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rgbClr val="002060"/>
                </a:solidFill>
                <a:latin typeface="Calibri" panose="020F0502020204030204" pitchFamily="34" charset="0"/>
              </a:rPr>
              <a:t>Développement espace personne</a:t>
            </a:r>
          </a:p>
        </p:txBody>
      </p:sp>
      <p:sp>
        <p:nvSpPr>
          <p:cNvPr id="283" name="OTLSHAPE_T_00a2e15c537744118a4d6c60e9bdd68e_Shape"/>
          <p:cNvSpPr/>
          <p:nvPr>
            <p:custDataLst>
              <p:tags r:id="rId72"/>
            </p:custDataLst>
          </p:nvPr>
        </p:nvSpPr>
        <p:spPr>
          <a:xfrm>
            <a:off x="5785004" y="3614448"/>
            <a:ext cx="914400" cy="2032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4" name="OTLSHAPE_T_00a2e15c537744118a4d6c60e9bdd68e_ShapePercentage" hidden="1"/>
          <p:cNvSpPr/>
          <p:nvPr>
            <p:custDataLst>
              <p:tags r:id="rId73"/>
            </p:custDataLst>
          </p:nvPr>
        </p:nvSpPr>
        <p:spPr>
          <a:xfrm>
            <a:off x="5906167" y="4688205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5" name="OTLSHAPE_T_00a2e15c537744118a4d6c60e9bdd68e_Duration" hidden="1"/>
          <p:cNvSpPr txBox="1"/>
          <p:nvPr>
            <p:custDataLst>
              <p:tags r:id="rId74"/>
            </p:custDataLst>
          </p:nvPr>
        </p:nvSpPr>
        <p:spPr>
          <a:xfrm>
            <a:off x="0" y="468820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15 jours</a:t>
            </a:r>
          </a:p>
        </p:txBody>
      </p:sp>
      <p:sp>
        <p:nvSpPr>
          <p:cNvPr id="286" name="OTLSHAPE_T_00a2e15c537744118a4d6c60e9bdd68e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48432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7" name="OTLSHAPE_T_00a2e15c537744118a4d6c60e9bdd68e_StartDate" hidden="1"/>
          <p:cNvSpPr txBox="1"/>
          <p:nvPr>
            <p:custDataLst>
              <p:tags r:id="rId76"/>
            </p:custDataLst>
          </p:nvPr>
        </p:nvSpPr>
        <p:spPr>
          <a:xfrm>
            <a:off x="0" y="48432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OTLSHAPE_T_00a2e15c537744118a4d6c60e9bdd68e_EndDate" hidden="1"/>
          <p:cNvSpPr txBox="1"/>
          <p:nvPr>
            <p:custDataLst>
              <p:tags r:id="rId77"/>
            </p:custDataLst>
          </p:nvPr>
        </p:nvSpPr>
        <p:spPr>
          <a:xfrm>
            <a:off x="0" y="48432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9" name="OTLSHAPE_T_00a2e15c537744118a4d6c60e9bdd68e_JoinedDate"/>
          <p:cNvSpPr txBox="1"/>
          <p:nvPr>
            <p:custDataLst>
              <p:tags r:id="rId78"/>
            </p:custDataLst>
          </p:nvPr>
        </p:nvSpPr>
        <p:spPr>
          <a:xfrm>
            <a:off x="6745420" y="3638536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3/24/2017 - 4/7/2017</a:t>
            </a:r>
          </a:p>
        </p:txBody>
      </p:sp>
      <p:sp>
        <p:nvSpPr>
          <p:cNvPr id="290" name="OTLSHAPE_T_00a2e15c537744118a4d6c60e9bdd68e_Title"/>
          <p:cNvSpPr txBox="1"/>
          <p:nvPr>
            <p:custDataLst>
              <p:tags r:id="rId79"/>
            </p:custDataLst>
          </p:nvPr>
        </p:nvSpPr>
        <p:spPr>
          <a:xfrm>
            <a:off x="5837" y="3630789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rgbClr val="002060"/>
                </a:solidFill>
                <a:latin typeface="Calibri" panose="020F0502020204030204" pitchFamily="34" charset="0"/>
              </a:rPr>
              <a:t>Développement espace personne</a:t>
            </a:r>
          </a:p>
        </p:txBody>
      </p:sp>
      <p:sp>
        <p:nvSpPr>
          <p:cNvPr id="291" name="OTLSHAPE_T_53c8913590814d778796eaf3a862980f_Shape"/>
          <p:cNvSpPr/>
          <p:nvPr>
            <p:custDataLst>
              <p:tags r:id="rId80"/>
            </p:custDataLst>
          </p:nvPr>
        </p:nvSpPr>
        <p:spPr>
          <a:xfrm>
            <a:off x="7058526" y="3881148"/>
            <a:ext cx="495300" cy="203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OTLSHAPE_T_53c8913590814d778796eaf3a862980f_ShapePercentage" hidden="1"/>
          <p:cNvSpPr/>
          <p:nvPr>
            <p:custDataLst>
              <p:tags r:id="rId81"/>
            </p:custDataLst>
          </p:nvPr>
        </p:nvSpPr>
        <p:spPr>
          <a:xfrm>
            <a:off x="7179689" y="4954905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OTLSHAPE_T_53c8913590814d778796eaf3a862980f_Duration" hidden="1"/>
          <p:cNvSpPr txBox="1"/>
          <p:nvPr>
            <p:custDataLst>
              <p:tags r:id="rId82"/>
            </p:custDataLst>
          </p:nvPr>
        </p:nvSpPr>
        <p:spPr>
          <a:xfrm>
            <a:off x="0" y="495490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8 jours</a:t>
            </a:r>
          </a:p>
        </p:txBody>
      </p:sp>
      <p:sp>
        <p:nvSpPr>
          <p:cNvPr id="294" name="OTLSHAPE_T_53c8913590814d778796eaf3a862980f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51099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5" name="OTLSHAPE_T_53c8913590814d778796eaf3a862980f_StartDate" hidden="1"/>
          <p:cNvSpPr txBox="1"/>
          <p:nvPr>
            <p:custDataLst>
              <p:tags r:id="rId84"/>
            </p:custDataLst>
          </p:nvPr>
        </p:nvSpPr>
        <p:spPr>
          <a:xfrm>
            <a:off x="0" y="51099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96" name="OTLSHAPE_T_53c8913590814d778796eaf3a862980f_EndDate" hidden="1"/>
          <p:cNvSpPr txBox="1"/>
          <p:nvPr>
            <p:custDataLst>
              <p:tags r:id="rId85"/>
            </p:custDataLst>
          </p:nvPr>
        </p:nvSpPr>
        <p:spPr>
          <a:xfrm>
            <a:off x="0" y="51099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97" name="OTLSHAPE_T_53c8913590814d778796eaf3a862980f_JoinedDate"/>
          <p:cNvSpPr txBox="1"/>
          <p:nvPr>
            <p:custDataLst>
              <p:tags r:id="rId86"/>
            </p:custDataLst>
          </p:nvPr>
        </p:nvSpPr>
        <p:spPr>
          <a:xfrm>
            <a:off x="7594435" y="390523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4/14/2017 - 4/21/2017</a:t>
            </a:r>
          </a:p>
        </p:txBody>
      </p:sp>
      <p:sp>
        <p:nvSpPr>
          <p:cNvPr id="298" name="OTLSHAPE_T_53c8913590814d778796eaf3a862980f_Title"/>
          <p:cNvSpPr txBox="1"/>
          <p:nvPr>
            <p:custDataLst>
              <p:tags r:id="rId87"/>
            </p:custDataLst>
          </p:nvPr>
        </p:nvSpPr>
        <p:spPr>
          <a:xfrm>
            <a:off x="5837" y="3897489"/>
            <a:ext cx="179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 dirty="0">
                <a:solidFill>
                  <a:srgbClr val="002060"/>
                </a:solidFill>
                <a:latin typeface="Calibri" panose="020F0502020204030204" pitchFamily="34" charset="0"/>
              </a:rPr>
              <a:t>Développement espace équipe</a:t>
            </a:r>
          </a:p>
        </p:txBody>
      </p:sp>
      <p:sp>
        <p:nvSpPr>
          <p:cNvPr id="299" name="OTLSHAPE_T_f21f3e2f3876438cb30d06c4995b5dfd_Shape"/>
          <p:cNvSpPr/>
          <p:nvPr>
            <p:custDataLst>
              <p:tags r:id="rId88"/>
            </p:custDataLst>
          </p:nvPr>
        </p:nvSpPr>
        <p:spPr>
          <a:xfrm>
            <a:off x="7422389" y="4147848"/>
            <a:ext cx="127000" cy="203200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rgbClr val="00000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OTLSHAPE_T_f21f3e2f3876438cb30d06c4995b5dfd_ShapePercentage" hidden="1"/>
          <p:cNvSpPr/>
          <p:nvPr>
            <p:custDataLst>
              <p:tags r:id="rId89"/>
            </p:custDataLst>
          </p:nvPr>
        </p:nvSpPr>
        <p:spPr>
          <a:xfrm>
            <a:off x="7543552" y="5221605"/>
            <a:ext cx="0" cy="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1" name="OTLSHAPE_T_f21f3e2f3876438cb30d06c4995b5dfd_Duration" hidden="1"/>
          <p:cNvSpPr txBox="1"/>
          <p:nvPr>
            <p:custDataLst>
              <p:tags r:id="rId90"/>
            </p:custDataLst>
          </p:nvPr>
        </p:nvSpPr>
        <p:spPr>
          <a:xfrm>
            <a:off x="0" y="522160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 jours</a:t>
            </a:r>
          </a:p>
        </p:txBody>
      </p:sp>
      <p:sp>
        <p:nvSpPr>
          <p:cNvPr id="302" name="OTLSHAPE_T_f21f3e2f3876438cb30d06c4995b5dfd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53766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3" name="OTLSHAPE_T_f21f3e2f3876438cb30d06c4995b5dfd_StartDate" hidden="1"/>
          <p:cNvSpPr txBox="1"/>
          <p:nvPr>
            <p:custDataLst>
              <p:tags r:id="rId92"/>
            </p:custDataLst>
          </p:nvPr>
        </p:nvSpPr>
        <p:spPr>
          <a:xfrm>
            <a:off x="0" y="53766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4" name="OTLSHAPE_T_f21f3e2f3876438cb30d06c4995b5dfd_EndDate" hidden="1"/>
          <p:cNvSpPr txBox="1"/>
          <p:nvPr>
            <p:custDataLst>
              <p:tags r:id="rId93"/>
            </p:custDataLst>
          </p:nvPr>
        </p:nvSpPr>
        <p:spPr>
          <a:xfrm>
            <a:off x="0" y="53766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5" name="OTLSHAPE_T_f21f3e2f3876438cb30d06c4995b5dfd_JoinedDate"/>
          <p:cNvSpPr txBox="1"/>
          <p:nvPr>
            <p:custDataLst>
              <p:tags r:id="rId94"/>
            </p:custDataLst>
          </p:nvPr>
        </p:nvSpPr>
        <p:spPr>
          <a:xfrm>
            <a:off x="7594435" y="417193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4/20/2017 - 4/21/2017</a:t>
            </a:r>
          </a:p>
        </p:txBody>
      </p:sp>
      <p:sp>
        <p:nvSpPr>
          <p:cNvPr id="306" name="OTLSHAPE_T_f21f3e2f3876438cb30d06c4995b5dfd_Title"/>
          <p:cNvSpPr txBox="1"/>
          <p:nvPr>
            <p:custDataLst>
              <p:tags r:id="rId95"/>
            </p:custDataLst>
          </p:nvPr>
        </p:nvSpPr>
        <p:spPr>
          <a:xfrm>
            <a:off x="5837" y="4164189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dirty="0">
                <a:solidFill>
                  <a:srgbClr val="002060"/>
                </a:solidFill>
                <a:latin typeface="Calibri" panose="020F0502020204030204" pitchFamily="34" charset="0"/>
              </a:rPr>
              <a:t>Documentation</a:t>
            </a:r>
          </a:p>
        </p:txBody>
      </p:sp>
      <p:sp>
        <p:nvSpPr>
          <p:cNvPr id="202" name="ZoneTexte 201"/>
          <p:cNvSpPr txBox="1"/>
          <p:nvPr/>
        </p:nvSpPr>
        <p:spPr>
          <a:xfrm>
            <a:off x="54088" y="721132"/>
            <a:ext cx="138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Légende : </a:t>
            </a:r>
          </a:p>
        </p:txBody>
      </p:sp>
      <p:sp>
        <p:nvSpPr>
          <p:cNvPr id="203" name="ZoneTexte 202"/>
          <p:cNvSpPr txBox="1"/>
          <p:nvPr/>
        </p:nvSpPr>
        <p:spPr>
          <a:xfrm>
            <a:off x="8288028" y="4688205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3059918" y="21489"/>
            <a:ext cx="297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PLANNING PREVISIONNEL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11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base </a:t>
            </a:r>
          </a:p>
        </p:txBody>
      </p:sp>
      <p:grpSp>
        <p:nvGrpSpPr>
          <p:cNvPr id="4" name="Thumbnail"/>
          <p:cNvGrpSpPr/>
          <p:nvPr/>
        </p:nvGrpSpPr>
        <p:grpSpPr>
          <a:xfrm>
            <a:off x="2977405" y="1534886"/>
            <a:ext cx="2699495" cy="1835640"/>
            <a:chOff x="6951554" y="2184081"/>
            <a:chExt cx="3508592" cy="2661287"/>
          </a:xfrm>
        </p:grpSpPr>
        <p:sp>
          <p:nvSpPr>
            <p:cNvPr id="5" name="Thumbnail Outer"/>
            <p:cNvSpPr/>
            <p:nvPr/>
          </p:nvSpPr>
          <p:spPr>
            <a:xfrm>
              <a:off x="6951554" y="2184081"/>
              <a:ext cx="3508592" cy="2661287"/>
            </a:xfrm>
            <a:prstGeom prst="roundRect">
              <a:avLst>
                <a:gd name="adj" fmla="val 1170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humbnail Inner"/>
            <p:cNvSpPr/>
            <p:nvPr/>
          </p:nvSpPr>
          <p:spPr>
            <a:xfrm>
              <a:off x="7000385" y="2234300"/>
              <a:ext cx="3410931" cy="2560848"/>
            </a:xfrm>
            <a:prstGeom prst="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Button Group"/>
          <p:cNvGrpSpPr/>
          <p:nvPr/>
        </p:nvGrpSpPr>
        <p:grpSpPr>
          <a:xfrm>
            <a:off x="1801749" y="1048155"/>
            <a:ext cx="1797059" cy="242735"/>
            <a:chOff x="393781" y="2738500"/>
            <a:chExt cx="1594619" cy="213380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10" name="Button Shape"/>
            <p:cNvSpPr/>
            <p:nvPr/>
          </p:nvSpPr>
          <p:spPr>
            <a:xfrm>
              <a:off x="393781" y="2766602"/>
              <a:ext cx="1594619" cy="18527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89154" tIns="34290" rIns="89154" bIns="3429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685800"/>
              <a:r>
                <a:rPr lang="en-US" sz="788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Competitions   Equipe      Personne</a:t>
              </a:r>
            </a:p>
          </p:txBody>
        </p:sp>
        <p:cxnSp>
          <p:nvCxnSpPr>
            <p:cNvPr id="11" name="Divider 2"/>
            <p:cNvCxnSpPr>
              <a:cxnSpLocks/>
            </p:cNvCxnSpPr>
            <p:nvPr/>
          </p:nvCxnSpPr>
          <p:spPr>
            <a:xfrm flipH="1">
              <a:off x="1007011" y="2738500"/>
              <a:ext cx="1" cy="185216"/>
            </a:xfrm>
            <a:prstGeom prst="line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Divider 2"/>
          <p:cNvCxnSpPr>
            <a:cxnSpLocks/>
          </p:cNvCxnSpPr>
          <p:nvPr/>
        </p:nvCxnSpPr>
        <p:spPr>
          <a:xfrm flipH="1">
            <a:off x="2922814" y="1066067"/>
            <a:ext cx="2" cy="210697"/>
          </a:xfrm>
          <a:prstGeom prst="line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umbnail Outer"/>
          <p:cNvSpPr/>
          <p:nvPr/>
        </p:nvSpPr>
        <p:spPr>
          <a:xfrm>
            <a:off x="1801749" y="1080163"/>
            <a:ext cx="5050808" cy="3412246"/>
          </a:xfrm>
          <a:prstGeom prst="roundRect">
            <a:avLst>
              <a:gd name="adj" fmla="val 1170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788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7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</a:t>
            </a:r>
            <a:r>
              <a:rPr lang="fr-FR" dirty="0" err="1"/>
              <a:t>SpaceCompet</a:t>
            </a:r>
            <a:endParaRPr lang="fr-FR" dirty="0"/>
          </a:p>
        </p:txBody>
      </p:sp>
      <p:grpSp>
        <p:nvGrpSpPr>
          <p:cNvPr id="4" name="Thumbnail"/>
          <p:cNvGrpSpPr/>
          <p:nvPr/>
        </p:nvGrpSpPr>
        <p:grpSpPr>
          <a:xfrm>
            <a:off x="2213015" y="1457946"/>
            <a:ext cx="4535045" cy="2450026"/>
            <a:chOff x="6951554" y="2184081"/>
            <a:chExt cx="3508592" cy="2661287"/>
          </a:xfrm>
        </p:grpSpPr>
        <p:sp>
          <p:nvSpPr>
            <p:cNvPr id="5" name="Thumbnail Outer"/>
            <p:cNvSpPr/>
            <p:nvPr/>
          </p:nvSpPr>
          <p:spPr>
            <a:xfrm>
              <a:off x="6951554" y="2184081"/>
              <a:ext cx="3508592" cy="2661287"/>
            </a:xfrm>
            <a:prstGeom prst="roundRect">
              <a:avLst>
                <a:gd name="adj" fmla="val 1170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humbnail Inner"/>
            <p:cNvSpPr/>
            <p:nvPr/>
          </p:nvSpPr>
          <p:spPr>
            <a:xfrm>
              <a:off x="7000385" y="2234300"/>
              <a:ext cx="3410931" cy="2560848"/>
            </a:xfrm>
            <a:prstGeom prst="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Button Group"/>
          <p:cNvGrpSpPr/>
          <p:nvPr/>
        </p:nvGrpSpPr>
        <p:grpSpPr>
          <a:xfrm>
            <a:off x="1801749" y="1066069"/>
            <a:ext cx="1797059" cy="224828"/>
            <a:chOff x="393781" y="2754243"/>
            <a:chExt cx="1594619" cy="19763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10" name="Button Shape"/>
            <p:cNvSpPr/>
            <p:nvPr/>
          </p:nvSpPr>
          <p:spPr>
            <a:xfrm>
              <a:off x="393781" y="2766603"/>
              <a:ext cx="1594619" cy="18527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89154" tIns="34290" rIns="89154" bIns="3429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685800"/>
              <a:r>
                <a:rPr lang="en-US" sz="788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Competitions   Equipe      Personne</a:t>
              </a:r>
            </a:p>
          </p:txBody>
        </p:sp>
        <p:cxnSp>
          <p:nvCxnSpPr>
            <p:cNvPr id="11" name="Divider 2"/>
            <p:cNvCxnSpPr>
              <a:cxnSpLocks/>
            </p:cNvCxnSpPr>
            <p:nvPr/>
          </p:nvCxnSpPr>
          <p:spPr>
            <a:xfrm flipH="1">
              <a:off x="1007011" y="2754243"/>
              <a:ext cx="1" cy="185216"/>
            </a:xfrm>
            <a:prstGeom prst="line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Divider 2"/>
          <p:cNvCxnSpPr>
            <a:cxnSpLocks/>
          </p:cNvCxnSpPr>
          <p:nvPr/>
        </p:nvCxnSpPr>
        <p:spPr>
          <a:xfrm flipH="1">
            <a:off x="2922814" y="1066067"/>
            <a:ext cx="2" cy="210697"/>
          </a:xfrm>
          <a:prstGeom prst="line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umbnail Outer"/>
          <p:cNvSpPr/>
          <p:nvPr/>
        </p:nvSpPr>
        <p:spPr>
          <a:xfrm>
            <a:off x="1801749" y="1080163"/>
            <a:ext cx="5050808" cy="3687780"/>
          </a:xfrm>
          <a:prstGeom prst="roundRect">
            <a:avLst>
              <a:gd name="adj" fmla="val 1170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788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Thumbnail"/>
          <p:cNvGrpSpPr/>
          <p:nvPr/>
        </p:nvGrpSpPr>
        <p:grpSpPr>
          <a:xfrm>
            <a:off x="2149007" y="3942308"/>
            <a:ext cx="4599053" cy="716778"/>
            <a:chOff x="6951554" y="2184081"/>
            <a:chExt cx="3508592" cy="2661287"/>
          </a:xfrm>
        </p:grpSpPr>
        <p:sp>
          <p:nvSpPr>
            <p:cNvPr id="14" name="Thumbnail Outer"/>
            <p:cNvSpPr/>
            <p:nvPr/>
          </p:nvSpPr>
          <p:spPr>
            <a:xfrm>
              <a:off x="6951554" y="2184081"/>
              <a:ext cx="3508592" cy="2661287"/>
            </a:xfrm>
            <a:prstGeom prst="roundRect">
              <a:avLst>
                <a:gd name="adj" fmla="val 1170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humbnail Inner"/>
            <p:cNvSpPr/>
            <p:nvPr/>
          </p:nvSpPr>
          <p:spPr>
            <a:xfrm>
              <a:off x="7000385" y="2234300"/>
              <a:ext cx="3410931" cy="2560848"/>
            </a:xfrm>
            <a:prstGeom prst="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nput"/>
          <p:cNvSpPr/>
          <p:nvPr/>
        </p:nvSpPr>
        <p:spPr>
          <a:xfrm>
            <a:off x="4082414" y="4096132"/>
            <a:ext cx="732239" cy="210767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" tIns="34290" rIns="41148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788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input</a:t>
            </a:r>
          </a:p>
        </p:txBody>
      </p:sp>
      <p:sp>
        <p:nvSpPr>
          <p:cNvPr id="17" name="Input"/>
          <p:cNvSpPr/>
          <p:nvPr/>
        </p:nvSpPr>
        <p:spPr>
          <a:xfrm>
            <a:off x="2808874" y="4096132"/>
            <a:ext cx="803691" cy="210767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" tIns="34290" rIns="41148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788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input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06145" y="4106297"/>
            <a:ext cx="55508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788" dirty="0">
                <a:solidFill>
                  <a:srgbClr val="FFFFFF"/>
                </a:solidFill>
                <a:latin typeface="Arial"/>
              </a:rPr>
              <a:t>Nom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676573" y="4114475"/>
            <a:ext cx="55508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788" dirty="0">
                <a:solidFill>
                  <a:srgbClr val="FFFFFF"/>
                </a:solidFill>
                <a:latin typeface="Arial"/>
              </a:rPr>
              <a:t>Date</a:t>
            </a:r>
          </a:p>
        </p:txBody>
      </p:sp>
      <p:grpSp>
        <p:nvGrpSpPr>
          <p:cNvPr id="20" name="Radio"/>
          <p:cNvGrpSpPr/>
          <p:nvPr/>
        </p:nvGrpSpPr>
        <p:grpSpPr>
          <a:xfrm>
            <a:off x="5606651" y="4123049"/>
            <a:ext cx="759532" cy="190501"/>
            <a:chOff x="982028" y="2908880"/>
            <a:chExt cx="1012709" cy="254001"/>
          </a:xfrm>
        </p:grpSpPr>
        <p:sp>
          <p:nvSpPr>
            <p:cNvPr id="23" name="Radio Shape"/>
            <p:cNvSpPr>
              <a:spLocks noChangeAspect="1"/>
            </p:cNvSpPr>
            <p:nvPr/>
          </p:nvSpPr>
          <p:spPr>
            <a:xfrm>
              <a:off x="982028" y="2975116"/>
              <a:ext cx="121444" cy="1214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adio Mark" hidden="1"/>
            <p:cNvSpPr>
              <a:spLocks noChangeAspect="1"/>
            </p:cNvSpPr>
            <p:nvPr/>
          </p:nvSpPr>
          <p:spPr>
            <a:xfrm>
              <a:off x="1008364" y="3001452"/>
              <a:ext cx="68771" cy="68771"/>
            </a:xfrm>
            <a:prstGeom prst="ellipse">
              <a:avLst/>
            </a:prstGeom>
            <a:solidFill>
              <a:srgbClr val="3368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adio Text"/>
            <p:cNvSpPr txBox="1"/>
            <p:nvPr/>
          </p:nvSpPr>
          <p:spPr>
            <a:xfrm>
              <a:off x="1120139" y="2908880"/>
              <a:ext cx="874598" cy="2540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4290" tIns="34290" rIns="34290" bIns="34290" rtlCol="0">
              <a:spAutoFit/>
            </a:bodyPr>
            <a:lstStyle/>
            <a:p>
              <a:pPr defTabSz="685800"/>
              <a:r>
                <a:rPr lang="en-US" sz="788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Button</a:t>
              </a: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4993308" y="4123050"/>
            <a:ext cx="72379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788" dirty="0">
                <a:solidFill>
                  <a:srgbClr val="FFFFFF"/>
                </a:solidFill>
                <a:latin typeface="Arial"/>
              </a:rPr>
              <a:t>En équipe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2302956" y="1534958"/>
          <a:ext cx="4381098" cy="235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275">
                  <a:extLst>
                    <a:ext uri="{9D8B030D-6E8A-4147-A177-3AD203B41FA5}">
                      <a16:colId xmlns:a16="http://schemas.microsoft.com/office/drawing/2014/main" val="3271718258"/>
                    </a:ext>
                  </a:extLst>
                </a:gridCol>
                <a:gridCol w="1229874">
                  <a:extLst>
                    <a:ext uri="{9D8B030D-6E8A-4147-A177-3AD203B41FA5}">
                      <a16:colId xmlns:a16="http://schemas.microsoft.com/office/drawing/2014/main" val="164046558"/>
                    </a:ext>
                  </a:extLst>
                </a:gridCol>
                <a:gridCol w="1089160">
                  <a:extLst>
                    <a:ext uri="{9D8B030D-6E8A-4147-A177-3AD203B41FA5}">
                      <a16:colId xmlns:a16="http://schemas.microsoft.com/office/drawing/2014/main" val="3514481452"/>
                    </a:ext>
                  </a:extLst>
                </a:gridCol>
                <a:gridCol w="966789">
                  <a:extLst>
                    <a:ext uri="{9D8B030D-6E8A-4147-A177-3AD203B41FA5}">
                      <a16:colId xmlns:a16="http://schemas.microsoft.com/office/drawing/2014/main" val="1352988367"/>
                    </a:ext>
                  </a:extLst>
                </a:gridCol>
              </a:tblGrid>
              <a:tr h="589418">
                <a:tc>
                  <a:txBody>
                    <a:bodyPr/>
                    <a:lstStyle/>
                    <a:p>
                      <a:r>
                        <a:rPr lang="fr-FR" sz="1000" dirty="0"/>
                        <a:t>Libelle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Date clôture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En équipe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Supprimer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60339"/>
                  </a:ext>
                </a:extLst>
              </a:tr>
              <a:tr h="589418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3562830"/>
                  </a:ext>
                </a:extLst>
              </a:tr>
              <a:tr h="589418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0641956"/>
                  </a:ext>
                </a:extLst>
              </a:tr>
              <a:tr h="589418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9871632"/>
                  </a:ext>
                </a:extLst>
              </a:tr>
            </a:tbl>
          </a:graphicData>
        </a:graphic>
      </p:graphicFrame>
      <p:sp>
        <p:nvSpPr>
          <p:cNvPr id="27" name="Button (Mini)"/>
          <p:cNvSpPr/>
          <p:nvPr/>
        </p:nvSpPr>
        <p:spPr>
          <a:xfrm>
            <a:off x="6261274" y="4407421"/>
            <a:ext cx="318351" cy="146565"/>
          </a:xfrm>
          <a:prstGeom prst="roundRect">
            <a:avLst/>
          </a:prstGeom>
          <a:solidFill>
            <a:srgbClr val="DFE8F5"/>
          </a:solidFill>
          <a:ln w="9525">
            <a:solidFill>
              <a:srgbClr val="DFE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290" tIns="20574" rIns="34290" bIns="2057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591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75621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</a:t>
            </a:r>
            <a:r>
              <a:rPr lang="fr-FR" dirty="0" err="1"/>
              <a:t>SpaceEquipe</a:t>
            </a:r>
            <a:endParaRPr lang="fr-FR" dirty="0"/>
          </a:p>
        </p:txBody>
      </p:sp>
      <p:grpSp>
        <p:nvGrpSpPr>
          <p:cNvPr id="4" name="Thumbnail"/>
          <p:cNvGrpSpPr/>
          <p:nvPr/>
        </p:nvGrpSpPr>
        <p:grpSpPr>
          <a:xfrm>
            <a:off x="1985853" y="1479627"/>
            <a:ext cx="3641109" cy="2450026"/>
            <a:chOff x="6951554" y="2184081"/>
            <a:chExt cx="3508592" cy="2661287"/>
          </a:xfrm>
        </p:grpSpPr>
        <p:sp>
          <p:nvSpPr>
            <p:cNvPr id="5" name="Thumbnail Outer"/>
            <p:cNvSpPr/>
            <p:nvPr/>
          </p:nvSpPr>
          <p:spPr>
            <a:xfrm>
              <a:off x="6951554" y="2184081"/>
              <a:ext cx="3508592" cy="2661287"/>
            </a:xfrm>
            <a:prstGeom prst="roundRect">
              <a:avLst>
                <a:gd name="adj" fmla="val 1170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humbnail Inner"/>
            <p:cNvSpPr/>
            <p:nvPr/>
          </p:nvSpPr>
          <p:spPr>
            <a:xfrm>
              <a:off x="7000385" y="2234300"/>
              <a:ext cx="3410931" cy="2560848"/>
            </a:xfrm>
            <a:prstGeom prst="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Button Group"/>
          <p:cNvGrpSpPr/>
          <p:nvPr/>
        </p:nvGrpSpPr>
        <p:grpSpPr>
          <a:xfrm>
            <a:off x="1801749" y="1066069"/>
            <a:ext cx="1797059" cy="224828"/>
            <a:chOff x="393781" y="2754243"/>
            <a:chExt cx="1594619" cy="19763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10" name="Button Shape"/>
            <p:cNvSpPr/>
            <p:nvPr/>
          </p:nvSpPr>
          <p:spPr>
            <a:xfrm>
              <a:off x="393781" y="2766603"/>
              <a:ext cx="1594619" cy="18527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89154" tIns="34290" rIns="89154" bIns="3429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685800"/>
              <a:r>
                <a:rPr lang="en-US" sz="788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Competitions   Equipe      Personne</a:t>
              </a:r>
            </a:p>
          </p:txBody>
        </p:sp>
        <p:cxnSp>
          <p:nvCxnSpPr>
            <p:cNvPr id="11" name="Divider 2"/>
            <p:cNvCxnSpPr>
              <a:cxnSpLocks/>
            </p:cNvCxnSpPr>
            <p:nvPr/>
          </p:nvCxnSpPr>
          <p:spPr>
            <a:xfrm flipH="1">
              <a:off x="1007011" y="2754243"/>
              <a:ext cx="1" cy="185216"/>
            </a:xfrm>
            <a:prstGeom prst="line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Divider 2"/>
          <p:cNvCxnSpPr>
            <a:cxnSpLocks/>
          </p:cNvCxnSpPr>
          <p:nvPr/>
        </p:nvCxnSpPr>
        <p:spPr>
          <a:xfrm flipH="1">
            <a:off x="2922814" y="1066067"/>
            <a:ext cx="2" cy="210697"/>
          </a:xfrm>
          <a:prstGeom prst="line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umbnail Outer"/>
          <p:cNvSpPr/>
          <p:nvPr/>
        </p:nvSpPr>
        <p:spPr>
          <a:xfrm>
            <a:off x="1801748" y="1080163"/>
            <a:ext cx="6787080" cy="3687780"/>
          </a:xfrm>
          <a:prstGeom prst="roundRect">
            <a:avLst>
              <a:gd name="adj" fmla="val 1170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788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Thumbnail"/>
          <p:cNvGrpSpPr/>
          <p:nvPr/>
        </p:nvGrpSpPr>
        <p:grpSpPr>
          <a:xfrm>
            <a:off x="5710234" y="2337542"/>
            <a:ext cx="2678438" cy="528130"/>
            <a:chOff x="6951554" y="2184081"/>
            <a:chExt cx="3508592" cy="2661287"/>
          </a:xfrm>
        </p:grpSpPr>
        <p:sp>
          <p:nvSpPr>
            <p:cNvPr id="14" name="Thumbnail Outer"/>
            <p:cNvSpPr/>
            <p:nvPr/>
          </p:nvSpPr>
          <p:spPr>
            <a:xfrm>
              <a:off x="6951554" y="2184081"/>
              <a:ext cx="3508592" cy="2661287"/>
            </a:xfrm>
            <a:prstGeom prst="roundRect">
              <a:avLst>
                <a:gd name="adj" fmla="val 1170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humbnail Inner"/>
            <p:cNvSpPr/>
            <p:nvPr/>
          </p:nvSpPr>
          <p:spPr>
            <a:xfrm>
              <a:off x="7000385" y="2234300"/>
              <a:ext cx="3410931" cy="2560848"/>
            </a:xfrm>
            <a:prstGeom prst="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2028978" y="1536917"/>
          <a:ext cx="3514037" cy="229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37">
                  <a:extLst>
                    <a:ext uri="{9D8B030D-6E8A-4147-A177-3AD203B41FA5}">
                      <a16:colId xmlns:a16="http://schemas.microsoft.com/office/drawing/2014/main" val="1553088137"/>
                    </a:ext>
                  </a:extLst>
                </a:gridCol>
              </a:tblGrid>
              <a:tr h="53052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Equipe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5719822"/>
                  </a:ext>
                </a:extLst>
              </a:tr>
              <a:tr h="587889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9775440"/>
                  </a:ext>
                </a:extLst>
              </a:tr>
              <a:tr h="587889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3053418"/>
                  </a:ext>
                </a:extLst>
              </a:tr>
              <a:tr h="587889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78106532"/>
                  </a:ext>
                </a:extLst>
              </a:tr>
            </a:tbl>
          </a:graphicData>
        </a:graphic>
      </p:graphicFrame>
      <p:sp>
        <p:nvSpPr>
          <p:cNvPr id="27" name="Input"/>
          <p:cNvSpPr/>
          <p:nvPr/>
        </p:nvSpPr>
        <p:spPr>
          <a:xfrm>
            <a:off x="6487109" y="2558419"/>
            <a:ext cx="803691" cy="210767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" tIns="34290" rIns="41148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788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input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63316" y="2408091"/>
            <a:ext cx="723794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788" dirty="0">
                <a:solidFill>
                  <a:srgbClr val="FFFFFF"/>
                </a:solidFill>
                <a:latin typeface="Arial"/>
              </a:rPr>
              <a:t>Créer équipe</a:t>
            </a:r>
          </a:p>
        </p:txBody>
      </p:sp>
      <p:sp>
        <p:nvSpPr>
          <p:cNvPr id="29" name="Button (Mini)"/>
          <p:cNvSpPr/>
          <p:nvPr/>
        </p:nvSpPr>
        <p:spPr>
          <a:xfrm>
            <a:off x="7374073" y="2622577"/>
            <a:ext cx="318351" cy="146565"/>
          </a:xfrm>
          <a:prstGeom prst="roundRect">
            <a:avLst/>
          </a:prstGeom>
          <a:solidFill>
            <a:srgbClr val="DFE8F5"/>
          </a:solidFill>
          <a:ln w="9525">
            <a:solidFill>
              <a:srgbClr val="DFE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290" tIns="20574" rIns="34290" bIns="2057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591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178109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Personne</a:t>
            </a:r>
          </a:p>
        </p:txBody>
      </p:sp>
      <p:grpSp>
        <p:nvGrpSpPr>
          <p:cNvPr id="4" name="Thumbnail"/>
          <p:cNvGrpSpPr/>
          <p:nvPr/>
        </p:nvGrpSpPr>
        <p:grpSpPr>
          <a:xfrm>
            <a:off x="2607291" y="1457946"/>
            <a:ext cx="3641109" cy="2450026"/>
            <a:chOff x="6951554" y="2184081"/>
            <a:chExt cx="3508592" cy="2661287"/>
          </a:xfrm>
        </p:grpSpPr>
        <p:sp>
          <p:nvSpPr>
            <p:cNvPr id="5" name="Thumbnail Outer"/>
            <p:cNvSpPr/>
            <p:nvPr/>
          </p:nvSpPr>
          <p:spPr>
            <a:xfrm>
              <a:off x="6951554" y="2184081"/>
              <a:ext cx="3508592" cy="2661287"/>
            </a:xfrm>
            <a:prstGeom prst="roundRect">
              <a:avLst>
                <a:gd name="adj" fmla="val 1170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humbnail Inner"/>
            <p:cNvSpPr/>
            <p:nvPr/>
          </p:nvSpPr>
          <p:spPr>
            <a:xfrm>
              <a:off x="7000385" y="2234300"/>
              <a:ext cx="3410931" cy="2560848"/>
            </a:xfrm>
            <a:prstGeom prst="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78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Button Group"/>
          <p:cNvGrpSpPr/>
          <p:nvPr/>
        </p:nvGrpSpPr>
        <p:grpSpPr>
          <a:xfrm>
            <a:off x="1801749" y="1066069"/>
            <a:ext cx="1797059" cy="224828"/>
            <a:chOff x="393781" y="2754243"/>
            <a:chExt cx="1594619" cy="19763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10" name="Button Shape"/>
            <p:cNvSpPr/>
            <p:nvPr/>
          </p:nvSpPr>
          <p:spPr>
            <a:xfrm>
              <a:off x="393781" y="2766603"/>
              <a:ext cx="1594619" cy="18527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89154" tIns="34290" rIns="89154" bIns="3429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685800"/>
              <a:r>
                <a:rPr lang="en-US" sz="788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Competitions   Equipe      Personne</a:t>
              </a:r>
            </a:p>
          </p:txBody>
        </p:sp>
        <p:cxnSp>
          <p:nvCxnSpPr>
            <p:cNvPr id="11" name="Divider 2"/>
            <p:cNvCxnSpPr>
              <a:cxnSpLocks/>
            </p:cNvCxnSpPr>
            <p:nvPr/>
          </p:nvCxnSpPr>
          <p:spPr>
            <a:xfrm flipH="1">
              <a:off x="1007011" y="2754243"/>
              <a:ext cx="1" cy="185216"/>
            </a:xfrm>
            <a:prstGeom prst="line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Divider 2"/>
          <p:cNvCxnSpPr>
            <a:cxnSpLocks/>
          </p:cNvCxnSpPr>
          <p:nvPr/>
        </p:nvCxnSpPr>
        <p:spPr>
          <a:xfrm flipH="1">
            <a:off x="2922814" y="1066067"/>
            <a:ext cx="2" cy="210697"/>
          </a:xfrm>
          <a:prstGeom prst="line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umbnail Outer"/>
          <p:cNvSpPr/>
          <p:nvPr/>
        </p:nvSpPr>
        <p:spPr>
          <a:xfrm>
            <a:off x="1801749" y="1080163"/>
            <a:ext cx="5050808" cy="3687780"/>
          </a:xfrm>
          <a:prstGeom prst="roundRect">
            <a:avLst>
              <a:gd name="adj" fmla="val 1170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788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657966" y="1504795"/>
          <a:ext cx="3539760" cy="235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20">
                  <a:extLst>
                    <a:ext uri="{9D8B030D-6E8A-4147-A177-3AD203B41FA5}">
                      <a16:colId xmlns:a16="http://schemas.microsoft.com/office/drawing/2014/main" val="1443125661"/>
                    </a:ext>
                  </a:extLst>
                </a:gridCol>
                <a:gridCol w="1179920">
                  <a:extLst>
                    <a:ext uri="{9D8B030D-6E8A-4147-A177-3AD203B41FA5}">
                      <a16:colId xmlns:a16="http://schemas.microsoft.com/office/drawing/2014/main" val="2933817380"/>
                    </a:ext>
                  </a:extLst>
                </a:gridCol>
                <a:gridCol w="1179920">
                  <a:extLst>
                    <a:ext uri="{9D8B030D-6E8A-4147-A177-3AD203B41FA5}">
                      <a16:colId xmlns:a16="http://schemas.microsoft.com/office/drawing/2014/main" val="3576329490"/>
                    </a:ext>
                  </a:extLst>
                </a:gridCol>
              </a:tblGrid>
              <a:tr h="46620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Libelle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Clôture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collectif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8734858"/>
                  </a:ext>
                </a:extLst>
              </a:tr>
              <a:tr h="472683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0492743"/>
                  </a:ext>
                </a:extLst>
              </a:tr>
              <a:tr h="472683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1806903"/>
                  </a:ext>
                </a:extLst>
              </a:tr>
              <a:tr h="472683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86910336"/>
                  </a:ext>
                </a:extLst>
              </a:tr>
              <a:tr h="472683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302378"/>
                  </a:ext>
                </a:extLst>
              </a:tr>
            </a:tbl>
          </a:graphicData>
        </a:graphic>
      </p:graphicFrame>
      <p:sp>
        <p:nvSpPr>
          <p:cNvPr id="16" name="Input"/>
          <p:cNvSpPr/>
          <p:nvPr/>
        </p:nvSpPr>
        <p:spPr>
          <a:xfrm>
            <a:off x="4082414" y="4096132"/>
            <a:ext cx="732239" cy="210767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" tIns="34290" rIns="41148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788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input</a:t>
            </a:r>
          </a:p>
        </p:txBody>
      </p:sp>
      <p:sp>
        <p:nvSpPr>
          <p:cNvPr id="17" name="Input"/>
          <p:cNvSpPr/>
          <p:nvPr/>
        </p:nvSpPr>
        <p:spPr>
          <a:xfrm>
            <a:off x="2808874" y="4096132"/>
            <a:ext cx="803691" cy="210767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" tIns="34290" rIns="41148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788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input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06145" y="4106297"/>
            <a:ext cx="55508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788" dirty="0">
                <a:solidFill>
                  <a:srgbClr val="FFFFFF"/>
                </a:solidFill>
                <a:latin typeface="Arial"/>
              </a:rPr>
              <a:t>Nom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625065" y="4116426"/>
            <a:ext cx="55508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788" dirty="0" err="1">
                <a:solidFill>
                  <a:srgbClr val="FFFFFF"/>
                </a:solidFill>
                <a:latin typeface="Arial"/>
              </a:rPr>
              <a:t>Prenom</a:t>
            </a:r>
            <a:endParaRPr lang="fr-FR" sz="788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Button (Mini)"/>
          <p:cNvSpPr/>
          <p:nvPr/>
        </p:nvSpPr>
        <p:spPr>
          <a:xfrm>
            <a:off x="6248401" y="4135672"/>
            <a:ext cx="318351" cy="146565"/>
          </a:xfrm>
          <a:prstGeom prst="roundRect">
            <a:avLst/>
          </a:prstGeom>
          <a:solidFill>
            <a:srgbClr val="DFE8F5"/>
          </a:solidFill>
          <a:ln w="9525">
            <a:solidFill>
              <a:srgbClr val="DFE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290" tIns="20574" rIns="34290" bIns="2057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591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Valider</a:t>
            </a:r>
          </a:p>
        </p:txBody>
      </p:sp>
      <p:sp>
        <p:nvSpPr>
          <p:cNvPr id="28" name="Input"/>
          <p:cNvSpPr/>
          <p:nvPr/>
        </p:nvSpPr>
        <p:spPr>
          <a:xfrm>
            <a:off x="5256894" y="4103571"/>
            <a:ext cx="732239" cy="210767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" tIns="34290" rIns="41148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788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input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814653" y="4130518"/>
            <a:ext cx="55508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788" dirty="0">
                <a:solidFill>
                  <a:srgbClr val="FFFFFF"/>
                </a:solidFill>
                <a:latin typeface="Arial"/>
              </a:rPr>
              <a:t>mail</a:t>
            </a:r>
          </a:p>
        </p:txBody>
      </p:sp>
    </p:spTree>
    <p:extLst>
      <p:ext uri="{BB962C8B-B14F-4D97-AF65-F5344CB8AC3E}">
        <p14:creationId xmlns:p14="http://schemas.microsoft.com/office/powerpoint/2010/main" val="86961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20453" y="2339223"/>
            <a:ext cx="4280049" cy="1291587"/>
          </a:xfrm>
        </p:spPr>
        <p:txBody>
          <a:bodyPr/>
          <a:lstStyle/>
          <a:p>
            <a:r>
              <a:rPr lang="fr-FR" dirty="0"/>
              <a:t>PLACE à LA DEMO!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</p:spTree>
    <p:extLst>
      <p:ext uri="{BB962C8B-B14F-4D97-AF65-F5344CB8AC3E}">
        <p14:creationId xmlns:p14="http://schemas.microsoft.com/office/powerpoint/2010/main" val="367106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69541" y="58589"/>
            <a:ext cx="2809456" cy="38279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SOMMAIRE</a:t>
            </a:r>
            <a:endParaRPr lang="fr-FR" sz="2400" b="1" dirty="0">
              <a:latin typeface="Century Gothic" panose="020B0502020202020204" pitchFamily="34" charset="0"/>
            </a:endParaRPr>
          </a:p>
        </p:txBody>
      </p:sp>
      <p:grpSp>
        <p:nvGrpSpPr>
          <p:cNvPr id="21" name="Group 719"/>
          <p:cNvGrpSpPr/>
          <p:nvPr/>
        </p:nvGrpSpPr>
        <p:grpSpPr>
          <a:xfrm>
            <a:off x="3857" y="1293317"/>
            <a:ext cx="3747420" cy="864723"/>
            <a:chOff x="-1" y="-1"/>
            <a:chExt cx="4996557" cy="11529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Shape 712"/>
            <p:cNvSpPr/>
            <p:nvPr/>
          </p:nvSpPr>
          <p:spPr>
            <a:xfrm flipH="1">
              <a:off x="-1" y="166678"/>
              <a:ext cx="4191989" cy="818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5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5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CONTEXTE</a:t>
              </a:r>
            </a:p>
          </p:txBody>
        </p:sp>
        <p:grpSp>
          <p:nvGrpSpPr>
            <p:cNvPr id="23" name="Group 716"/>
            <p:cNvGrpSpPr/>
            <p:nvPr/>
          </p:nvGrpSpPr>
          <p:grpSpPr>
            <a:xfrm>
              <a:off x="4191985" y="-1"/>
              <a:ext cx="804571" cy="1152962"/>
              <a:chOff x="0" y="0"/>
              <a:chExt cx="804567" cy="1152959"/>
            </a:xfrm>
          </p:grpSpPr>
          <p:sp>
            <p:nvSpPr>
              <p:cNvPr id="24" name="Shape 713"/>
              <p:cNvSpPr/>
              <p:nvPr/>
            </p:nvSpPr>
            <p:spPr>
              <a:xfrm flipH="1">
                <a:off x="0" y="166677"/>
                <a:ext cx="402284" cy="986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922"/>
                    </a:lnTo>
                    <a:lnTo>
                      <a:pt x="21600" y="0"/>
                    </a:lnTo>
                    <a:lnTo>
                      <a:pt x="0" y="3733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  <p:sp>
            <p:nvSpPr>
              <p:cNvPr id="25" name="Shape 714"/>
              <p:cNvSpPr/>
              <p:nvPr/>
            </p:nvSpPr>
            <p:spPr>
              <a:xfrm flipH="1">
                <a:off x="402282" y="166677"/>
                <a:ext cx="402284" cy="986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922"/>
                    </a:lnTo>
                    <a:lnTo>
                      <a:pt x="0" y="0"/>
                    </a:lnTo>
                    <a:lnTo>
                      <a:pt x="21600" y="3733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685766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Helvetica"/>
                    <a:cs typeface="Helvetica"/>
                    <a:sym typeface="Helvetica"/>
                  </a:rPr>
                  <a:t>1</a:t>
                </a:r>
                <a:endParaRPr lang="en-US" b="1" dirty="0">
                  <a:solidFill>
                    <a:srgbClr val="FFFFFF"/>
                  </a:solidFill>
                  <a:latin typeface="Century Gothic" panose="020B0502020202020204" pitchFamily="34" charset="0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Shape 715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>
                <a:noFill/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</p:grpSp>
      </p:grpSp>
      <p:grpSp>
        <p:nvGrpSpPr>
          <p:cNvPr id="31" name="Group 727"/>
          <p:cNvGrpSpPr/>
          <p:nvPr/>
        </p:nvGrpSpPr>
        <p:grpSpPr>
          <a:xfrm>
            <a:off x="3854" y="2104928"/>
            <a:ext cx="4301520" cy="866601"/>
            <a:chOff x="-2" y="0"/>
            <a:chExt cx="5735360" cy="1155468"/>
          </a:xfrm>
          <a:solidFill>
            <a:schemeClr val="accent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Shape 720"/>
            <p:cNvSpPr/>
            <p:nvPr/>
          </p:nvSpPr>
          <p:spPr>
            <a:xfrm flipH="1">
              <a:off x="-2" y="171692"/>
              <a:ext cx="4930787" cy="81671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ATTENTES</a:t>
              </a:r>
            </a:p>
          </p:txBody>
        </p:sp>
        <p:grpSp>
          <p:nvGrpSpPr>
            <p:cNvPr id="33" name="Group 724"/>
            <p:cNvGrpSpPr/>
            <p:nvPr/>
          </p:nvGrpSpPr>
          <p:grpSpPr>
            <a:xfrm>
              <a:off x="4930788" y="0"/>
              <a:ext cx="804570" cy="1155468"/>
              <a:chOff x="0" y="0"/>
              <a:chExt cx="804566" cy="1155466"/>
            </a:xfrm>
            <a:grpFill/>
          </p:grpSpPr>
          <p:sp>
            <p:nvSpPr>
              <p:cNvPr id="34" name="Shape 721"/>
              <p:cNvSpPr/>
              <p:nvPr/>
            </p:nvSpPr>
            <p:spPr>
              <a:xfrm flipH="1">
                <a:off x="0" y="169186"/>
                <a:ext cx="402284" cy="986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922"/>
                    </a:lnTo>
                    <a:lnTo>
                      <a:pt x="21600" y="0"/>
                    </a:lnTo>
                    <a:lnTo>
                      <a:pt x="0" y="3678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  <p:sp>
            <p:nvSpPr>
              <p:cNvPr id="35" name="Shape 722"/>
              <p:cNvSpPr/>
              <p:nvPr/>
            </p:nvSpPr>
            <p:spPr>
              <a:xfrm flipH="1">
                <a:off x="402283" y="169186"/>
                <a:ext cx="402284" cy="986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922"/>
                    </a:lnTo>
                    <a:lnTo>
                      <a:pt x="0" y="0"/>
                    </a:lnTo>
                    <a:lnTo>
                      <a:pt x="21600" y="3678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685766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Helvetica"/>
                    <a:cs typeface="Helvetica"/>
                    <a:sym typeface="Helvetica"/>
                  </a:rPr>
                  <a:t>2</a:t>
                </a:r>
                <a:endParaRPr lang="en-US" b="1" dirty="0">
                  <a:solidFill>
                    <a:srgbClr val="FFFFFF"/>
                  </a:solidFill>
                  <a:latin typeface="Century Gothic" panose="020B0502020202020204" pitchFamily="34" charset="0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6" name="Shape 723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</p:grpSp>
      </p:grpSp>
      <p:grpSp>
        <p:nvGrpSpPr>
          <p:cNvPr id="41" name="Group 735"/>
          <p:cNvGrpSpPr/>
          <p:nvPr/>
        </p:nvGrpSpPr>
        <p:grpSpPr>
          <a:xfrm>
            <a:off x="3856" y="2918419"/>
            <a:ext cx="4774527" cy="855437"/>
            <a:chOff x="-1" y="0"/>
            <a:chExt cx="6366035" cy="1140582"/>
          </a:xfrm>
          <a:solidFill>
            <a:schemeClr val="accent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Shape 728"/>
            <p:cNvSpPr/>
            <p:nvPr/>
          </p:nvSpPr>
          <p:spPr>
            <a:xfrm flipH="1">
              <a:off x="-1" y="170587"/>
              <a:ext cx="5574028" cy="799404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CHOIX DES SOLUTIONS</a:t>
              </a:r>
            </a:p>
          </p:txBody>
        </p:sp>
        <p:grpSp>
          <p:nvGrpSpPr>
            <p:cNvPr id="43" name="Group 732"/>
            <p:cNvGrpSpPr/>
            <p:nvPr/>
          </p:nvGrpSpPr>
          <p:grpSpPr>
            <a:xfrm>
              <a:off x="5561464" y="0"/>
              <a:ext cx="804570" cy="1140582"/>
              <a:chOff x="-16933" y="0"/>
              <a:chExt cx="804566" cy="1140580"/>
            </a:xfrm>
            <a:grpFill/>
          </p:grpSpPr>
          <p:sp>
            <p:nvSpPr>
              <p:cNvPr id="44" name="Shape 729"/>
              <p:cNvSpPr/>
              <p:nvPr/>
            </p:nvSpPr>
            <p:spPr>
              <a:xfrm flipH="1">
                <a:off x="-16933" y="168081"/>
                <a:ext cx="402284" cy="972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870"/>
                    </a:lnTo>
                    <a:lnTo>
                      <a:pt x="21600" y="0"/>
                    </a:lnTo>
                    <a:lnTo>
                      <a:pt x="0" y="3786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  <p:sp>
            <p:nvSpPr>
              <p:cNvPr id="45" name="Shape 730"/>
              <p:cNvSpPr/>
              <p:nvPr/>
            </p:nvSpPr>
            <p:spPr>
              <a:xfrm flipH="1">
                <a:off x="385350" y="168081"/>
                <a:ext cx="402283" cy="972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870"/>
                    </a:lnTo>
                    <a:lnTo>
                      <a:pt x="0" y="0"/>
                    </a:lnTo>
                    <a:lnTo>
                      <a:pt x="21600" y="3786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685766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Helvetica"/>
                    <a:cs typeface="Helvetica"/>
                    <a:sym typeface="Helvetica"/>
                  </a:rPr>
                  <a:t>3</a:t>
                </a:r>
                <a:endParaRPr sz="2000" dirty="0">
                  <a:solidFill>
                    <a:srgbClr val="95A5A6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6" name="Shape 731"/>
              <p:cNvSpPr/>
              <p:nvPr/>
            </p:nvSpPr>
            <p:spPr>
              <a:xfrm flipH="1">
                <a:off x="-16932" y="0"/>
                <a:ext cx="804565" cy="337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</p:grpSp>
      </p:grpSp>
      <p:grpSp>
        <p:nvGrpSpPr>
          <p:cNvPr id="51" name="Group 743"/>
          <p:cNvGrpSpPr/>
          <p:nvPr/>
        </p:nvGrpSpPr>
        <p:grpSpPr>
          <a:xfrm>
            <a:off x="3854" y="3720746"/>
            <a:ext cx="5262864" cy="859910"/>
            <a:chOff x="-3" y="-1"/>
            <a:chExt cx="7017150" cy="1146545"/>
          </a:xfr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Shape 736"/>
            <p:cNvSpPr/>
            <p:nvPr/>
          </p:nvSpPr>
          <p:spPr>
            <a:xfrm flipH="1">
              <a:off x="-3" y="166526"/>
              <a:ext cx="6210383" cy="810073"/>
            </a:xfrm>
            <a:prstGeom prst="rect">
              <a:avLst/>
            </a:prstGeom>
            <a:gradFill flip="none" rotWithShape="1">
              <a:gsLst>
                <a:gs pos="0">
                  <a:srgbClr val="123A61">
                    <a:shade val="30000"/>
                    <a:satMod val="115000"/>
                  </a:srgbClr>
                </a:gs>
                <a:gs pos="50000">
                  <a:srgbClr val="123A61">
                    <a:shade val="67500"/>
                    <a:satMod val="115000"/>
                  </a:srgbClr>
                </a:gs>
                <a:gs pos="100000">
                  <a:srgbClr val="123A61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PRODUCTIONS R</a:t>
              </a:r>
              <a:r>
                <a:rPr lang="fr-FR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É</a:t>
              </a:r>
              <a:r>
                <a:rPr lang="en-US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ALIS</a:t>
              </a:r>
              <a:r>
                <a:rPr lang="fr-FR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É</a:t>
              </a:r>
              <a:r>
                <a:rPr lang="en-US" sz="24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</a:t>
              </a:r>
            </a:p>
          </p:txBody>
        </p:sp>
        <p:grpSp>
          <p:nvGrpSpPr>
            <p:cNvPr id="53" name="Group 740"/>
            <p:cNvGrpSpPr/>
            <p:nvPr/>
          </p:nvGrpSpPr>
          <p:grpSpPr>
            <a:xfrm>
              <a:off x="6212576" y="-1"/>
              <a:ext cx="804571" cy="1146545"/>
              <a:chOff x="0" y="0"/>
              <a:chExt cx="804567" cy="1146543"/>
            </a:xfrm>
            <a:grpFill/>
          </p:grpSpPr>
          <p:sp>
            <p:nvSpPr>
              <p:cNvPr id="54" name="Shape 737"/>
              <p:cNvSpPr/>
              <p:nvPr/>
            </p:nvSpPr>
            <p:spPr>
              <a:xfrm flipH="1">
                <a:off x="0" y="166526"/>
                <a:ext cx="402284" cy="980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899"/>
                    </a:lnTo>
                    <a:lnTo>
                      <a:pt x="21600" y="0"/>
                    </a:lnTo>
                    <a:lnTo>
                      <a:pt x="0" y="3701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3A61">
                      <a:shade val="30000"/>
                      <a:satMod val="115000"/>
                    </a:srgbClr>
                  </a:gs>
                  <a:gs pos="50000">
                    <a:srgbClr val="123A61">
                      <a:shade val="67500"/>
                      <a:satMod val="115000"/>
                    </a:srgbClr>
                  </a:gs>
                  <a:gs pos="100000">
                    <a:srgbClr val="123A6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  <p:sp>
            <p:nvSpPr>
              <p:cNvPr id="55" name="Shape 738"/>
              <p:cNvSpPr/>
              <p:nvPr/>
            </p:nvSpPr>
            <p:spPr>
              <a:xfrm flipH="1">
                <a:off x="402283" y="166526"/>
                <a:ext cx="402284" cy="980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899"/>
                    </a:lnTo>
                    <a:lnTo>
                      <a:pt x="0" y="0"/>
                    </a:lnTo>
                    <a:lnTo>
                      <a:pt x="21600" y="3701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3A61">
                      <a:shade val="30000"/>
                      <a:satMod val="115000"/>
                    </a:srgbClr>
                  </a:gs>
                  <a:gs pos="50000">
                    <a:srgbClr val="123A61">
                      <a:shade val="67500"/>
                      <a:satMod val="115000"/>
                    </a:srgbClr>
                  </a:gs>
                  <a:gs pos="100000">
                    <a:srgbClr val="123A6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685766">
                  <a:defRPr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Helvetica"/>
                    <a:cs typeface="Helvetica"/>
                    <a:sym typeface="Helvetica"/>
                  </a:rPr>
                  <a:t>4</a:t>
                </a:r>
              </a:p>
            </p:txBody>
          </p:sp>
          <p:sp>
            <p:nvSpPr>
              <p:cNvPr id="56" name="Shape 739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3A61">
                      <a:shade val="30000"/>
                      <a:satMod val="115000"/>
                    </a:srgbClr>
                  </a:gs>
                  <a:gs pos="50000">
                    <a:srgbClr val="123A61">
                      <a:shade val="67500"/>
                      <a:satMod val="115000"/>
                    </a:srgbClr>
                  </a:gs>
                  <a:gs pos="100000">
                    <a:srgbClr val="123A61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766"/>
                <a:endParaRPr sz="1350" dirty="0">
                  <a:solidFill>
                    <a:srgbClr val="95A5A6"/>
                  </a:solidFill>
                  <a:latin typeface="Calibri"/>
                </a:endParaRPr>
              </a:p>
            </p:txBody>
          </p:sp>
        </p:grpSp>
      </p:grpSp>
      <p:sp>
        <p:nvSpPr>
          <p:cNvPr id="61" name="ZoneTexte 60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98" y="2574455"/>
            <a:ext cx="9143405" cy="2569046"/>
          </a:xfrm>
          <a:prstGeom prst="rect">
            <a:avLst/>
          </a:prstGeom>
          <a:solidFill>
            <a:srgbClr val="DBDB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53"/>
          <p:cNvSpPr>
            <a:spLocks noChangeArrowheads="1"/>
          </p:cNvSpPr>
          <p:nvPr/>
        </p:nvSpPr>
        <p:spPr bwMode="auto">
          <a:xfrm>
            <a:off x="3305343" y="2107383"/>
            <a:ext cx="2533314" cy="242651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gradFill flip="none" rotWithShape="1">
            <a:gsLst>
              <a:gs pos="0">
                <a:srgbClr val="2980B9">
                  <a:shade val="30000"/>
                  <a:satMod val="115000"/>
                </a:srgbClr>
              </a:gs>
              <a:gs pos="50000">
                <a:srgbClr val="2980B9">
                  <a:shade val="67500"/>
                  <a:satMod val="115000"/>
                </a:srgbClr>
              </a:gs>
              <a:gs pos="100000">
                <a:srgbClr val="2980B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38" name="Freeform 54"/>
          <p:cNvSpPr>
            <a:spLocks noChangeArrowheads="1"/>
          </p:cNvSpPr>
          <p:nvPr/>
        </p:nvSpPr>
        <p:spPr bwMode="auto">
          <a:xfrm>
            <a:off x="5838657" y="2119268"/>
            <a:ext cx="600243" cy="455187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rgbClr val="2980B9">
              <a:lumMod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</p:spTree>
    <p:extLst>
      <p:ext uri="{BB962C8B-B14F-4D97-AF65-F5344CB8AC3E}">
        <p14:creationId xmlns:p14="http://schemas.microsoft.com/office/powerpoint/2010/main" val="396423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65672" y="38100"/>
            <a:ext cx="2809456" cy="382795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600" b="1" dirty="0"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04800" y="1092200"/>
            <a:ext cx="833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Reprise du développement d’un logiciel de gestion des compétitions pour la Maison des Ligues de Lorraine.</a:t>
            </a:r>
          </a:p>
          <a:p>
            <a:endParaRPr lang="fr-FR" sz="2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Le logiciel sera accessible uniquement aux employés de la M2L et permettra de gérer: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Les personnes et équipes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Les compétitions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Les inscriptions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13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98" y="2574455"/>
            <a:ext cx="9143405" cy="2569046"/>
          </a:xfrm>
          <a:prstGeom prst="rect">
            <a:avLst/>
          </a:prstGeom>
          <a:solidFill>
            <a:srgbClr val="DBDB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53"/>
          <p:cNvSpPr>
            <a:spLocks noChangeArrowheads="1"/>
          </p:cNvSpPr>
          <p:nvPr/>
        </p:nvSpPr>
        <p:spPr bwMode="auto">
          <a:xfrm>
            <a:off x="3305343" y="2107383"/>
            <a:ext cx="2533314" cy="242651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gradFill flip="none" rotWithShape="1">
            <a:gsLst>
              <a:gs pos="0">
                <a:srgbClr val="2980B9">
                  <a:shade val="30000"/>
                  <a:satMod val="115000"/>
                </a:srgbClr>
              </a:gs>
              <a:gs pos="50000">
                <a:srgbClr val="2980B9">
                  <a:shade val="67500"/>
                  <a:satMod val="115000"/>
                </a:srgbClr>
              </a:gs>
              <a:gs pos="100000">
                <a:srgbClr val="2980B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ATTENTES</a:t>
            </a:r>
          </a:p>
        </p:txBody>
      </p:sp>
      <p:sp>
        <p:nvSpPr>
          <p:cNvPr id="38" name="Freeform 54"/>
          <p:cNvSpPr>
            <a:spLocks noChangeArrowheads="1"/>
          </p:cNvSpPr>
          <p:nvPr/>
        </p:nvSpPr>
        <p:spPr bwMode="auto">
          <a:xfrm>
            <a:off x="5838657" y="2119268"/>
            <a:ext cx="600243" cy="455187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rgbClr val="2980B9">
              <a:lumMod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</p:spTree>
    <p:extLst>
      <p:ext uri="{BB962C8B-B14F-4D97-AF65-F5344CB8AC3E}">
        <p14:creationId xmlns:p14="http://schemas.microsoft.com/office/powerpoint/2010/main" val="369252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69541" y="58589"/>
            <a:ext cx="2809456" cy="38279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ATTENTES	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7700" y="1553865"/>
            <a:ext cx="8331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Interaction entre les couches métier et persistance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Développement d’une IHM en interaction avec la couche métier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Mise en place d’un système de communication entre les candidats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11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98" y="2574455"/>
            <a:ext cx="9143405" cy="2569046"/>
          </a:xfrm>
          <a:prstGeom prst="rect">
            <a:avLst/>
          </a:prstGeom>
          <a:solidFill>
            <a:srgbClr val="DBDB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53"/>
          <p:cNvSpPr>
            <a:spLocks noChangeArrowheads="1"/>
          </p:cNvSpPr>
          <p:nvPr/>
        </p:nvSpPr>
        <p:spPr bwMode="auto">
          <a:xfrm>
            <a:off x="3305343" y="2107383"/>
            <a:ext cx="2533314" cy="242651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gradFill flip="none" rotWithShape="1">
            <a:gsLst>
              <a:gs pos="0">
                <a:srgbClr val="2980B9">
                  <a:shade val="30000"/>
                  <a:satMod val="115000"/>
                </a:srgbClr>
              </a:gs>
              <a:gs pos="50000">
                <a:srgbClr val="2980B9">
                  <a:shade val="67500"/>
                  <a:satMod val="115000"/>
                </a:srgbClr>
              </a:gs>
              <a:gs pos="100000">
                <a:srgbClr val="2980B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CHOIX 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DES 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SOLUTIONS</a:t>
            </a:r>
          </a:p>
        </p:txBody>
      </p:sp>
      <p:sp>
        <p:nvSpPr>
          <p:cNvPr id="38" name="Freeform 54"/>
          <p:cNvSpPr>
            <a:spLocks noChangeArrowheads="1"/>
          </p:cNvSpPr>
          <p:nvPr/>
        </p:nvSpPr>
        <p:spPr bwMode="auto">
          <a:xfrm>
            <a:off x="5838657" y="2119268"/>
            <a:ext cx="600243" cy="455187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rgbClr val="2980B9">
              <a:lumMod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</p:spTree>
    <p:extLst>
      <p:ext uri="{BB962C8B-B14F-4D97-AF65-F5344CB8AC3E}">
        <p14:creationId xmlns:p14="http://schemas.microsoft.com/office/powerpoint/2010/main" val="237376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690470" y="-4911"/>
            <a:ext cx="3559859" cy="38279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CHOIX DES SOLUTIONS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67100" y="1724682"/>
            <a:ext cx="463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JDBC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SWING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JAVAMAIL</a:t>
            </a:r>
          </a:p>
        </p:txBody>
      </p:sp>
    </p:spTree>
    <p:extLst>
      <p:ext uri="{BB962C8B-B14F-4D97-AF65-F5344CB8AC3E}">
        <p14:creationId xmlns:p14="http://schemas.microsoft.com/office/powerpoint/2010/main" val="26954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98" y="2574455"/>
            <a:ext cx="9143405" cy="2569046"/>
          </a:xfrm>
          <a:prstGeom prst="rect">
            <a:avLst/>
          </a:prstGeom>
          <a:solidFill>
            <a:srgbClr val="DBDB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53"/>
          <p:cNvSpPr>
            <a:spLocks noChangeArrowheads="1"/>
          </p:cNvSpPr>
          <p:nvPr/>
        </p:nvSpPr>
        <p:spPr bwMode="auto">
          <a:xfrm>
            <a:off x="3305343" y="2107383"/>
            <a:ext cx="2533314" cy="242651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gradFill flip="none" rotWithShape="1">
            <a:gsLst>
              <a:gs pos="0">
                <a:srgbClr val="2980B9">
                  <a:shade val="30000"/>
                  <a:satMod val="115000"/>
                </a:srgbClr>
              </a:gs>
              <a:gs pos="50000">
                <a:srgbClr val="2980B9">
                  <a:shade val="67500"/>
                  <a:satMod val="115000"/>
                </a:srgbClr>
              </a:gs>
              <a:gs pos="100000">
                <a:srgbClr val="2980B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lvl="0" algn="ctr" defTabSz="685766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PRODUCTIONS 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R</a:t>
            </a:r>
            <a:r>
              <a:rPr lang="fr-FR" sz="2800" b="1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É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ALIS</a:t>
            </a:r>
            <a:r>
              <a:rPr lang="fr-FR" sz="2800" b="1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É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8" name="Freeform 54"/>
          <p:cNvSpPr>
            <a:spLocks noChangeArrowheads="1"/>
          </p:cNvSpPr>
          <p:nvPr/>
        </p:nvSpPr>
        <p:spPr bwMode="auto">
          <a:xfrm>
            <a:off x="5838657" y="2119268"/>
            <a:ext cx="600243" cy="455187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rgbClr val="2980B9">
              <a:lumMod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344328" y="4705342"/>
            <a:ext cx="10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M2L</a:t>
            </a:r>
          </a:p>
        </p:txBody>
      </p:sp>
    </p:spTree>
    <p:extLst>
      <p:ext uri="{BB962C8B-B14F-4D97-AF65-F5344CB8AC3E}">
        <p14:creationId xmlns:p14="http://schemas.microsoft.com/office/powerpoint/2010/main" val="3013996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nItRlIiLCJTdHlsZU5hbWUiOiJTdGFuZGFyZCIsIklzVGVtcGxhdGUiOmZhbHNlLCJWZXJzaW9uIjp7IiRpZCI6IjIiLCJWZXJzaW9uIjoiMy4xLjAiLCJPcmlnaW5hbEFzc2VtYmx5VmVyc2lvbiI6IjMuMTM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xNzIuNS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3M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EtMDZUMDA6MDA6MDAiLCJFbmREYXRlIjoiMjAxNy0wNC0yMVQyMzo1OTowMCIsIkZvcm1hdCI6Ik1NIiwiVHlwZSI6MiwiQXV0b0RhdGVSYW5nZSI6dHJ1ZSwiV29ya2luZ0RheXMiOjEyNywiVG9kYXlNYXJrZXJUZXh0IjoiQXVqb3VyZCdodWkiLCJBdXRvU2NhbGVUeXBlIjpmYWxzZX0sIk1pbGVzdG9uZXMiOltdLCJUYXNrcyI6W3siJGlkIjoiMTI0IiwiR3JvdXBOYW1lIjpudWxsLCJTdGFydERhdGUiOiIyMDE3LTAxLTA2VDAwOjAwOjAwWiIsIkVuZERhdGUiOiIyMDE3LTAyLTAzVDIzOjU5OjAwWiIsIlBlcmNlbnRhZ2VDb21wbGV0ZSI6bnVsbCwiU3R5bGUiOnsiJGlkIjoiMTI1IiwiU2hhcGUiOjAsIlNoYXBlVGhpY2tuZXNzIjoxLCJEdXJhdGlvbkZvcm1hdCI6MCwiSW5jbHVkZU5vbldvcmtpbmdEYXlzSW5EdXJhdGlvbiI6ZmFsc2UsIlBlcmNlbnRhZ2VDb21wbGV0ZVN0eWxlIjp7IiRpZCI6IjEyNiIsIkZvbnRTZXR0aW5ncyI6eyIkaWQiOiIx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MjgiLCJMaW5lQ29sb3IiOm51bGwsIkxpbmVXZWlnaHQiOjAuMCwiTGluZVR5cGUiOjAsIlBhcmVudFN0eWxlIjpudWxsfSwiUGFyZW50U3R5bGUiOnsiJHJlZiI6IjgxIn19LCJEdXJhdGlvblN0eWxlIjp7IiRpZCI6IjEyOSIsIkZvbnRTZXR0aW5ncyI6eyIkaWQiOiIx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M0IiwiTWFyZ2luIjp7IiRyZWYiOiIxMDIifSwiUGFkZGluZyI6eyIkcmVmIjoiMTAzIn0sIkJhY2tncm91bmQiOnsiJGlkIjoiMTM1IiwiQ29sb3IiOnsiJGlkIjoiMTM2IiwiQSI6MjU1LCJSIjowLCJHIjoxMTQsIkIiOjE4OH19LCJJc1Zpc2libGUiOnRydWUsIldpZHRoIjowLjAsIkhlaWdodCI6MTYuMCwiQm9yZGVyU3R5bGUiOnsiJGlkIjoiMTM3IiwiTGluZUNvbG9yIjp7IiRpZCI6IjEzOCIsIiR0eXBlIjoiTkxSRS5Db21tb24uRG9tLlNvbGlkQ29sb3JCcnVzaCwgTkxSRS5Db21tb24iLCJDb2xvciI6eyIkaWQiOiIxMzkiLCJBIjoyNTUsIlIiOjc0LCJHIjoxMjYsIkIiOjE4N319LCJMaW5lV2VpZ2h0IjoxLjAsIkxpbmVUeXBlIjowLCJQYXJlbnRTdHlsZSI6bnVsbH0sIlBhcmVudFN0eWxlIjp7IiRyZWYiOiIxMDEifX0sIlRpdGxlU3R5bGUiOnsiJGlkIjoiMTQwIiwiRm9udFNldHRpbmdzIjp7IiRpZCI6IjE0M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DIiLCJMaW5lQ29sb3IiOm51bGwsIkxpbmVXZWlnaHQiOjAuMCwiTGluZVR5cGUiOjAsIlBhcmVudFN0eWxlIjpudWxsfSwiUGFyZW50U3R5bGUiOnsiJHJlZiI6IjEwNyJ9fSwiRGF0ZVN0eWxlIjp7IiRpZCI6IjE0MyIsIkZvbnRTZXR0aW5ncyI6eyIkaWQiOiIxN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0NSIsIkxpbmVDb2xvciI6bnVsbCwiTGluZVdlaWdodCI6MC4wLCJMaW5lVHlwZSI6MCwiUGFyZW50U3R5bGUiOm51bGx9LCJQYXJlbnRTdHlsZSI6eyIkcmVmIjoiMTE0In19LCJEYXRlRm9ybWF0Ijp7IiRyZWYiOiIxMjEifSwiSXNWaXNpYmxlIjp0cnVlLCJQYXJlbnRTdHlsZSI6eyIkcmVmIjoiODAifX0sIkluZGV4IjoxLCJTbWFydER1cmF0aW9uQWN0aXZhdGVkIjpmYWxzZSwiRGF0ZUZvcm1hdCI6eyIkcmVmIjoiMTIxIn0sIklkIjoiM2RlY2VlOWQtZjc0Yi00ZjE3LWIzMmYtYWNiMDZmMzU4YzQ0IiwiSW1wb3J0SWQiOm51bGwsIlRpdGxlIjoiSW50ZXJhY3Rpb24gZGVzIGNvdWNoZXMgbcOpdGllciBldCBwZXJzaXN0YW5jZSIsIk5vdGUiOm51bGwsIkh5cGVybGluayI6bnVsbCwiSXNDaGFuZ2VkIjpmYWxzZSwiSXNOZXciOmZhbHNlfSx7IiRpZCI6IjE0NiIsIkdyb3VwTmFtZSI6bnVsbCwiU3RhcnREYXRlIjoiMjAxNy0wMS0wNlQwMDowMDowMFoiLCJFbmREYXRlIjoiMjAxNy0wMi0xMFQyMzo1OTowMFoiLCJQZXJjZW50YWdlQ29tcGxldGUiOm51bGwsIlN0eWxlIjp7IiRpZCI6IjE0NyIsIlNoYXBlIjoxLCJTaGFwZVRoaWNrbmVzcyI6MSwiRHVyYXRpb25Gb3JtYXQiOjAsIkluY2x1ZGVOb25Xb3JraW5nRGF5c0luRHVyYXRpb24iOmZhbHNlLCJQZXJjZW50YWdlQ29tcGxldGVTdHlsZSI6eyIkaWQiOiIxNDgiLCJGb250U2V0dGluZ3MiOnsiJGlkIjoiMT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UwIiwiTGluZUNvbG9yIjpudWxsLCJMaW5lV2VpZ2h0IjowLjAsIkxpbmVUeXBlIjowLCJQYXJlbnRTdHlsZSI6bnVsbH0sIlBhcmVudFN0eWxlIjp7IiRyZWYiOiI4MSJ9fSwiRHVyYXRpb25TdHlsZSI6eyIkaWQiOiIxNTEiLCJGb250U2V0dGluZ3MiOnsiJGlkIjoiMTUy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UzIiwiTGluZUNvbG9yIjpudWxsLCJMaW5lV2VpZ2h0IjowLjAsIkxpbmVUeXBlIjowLCJQYXJlbnRTdHlsZSI6bnVsbH0sIlBhcmVudFN0eWxlIjp7IiRyZWYiOiI4OCJ9fSwiSG9yaXpvbnRhbENvbm5lY3RvclN0eWxlIjp7IiRpZCI6IjE1NCIsIkxpbmVDb2xvciI6eyIkcmVmIjoiOTYifSwiTGluZVdlaWdodCI6MS4wLCJMaW5lVHlwZSI6MCwiUGFyZW50U3R5bGUiOnsiJHJlZiI6Ijk1In19LCJWZXJ0aWNhbENvbm5lY3RvclN0eWxlIjp7IiRpZCI6IjE1N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1NiIsIk1hcmdpbiI6eyIkcmVmIjoiMTAyIn0sIlBhZGRpbmciOnsiJHJlZiI6IjEwMyJ9LCJCYWNrZ3JvdW5kIjp7IiRpZCI6IjE1NyIsIkNvbG9yIjp7IiRpZCI6IjE1OCIsIkEiOjI1NSwiUiI6MTU1LCJHIjoxODcsIkIiOjg5fX0sIklzVmlzaWJsZSI6dHJ1ZSwiV2lkdGgiOjAuMCwiSGVpZ2h0IjoxNi4wLCJCb3JkZXJTdHlsZSI6eyIkaWQiOiIxNTkiLCJMaW5lQ29sb3IiOnsiJHJlZiI6IjEwNSJ9LCJMaW5lV2VpZ2h0IjowLjAsIkxpbmVUeXBlIjowLCJQYXJlbnRTdHlsZSI6eyIkcmVmIjoiMTA0In19LCJQYXJlbnRTdHlsZSI6eyIkcmVmIjoiMTAxIn19LCJUaXRsZVN0eWxlIjp7IiRpZCI6IjE2MCIsIkZvbnRTZXR0aW5ncyI6eyIkaWQiOiIxNjE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YyIiwiTGluZUNvbG9yIjpudWxsLCJMaW5lV2VpZ2h0IjowLjAsIkxpbmVUeXBlIjowLCJQYXJlbnRTdHlsZSI6bnVsbH0sIlBhcmVudFN0eWxlIjp7IiRyZWYiOiIxMDcifX0sIkRhdGVTdHlsZSI6eyIkaWQiOiIxNjMiLCJGb250U2V0dGluZ3MiOnsiJGlkIjoiMTY0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jU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jNlYjEzZGUzLTUwODAtNGFjOC04ZGExLTgzNGRhZmEwNjQ2NyIsIkltcG9ydElkIjpudWxsLCJUaXRsZSI6Ikdlc3Rpb24gZGVzIGV4Y2VwdGlvbnMiLCJOb3RlIjpudWxsLCJIeXBlcmxpbmsiOm51bGwsIklzQ2hhbmdlZCI6ZmFsc2UsIklzTmV3IjpmYWxzZX0seyIkaWQiOiIxNjYiLCJHcm91cE5hbWUiOm51bGwsIlN0YXJ0RGF0ZSI6IjIwMTctMDItMDNUMDA6MDA6MDBaIiwiRW5kRGF0ZSI6IjIwMTctMDItMDNUMjM6NTk6MDBaIiwiUGVyY2VudGFnZUNvbXBsZXRlIjpudWxsLCJTdHlsZSI6eyIkaWQiOiIxNjciLCJTaGFwZSI6MSwiU2hhcGVUaGlja25lc3MiOjEsIkR1cmF0aW9uRm9ybWF0IjowLCJJbmNsdWRlTm9uV29ya2luZ0RheXNJbkR1cmF0aW9uIjpmYWxzZSwiUGVyY2VudGFnZUNvbXBsZXRlU3R5bGUiOnsiJGlkIjoiMTY4IiwiRm9udFNldHRpbmdzIjp7IiRpZCI6IjE2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3MCIsIkxpbmVDb2xvciI6bnVsbCwiTGluZVdlaWdodCI6MC4wLCJMaW5lVHlwZSI6MCwiUGFyZW50U3R5bGUiOm51bGx9LCJQYXJlbnRTdHlsZSI6eyIkcmVmIjoiODEifX0sIkR1cmF0aW9uU3R5bGUiOnsiJGlkIjoiMTcxIiwiRm9udFNldHRpbmdzIjp7IiRpZCI6IjE3M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3MyIsIkxpbmVDb2xvciI6bnVsbCwiTGluZVdlaWdodCI6MC4wLCJMaW5lVHlwZSI6MCwiUGFyZW50U3R5bGUiOm51bGx9LCJQYXJlbnRTdHlsZSI6eyIkcmVmIjoiODgifX0sIkhvcml6b250YWxDb25uZWN0b3JTdHlsZSI6eyIkaWQiOiIxNzQiLCJMaW5lQ29sb3IiOnsiJHJlZiI6Ijk2In0sIkxpbmVXZWlnaHQiOjEuMCwiTGluZVR5cGUiOjAsIlBhcmVudFN0eWxlIjp7IiRyZWYiOiI5NSJ9fSwiVmVydGljYWxDb25uZWN0b3JTdHlsZSI6eyIkaWQiOiIxNzU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zYiLCJNYXJnaW4iOnsiJHJlZiI6IjEwMiJ9LCJQYWRkaW5nIjp7IiRyZWYiOiIxMDMifSwiQmFja2dyb3VuZCI6eyIkaWQiOiIxNzciLCJDb2xvciI6eyIkaWQiOiIxNzgiLCJBIjoyNTUsIlIiOjI0NywiRyI6MTUwLCJCIjo3MH19LCJJc1Zpc2libGUiOnRydWUsIldpZHRoIjowLjAsIkhlaWdodCI6MTYuMCwiQm9yZGVyU3R5bGUiOnsiJGlkIjoiMTc5IiwiTGluZUNvbG9yIjp7IiRyZWYiOiIxMDUifSwiTGluZVdlaWdodCI6MC4wLCJMaW5lVHlwZSI6MCwiUGFyZW50U3R5bGUiOnsiJHJlZiI6IjEwNCJ9fSwiUGFyZW50U3R5bGUiOnsiJHJlZiI6IjEwMSJ9fSwiVGl0bGVTdHlsZSI6eyIkaWQiOiIxODAiLCJGb250U2V0dGluZ3MiOnsiJGlkIjoiMTgx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4MiIsIkxpbmVDb2xvciI6bnVsbCwiTGluZVdlaWdodCI6MC4wLCJMaW5lVHlwZSI6MCwiUGFyZW50U3R5bGUiOm51bGx9LCJQYXJlbnRTdHlsZSI6eyIkcmVmIjoiMTA3In19LCJEYXRlU3R5bGUiOnsiJGlkIjoiMTgzIiwiRm9udFNldHRpbmdzIjp7IiRpZCI6IjE4N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g1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1YTRkZmMwYS01ZmM4LTQyMzAtOTI2My05NTNiOWZhYmFjZWIiLCJJbXBvcnRJZCI6bnVsbCwiVGl0bGUiOiJEw6ljb3VwYWdlIHNvdXMtdMOiY2hlcyBsYSBjb25jZXB0aW9uIElITSIsIk5vdGUiOm51bGwsIkh5cGVybGluayI6bnVsbCwiSXNDaGFuZ2VkIjpmYWxzZSwiSXNOZXciOmZhbHNlfSx7IiRpZCI6IjE4NiIsIkdyb3VwTmFtZSI6bnVsbCwiU3RhcnREYXRlIjoiMjAxNy0wMi0xMFQwMDowMDowMFoiLCJFbmREYXRlIjoiMjAxNy0wMy0xMFQyMzo1OTowMFoiLCJQZXJjZW50YWdlQ29tcGxldGUiOm51bGwsIlN0eWxlIjp7IiRpZCI6IjE4NyIsIlNoYXBlIjoxLCJTaGFwZVRoaWNrbmVzcyI6MSwiRHVyYXRpb25Gb3JtYXQiOjAsIkluY2x1ZGVOb25Xb3JraW5nRGF5c0luRHVyYXRpb24iOmZhbHNlLCJQZXJjZW50YWdlQ29tcGxldGVTdHlsZSI6eyIkaWQiOiIxODgiLCJGb250U2V0dGluZ3MiOnsiJGlkIjoiMTg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zIiwiTGluZUNvbG9yIjpudWxsLCJMaW5lV2VpZ2h0IjowLjAsIkxpbmVUeXBlIjowLCJQYXJlbnRTdHlsZSI6bnVsbH0sIlBhcmVudFN0eWxlIjp7IiRyZWYiOiI4OCJ9fSwiSG9yaXpvbnRhbENvbm5lY3RvclN0eWxlIjp7IiRpZCI6IjE5NCIsIkxpbmVDb2xvciI6eyIkcmVmIjoiOTYifSwiTGluZVdlaWdodCI6MS4wLCJMaW5lVHlwZSI6MCwiUGFyZW50U3R5bGUiOnsiJHJlZiI6Ijk1In19LCJWZXJ0aWNhbENvbm5lY3RvclN0eWxlIjp7IiRpZCI6IjE5N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5NiIsIk1hcmdpbiI6eyIkcmVmIjoiMTAyIn0sIlBhZGRpbmciOnsiJHJlZiI6IjEwMyJ9LCJCYWNrZ3JvdW5kIjp7IiRpZCI6IjE5NyIsIkNvbG9yIjp7IiRpZCI6IjE5OCIsIkEiOjI1NSwiUiI6MjQ3LCJHIjoxNTAsIkIiOjcwfX0sIklzVmlzaWJsZSI6dHJ1ZSwiV2lkdGgiOjAuMCwiSGVpZ2h0IjoxNi4wLCJCb3JkZXJTdHlsZSI6eyIkaWQiOiIxOTkiLCJMaW5lQ29sb3IiOnsiJHJlZiI6IjEwNSJ9LCJMaW5lV2VpZ2h0IjowLjAsIkxpbmVUeXBlIjowLCJQYXJlbnRTdHlsZSI6eyIkcmVmIjoiMTA0In19LCJQYXJlbnRTdHlsZSI6eyIkcmVmIjoiMTAxIn19LCJUaXRsZVN0eWxlIjp7IiRpZCI6IjIwMCIsIkZvbnRTZXR0aW5ncyI6eyIkaWQiOiIyMDE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cmVmIjoiMTIxIn0sIklzVmlzaWJsZSI6dHJ1ZSwiUGFyZW50U3R5bGUiOnsiJHJlZiI6IjgwIn19LCJJbmRleCI6NCwiU21hcnREdXJhdGlvbkFjdGl2YXRlZCI6ZmFsc2UsIkRhdGVGb3JtYXQiOnsiJHJlZiI6IjEyMSJ9LCJJZCI6ImY1YjdhMWYxLTY5MzItNDc1Ny05NzVlLTFhMzllZDJhN2I1YyIsIkltcG9ydElkIjpudWxsLCJUaXRsZSI6IlJlY2hlcmNoZSBzdXIgbGUgZm9uY3Rpb25uZW1lbnQgZGUgU1dJTkciLCJOb3RlIjpudWxsLCJIeXBlcmxpbmsiOm51bGwsIklzQ2hhbmdlZCI6ZmFsc2UsIklzTmV3IjpmYWxzZX0seyIkaWQiOiIyMDYiLCJHcm91cE5hbWUiOm51bGwsIlN0YXJ0RGF0ZSI6IjIwMTctMDMtMTBUMDA6MDA6MDBaIiwiRW5kRGF0ZSI6IjIwMTctMDQtMjFUMjM6NTk6MDBaIiwiUGVyY2VudGFnZUNvbXBsZXRlIjpudWxsLCJTdHlsZSI6eyIkaWQiOiIyMDciLCJTaGFwZSI6MCwiU2hhcGVUaGlja25lc3MiOjEsIkR1cmF0aW9uRm9ybWF0IjowLCJJbmNsdWRlTm9uV29ya2luZ0RheXNJbkR1cmF0aW9uIjpmYWxzZSwiUGVyY2VudGFnZUNvbXBsZXRlU3R5bGUiOnsiJGlkIjoiMjA4IiwiRm9udFNldHRpbmdzIjp7IiRpZCI6IjIw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xMCIsIkxpbmVDb2xvciI6bnVsbCwiTGluZVdlaWdodCI6MC4wLCJMaW5lVHlwZSI6MCwiUGFyZW50U3R5bGUiOm51bGx9LCJQYXJlbnRTdHlsZSI6eyIkcmVmIjoiODEifX0sIkR1cmF0aW9uU3R5bGUiOnsiJGlkIjoiMjExIiwiRm9udFNldHRpbmdzIjp7IiRpZCI6IjIxM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MyIsIkxpbmVDb2xvciI6bnVsbCwiTGluZVdlaWdodCI6MC4wLCJMaW5lVHlwZSI6MCwiUGFyZW50U3R5bGUiOm51bGx9LCJQYXJlbnRTdHlsZSI6eyIkcmVmIjoiODgifX0sIkhvcml6b250YWxDb25uZWN0b3JTdHlsZSI6eyIkaWQiOiIyMTQiLCJMaW5lQ29sb3IiOnsiJHJlZiI6Ijk2In0sIkxpbmVXZWlnaHQiOjEuMCwiTGluZVR5cGUiOjAsIlBhcmVudFN0eWxlIjp7IiRyZWYiOiI5NSJ9fSwiVmVydGljYWxDb25uZWN0b3JTdHlsZSI6eyIkaWQiOiIyMTU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TYiLCJNYXJnaW4iOnsiJHJlZiI6IjEwMiJ9LCJQYWRkaW5nIjp7IiRyZWYiOiIxMDMifSwiQmFja2dyb3VuZCI6eyIkaWQiOiIyMTciLCJDb2xvciI6eyIkaWQiOiIyMTgiLCJBIjoyNTUsIlIiOjAsIkciOjExNCwiQiI6MTg4fX0sIklzVmlzaWJsZSI6dHJ1ZSwiV2lkdGgiOjAuMCwiSGVpZ2h0IjoxNi4wLCJCb3JkZXJTdHlsZSI6eyIkaWQiOiIyMTkiLCJMaW5lQ29sb3IiOnsiJHJlZiI6IjEwNSJ9LCJMaW5lV2VpZ2h0IjowLjAsIkxpbmVUeXBlIjowLCJQYXJlbnRTdHlsZSI6eyIkcmVmIjoiMTA0In19LCJQYXJlbnRTdHlsZSI6eyIkcmVmIjoiMTAxIn19LCJUaXRsZVN0eWxlIjp7IiRpZCI6IjIyMCIsIkZvbnRTZXR0aW5ncyI6eyIkaWQiOiIyMjE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yIiwiTGluZUNvbG9yIjpudWxsLCJMaW5lV2VpZ2h0IjowLjAsIkxpbmVUeXBlIjowLCJQYXJlbnRTdHlsZSI6bnVsbH0sIlBhcmVudFN0eWxlIjp7IiRyZWYiOiIxMDcifX0sIkRhdGVTdHlsZSI6eyIkaWQiOiIyMjMiLCJGb250U2V0dGluZ3MiOnsiJGlkIjoiMjI0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UiLCJMaW5lQ29sb3IiOm51bGwsIkxpbmVXZWlnaHQiOjAuMCwiTGluZVR5cGUiOjAsIlBhcmVudFN0eWxlIjpudWxsfSwiUGFyZW50U3R5bGUiOnsiJHJlZiI6IjExNCJ9fSwiRGF0ZUZvcm1hdCI6eyIkcmVmIjoiMTIxIn0sIklzVmlzaWJsZSI6dHJ1ZSwiUGFyZW50U3R5bGUiOnsiJHJlZiI6IjgwIn19LCJJbmRleCI6NSwiU21hcnREdXJhdGlvbkFjdGl2YXRlZCI6ZmFsc2UsIkRhdGVGb3JtYXQiOnsiJHJlZiI6IjEyMSJ9LCJJZCI6Ijk5ODQ2MWQzLTRlYWQtNDFjMy04ZjQ2LWIyNjcwOWZmMDliOCIsIkltcG9ydElkIjpudWxsLCJUaXRsZSI6IkTDqXZlbG9wcGVtZW50IGVzcGFjZSBjb21ww6l0aXRpb24iLCJOb3RlIjpudWxsLCJIeXBlcmxpbmsiOm51bGwsIklzQ2hhbmdlZCI6ZmFsc2UsIklzTmV3IjpmYWxzZX0seyIkaWQiOiIyMjYiLCJHcm91cE5hbWUiOm51bGwsIlN0YXJ0RGF0ZSI6IjIwMTctMDMtMjRUMDA6MDA6MDBaIiwiRW5kRGF0ZSI6IjIwMTctMDQtMDdUMjM6NTk6MDBaIiwiUGVyY2VudGFnZUNvbXBsZXRlIjpudWxsLCJTdHlsZSI6eyIkaWQiOiIyMjciLCJTaGFwZSI6MCwiU2hhcGVUaGlja25lc3MiOjEsIkR1cmF0aW9uRm9ybWF0IjowLCJJbmNsdWRlTm9uV29ya2luZ0RheXNJbkR1cmF0aW9uIjpmYWxzZSwiUGVyY2VudGFnZUNvbXBsZXRlU3R5bGUiOnsiJGlkIjoiMjI4IiwiRm9udFNldHRpbmdzIjp7IiRpZCI6IjIy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CIsIkxpbmVDb2xvciI6bnVsbCwiTGluZVdlaWdodCI6MC4wLCJMaW5lVHlwZSI6MCwiUGFyZW50U3R5bGUiOm51bGx9LCJQYXJlbnRTdHlsZSI6eyIkcmVmIjoiODEifX0sIkR1cmF0aW9uU3R5bGUiOnsiJGlkIjoiMjMxIiwiRm9udFNldHRpbmdzIjp7IiRpZCI6IjIzM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yIsIkxpbmVDb2xvciI6bnVsbCwiTGluZVdlaWdodCI6MC4wLCJMaW5lVHlwZSI6MCwiUGFyZW50U3R5bGUiOm51bGx9LCJQYXJlbnRTdHlsZSI6eyIkcmVmIjoiODgifX0sIkhvcml6b250YWxDb25uZWN0b3JTdHlsZSI6eyIkaWQiOiIyMzQiLCJMaW5lQ29sb3IiOnsiJHJlZiI6Ijk2In0sIkxpbmVXZWlnaHQiOjEuMCwiTGluZVR5cGUiOjAsIlBhcmVudFN0eWxlIjp7IiRyZWYiOiI5NSJ9fSwiVmVydGljYWxDb25uZWN0b3JTdHlsZSI6eyIkaWQiOiIyMzU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MiJ9LCJQYWRkaW5nIjp7IiRyZWYiOiIxMDMifSwiQmFja2dyb3VuZCI6eyIkaWQiOiIyMzciLCJDb2xvciI6eyIkaWQiOiIyMzgiLCJBIjoyNTUsIlIiOjEyOCwiRyI6MTAwLCJCIjoxNjJ9fSwiSXNWaXNpYmxlIjp0cnVlLCJXaWR0aCI6MC4wLCJIZWlnaHQiOjE2LjAsIkJvcmRlclN0eWxlIjp7IiRpZCI6IjIzOSIsIkxpbmVDb2xvciI6eyIkcmVmIjoiMTA1In0sIkxpbmVXZWlnaHQiOjAuMCwiTGluZVR5cGUiOjAsIlBhcmVudFN0eWxlIjp7IiRyZWYiOiIxMDQifX0sIlBhcmVudFN0eWxlIjp7IiRyZWYiOiIxMDEifX0sIlRpdGxlU3R5bGUiOnsiJGlkIjoiMjQwIiwiRm9udFNldHRpbmdzIjp7IiRpZCI6IjI0M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DIiLCJMaW5lQ29sb3IiOm51bGwsIkxpbmVXZWlnaHQiOjAuMCwiTGluZVR5cGUiOjAsIlBhcmVudFN0eWxlIjpudWxsfSwiUGFyZW50U3R5bGUiOnsiJHJlZiI6IjEwNyJ9fSwiRGF0ZVN0eWxlIjp7IiRpZCI6IjI0MyIsIkZvbnRTZXR0aW5ncyI6eyIkaWQiOiIyN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NS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NTAyMWY1MDYtZjk0Ny00ZmFjLTk0YTEtNzk5YjFhM2ZkYzhlIiwiSW1wb3J0SWQiOm51bGwsIlRpdGxlIjoiRMOpdmVsb3BwZW1lbnQgZXNwYWNlIHBlcnNvbm5lIiwiTm90ZSI6bnVsbCwiSHlwZXJsaW5rIjpudWxsLCJJc0NoYW5nZWQiOmZhbHNlLCJJc05ldyI6ZmFsc2V9LHsiJGlkIjoiMjQ2IiwiR3JvdXBOYW1lIjpudWxsLCJTdGFydERhdGUiOiIyMDE3LTAzLTI0VDAwOjAwOjAwWiIsIkVuZERhdGUiOiIyMDE3LTA0LTA3VDIzOjU5OjAwWiIsIlBlcmNlbnRhZ2VDb21wbGV0ZSI6bnVsbCwiU3R5bGUiOnsiJGlkIjoiMjQ3IiwiU2hhcGUiOjAsIlNoYXBlVGhpY2tuZXNzIjoxLCJEdXJhdGlvbkZvcm1hdCI6MCwiSW5jbHVkZU5vbldvcmtpbmdEYXlzSW5EdXJhdGlvbiI6ZmFsc2UsIlBlcmNlbnRhZ2VDb21wbGV0ZVN0eWxlIjp7IiRpZCI6IjI0OCIsIkZvbnRTZXR0aW5ncyI6eyIkaWQiOiIyND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AiLCJMaW5lQ29sb3IiOm51bGwsIkxpbmVXZWlnaHQiOjAuMCwiTGluZVR5cGUiOjAsIlBhcmVudFN0eWxlIjpudWxsfSwiUGFyZW50U3R5bGUiOnsiJHJlZiI6IjgxIn19LCJEdXJhdGlvblN0eWxlIjp7IiRpZCI6IjI1MSIsIkZvbnRTZXR0aW5ncyI6eyIkaWQiOiIyNTI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MiLCJMaW5lQ29sb3IiOm51bGwsIkxpbmVXZWlnaHQiOjAuMCwiTGluZVR5cGUiOjAsIlBhcmVudFN0eWxlIjpudWxsfSwiUGFyZW50U3R5bGUiOnsiJHJlZiI6Ijg4In19LCJIb3Jpem9udGFsQ29ubmVjdG9yU3R5bGUiOnsiJGlkIjoiMjU0IiwiTGluZUNvbG9yIjp7IiRyZWYiOiI5NiJ9LCJMaW5lV2VpZ2h0IjoxLjAsIkxpbmVUeXBlIjowLCJQYXJlbnRTdHlsZSI6eyIkcmVmIjoiOTUifX0sIlZlcnRpY2FsQ29ubmVjdG9yU3R5bGUiOnsiJGlkIjoiMjU1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U2IiwiTWFyZ2luIjp7IiRyZWYiOiIxMDIifSwiUGFkZGluZyI6eyIkcmVmIjoiMTAzIn0sIkJhY2tncm91bmQiOnsiJGlkIjoiMjU3IiwiQ29sb3IiOnsiJGlkIjoiMjU4IiwiQSI6MjU1LCJSIjoxNTUsIkciOjE4NywiQiI6ODl9fSwiSXNWaXNpYmxlIjp0cnVlLCJXaWR0aCI6MC4wLCJIZWlnaHQiOjE2LjAsIkJvcmRlclN0eWxlIjp7IiRpZCI6IjI1OSIsIkxpbmVDb2xvciI6eyIkcmVmIjoiMTA1In0sIkxpbmVXZWlnaHQiOjAuMCwiTGluZVR5cGUiOjAsIlBhcmVudFN0eWxlIjp7IiRyZWYiOiIxMDQifX0sIlBhcmVudFN0eWxlIjp7IiRyZWYiOiIxMDEifX0sIlRpdGxlU3R5bGUiOnsiJGlkIjoiMjYwIiwiRm9udFNldHRpbmdzIjp7IiRpZCI6IjI2M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IiLCJMaW5lQ29sb3IiOm51bGwsIkxpbmVXZWlnaHQiOjAuMCwiTGluZVR5cGUiOjAsIlBhcmVudFN0eWxlIjpudWxsfSwiUGFyZW50U3R5bGUiOnsiJHJlZiI6IjEwNyJ9fSwiRGF0ZVN0eWxlIjp7IiRpZCI6IjI2MyIsIkZvbnRTZXR0aW5ncyI6eyIkaWQiOiIyNj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NSIsIkxpbmVDb2xvciI6bnVsbCwiTGluZVdlaWdodCI6MC4wLCJMaW5lVHlwZSI6MCwiUGFyZW50U3R5bGUiOm51bGx9LCJQYXJlbnRTdHlsZSI6eyIkcmVmIjoiMTE0In19LCJEYXRlRm9ybWF0Ijp7IiRyZWYiOiIxMjEifSwiSXNWaXNpYmxlIjp0cnVlLCJQYXJlbnRTdHlsZSI6eyIkcmVmIjoiODAifX0sIkluZGV4Ijo3LCJTbWFydER1cmF0aW9uQWN0aXZhdGVkIjpmYWxzZSwiRGF0ZUZvcm1hdCI6eyIkcmVmIjoiMTIxIn0sIklkIjoiMDBhMmUxNWMtNTM3Ny00NDExLThhNGQtNmM2MGU5YmRkNjhlIiwiSW1wb3J0SWQiOm51bGwsIlRpdGxlIjoiRMOpdmVsb3BwZW1lbnQgZXNwYWNlIHBlcnNvbm5lIiwiTm90ZSI6bnVsbCwiSHlwZXJsaW5rIjpudWxsLCJJc0NoYW5nZWQiOmZhbHNlLCJJc05ldyI6ZmFsc2V9LHsiJGlkIjoiMjY2IiwiR3JvdXBOYW1lIjpudWxsLCJTdGFydERhdGUiOiIyMDE3LTA0LTE0VDAwOjAwOjAwWiIsIkVuZERhdGUiOiIyMDE3LTA0LTIxVDIzOjU5OjAwWiIsIlBlcmNlbnRhZ2VDb21wbGV0ZSI6bnVsbCwiU3R5bGUiOnsiJGlkIjoiMjY3IiwiU2hhcGUiOjAsIlNoYXBlVGhpY2tuZXNzIjoxLCJEdXJhdGlvbkZvcm1hdCI6MCwiSW5jbHVkZU5vbldvcmtpbmdEYXlzSW5EdXJhdGlvbiI6ZmFsc2UsIlBlcmNlbnRhZ2VDb21wbGV0ZVN0eWxlIjp7IiRpZCI6IjI2OCIsIkZvbnRTZXR0aW5ncyI6eyIkaWQiOiIyNj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zAiLCJMaW5lQ29sb3IiOm51bGwsIkxpbmVXZWlnaHQiOjAuMCwiTGluZVR5cGUiOjAsIlBhcmVudFN0eWxlIjpudWxsfSwiUGFyZW50U3R5bGUiOnsiJHJlZiI6IjgxIn19LCJEdXJhdGlvblN0eWxlIjp7IiRpZCI6IjI3MSIsIkZvbnRTZXR0aW5ncyI6eyIkaWQiOiIyNzI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MiLCJMaW5lQ29sb3IiOm51bGwsIkxpbmVXZWlnaHQiOjAuMCwiTGluZVR5cGUiOjAsIlBhcmVudFN0eWxlIjpudWxsfSwiUGFyZW50U3R5bGUiOnsiJHJlZiI6Ijg4In19LCJIb3Jpem9udGFsQ29ubmVjdG9yU3R5bGUiOnsiJGlkIjoiMjc0IiwiTGluZUNvbG9yIjp7IiRyZWYiOiI5NiJ9LCJMaW5lV2VpZ2h0IjoxLjAsIkxpbmVUeXBlIjowLCJQYXJlbnRTdHlsZSI6eyIkcmVmIjoiOTUifX0sIlZlcnRpY2FsQ29ubmVjdG9yU3R5bGUiOnsiJGlkIjoiMjc1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xMjgsIkciOjEwMCwiQiI6MTYyfX0sIklzVmlzaWJsZSI6dHJ1ZSwiV2lkdGgiOjAuMCwiSGVpZ2h0IjoxNi4wLCJCb3JkZXJTdHlsZSI6eyIkaWQiOiIyNzkiLCJMaW5lQ29sb3IiOnsiJHJlZiI6IjEwNSJ9LCJMaW5lV2VpZ2h0IjowLjAsIkxpbmVUeXBlIjowLCJQYXJlbnRTdHlsZSI6eyIkcmVmIjoiMTA0In19LCJQYXJlbnRTdHlsZSI6eyIkcmVmIjoiMTAxIn19LCJUaXRsZVN0eWxlIjp7IiRpZCI6IjI4MCIsIkZvbnRTZXR0aW5ncyI6eyIkaWQiOiIyODE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gyIiwiTGluZUNvbG9yIjpudWxsLCJMaW5lV2VpZ2h0IjowLjAsIkxpbmVUeXBlIjowLCJQYXJlbnRTdHlsZSI6bnVsbH0sIlBhcmVudFN0eWxlIjp7IiRyZWYiOiIxMDcifX0sIkRhdGVTdHlsZSI6eyIkaWQiOiIyODMiLCJGb250U2V0dGluZ3MiOnsiJGlkIjoiMjg0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UiLCJMaW5lQ29sb3IiOm51bGwsIkxpbmVXZWlnaHQiOjAuMCwiTGluZVR5cGUiOjAsIlBhcmVudFN0eWxlIjpudWxsfSwiUGFyZW50U3R5bGUiOnsiJHJlZiI6IjExNCJ9fSwiRGF0ZUZvcm1hdCI6eyIkcmVmIjoiMTIxIn0sIklzVmlzaWJsZSI6dHJ1ZSwiUGFyZW50U3R5bGUiOnsiJHJlZiI6IjgwIn19LCJJbmRleCI6OCwiU21hcnREdXJhdGlvbkFjdGl2YXRlZCI6ZmFsc2UsIkRhdGVGb3JtYXQiOnsiJHJlZiI6IjEyMSJ9LCJJZCI6IjUzYzg5MTM1LTkwODEtNGQ3Ny04Nzk2LWVhZjNhODYyOTgwZiIsIkltcG9ydElkIjpudWxsLCJUaXRsZSI6IkTDqXZlbG9wcGVtZW50IGVzcGFjZSDDqXF1aXBlIiwiTm90ZSI6bnVsbCwiSHlwZXJsaW5rIjpudWxsLCJJc0NoYW5nZWQiOmZhbHNlLCJJc05ldyI6ZmFsc2V9LHsiJGlkIjoiMjg2IiwiR3JvdXBOYW1lIjpudWxsLCJTdGFydERhdGUiOiIyMDE3LTA0LTIwVDAwOjAwOjAwWiIsIkVuZERhdGUiOiIyMDE3LTA0LTIxVDIzOjU5OjAwWiIsIlBlcmNlbnRhZ2VDb21wbGV0ZSI6bnVsbCwiU3R5bGUiOnsiJGlkIjoiMjg3IiwiU2hhcGUiOjEsIlNoYXBlVGhpY2tuZXNzIjoxLCJEdXJhdGlvbkZvcm1hdCI6MCwiSW5jbHVkZU5vbldvcmtpbmdEYXlzSW5EdXJhdGlvbiI6ZmFsc2UsIlBlcmNlbnRhZ2VDb21wbGV0ZVN0eWxlIjp7IiRpZCI6IjI4OCIsIkZvbnRTZXR0aW5ncyI6eyIkaWQiOiIyOD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AiLCJMaW5lQ29sb3IiOm51bGwsIkxpbmVXZWlnaHQiOjAuMCwiTGluZVR5cGUiOjAsIlBhcmVudFN0eWxlIjpudWxsfSwiUGFyZW50U3R5bGUiOnsiJHJlZiI6IjgxIn19LCJEdXJhdGlvblN0eWxlIjp7IiRpZCI6IjI5MSIsIkZvbnRTZXR0aW5ncyI6eyIkaWQiOiIyOTI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MiLCJMaW5lQ29sb3IiOm51bGwsIkxpbmVXZWlnaHQiOjAuMCwiTGluZVR5cGUiOjAsIlBhcmVudFN0eWxlIjpudWxsfSwiUGFyZW50U3R5bGUiOnsiJHJlZiI6Ijg4In19LCJIb3Jpem9udGFsQ29ubmVjdG9yU3R5bGUiOnsiJGlkIjoiMjk0IiwiTGluZUNvbG9yIjp7IiRyZWYiOiI5NiJ9LCJMaW5lV2VpZ2h0IjoxLjAsIkxpbmVUeXBlIjowLCJQYXJlbnRTdHlsZSI6eyIkcmVmIjoiOTUifX0sIlZlcnRpY2FsQ29ubmVjdG9yU3R5bGUiOnsiJGlkIjoiMjk1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k2IiwiTWFyZ2luIjp7IiRyZWYiOiIxMDIifSwiUGFkZGluZyI6eyIkcmVmIjoiMTAzIn0sIkJhY2tncm91bmQiOnsiJGlkIjoiMjk3IiwiQ29sb3IiOnsiJGlkIjoiMjk4IiwiQSI6MjU1LCJSIjoyNDcsIkciOjE1MCwiQiI6NzB9fSwiSXNWaXNpYmxlIjp0cnVlLCJXaWR0aCI6MC4wLCJIZWlnaHQiOjE2LjAsIkJvcmRlclN0eWxlIjp7IiRpZCI6IjI5OSIsIkxpbmVDb2xvciI6eyIkcmVmIjoiMTA1In0sIkxpbmVXZWlnaHQiOjAuMCwiTGluZVR5cGUiOjAsIlBhcmVudFN0eWxlIjp7IiRyZWYiOiIxMDQifX0sIlBhcmVudFN0eWxlIjp7IiRyZWYiOiIxMDEifX0sIlRpdGxlU3R5bGUiOnsiJGlkIjoiMzAwIiwiRm9udFNldHRpbmdzIjp7IiRpZCI6IjMwM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IiLCJMaW5lQ29sb3IiOm51bGwsIkxpbmVXZWlnaHQiOjAuMCwiTGluZVR5cGUiOjAsIlBhcmVudFN0eWxlIjpudWxsfSwiUGFyZW50U3R5bGUiOnsiJHJlZiI6IjEwNyJ9fSwiRGF0ZVN0eWxlIjp7IiRpZCI6IjMwMyIsIkZvbnRTZXR0aW5ncyI6eyIkaWQiOiIzM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NSIsIkxpbmVDb2xvciI6bnVsbCwiTGluZVdlaWdodCI6MC4wLCJMaW5lVHlwZSI6MCwiUGFyZW50U3R5bGUiOm51bGx9LCJQYXJlbnRTdHlsZSI6eyIkcmVmIjoiMTE0In19LCJEYXRlRm9ybWF0Ijp7IiRyZWYiOiIxMjEifSwiSXNWaXNpYmxlIjp0cnVlLCJQYXJlbnRTdHlsZSI6eyIkcmVmIjoiODAifX0sIkluZGV4Ijo5LCJTbWFydER1cmF0aW9uQWN0aXZhdGVkIjpmYWxzZSwiRGF0ZUZvcm1hdCI6eyIkcmVmIjoiMTIxIn0sIklkIjoiZjIxZjNlMmYtMzg3Ni00MzhjLWIzMGQtMDZjNDk5NWI1ZGZkIiwiSW1wb3J0SWQiOm51bGwsIlRpdGxlIjoiRG9jdW1lbnRhdGlvbiIsIk5vdGUiOm51bGwsIkh5cGVybGluayI6bnVsbCwiSXNDaGFuZ2VkIjpmYWxzZSwiSXNOZXciOmZhbHNlfV0sIk1zUHJvamVjdEl0ZW1zVHJlZSI6eyIkaWQiOiIzMDYiLCJSb290Ijp7IkltcG9ydElkIjpudWxsLCJJc0ltcG9ydGVkIjpmYWxzZSwiQ2hpbGRyZW4iOltdfX0sIk1ldGFkYXRhIjp7IiRpZCI6IjMwNyJ9LCJTZXR0aW5ncyI6eyIkaWQiOiIzMDgiLCJJbXBhT3B0aW9ucyI6eyIkaWQiOiIzMDk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print">
      <a:dk1>
        <a:srgbClr val="FFFFFF"/>
      </a:dk1>
      <a:lt1>
        <a:srgbClr val="FFFFFF"/>
      </a:lt1>
      <a:dk2>
        <a:srgbClr val="3368AF"/>
      </a:dk2>
      <a:lt2>
        <a:srgbClr val="6493D2"/>
      </a:lt2>
      <a:accent1>
        <a:srgbClr val="437CC9"/>
      </a:accent1>
      <a:accent2>
        <a:srgbClr val="6493D2"/>
      </a:accent2>
      <a:accent3>
        <a:srgbClr val="97B7E1"/>
      </a:accent3>
      <a:accent4>
        <a:srgbClr val="2C5A98"/>
      </a:accent4>
      <a:accent5>
        <a:srgbClr val="4472C4"/>
      </a:accent5>
      <a:accent6>
        <a:srgbClr val="1F406B"/>
      </a:accent6>
      <a:hlink>
        <a:srgbClr val="D5E2F3"/>
      </a:hlink>
      <a:folHlink>
        <a:srgbClr val="AEC7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ltUpDiag">
          <a:fgClr>
            <a:schemeClr val="bg2"/>
          </a:fgClr>
          <a:bgClr>
            <a:schemeClr val="accent1"/>
          </a:bgClr>
        </a:pattFill>
        <a:ln>
          <a:solidFill>
            <a:schemeClr val="bg1"/>
          </a:solidFill>
        </a:ln>
      </a:spPr>
      <a:bodyPr rtlCol="0" anchor="ctr"/>
      <a:lstStyle>
        <a:defPPr algn="ctr">
          <a:defRPr sz="1050" dirty="0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5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260</Words>
  <Application>Microsoft Office PowerPoint</Application>
  <PresentationFormat>Affichage à l'écran (16:9)</PresentationFormat>
  <Paragraphs>119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Century Gothic</vt:lpstr>
      <vt:lpstr>GeosansLight</vt:lpstr>
      <vt:lpstr>Helvetica</vt:lpstr>
      <vt:lpstr>Open Sans</vt:lpstr>
      <vt:lpstr>Segoe UI Black</vt:lpstr>
      <vt:lpstr>Segoe UI Semilight</vt:lpstr>
      <vt:lpstr>SegoeBook</vt:lpstr>
      <vt:lpstr>Thème Office</vt:lpstr>
      <vt:lpstr>Showeet theme</vt:lpstr>
      <vt:lpstr>Office Theme</vt:lpstr>
      <vt:lpstr>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Structure de base </vt:lpstr>
      <vt:lpstr>Structure SpaceCompet</vt:lpstr>
      <vt:lpstr>Structure SpaceEquipe</vt:lpstr>
      <vt:lpstr>Structure Personne</vt:lpstr>
      <vt:lpstr>PLACE à LA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2017-04-20T10:16:51Z</dcterms:created>
  <dcterms:modified xsi:type="dcterms:W3CDTF">2017-04-21T09:58:17Z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