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7b00196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7b00196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7b001967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7b001967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7b001967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7b001967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7b001967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7b001967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7b001967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7b00196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b00196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b00196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7b001967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7b001967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7b001967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7b001967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7b001967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7b001967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7b001967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7b001967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7b001967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7b001967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7b001967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7b001967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7b001967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7b001967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