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4FF1-EE06-4C0D-5361-08FAE13A0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GROUP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53BEC-0C0C-79BE-E7AA-5167516E2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5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C1CB-34B3-9AE6-F096-FFA917D0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Self-Confidence in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7439-7CBB-CF4A-1A46-EADBD083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confidence affect decision-making and leadership?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risks of overconfidence or low confidence?</a:t>
            </a:r>
          </a:p>
        </p:txBody>
      </p:sp>
    </p:spTree>
    <p:extLst>
      <p:ext uri="{BB962C8B-B14F-4D97-AF65-F5344CB8AC3E}">
        <p14:creationId xmlns:p14="http://schemas.microsoft.com/office/powerpoint/2010/main" val="2077159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A807-F8CD-3C29-6D8E-8209A6F3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6733D-0458-809C-E903-FA78E2E0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Key Terms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Self-Confidence: Trust in your skills and judgment.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Leadership: Leading with fairness and honesty.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Problem-Solving: Finding effective solutions in challenging situations.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752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354F-C4DC-820D-17D0-5E81D513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F0F5-ECE5-A5E8-C167-8FEA47839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Impact of Self-Confidence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engineers to take initiative and suggest improvements 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leadership in handling ethical dilemmas.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 engineer who confidently reports a data leak to protect users.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49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2173-F825-D52E-1D32-EEFFCBE34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9159-6BF7-A1A9-BE64-B1BCB7AF2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from Over/Under Confidence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Overconfidence: Ignoring advice or skipping important checks.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confidence: Staying silent about serious technical flaws.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junior engineer afraid to speak up about a security risk.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4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2F20C-8BE6-E066-2AE8-EB6E81DB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Q4: Combined Impact of Ethics, Empathy, 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F39C-E896-3B87-45AF-7CC7915C4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these traits shape a computer engineer’s professional identity?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roles do they play in AI, cybersecurity, and data protection?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2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D1AE-4F2B-E592-8ADA-2D90749F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F207-D250-C2B2-D792-527A9453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Identity and Core Values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ethics make engineers reliable and committed to safe designs.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ensures inclusivity and fairness in tech solutions.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Self-confidence supports ethical leadership and accountability.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53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4FDA-7703-82DB-D915-5B6618FC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33CEB-B39A-C2B9-CE2C-E8E096DD4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in AI Development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ethics guide fairness, preventing biased AI systems.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helps understand different user groups for fair results.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pushes developers to test and improve AI responsibly.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Avoiding AI that discriminates based on race or gender.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467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1FC8-34C6-19E4-51F7-99FABB1D4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60488-6302-94DE-1DA7-195EBC5F9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in Cybersecurity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 ensure strong protections are in place and tested.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respects the need for user privacy and safety.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helps report vulnerabilities and prevent cyber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Refusing to install backdoors that expose users to hackers.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06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08567-EA7D-3C39-3E6F-BECFB17D3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33A95-152E-4170-710F-13ECED386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in Ethical User Data Handling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Ethics prevent misuse of personal data (e.g. selling without consent).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Empathy helps treat user info with care and respect.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ensures honesty in data collection and storage.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Informing users clearly about how their data will be used.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2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0D697-B5F6-D711-7F1A-763F9BDF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Work Ethics in Computer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AF8C-6A28-1857-4373-24D01747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 strong work ethics contribute to professional integrity and responsibility?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challenges might engineers face in maintaining ethical standards?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26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BFEF4-3583-63F2-7757-D1BD30C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503D-E78F-0D19-AE05-F352E445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Ethics: Values like honesty, commitment, and responsibility.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Integrity: Doing the right thing, even when it’s hard.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Responsibility: Being accountable for your actions and decisions.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77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5518-072B-EA8C-D183-AFB2DC7E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6694C-16AF-B2D5-6DE9-53D3B1C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Ethics and Professional Conduct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ethics help engineers remain honest and reliable.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promote accountability when handling complex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software developer who documents code clearly for future maintenance.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65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90382-B857-420E-E1EE-27B73342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63863-BF1C-4ABA-F522-E6028F54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Engineers Face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Tight deadlines can pressure engineers to skip quality checks.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Some companies may push engineers to prioritize profit over ethics.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Example: A hardware designer may be asked to use cheaper but unsafe parts.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5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8D14B-7831-339C-3098-0A3FFD53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Importance of Empathy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C427A-604E-5B95-1CE0-E9D9598B6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empathy important in engineering teamwork and design?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lack of empathy lead to ethical issues?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4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28A8-778A-9B00-B130-95F50301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8D4A-33E5-FB44-F780-B3D8CB871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Key Terms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Empathy: Understanding and sharing other people’s feelings.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User-Centered Design: Designing systems that meet real user needs.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Decision-Making: Making fair and respectful choices.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79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0E35-D07B-CE1E-4249-78D19B8C6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4CB2-9346-93B7-E98D-AB70C1755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Empathy in Practice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engineers create solutions that suit all users.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teamwork by making engineers considerate and cooperative.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Designing a mobile app that's usable for visually impaired users.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1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2466-8135-393F-5658-AB150DF57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E1A7-3F71-EECC-EADD-71292414D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from Lack of Empathy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Leads to ignoring the needs of minority or disabled users.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cause workplace conflict or toxic team environments.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AI system that only recognizes certain skin tones, causing discrimination.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760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160</TotalTime>
  <Words>614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Corbel</vt:lpstr>
      <vt:lpstr>Times New Roman</vt:lpstr>
      <vt:lpstr>Wingdings</vt:lpstr>
      <vt:lpstr>Banded</vt:lpstr>
      <vt:lpstr>GROUP 1</vt:lpstr>
      <vt:lpstr>Q1: Work Ethics in Computer Engineering</vt:lpstr>
      <vt:lpstr>PowerPoint Presentation</vt:lpstr>
      <vt:lpstr>PowerPoint Presentation</vt:lpstr>
      <vt:lpstr>PowerPoint Presentation</vt:lpstr>
      <vt:lpstr>Q2: Importance of Empathy</vt:lpstr>
      <vt:lpstr>PowerPoint Presentation</vt:lpstr>
      <vt:lpstr>PowerPoint Presentation</vt:lpstr>
      <vt:lpstr>PowerPoint Presentation</vt:lpstr>
      <vt:lpstr>Q3: Self-Confidence in Engineering</vt:lpstr>
      <vt:lpstr>PowerPoint Presentation</vt:lpstr>
      <vt:lpstr>PowerPoint Presentation</vt:lpstr>
      <vt:lpstr>PowerPoint Presentation</vt:lpstr>
      <vt:lpstr>Q4: Combined Impact of Ethics, Empathy, Confidence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Nasr</dc:creator>
  <cp:lastModifiedBy>Nasr</cp:lastModifiedBy>
  <cp:revision>1</cp:revision>
  <dcterms:created xsi:type="dcterms:W3CDTF">2025-04-08T16:59:44Z</dcterms:created>
  <dcterms:modified xsi:type="dcterms:W3CDTF">2025-04-08T19:39:49Z</dcterms:modified>
</cp:coreProperties>
</file>