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5" r:id="rId10"/>
    <p:sldId id="269" r:id="rId11"/>
    <p:sldId id="266" r:id="rId12"/>
    <p:sldId id="263" r:id="rId13"/>
    <p:sldId id="264" r:id="rId14"/>
    <p:sldId id="267" r:id="rId15"/>
    <p:sldId id="271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негур Анастасия Тарасовна" initials="САТ" lastIdx="1" clrIdx="0">
    <p:extLst>
      <p:ext uri="{19B8F6BF-5375-455C-9EA6-DF929625EA0E}">
        <p15:presenceInfo xmlns:p15="http://schemas.microsoft.com/office/powerpoint/2012/main" userId="S::asnegur@sfedu.ru::4ebc9fe1-7184-463a-9224-4d83fc3900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036"/>
    <a:srgbClr val="E24037"/>
    <a:srgbClr val="FBE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E3F1FD1-C43F-4B56-B277-7064926499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B96202-E30C-4D65-8C2E-B99D6E10CF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57B2F-3A20-484C-8A5C-0911748DA550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AB9AD0-0C0A-4CDB-B430-64F0190204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9EDCEA-7507-4D98-A28C-1A82F9D9F5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E57-864A-43CC-B774-38FF58394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613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B6CCE-8CD7-4E43-A5BC-51D9D21802C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6CC34-949D-4B53-B53D-FFDA2D137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50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7EC38-5832-4465-9080-6B717030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7FCC40-671C-450E-9382-2E5F4C1D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12361-C7E8-46B7-A293-61ABB1F1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1803-34A0-4A8C-BCBD-AE9112B1F880}" type="datetime1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1865A-EEDB-4F44-B002-25573FD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3B1A1-D4CE-4D3A-8F06-BF06543F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5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AF04A-8778-484E-9CCF-3524258A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43E45A-C907-4EE5-AABF-BAD9F9A1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C01BD3-7E8F-42DF-879C-439DDE0F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3EC5-8702-48BF-8E15-45D28D4BE70F}" type="datetime1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D5C1C5-6E79-4205-ABC3-2FFCC3BB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B194C9-B909-4FB1-8381-9C46DB08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1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F58273-43D6-46E2-919D-36290E890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8E2486-2ED7-4F5A-854D-25D75975F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2311A4-C9D0-44D9-B97D-EACC2F02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9667-F8D4-4F81-90B3-5B55050BB940}" type="datetime1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E670E8-27A1-43FF-9DD4-6A5386F9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ABF4B-4D80-4AA9-8E6A-0F9781DF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91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CEFBB-AE3F-48F7-A863-8DF34F95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BC57B-C1AF-4936-ACCB-59272E9C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84168-A43F-40A4-B2C6-0955B27C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B122-ACC2-4F2B-9457-CE1D186B7F95}" type="datetime1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CC525-9103-4EC7-9645-B9464466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0FD6BF-60B0-454D-A2BC-F108DD5F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86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3BF8C-4052-476E-865A-545BCF35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266CD0-40D8-438D-A6F4-99F8B053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22BF61-0EA9-4692-860E-075A994A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F003-3D11-44AC-9AAF-194F0CAE0DCB}" type="datetime1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DECFD-8ADD-4F1E-82FF-D95C0352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7B0280-3BDA-4CB3-B165-8C0F072B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EDA4C-07C6-4BEE-8998-AA432FBF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BDD19-5C90-4867-BB14-FBF40995B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59E147-11DD-4F8D-976C-939E9989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57D15C-EE4C-456B-BBCB-27A12DBE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6B1-D4FA-4BDA-8F51-B218C69DC6D0}" type="datetime1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587112-7794-48A4-AC29-D7761066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2D4235-3AA2-4583-9C2C-55D2685C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55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D79C6-4767-4682-B911-FB75DBE8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34168-DB27-4E3A-A525-0D958624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E3FBC7-1B05-4D48-B25B-D6A7AF9E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B09728-3ED9-468F-9A58-0210B43C0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65572C-8CF6-4FCA-AD59-E8DA60C2E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35DC52-EDA0-49AA-8E0D-E42EC748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9039-5375-466A-B50F-ADB29AE09C6B}" type="datetime1">
              <a:rPr lang="ru-RU" smtClean="0"/>
              <a:t>22.06.2020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BA7F74-2A29-4604-9701-228C222D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5B5370-E4C2-4B62-BB52-0C13287D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2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A1FAB-90AC-4A1F-B270-8FDBF612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208351-D64D-4B51-BCDE-32B9C5EA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0E85-F622-481E-B621-0E68A12F82AC}" type="datetime1">
              <a:rPr lang="ru-RU" smtClean="0"/>
              <a:t>22.06.2020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87C2CE-C5A1-4371-95B3-7B876EF7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36CF90-9038-4AA9-BF2A-5DC55C2A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9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BC0F81-0F40-4603-B7E3-02E4DE41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4146-A030-4DD8-8B4C-BC399FBACFA9}" type="datetime1">
              <a:rPr lang="ru-RU" smtClean="0"/>
              <a:t>22.06.2020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551B16-4168-4268-A662-2133BABC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4A2BD-82CC-4D79-89D1-445CC201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61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CB806-7FE3-4608-9BFD-9433C49D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8583F-E5A3-4C61-BE67-3BFF39B69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DC68EC-F69F-4454-8002-522B9CB00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A91D48-445A-4DEA-99FB-DDBD0E1D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93BB-BDA7-4F5D-82A6-80F8781E6CE0}" type="datetime1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44D90-C263-49AE-AEE7-EA8F3370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F543F3-AEE7-4106-8C54-62F67AB7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64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15B41-1DDF-4520-9CBE-BA0E7F2D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45FA39-9C23-4943-939F-7B4DAE726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29F791-7B6B-4DF8-BF97-439766C31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5D0269-DADC-4699-B503-9A76B323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6B87-E30D-4172-B161-0281A1B8B786}" type="datetime1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917D82-0B15-41CF-B3DA-9EEAB3F9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A7735C-2252-4DB2-B345-B3956A3E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13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BC06A-A61B-4665-A474-907E31A6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65FD2F-D9E0-405A-8469-E271EEC4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555C6-80B2-48F3-895D-26D6AECC3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2A57-F52D-4300-A32B-CAF82515A8BF}" type="datetime1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2F96C-66DC-48D5-9B2E-3F4F4D6FF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E75E6-FC97-4130-90A6-EF4D5E253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A04F-7A8B-46BC-B900-7D092EA18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B3618D7-95FD-4ADC-99E0-456D11E1D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525"/>
            <a:ext cx="9144000" cy="1655762"/>
          </a:xfrm>
        </p:spPr>
        <p:txBody>
          <a:bodyPr>
            <a:noAutofit/>
          </a:bodyPr>
          <a:lstStyle/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Выпускная квалификационная работа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01.03.02 – Прикладная математика и информатика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2015338-2DF1-4523-AAA9-B047D566E4EC}"/>
              </a:ext>
            </a:extLst>
          </p:cNvPr>
          <p:cNvSpPr txBox="1">
            <a:spLocks/>
          </p:cNvSpPr>
          <p:nvPr/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Распознавание информации на изображениях чеков для использования в корпоративной системе</a:t>
            </a:r>
          </a:p>
          <a:p>
            <a:endParaRPr lang="ru-RU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C136A16-7CBC-4E5E-A369-4554D53EE6C9}"/>
              </a:ext>
            </a:extLst>
          </p:cNvPr>
          <p:cNvSpPr txBox="1">
            <a:spLocks/>
          </p:cNvSpPr>
          <p:nvPr/>
        </p:nvSpPr>
        <p:spPr>
          <a:xfrm>
            <a:off x="1524000" y="54554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Автор: Снегур А.Т.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Научный руководитель: старший преподаватель Ячменёва Н.Н.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3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2D91A9-8105-48DB-9C56-C5BCFF58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4F0216-5175-43EF-B44F-8655CF49B335}"/>
              </a:ext>
            </a:extLst>
          </p:cNvPr>
          <p:cNvSpPr/>
          <p:nvPr/>
        </p:nvSpPr>
        <p:spPr>
          <a:xfrm>
            <a:off x="0" y="0"/>
            <a:ext cx="1012809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Формирование 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 </a:t>
            </a:r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запроса  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60695E3E-BAEC-45B8-8BAC-824ECF7E2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9C35D81F-9F32-4D81-9117-39A360B31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135AD104-D06A-4479-862C-90CD15188F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FCE498-B71B-44B8-92C7-2C5783E22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2" r="12838"/>
          <a:stretch/>
        </p:blipFill>
        <p:spPr>
          <a:xfrm>
            <a:off x="526473" y="1702920"/>
            <a:ext cx="6714836" cy="3452159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5195D2DA-238F-4547-BF03-AEAA57F5F350}"/>
              </a:ext>
            </a:extLst>
          </p:cNvPr>
          <p:cNvCxnSpPr/>
          <p:nvPr/>
        </p:nvCxnSpPr>
        <p:spPr>
          <a:xfrm>
            <a:off x="6342149" y="2827020"/>
            <a:ext cx="1798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647EB0F-7CB3-46DB-A781-0D335F194BDA}"/>
              </a:ext>
            </a:extLst>
          </p:cNvPr>
          <p:cNvCxnSpPr/>
          <p:nvPr/>
        </p:nvCxnSpPr>
        <p:spPr>
          <a:xfrm>
            <a:off x="7231380" y="4084320"/>
            <a:ext cx="1798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E67642-E9D4-4FE1-AD0A-CF143626AF14}"/>
              </a:ext>
            </a:extLst>
          </p:cNvPr>
          <p:cNvSpPr txBox="1"/>
          <p:nvPr/>
        </p:nvSpPr>
        <p:spPr>
          <a:xfrm>
            <a:off x="8203474" y="2642354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Закодированное ранее изображение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960A34-E847-4BEE-B595-FCE00A510A54}"/>
              </a:ext>
            </a:extLst>
          </p:cNvPr>
          <p:cNvSpPr txBox="1"/>
          <p:nvPr/>
        </p:nvSpPr>
        <p:spPr>
          <a:xfrm>
            <a:off x="9016076" y="3892709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 распознавания</a:t>
            </a:r>
          </a:p>
        </p:txBody>
      </p:sp>
    </p:spTree>
    <p:extLst>
      <p:ext uri="{BB962C8B-B14F-4D97-AF65-F5344CB8AC3E}">
        <p14:creationId xmlns:p14="http://schemas.microsoft.com/office/powerpoint/2010/main" val="69861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CEA01A-9809-408E-8F2B-2D7C228E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F91E93-F07A-42C3-98FC-AAFE8B6DE972}"/>
              </a:ext>
            </a:extLst>
          </p:cNvPr>
          <p:cNvSpPr/>
          <p:nvPr/>
        </p:nvSpPr>
        <p:spPr>
          <a:xfrm>
            <a:off x="0" y="-6183"/>
            <a:ext cx="7835030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Отправка 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</a:t>
            </a:r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запроса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pic>
        <p:nvPicPr>
          <p:cNvPr id="7" name="Рисунок 6" descr="Изображение выглядит как часы,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0573D04D-90A6-46FE-9F24-994783F5D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070"/>
            <a:ext cx="12192000" cy="4907280"/>
          </a:xfrm>
          <a:prstGeom prst="rect">
            <a:avLst/>
          </a:prstGeom>
        </p:spPr>
      </p:pic>
      <p:pic>
        <p:nvPicPr>
          <p:cNvPr id="9218" name="Picture 2" descr="Вебинар 26 июля 2017 года: Реализация ITSM решений на платформе ...">
            <a:extLst>
              <a:ext uri="{FF2B5EF4-FFF2-40B4-BE49-F238E27FC236}">
                <a16:creationId xmlns:a16="http://schemas.microsoft.com/office/drawing/2014/main" id="{C831EC7D-2462-42B1-AB10-60390D5F4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178843"/>
            <a:ext cx="2500313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F5FCB600-1B00-441E-BA95-368F8983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460" y="4954361"/>
            <a:ext cx="1172340" cy="4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25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C2CE10-FA0E-4CD6-9ED9-0836FBF1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1C4DD7F-B4FD-4B9E-9222-71E345D35122}"/>
              </a:ext>
            </a:extLst>
          </p:cNvPr>
          <p:cNvSpPr/>
          <p:nvPr/>
        </p:nvSpPr>
        <p:spPr>
          <a:xfrm>
            <a:off x="-249496" y="0"/>
            <a:ext cx="1160484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Дополнительная обработка текста</a:t>
            </a:r>
          </a:p>
        </p:txBody>
      </p:sp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50B9573-9579-4209-BBA9-247A5889A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2" y="1098858"/>
            <a:ext cx="7219950" cy="3724275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DDFE588-0615-4F72-B75E-482C30E1AE23}"/>
              </a:ext>
            </a:extLst>
          </p:cNvPr>
          <p:cNvCxnSpPr/>
          <p:nvPr/>
        </p:nvCxnSpPr>
        <p:spPr>
          <a:xfrm>
            <a:off x="5224220" y="2349087"/>
            <a:ext cx="3703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17A7873-4E1A-4F0A-8E7E-102776D0B257}"/>
              </a:ext>
            </a:extLst>
          </p:cNvPr>
          <p:cNvCxnSpPr/>
          <p:nvPr/>
        </p:nvCxnSpPr>
        <p:spPr>
          <a:xfrm>
            <a:off x="4012946" y="3021285"/>
            <a:ext cx="3703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3EFA744-1730-47B0-9583-050F07CCEC0B}"/>
              </a:ext>
            </a:extLst>
          </p:cNvPr>
          <p:cNvCxnSpPr/>
          <p:nvPr/>
        </p:nvCxnSpPr>
        <p:spPr>
          <a:xfrm>
            <a:off x="4012946" y="3917828"/>
            <a:ext cx="3703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8E403FD-51D1-4E05-B66F-7D32242B07DE}"/>
              </a:ext>
            </a:extLst>
          </p:cNvPr>
          <p:cNvCxnSpPr>
            <a:cxnSpLocks/>
          </p:cNvCxnSpPr>
          <p:nvPr/>
        </p:nvCxnSpPr>
        <p:spPr>
          <a:xfrm flipH="1">
            <a:off x="4302748" y="4223164"/>
            <a:ext cx="1187254" cy="796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0CB8176-7C4F-4D30-A3D3-C689A82C13F7}"/>
              </a:ext>
            </a:extLst>
          </p:cNvPr>
          <p:cNvCxnSpPr/>
          <p:nvPr/>
        </p:nvCxnSpPr>
        <p:spPr>
          <a:xfrm>
            <a:off x="4012946" y="3460629"/>
            <a:ext cx="3703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1876EAF-17BB-4A7E-84DF-E18445665532}"/>
              </a:ext>
            </a:extLst>
          </p:cNvPr>
          <p:cNvCxnSpPr>
            <a:cxnSpLocks/>
          </p:cNvCxnSpPr>
          <p:nvPr/>
        </p:nvCxnSpPr>
        <p:spPr>
          <a:xfrm>
            <a:off x="6347881" y="4375188"/>
            <a:ext cx="0" cy="1288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40080BF-B265-4806-A561-BFB9BC7F6210}"/>
              </a:ext>
            </a:extLst>
          </p:cNvPr>
          <p:cNvCxnSpPr>
            <a:cxnSpLocks/>
          </p:cNvCxnSpPr>
          <p:nvPr/>
        </p:nvCxnSpPr>
        <p:spPr>
          <a:xfrm>
            <a:off x="7123101" y="4223164"/>
            <a:ext cx="1187254" cy="796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F54BD1-6AEA-43CC-91CD-F1311F044581}"/>
              </a:ext>
            </a:extLst>
          </p:cNvPr>
          <p:cNvSpPr txBox="1"/>
          <p:nvPr/>
        </p:nvSpPr>
        <p:spPr>
          <a:xfrm>
            <a:off x="8928002" y="2164421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Содержимое чека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EF796-8FBE-4877-BBC4-659013D07A1A}"/>
              </a:ext>
            </a:extLst>
          </p:cNvPr>
          <p:cNvSpPr txBox="1"/>
          <p:nvPr/>
        </p:nvSpPr>
        <p:spPr>
          <a:xfrm>
            <a:off x="7716728" y="2827858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Поле итоговой стоимости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904566-BC4E-4793-9122-FD6483EC7829}"/>
              </a:ext>
            </a:extLst>
          </p:cNvPr>
          <p:cNvSpPr txBox="1"/>
          <p:nvPr/>
        </p:nvSpPr>
        <p:spPr>
          <a:xfrm>
            <a:off x="7716728" y="3241203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3E77-5553-4511-BC18-83935AFE4246}"/>
              </a:ext>
            </a:extLst>
          </p:cNvPr>
          <p:cNvSpPr txBox="1"/>
          <p:nvPr/>
        </p:nvSpPr>
        <p:spPr>
          <a:xfrm>
            <a:off x="7716728" y="3680546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Поставщик услуг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EDE92B-0FAE-42FE-BECC-8BC4E1683C53}"/>
              </a:ext>
            </a:extLst>
          </p:cNvPr>
          <p:cNvSpPr txBox="1"/>
          <p:nvPr/>
        </p:nvSpPr>
        <p:spPr>
          <a:xfrm>
            <a:off x="8310355" y="4823133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Обработка текста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77D4E-2E4F-4947-8875-2356905B314E}"/>
              </a:ext>
            </a:extLst>
          </p:cNvPr>
          <p:cNvSpPr txBox="1"/>
          <p:nvPr/>
        </p:nvSpPr>
        <p:spPr>
          <a:xfrm>
            <a:off x="3405053" y="4823133"/>
            <a:ext cx="413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Отмена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1C1EA-13F3-47CE-9126-C1D01B072EA6}"/>
              </a:ext>
            </a:extLst>
          </p:cNvPr>
          <p:cNvSpPr txBox="1"/>
          <p:nvPr/>
        </p:nvSpPr>
        <p:spPr>
          <a:xfrm>
            <a:off x="5397338" y="5619627"/>
            <a:ext cx="498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записи и </a:t>
            </a:r>
          </a:p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6331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7C0B62BA-9F23-4920-B0F3-B1982593E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5" y="689481"/>
            <a:ext cx="10989830" cy="595528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BE4C0-BB14-48BF-BF33-A6017355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8F488BF-5222-4BC3-8132-B6F86BB20B38}"/>
              </a:ext>
            </a:extLst>
          </p:cNvPr>
          <p:cNvSpPr/>
          <p:nvPr/>
        </p:nvSpPr>
        <p:spPr>
          <a:xfrm>
            <a:off x="120072" y="-113843"/>
            <a:ext cx="6756978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Работа с 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Tesseract JS</a:t>
            </a:r>
            <a:endParaRPr lang="ru-RU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2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718E50-5468-4A7C-975F-A9952422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67D83E-E219-4C3D-B8AF-FEF668CF3E21}"/>
              </a:ext>
            </a:extLst>
          </p:cNvPr>
          <p:cNvSpPr/>
          <p:nvPr/>
        </p:nvSpPr>
        <p:spPr>
          <a:xfrm>
            <a:off x="0" y="0"/>
            <a:ext cx="11244361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Анализ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результатов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Vision</a:t>
            </a:r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245DC45-8D83-4700-8D6C-7A5668D07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266825"/>
            <a:ext cx="74295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0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718E50-5468-4A7C-975F-A9952422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0D7EDD-F8CC-4D3F-84C9-F1AA3B117783}"/>
              </a:ext>
            </a:extLst>
          </p:cNvPr>
          <p:cNvSpPr/>
          <p:nvPr/>
        </p:nvSpPr>
        <p:spPr>
          <a:xfrm>
            <a:off x="0" y="0"/>
            <a:ext cx="10430869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Анализ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результатов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Tesseract JS</a:t>
            </a:r>
            <a:endParaRPr lang="ru-RU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061B026-7E61-4EE2-98D5-1E31C6ABF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" y="1423987"/>
            <a:ext cx="70294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5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15CACD-A8A8-4CBF-89D9-CBAE9418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639F10-D390-4EEB-A32F-D62B5C000454}"/>
              </a:ext>
            </a:extLst>
          </p:cNvPr>
          <p:cNvSpPr/>
          <p:nvPr/>
        </p:nvSpPr>
        <p:spPr>
          <a:xfrm>
            <a:off x="2064415" y="136525"/>
            <a:ext cx="8063169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Полученные результаты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17F9F2-21EF-404C-9AB2-1E77A5A5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0"/>
            <a:ext cx="10515600" cy="5330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Определён набор инструментов, успешно справляющихся с поставленной задачей</a:t>
            </a:r>
          </a:p>
          <a:p>
            <a:r>
              <a:rPr lang="ru-RU" dirty="0"/>
              <a:t>Создана тестовая база, содержащая в себе кассовые чеки разных типов</a:t>
            </a:r>
          </a:p>
          <a:p>
            <a:r>
              <a:rPr lang="ru-RU" dirty="0"/>
              <a:t>Настроена интеграция с библиотекой Tesseract.JS и с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Vision</a:t>
            </a:r>
            <a:r>
              <a:rPr lang="ru-RU" dirty="0"/>
              <a:t> AI</a:t>
            </a:r>
          </a:p>
          <a:p>
            <a:r>
              <a:rPr lang="ru-RU" dirty="0"/>
              <a:t>Создан интерфейс, в котором происходит пост-обработка текста</a:t>
            </a:r>
          </a:p>
          <a:p>
            <a:r>
              <a:rPr lang="ru-RU" dirty="0"/>
              <a:t>Протестирован функционал </a:t>
            </a:r>
            <a:r>
              <a:rPr lang="de-DE" dirty="0"/>
              <a:t>OCR </a:t>
            </a:r>
            <a:r>
              <a:rPr lang="ru-RU" dirty="0"/>
              <a:t>инструментов</a:t>
            </a:r>
          </a:p>
          <a:p>
            <a:r>
              <a:rPr lang="ru-RU" dirty="0"/>
              <a:t>Предусмотрена бесперебойная работа по распознаванию</a:t>
            </a:r>
          </a:p>
        </p:txBody>
      </p:sp>
    </p:spTree>
    <p:extLst>
      <p:ext uri="{BB962C8B-B14F-4D97-AF65-F5344CB8AC3E}">
        <p14:creationId xmlns:p14="http://schemas.microsoft.com/office/powerpoint/2010/main" val="20473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09A773-3AE5-460C-8CAD-B1B281FE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A04F-7A8B-46BC-B900-7D092EA1812F}" type="slidenum">
              <a:rPr lang="ru-RU" sz="1800" b="1" smtClean="0"/>
              <a:t>2</a:t>
            </a:fld>
            <a:r>
              <a:rPr lang="ru-RU" sz="1800" b="1" dirty="0"/>
              <a:t>/16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38958E-6D09-44CC-BAF7-5E4DB701078A}"/>
              </a:ext>
            </a:extLst>
          </p:cNvPr>
          <p:cNvSpPr/>
          <p:nvPr/>
        </p:nvSpPr>
        <p:spPr>
          <a:xfrm>
            <a:off x="2370653" y="314036"/>
            <a:ext cx="745069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Цели и задачи работы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1AD10D-1A48-4E84-85DE-20C312C0314A}"/>
              </a:ext>
            </a:extLst>
          </p:cNvPr>
          <p:cNvSpPr txBox="1">
            <a:spLocks/>
          </p:cNvSpPr>
          <p:nvPr/>
        </p:nvSpPr>
        <p:spPr>
          <a:xfrm>
            <a:off x="838200" y="1480457"/>
            <a:ext cx="10515600" cy="5155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Цель работы:</a:t>
            </a:r>
          </a:p>
          <a:p>
            <a:pPr lvl="1"/>
            <a:r>
              <a:rPr lang="ru-RU" dirty="0"/>
              <a:t>Расширить базовый функционал корпоративной </a:t>
            </a:r>
            <a:r>
              <a:rPr lang="ru-RU" dirty="0" err="1"/>
              <a:t>ServiceNow</a:t>
            </a:r>
            <a:r>
              <a:rPr lang="ru-RU" dirty="0"/>
              <a:t> платформы путём внедрения OCR инструментов для распознавания текста на изображениях кассовых чеков.</a:t>
            </a:r>
          </a:p>
          <a:p>
            <a:endParaRPr lang="ru-RU" dirty="0"/>
          </a:p>
          <a:p>
            <a:r>
              <a:rPr lang="ru-RU" dirty="0"/>
              <a:t>Поставленные задачи:</a:t>
            </a:r>
          </a:p>
          <a:p>
            <a:pPr lvl="1"/>
            <a:r>
              <a:rPr lang="ru-RU" dirty="0"/>
              <a:t>Изучение особенностей и возможностей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Platform</a:t>
            </a:r>
            <a:r>
              <a:rPr lang="ru-RU" dirty="0"/>
              <a:t> </a:t>
            </a:r>
            <a:r>
              <a:rPr lang="ru-RU" dirty="0" err="1"/>
              <a:t>ServiceNow</a:t>
            </a:r>
            <a:endParaRPr lang="ru-RU" dirty="0"/>
          </a:p>
          <a:p>
            <a:pPr lvl="1"/>
            <a:r>
              <a:rPr lang="ru-RU" dirty="0"/>
              <a:t>Сбор и анализ тестовых данных – изображений чеков разных типов</a:t>
            </a:r>
          </a:p>
          <a:p>
            <a:pPr lvl="1"/>
            <a:r>
              <a:rPr lang="ru-RU" dirty="0"/>
              <a:t>Анализ существующих OCR сервисов и инструментов для распознавания текста на изображениях чеков</a:t>
            </a:r>
          </a:p>
          <a:p>
            <a:pPr lvl="1"/>
            <a:r>
              <a:rPr lang="ru-RU" dirty="0"/>
              <a:t>Внедрение выбранных OCR сервисов в </a:t>
            </a:r>
            <a:r>
              <a:rPr lang="ru-RU" dirty="0" err="1"/>
              <a:t>ServiceNow</a:t>
            </a:r>
            <a:endParaRPr lang="ru-RU" dirty="0"/>
          </a:p>
          <a:p>
            <a:pPr lvl="1"/>
            <a:r>
              <a:rPr lang="ru-RU" dirty="0"/>
              <a:t>Организация системы по распознаванию информации на чеках</a:t>
            </a:r>
          </a:p>
          <a:p>
            <a:pPr lvl="1"/>
            <a:r>
              <a:rPr lang="ru-RU" dirty="0"/>
              <a:t>Тестирование разработанного приложения и анализ полученных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47972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внутренний, карта, текст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BDE07115-6FDC-49A2-B92D-29866FB0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0491B20-AECF-4E05-B1E5-F1A708F35178}"/>
              </a:ext>
            </a:extLst>
          </p:cNvPr>
          <p:cNvSpPr/>
          <p:nvPr/>
        </p:nvSpPr>
        <p:spPr>
          <a:xfrm>
            <a:off x="7277" y="0"/>
            <a:ext cx="3973011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ServiceNow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48CB372-FCF4-4EF4-A337-BACACA24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BD49A-BC75-48AC-9682-D1588456247C}"/>
              </a:ext>
            </a:extLst>
          </p:cNvPr>
          <p:cNvSpPr txBox="1"/>
          <p:nvPr/>
        </p:nvSpPr>
        <p:spPr>
          <a:xfrm>
            <a:off x="855677" y="3105834"/>
            <a:ext cx="258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управление инцидентами, проблемами и заменами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E9F968-1F58-4B1D-AF93-97CC18CB748D}"/>
              </a:ext>
            </a:extLst>
          </p:cNvPr>
          <p:cNvSpPr txBox="1"/>
          <p:nvPr/>
        </p:nvSpPr>
        <p:spPr>
          <a:xfrm>
            <a:off x="6989427" y="2201221"/>
            <a:ext cx="258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работа с визуальной доской задач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A5683-C7F3-472D-89CF-8843889C9739}"/>
              </a:ext>
            </a:extLst>
          </p:cNvPr>
          <p:cNvSpPr txBox="1"/>
          <p:nvPr/>
        </p:nvSpPr>
        <p:spPr>
          <a:xfrm>
            <a:off x="9608190" y="3880417"/>
            <a:ext cx="258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доступ ко множественным </a:t>
            </a:r>
          </a:p>
          <a:p>
            <a:pPr algn="ctr"/>
            <a:r>
              <a:rPr lang="ru-RU" sz="1600" dirty="0"/>
              <a:t>приложениям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2E507-1D5D-4992-9E24-36D5FA821104}"/>
              </a:ext>
            </a:extLst>
          </p:cNvPr>
          <p:cNvSpPr txBox="1"/>
          <p:nvPr/>
        </p:nvSpPr>
        <p:spPr>
          <a:xfrm>
            <a:off x="7591337" y="6042718"/>
            <a:ext cx="2583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встроенные модули для создания аналитики и отчётов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41179-1131-4AB5-B5C4-B93DA6C3137F}"/>
              </a:ext>
            </a:extLst>
          </p:cNvPr>
          <p:cNvSpPr txBox="1"/>
          <p:nvPr/>
        </p:nvSpPr>
        <p:spPr>
          <a:xfrm>
            <a:off x="329967" y="5995573"/>
            <a:ext cx="2583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удобный портал для создания заявок любого типа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C9C3F-4B51-4D27-92EB-07C837B9610E}"/>
              </a:ext>
            </a:extLst>
          </p:cNvPr>
          <p:cNvSpPr txBox="1"/>
          <p:nvPr/>
        </p:nvSpPr>
        <p:spPr>
          <a:xfrm>
            <a:off x="5078135" y="5410798"/>
            <a:ext cx="258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единая облачная система для хранения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70675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C99F40-7143-4378-B069-68B922BAE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58812"/>
            <a:ext cx="12192000" cy="5013799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E3A7A0A-838E-4129-B606-B084B4744157}"/>
              </a:ext>
            </a:extLst>
          </p:cNvPr>
          <p:cNvSpPr/>
          <p:nvPr/>
        </p:nvSpPr>
        <p:spPr>
          <a:xfrm>
            <a:off x="0" y="0"/>
            <a:ext cx="6649129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Модули 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ServiceNow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67715D14-CB16-40E8-973F-95AAB45E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pic>
        <p:nvPicPr>
          <p:cNvPr id="2050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F0829B4D-62FA-40F0-B612-FD6D18BF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20" y="1522226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C5FE1D-D8DB-4DF3-9427-8EAEA4BD0F67}"/>
              </a:ext>
            </a:extLst>
          </p:cNvPr>
          <p:cNvSpPr txBox="1"/>
          <p:nvPr/>
        </p:nvSpPr>
        <p:spPr>
          <a:xfrm>
            <a:off x="10700416" y="3187817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Серверная </a:t>
            </a:r>
          </a:p>
          <a:p>
            <a:pPr algn="ctr"/>
            <a:r>
              <a:rPr lang="ru-RU" b="1" dirty="0"/>
              <a:t>сторона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8C1FB0-B097-4B7D-B25B-EAC8B8BE4698}"/>
              </a:ext>
            </a:extLst>
          </p:cNvPr>
          <p:cNvSpPr txBox="1"/>
          <p:nvPr/>
        </p:nvSpPr>
        <p:spPr>
          <a:xfrm>
            <a:off x="168586" y="5521354"/>
            <a:ext cx="138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Клиентская </a:t>
            </a:r>
          </a:p>
          <a:p>
            <a:pPr algn="ctr"/>
            <a:r>
              <a:rPr lang="ru-RU" b="1" dirty="0"/>
              <a:t>сторона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F04753-2391-4681-9CC0-6556C55C075F}"/>
              </a:ext>
            </a:extLst>
          </p:cNvPr>
          <p:cNvSpPr txBox="1"/>
          <p:nvPr/>
        </p:nvSpPr>
        <p:spPr>
          <a:xfrm>
            <a:off x="3050757" y="187332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Business </a:t>
            </a:r>
          </a:p>
          <a:p>
            <a:pPr algn="ctr"/>
            <a:r>
              <a:rPr lang="en-US" b="1" dirty="0"/>
              <a:t>Rules</a:t>
            </a:r>
            <a:endParaRPr lang="ru-RU" b="1" dirty="0"/>
          </a:p>
        </p:txBody>
      </p:sp>
      <p:pic>
        <p:nvPicPr>
          <p:cNvPr id="28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F07E91CE-D4DB-417E-82AA-2859018F0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14" y="1522224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78B812C7-9777-4F43-B377-0458F3D9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09" y="1522225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81FD80E-9741-40FD-B335-56A5D11452B8}"/>
              </a:ext>
            </a:extLst>
          </p:cNvPr>
          <p:cNvSpPr txBox="1"/>
          <p:nvPr/>
        </p:nvSpPr>
        <p:spPr>
          <a:xfrm>
            <a:off x="5492460" y="1873321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Script</a:t>
            </a:r>
          </a:p>
          <a:p>
            <a:pPr algn="ctr"/>
            <a:r>
              <a:rPr lang="en-US" b="1" dirty="0"/>
              <a:t>Includes</a:t>
            </a:r>
            <a:endParaRPr lang="ru-R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53CCA0-EF58-4A63-8F7F-519D115A4DCB}"/>
              </a:ext>
            </a:extLst>
          </p:cNvPr>
          <p:cNvSpPr txBox="1"/>
          <p:nvPr/>
        </p:nvSpPr>
        <p:spPr>
          <a:xfrm>
            <a:off x="8092801" y="1873320"/>
            <a:ext cx="645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REST</a:t>
            </a:r>
          </a:p>
          <a:p>
            <a:pPr algn="ctr"/>
            <a:r>
              <a:rPr lang="en-US" b="1" dirty="0"/>
              <a:t>API</a:t>
            </a:r>
            <a:endParaRPr lang="ru-RU" b="1" dirty="0"/>
          </a:p>
        </p:txBody>
      </p:sp>
      <p:pic>
        <p:nvPicPr>
          <p:cNvPr id="32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E2AB9661-8387-4DD9-8CD9-907D638C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19" y="4193418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5BB8CC1-6863-4DED-8E69-A3C47557496A}"/>
              </a:ext>
            </a:extLst>
          </p:cNvPr>
          <p:cNvSpPr txBox="1"/>
          <p:nvPr/>
        </p:nvSpPr>
        <p:spPr>
          <a:xfrm>
            <a:off x="3169829" y="4592752"/>
            <a:ext cx="82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Scripts</a:t>
            </a:r>
            <a:endParaRPr lang="ru-RU" b="1" dirty="0"/>
          </a:p>
        </p:txBody>
      </p:sp>
      <p:pic>
        <p:nvPicPr>
          <p:cNvPr id="34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A4AB94ED-E410-4907-AA2C-A6F80855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51" y="4193418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55E301A7-D912-493A-AB89-F11F2723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407" y="4193418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Script Svg Png Icon Free Download (#474065) - OnlineWebFonts.COM">
            <a:extLst>
              <a:ext uri="{FF2B5EF4-FFF2-40B4-BE49-F238E27FC236}">
                <a16:creationId xmlns:a16="http://schemas.microsoft.com/office/drawing/2014/main" id="{5534E4D6-364D-4A6E-88C4-B1111CDA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39" y="4193418"/>
            <a:ext cx="1820033" cy="16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EE48FD2-926B-43A0-B35E-93960C12EEBC}"/>
              </a:ext>
            </a:extLst>
          </p:cNvPr>
          <p:cNvSpPr txBox="1"/>
          <p:nvPr/>
        </p:nvSpPr>
        <p:spPr>
          <a:xfrm>
            <a:off x="4888708" y="4592752"/>
            <a:ext cx="73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UI</a:t>
            </a:r>
          </a:p>
          <a:p>
            <a:pPr algn="ctr"/>
            <a:r>
              <a:rPr lang="en-US" b="1" dirty="0"/>
              <a:t>Script</a:t>
            </a:r>
            <a:endParaRPr lang="ru-RU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669BDD-37F7-4748-B77A-941C516D261A}"/>
              </a:ext>
            </a:extLst>
          </p:cNvPr>
          <p:cNvSpPr txBox="1"/>
          <p:nvPr/>
        </p:nvSpPr>
        <p:spPr>
          <a:xfrm>
            <a:off x="6499067" y="4592752"/>
            <a:ext cx="730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UI</a:t>
            </a:r>
          </a:p>
          <a:p>
            <a:pPr algn="ctr"/>
            <a:r>
              <a:rPr lang="en-US" b="1" dirty="0"/>
              <a:t>Pages</a:t>
            </a:r>
            <a:endParaRPr lang="ru-RU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8B79D-F38F-4C29-B0DC-D542508E475A}"/>
              </a:ext>
            </a:extLst>
          </p:cNvPr>
          <p:cNvSpPr txBox="1"/>
          <p:nvPr/>
        </p:nvSpPr>
        <p:spPr>
          <a:xfrm>
            <a:off x="8117168" y="4592751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UI</a:t>
            </a:r>
          </a:p>
          <a:p>
            <a:pPr algn="ctr"/>
            <a:r>
              <a:rPr lang="en-US" b="1" dirty="0"/>
              <a:t>Actions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375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85014AEF-9DDC-4A03-94A9-4F9A18663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97" y="119224"/>
            <a:ext cx="7860678" cy="661955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7410C1-27FD-4CA2-91D8-9D94DE9A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C58907-C532-4B72-A627-E99858FF9F42}"/>
              </a:ext>
            </a:extLst>
          </p:cNvPr>
          <p:cNvSpPr/>
          <p:nvPr/>
        </p:nvSpPr>
        <p:spPr>
          <a:xfrm>
            <a:off x="161925" y="0"/>
            <a:ext cx="3878882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Схема БД </a:t>
            </a:r>
            <a:endParaRPr lang="en-US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ServiceNow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400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7986AB-C950-4B2F-BF86-E31B9845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8546694-8E76-401F-BFAC-9EA6AB9BA5FB}"/>
              </a:ext>
            </a:extLst>
          </p:cNvPr>
          <p:cNvSpPr/>
          <p:nvPr/>
        </p:nvSpPr>
        <p:spPr>
          <a:xfrm>
            <a:off x="0" y="0"/>
            <a:ext cx="11021672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Анализ структуры кассового чека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pic>
        <p:nvPicPr>
          <p:cNvPr id="15" name="Рисунок 1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62FDCA7-F4E9-401D-AC1C-A4006D811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7" y="1015663"/>
            <a:ext cx="4232158" cy="5357563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8E37F26-AD90-447E-B285-0E4572CF4C70}"/>
              </a:ext>
            </a:extLst>
          </p:cNvPr>
          <p:cNvCxnSpPr/>
          <p:nvPr/>
        </p:nvCxnSpPr>
        <p:spPr>
          <a:xfrm>
            <a:off x="3130523" y="1489597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B6E0AB-FF30-4194-9627-DC93047C9FA1}"/>
              </a:ext>
            </a:extLst>
          </p:cNvPr>
          <p:cNvCxnSpPr/>
          <p:nvPr/>
        </p:nvCxnSpPr>
        <p:spPr>
          <a:xfrm>
            <a:off x="3620654" y="1742665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91EE446-DBDA-45DE-A830-C047777FE587}"/>
              </a:ext>
            </a:extLst>
          </p:cNvPr>
          <p:cNvCxnSpPr/>
          <p:nvPr/>
        </p:nvCxnSpPr>
        <p:spPr>
          <a:xfrm>
            <a:off x="4006791" y="2136948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47C1E8D-8C3A-4AD6-A331-51C915B9CF99}"/>
              </a:ext>
            </a:extLst>
          </p:cNvPr>
          <p:cNvCxnSpPr/>
          <p:nvPr/>
        </p:nvCxnSpPr>
        <p:spPr>
          <a:xfrm>
            <a:off x="4725035" y="3521131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A6FBF18-F5A5-4EEA-B1F6-79371B3D0152}"/>
              </a:ext>
            </a:extLst>
          </p:cNvPr>
          <p:cNvCxnSpPr/>
          <p:nvPr/>
        </p:nvCxnSpPr>
        <p:spPr>
          <a:xfrm>
            <a:off x="3487362" y="5307986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F4946E7-C638-40A7-B077-8B38207BDC80}"/>
              </a:ext>
            </a:extLst>
          </p:cNvPr>
          <p:cNvCxnSpPr/>
          <p:nvPr/>
        </p:nvCxnSpPr>
        <p:spPr>
          <a:xfrm>
            <a:off x="4124237" y="6046217"/>
            <a:ext cx="247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902428-2825-4F3D-ACF2-B2FF6154D1C7}"/>
              </a:ext>
            </a:extLst>
          </p:cNvPr>
          <p:cNvSpPr txBox="1"/>
          <p:nvPr/>
        </p:nvSpPr>
        <p:spPr>
          <a:xfrm>
            <a:off x="5510836" y="1304931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Электронный адрес поставщика услуг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D4D62F-7C8A-4D55-9B33-E5127D585212}"/>
              </a:ext>
            </a:extLst>
          </p:cNvPr>
          <p:cNvSpPr txBox="1"/>
          <p:nvPr/>
        </p:nvSpPr>
        <p:spPr>
          <a:xfrm>
            <a:off x="6040369" y="1549611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Наименование документа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54A91F-5C1B-4791-B6DC-7DE2AF064E31}"/>
              </a:ext>
            </a:extLst>
          </p:cNvPr>
          <p:cNvSpPr txBox="1"/>
          <p:nvPr/>
        </p:nvSpPr>
        <p:spPr>
          <a:xfrm>
            <a:off x="6482137" y="1934681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 и время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082C9-D782-4757-9647-888E6C551576}"/>
              </a:ext>
            </a:extLst>
          </p:cNvPr>
          <p:cNvSpPr txBox="1"/>
          <p:nvPr/>
        </p:nvSpPr>
        <p:spPr>
          <a:xfrm>
            <a:off x="7210697" y="3325112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Итоговая стоимость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BD4F6D-C0A5-4A3B-AC67-69B3A0FB67F5}"/>
              </a:ext>
            </a:extLst>
          </p:cNvPr>
          <p:cNvSpPr txBox="1"/>
          <p:nvPr/>
        </p:nvSpPr>
        <p:spPr>
          <a:xfrm>
            <a:off x="6040368" y="5123104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</a:t>
            </a:r>
            <a:r>
              <a:rPr lang="ru-RU" dirty="0"/>
              <a:t>код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FB2E3-35B6-498B-A999-F9B40337BBC8}"/>
              </a:ext>
            </a:extLst>
          </p:cNvPr>
          <p:cNvSpPr txBox="1"/>
          <p:nvPr/>
        </p:nvSpPr>
        <p:spPr>
          <a:xfrm>
            <a:off x="6717820" y="5861551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Дополнительная информация о поставщике</a:t>
            </a:r>
          </a:p>
        </p:txBody>
      </p:sp>
    </p:spTree>
    <p:extLst>
      <p:ext uri="{BB962C8B-B14F-4D97-AF65-F5344CB8AC3E}">
        <p14:creationId xmlns:p14="http://schemas.microsoft.com/office/powerpoint/2010/main" val="403164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8A4622A-955E-40B6-9CDE-F4CDA969F873}"/>
              </a:ext>
            </a:extLst>
          </p:cNvPr>
          <p:cNvSpPr/>
          <p:nvPr/>
        </p:nvSpPr>
        <p:spPr>
          <a:xfrm>
            <a:off x="8131729" y="1015663"/>
            <a:ext cx="3917658" cy="5705812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089072017">
                  <a:custGeom>
                    <a:avLst/>
                    <a:gdLst>
                      <a:gd name="connsiteX0" fmla="*/ 0 w 3917658"/>
                      <a:gd name="connsiteY0" fmla="*/ 0 h 5705812"/>
                      <a:gd name="connsiteX1" fmla="*/ 638019 w 3917658"/>
                      <a:gd name="connsiteY1" fmla="*/ 0 h 5705812"/>
                      <a:gd name="connsiteX2" fmla="*/ 1080154 w 3917658"/>
                      <a:gd name="connsiteY2" fmla="*/ 0 h 5705812"/>
                      <a:gd name="connsiteX3" fmla="*/ 1639820 w 3917658"/>
                      <a:gd name="connsiteY3" fmla="*/ 0 h 5705812"/>
                      <a:gd name="connsiteX4" fmla="*/ 2277838 w 3917658"/>
                      <a:gd name="connsiteY4" fmla="*/ 0 h 5705812"/>
                      <a:gd name="connsiteX5" fmla="*/ 2719974 w 3917658"/>
                      <a:gd name="connsiteY5" fmla="*/ 0 h 5705812"/>
                      <a:gd name="connsiteX6" fmla="*/ 3162110 w 3917658"/>
                      <a:gd name="connsiteY6" fmla="*/ 0 h 5705812"/>
                      <a:gd name="connsiteX7" fmla="*/ 3917658 w 3917658"/>
                      <a:gd name="connsiteY7" fmla="*/ 0 h 5705812"/>
                      <a:gd name="connsiteX8" fmla="*/ 3917658 w 3917658"/>
                      <a:gd name="connsiteY8" fmla="*/ 456465 h 5705812"/>
                      <a:gd name="connsiteX9" fmla="*/ 3917658 w 3917658"/>
                      <a:gd name="connsiteY9" fmla="*/ 855872 h 5705812"/>
                      <a:gd name="connsiteX10" fmla="*/ 3917658 w 3917658"/>
                      <a:gd name="connsiteY10" fmla="*/ 1540569 h 5705812"/>
                      <a:gd name="connsiteX11" fmla="*/ 3917658 w 3917658"/>
                      <a:gd name="connsiteY11" fmla="*/ 2111150 h 5705812"/>
                      <a:gd name="connsiteX12" fmla="*/ 3917658 w 3917658"/>
                      <a:gd name="connsiteY12" fmla="*/ 2795848 h 5705812"/>
                      <a:gd name="connsiteX13" fmla="*/ 3917658 w 3917658"/>
                      <a:gd name="connsiteY13" fmla="*/ 3252313 h 5705812"/>
                      <a:gd name="connsiteX14" fmla="*/ 3917658 w 3917658"/>
                      <a:gd name="connsiteY14" fmla="*/ 3879952 h 5705812"/>
                      <a:gd name="connsiteX15" fmla="*/ 3917658 w 3917658"/>
                      <a:gd name="connsiteY15" fmla="*/ 4507591 h 5705812"/>
                      <a:gd name="connsiteX16" fmla="*/ 3917658 w 3917658"/>
                      <a:gd name="connsiteY16" fmla="*/ 4906998 h 5705812"/>
                      <a:gd name="connsiteX17" fmla="*/ 3917658 w 3917658"/>
                      <a:gd name="connsiteY17" fmla="*/ 5705812 h 5705812"/>
                      <a:gd name="connsiteX18" fmla="*/ 3436346 w 3917658"/>
                      <a:gd name="connsiteY18" fmla="*/ 5705812 h 5705812"/>
                      <a:gd name="connsiteX19" fmla="*/ 2876680 w 3917658"/>
                      <a:gd name="connsiteY19" fmla="*/ 5705812 h 5705812"/>
                      <a:gd name="connsiteX20" fmla="*/ 2356191 w 3917658"/>
                      <a:gd name="connsiteY20" fmla="*/ 5705812 h 5705812"/>
                      <a:gd name="connsiteX21" fmla="*/ 1718173 w 3917658"/>
                      <a:gd name="connsiteY21" fmla="*/ 5705812 h 5705812"/>
                      <a:gd name="connsiteX22" fmla="*/ 1119331 w 3917658"/>
                      <a:gd name="connsiteY22" fmla="*/ 5705812 h 5705812"/>
                      <a:gd name="connsiteX23" fmla="*/ 598842 w 3917658"/>
                      <a:gd name="connsiteY23" fmla="*/ 5705812 h 5705812"/>
                      <a:gd name="connsiteX24" fmla="*/ 0 w 3917658"/>
                      <a:gd name="connsiteY24" fmla="*/ 5705812 h 5705812"/>
                      <a:gd name="connsiteX25" fmla="*/ 0 w 3917658"/>
                      <a:gd name="connsiteY25" fmla="*/ 5306405 h 5705812"/>
                      <a:gd name="connsiteX26" fmla="*/ 0 w 3917658"/>
                      <a:gd name="connsiteY26" fmla="*/ 4849940 h 5705812"/>
                      <a:gd name="connsiteX27" fmla="*/ 0 w 3917658"/>
                      <a:gd name="connsiteY27" fmla="*/ 4393475 h 5705812"/>
                      <a:gd name="connsiteX28" fmla="*/ 0 w 3917658"/>
                      <a:gd name="connsiteY28" fmla="*/ 3937010 h 5705812"/>
                      <a:gd name="connsiteX29" fmla="*/ 0 w 3917658"/>
                      <a:gd name="connsiteY29" fmla="*/ 3423487 h 5705812"/>
                      <a:gd name="connsiteX30" fmla="*/ 0 w 3917658"/>
                      <a:gd name="connsiteY30" fmla="*/ 2795848 h 5705812"/>
                      <a:gd name="connsiteX31" fmla="*/ 0 w 3917658"/>
                      <a:gd name="connsiteY31" fmla="*/ 2225267 h 5705812"/>
                      <a:gd name="connsiteX32" fmla="*/ 0 w 3917658"/>
                      <a:gd name="connsiteY32" fmla="*/ 1597627 h 5705812"/>
                      <a:gd name="connsiteX33" fmla="*/ 0 w 3917658"/>
                      <a:gd name="connsiteY33" fmla="*/ 1141162 h 5705812"/>
                      <a:gd name="connsiteX34" fmla="*/ 0 w 3917658"/>
                      <a:gd name="connsiteY34" fmla="*/ 741756 h 5705812"/>
                      <a:gd name="connsiteX35" fmla="*/ 0 w 3917658"/>
                      <a:gd name="connsiteY35" fmla="*/ 0 h 570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3917658" h="5705812" fill="none" extrusionOk="0">
                        <a:moveTo>
                          <a:pt x="0" y="0"/>
                        </a:moveTo>
                        <a:cubicBezTo>
                          <a:pt x="270428" y="-6271"/>
                          <a:pt x="490013" y="22152"/>
                          <a:pt x="638019" y="0"/>
                        </a:cubicBezTo>
                        <a:cubicBezTo>
                          <a:pt x="786025" y="-22152"/>
                          <a:pt x="905293" y="23738"/>
                          <a:pt x="1080154" y="0"/>
                        </a:cubicBezTo>
                        <a:cubicBezTo>
                          <a:pt x="1255015" y="-23738"/>
                          <a:pt x="1467500" y="24318"/>
                          <a:pt x="1639820" y="0"/>
                        </a:cubicBezTo>
                        <a:cubicBezTo>
                          <a:pt x="1812140" y="-24318"/>
                          <a:pt x="2021302" y="30459"/>
                          <a:pt x="2277838" y="0"/>
                        </a:cubicBezTo>
                        <a:cubicBezTo>
                          <a:pt x="2534374" y="-30459"/>
                          <a:pt x="2529577" y="37687"/>
                          <a:pt x="2719974" y="0"/>
                        </a:cubicBezTo>
                        <a:cubicBezTo>
                          <a:pt x="2910371" y="-37687"/>
                          <a:pt x="3026837" y="33183"/>
                          <a:pt x="3162110" y="0"/>
                        </a:cubicBezTo>
                        <a:cubicBezTo>
                          <a:pt x="3297383" y="-33183"/>
                          <a:pt x="3643874" y="30202"/>
                          <a:pt x="3917658" y="0"/>
                        </a:cubicBezTo>
                        <a:cubicBezTo>
                          <a:pt x="3942100" y="183578"/>
                          <a:pt x="3895257" y="230115"/>
                          <a:pt x="3917658" y="456465"/>
                        </a:cubicBezTo>
                        <a:cubicBezTo>
                          <a:pt x="3940059" y="682816"/>
                          <a:pt x="3904453" y="683778"/>
                          <a:pt x="3917658" y="855872"/>
                        </a:cubicBezTo>
                        <a:cubicBezTo>
                          <a:pt x="3930863" y="1027966"/>
                          <a:pt x="3912104" y="1354045"/>
                          <a:pt x="3917658" y="1540569"/>
                        </a:cubicBezTo>
                        <a:cubicBezTo>
                          <a:pt x="3923212" y="1727093"/>
                          <a:pt x="3864074" y="1873208"/>
                          <a:pt x="3917658" y="2111150"/>
                        </a:cubicBezTo>
                        <a:cubicBezTo>
                          <a:pt x="3971242" y="2349092"/>
                          <a:pt x="3837807" y="2555391"/>
                          <a:pt x="3917658" y="2795848"/>
                        </a:cubicBezTo>
                        <a:cubicBezTo>
                          <a:pt x="3997509" y="3036305"/>
                          <a:pt x="3907905" y="3087638"/>
                          <a:pt x="3917658" y="3252313"/>
                        </a:cubicBezTo>
                        <a:cubicBezTo>
                          <a:pt x="3927411" y="3416989"/>
                          <a:pt x="3895213" y="3692571"/>
                          <a:pt x="3917658" y="3879952"/>
                        </a:cubicBezTo>
                        <a:cubicBezTo>
                          <a:pt x="3940103" y="4067333"/>
                          <a:pt x="3855716" y="4278391"/>
                          <a:pt x="3917658" y="4507591"/>
                        </a:cubicBezTo>
                        <a:cubicBezTo>
                          <a:pt x="3979600" y="4736791"/>
                          <a:pt x="3899422" y="4710907"/>
                          <a:pt x="3917658" y="4906998"/>
                        </a:cubicBezTo>
                        <a:cubicBezTo>
                          <a:pt x="3935894" y="5103089"/>
                          <a:pt x="3824851" y="5526814"/>
                          <a:pt x="3917658" y="5705812"/>
                        </a:cubicBezTo>
                        <a:cubicBezTo>
                          <a:pt x="3732789" y="5751086"/>
                          <a:pt x="3536512" y="5686900"/>
                          <a:pt x="3436346" y="5705812"/>
                        </a:cubicBezTo>
                        <a:cubicBezTo>
                          <a:pt x="3336180" y="5724724"/>
                          <a:pt x="3130286" y="5686735"/>
                          <a:pt x="2876680" y="5705812"/>
                        </a:cubicBezTo>
                        <a:cubicBezTo>
                          <a:pt x="2623074" y="5724889"/>
                          <a:pt x="2521290" y="5694986"/>
                          <a:pt x="2356191" y="5705812"/>
                        </a:cubicBezTo>
                        <a:cubicBezTo>
                          <a:pt x="2191092" y="5716638"/>
                          <a:pt x="1859794" y="5671600"/>
                          <a:pt x="1718173" y="5705812"/>
                        </a:cubicBezTo>
                        <a:cubicBezTo>
                          <a:pt x="1576552" y="5740024"/>
                          <a:pt x="1314976" y="5647074"/>
                          <a:pt x="1119331" y="5705812"/>
                        </a:cubicBezTo>
                        <a:cubicBezTo>
                          <a:pt x="923686" y="5764550"/>
                          <a:pt x="714016" y="5672690"/>
                          <a:pt x="598842" y="5705812"/>
                        </a:cubicBezTo>
                        <a:cubicBezTo>
                          <a:pt x="483668" y="5738934"/>
                          <a:pt x="137993" y="5664552"/>
                          <a:pt x="0" y="5705812"/>
                        </a:cubicBezTo>
                        <a:cubicBezTo>
                          <a:pt x="-24059" y="5556181"/>
                          <a:pt x="26267" y="5450994"/>
                          <a:pt x="0" y="5306405"/>
                        </a:cubicBezTo>
                        <a:cubicBezTo>
                          <a:pt x="-26267" y="5161816"/>
                          <a:pt x="33819" y="5048867"/>
                          <a:pt x="0" y="4849940"/>
                        </a:cubicBezTo>
                        <a:cubicBezTo>
                          <a:pt x="-33819" y="4651013"/>
                          <a:pt x="25881" y="4537196"/>
                          <a:pt x="0" y="4393475"/>
                        </a:cubicBezTo>
                        <a:cubicBezTo>
                          <a:pt x="-25881" y="4249754"/>
                          <a:pt x="22905" y="4136871"/>
                          <a:pt x="0" y="3937010"/>
                        </a:cubicBezTo>
                        <a:cubicBezTo>
                          <a:pt x="-22905" y="3737149"/>
                          <a:pt x="31776" y="3646659"/>
                          <a:pt x="0" y="3423487"/>
                        </a:cubicBezTo>
                        <a:cubicBezTo>
                          <a:pt x="-31776" y="3200315"/>
                          <a:pt x="59008" y="3034131"/>
                          <a:pt x="0" y="2795848"/>
                        </a:cubicBezTo>
                        <a:cubicBezTo>
                          <a:pt x="-59008" y="2557565"/>
                          <a:pt x="35340" y="2481189"/>
                          <a:pt x="0" y="2225267"/>
                        </a:cubicBezTo>
                        <a:cubicBezTo>
                          <a:pt x="-35340" y="1969345"/>
                          <a:pt x="7756" y="1781428"/>
                          <a:pt x="0" y="1597627"/>
                        </a:cubicBezTo>
                        <a:cubicBezTo>
                          <a:pt x="-7756" y="1413826"/>
                          <a:pt x="45700" y="1294649"/>
                          <a:pt x="0" y="1141162"/>
                        </a:cubicBezTo>
                        <a:cubicBezTo>
                          <a:pt x="-45700" y="987676"/>
                          <a:pt x="45518" y="921148"/>
                          <a:pt x="0" y="741756"/>
                        </a:cubicBezTo>
                        <a:cubicBezTo>
                          <a:pt x="-45518" y="562364"/>
                          <a:pt x="14287" y="289910"/>
                          <a:pt x="0" y="0"/>
                        </a:cubicBezTo>
                        <a:close/>
                      </a:path>
                      <a:path w="3917658" h="5705812" stroke="0" extrusionOk="0">
                        <a:moveTo>
                          <a:pt x="0" y="0"/>
                        </a:moveTo>
                        <a:cubicBezTo>
                          <a:pt x="100323" y="-38419"/>
                          <a:pt x="278829" y="3014"/>
                          <a:pt x="481312" y="0"/>
                        </a:cubicBezTo>
                        <a:cubicBezTo>
                          <a:pt x="683795" y="-3014"/>
                          <a:pt x="835018" y="12911"/>
                          <a:pt x="1080154" y="0"/>
                        </a:cubicBezTo>
                        <a:cubicBezTo>
                          <a:pt x="1325290" y="-12911"/>
                          <a:pt x="1405725" y="28065"/>
                          <a:pt x="1639820" y="0"/>
                        </a:cubicBezTo>
                        <a:cubicBezTo>
                          <a:pt x="1873915" y="-28065"/>
                          <a:pt x="1929210" y="21438"/>
                          <a:pt x="2199485" y="0"/>
                        </a:cubicBezTo>
                        <a:cubicBezTo>
                          <a:pt x="2469760" y="-21438"/>
                          <a:pt x="2547505" y="24902"/>
                          <a:pt x="2680797" y="0"/>
                        </a:cubicBezTo>
                        <a:cubicBezTo>
                          <a:pt x="2814089" y="-24902"/>
                          <a:pt x="2989813" y="44220"/>
                          <a:pt x="3201286" y="0"/>
                        </a:cubicBezTo>
                        <a:cubicBezTo>
                          <a:pt x="3412759" y="-44220"/>
                          <a:pt x="3752681" y="54815"/>
                          <a:pt x="3917658" y="0"/>
                        </a:cubicBezTo>
                        <a:cubicBezTo>
                          <a:pt x="3936178" y="186999"/>
                          <a:pt x="3884166" y="277101"/>
                          <a:pt x="3917658" y="399407"/>
                        </a:cubicBezTo>
                        <a:cubicBezTo>
                          <a:pt x="3951150" y="521713"/>
                          <a:pt x="3845570" y="886475"/>
                          <a:pt x="3917658" y="1027046"/>
                        </a:cubicBezTo>
                        <a:cubicBezTo>
                          <a:pt x="3989746" y="1167617"/>
                          <a:pt x="3911635" y="1294132"/>
                          <a:pt x="3917658" y="1426453"/>
                        </a:cubicBezTo>
                        <a:cubicBezTo>
                          <a:pt x="3923681" y="1558774"/>
                          <a:pt x="3892537" y="1643137"/>
                          <a:pt x="3917658" y="1825860"/>
                        </a:cubicBezTo>
                        <a:cubicBezTo>
                          <a:pt x="3942779" y="2008583"/>
                          <a:pt x="3915496" y="2145731"/>
                          <a:pt x="3917658" y="2339383"/>
                        </a:cubicBezTo>
                        <a:cubicBezTo>
                          <a:pt x="3919820" y="2533035"/>
                          <a:pt x="3879374" y="2632201"/>
                          <a:pt x="3917658" y="2909964"/>
                        </a:cubicBezTo>
                        <a:cubicBezTo>
                          <a:pt x="3955942" y="3187727"/>
                          <a:pt x="3881031" y="3267403"/>
                          <a:pt x="3917658" y="3537603"/>
                        </a:cubicBezTo>
                        <a:cubicBezTo>
                          <a:pt x="3954285" y="3807803"/>
                          <a:pt x="3869030" y="3904145"/>
                          <a:pt x="3917658" y="4165243"/>
                        </a:cubicBezTo>
                        <a:cubicBezTo>
                          <a:pt x="3966286" y="4426341"/>
                          <a:pt x="3886558" y="4579952"/>
                          <a:pt x="3917658" y="4792882"/>
                        </a:cubicBezTo>
                        <a:cubicBezTo>
                          <a:pt x="3948758" y="5005812"/>
                          <a:pt x="3893549" y="5083398"/>
                          <a:pt x="3917658" y="5192289"/>
                        </a:cubicBezTo>
                        <a:cubicBezTo>
                          <a:pt x="3941767" y="5301180"/>
                          <a:pt x="3890543" y="5462339"/>
                          <a:pt x="3917658" y="5705812"/>
                        </a:cubicBezTo>
                        <a:cubicBezTo>
                          <a:pt x="3743322" y="5718813"/>
                          <a:pt x="3584895" y="5680998"/>
                          <a:pt x="3475522" y="5705812"/>
                        </a:cubicBezTo>
                        <a:cubicBezTo>
                          <a:pt x="3366149" y="5730626"/>
                          <a:pt x="3165760" y="5658592"/>
                          <a:pt x="3033387" y="5705812"/>
                        </a:cubicBezTo>
                        <a:cubicBezTo>
                          <a:pt x="2901015" y="5753032"/>
                          <a:pt x="2732983" y="5678688"/>
                          <a:pt x="2591251" y="5705812"/>
                        </a:cubicBezTo>
                        <a:cubicBezTo>
                          <a:pt x="2449519" y="5732936"/>
                          <a:pt x="2202064" y="5672955"/>
                          <a:pt x="1992409" y="5705812"/>
                        </a:cubicBezTo>
                        <a:cubicBezTo>
                          <a:pt x="1782754" y="5738669"/>
                          <a:pt x="1615381" y="5680430"/>
                          <a:pt x="1471920" y="5705812"/>
                        </a:cubicBezTo>
                        <a:cubicBezTo>
                          <a:pt x="1328459" y="5731194"/>
                          <a:pt x="1161700" y="5662500"/>
                          <a:pt x="1029784" y="5705812"/>
                        </a:cubicBezTo>
                        <a:cubicBezTo>
                          <a:pt x="897868" y="5749124"/>
                          <a:pt x="346213" y="5702456"/>
                          <a:pt x="0" y="5705812"/>
                        </a:cubicBezTo>
                        <a:cubicBezTo>
                          <a:pt x="-14803" y="5564996"/>
                          <a:pt x="4941" y="5410196"/>
                          <a:pt x="0" y="5192289"/>
                        </a:cubicBezTo>
                        <a:cubicBezTo>
                          <a:pt x="-4941" y="4974382"/>
                          <a:pt x="49086" y="4881659"/>
                          <a:pt x="0" y="4735824"/>
                        </a:cubicBezTo>
                        <a:cubicBezTo>
                          <a:pt x="-49086" y="4589990"/>
                          <a:pt x="39097" y="4408474"/>
                          <a:pt x="0" y="4279359"/>
                        </a:cubicBezTo>
                        <a:cubicBezTo>
                          <a:pt x="-39097" y="4150245"/>
                          <a:pt x="20618" y="4021225"/>
                          <a:pt x="0" y="3879952"/>
                        </a:cubicBezTo>
                        <a:cubicBezTo>
                          <a:pt x="-20618" y="3738679"/>
                          <a:pt x="4435" y="3545780"/>
                          <a:pt x="0" y="3423487"/>
                        </a:cubicBezTo>
                        <a:cubicBezTo>
                          <a:pt x="-4435" y="3301194"/>
                          <a:pt x="2217" y="3091609"/>
                          <a:pt x="0" y="2967022"/>
                        </a:cubicBezTo>
                        <a:cubicBezTo>
                          <a:pt x="-2217" y="2842435"/>
                          <a:pt x="48401" y="2498052"/>
                          <a:pt x="0" y="2339383"/>
                        </a:cubicBezTo>
                        <a:cubicBezTo>
                          <a:pt x="-48401" y="2180714"/>
                          <a:pt x="51014" y="2103625"/>
                          <a:pt x="0" y="1882918"/>
                        </a:cubicBezTo>
                        <a:cubicBezTo>
                          <a:pt x="-51014" y="1662212"/>
                          <a:pt x="4137" y="1544559"/>
                          <a:pt x="0" y="1369395"/>
                        </a:cubicBezTo>
                        <a:cubicBezTo>
                          <a:pt x="-4137" y="1194231"/>
                          <a:pt x="5768" y="1161255"/>
                          <a:pt x="0" y="969988"/>
                        </a:cubicBezTo>
                        <a:cubicBezTo>
                          <a:pt x="-5768" y="778721"/>
                          <a:pt x="72535" y="3147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38D01-1EF9-4BCC-99A3-1DD6D8F4ACA1}"/>
              </a:ext>
            </a:extLst>
          </p:cNvPr>
          <p:cNvSpPr txBox="1"/>
          <p:nvPr/>
        </p:nvSpPr>
        <p:spPr>
          <a:xfrm>
            <a:off x="8148506" y="1661993"/>
            <a:ext cx="3900879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Достоинства: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Высокая точность </a:t>
            </a:r>
            <a:r>
              <a:rPr lang="ru-RU" dirty="0"/>
              <a:t>распознавания;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Простота</a:t>
            </a:r>
            <a:r>
              <a:rPr lang="ru-RU" dirty="0"/>
              <a:t> использования;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Распознавание</a:t>
            </a:r>
            <a:r>
              <a:rPr lang="ru-RU" dirty="0"/>
              <a:t> текста, включающего в себя </a:t>
            </a:r>
            <a:r>
              <a:rPr lang="ru-RU" b="1" dirty="0"/>
              <a:t>более одного языка</a:t>
            </a:r>
            <a:r>
              <a:rPr lang="ru-RU" dirty="0"/>
              <a:t>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Бесплатное</a:t>
            </a:r>
            <a:r>
              <a:rPr lang="ru-RU" dirty="0"/>
              <a:t> использование на протяжении года;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Поддержка множества языков.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Недостатки: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ln w="0"/>
              </a:rPr>
              <a:t>Ограниченное количество бесплатных запросов</a:t>
            </a:r>
            <a:r>
              <a:rPr lang="ru-RU" dirty="0">
                <a:ln w="0"/>
              </a:rPr>
              <a:t> в месяц.</a:t>
            </a:r>
            <a:endParaRPr lang="ru-RU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A1BEB74-D1D8-43FC-A531-6B5B9954B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0" y="1249146"/>
            <a:ext cx="4229609" cy="570581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DF715D-B7B3-4149-BB92-B489D0C1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705CF9-1237-4810-9BEA-A88F06CB010A}"/>
              </a:ext>
            </a:extLst>
          </p:cNvPr>
          <p:cNvSpPr/>
          <p:nvPr/>
        </p:nvSpPr>
        <p:spPr>
          <a:xfrm>
            <a:off x="-31445" y="-120938"/>
            <a:ext cx="652614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Анализ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OCR 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сервисов</a:t>
            </a:r>
            <a:endParaRPr lang="ru-RU" sz="54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1A5E22-669D-4149-B002-0BE3832A79D4}"/>
              </a:ext>
            </a:extLst>
          </p:cNvPr>
          <p:cNvSpPr/>
          <p:nvPr/>
        </p:nvSpPr>
        <p:spPr>
          <a:xfrm>
            <a:off x="142615" y="1015663"/>
            <a:ext cx="3917658" cy="5705812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  <a:extLst>
              <a:ext uri="{C807C97D-BFC1-408E-A445-0C87EB9F89A2}">
                <ask:lineSketchStyleProps xmlns:ask="http://schemas.microsoft.com/office/drawing/2018/sketchyshapes" sd="3953877794">
                  <a:custGeom>
                    <a:avLst/>
                    <a:gdLst>
                      <a:gd name="connsiteX0" fmla="*/ 0 w 3917658"/>
                      <a:gd name="connsiteY0" fmla="*/ 0 h 5705812"/>
                      <a:gd name="connsiteX1" fmla="*/ 442136 w 3917658"/>
                      <a:gd name="connsiteY1" fmla="*/ 0 h 5705812"/>
                      <a:gd name="connsiteX2" fmla="*/ 1080154 w 3917658"/>
                      <a:gd name="connsiteY2" fmla="*/ 0 h 5705812"/>
                      <a:gd name="connsiteX3" fmla="*/ 1561467 w 3917658"/>
                      <a:gd name="connsiteY3" fmla="*/ 0 h 5705812"/>
                      <a:gd name="connsiteX4" fmla="*/ 2160309 w 3917658"/>
                      <a:gd name="connsiteY4" fmla="*/ 0 h 5705812"/>
                      <a:gd name="connsiteX5" fmla="*/ 2680797 w 3917658"/>
                      <a:gd name="connsiteY5" fmla="*/ 0 h 5705812"/>
                      <a:gd name="connsiteX6" fmla="*/ 3162110 w 3917658"/>
                      <a:gd name="connsiteY6" fmla="*/ 0 h 5705812"/>
                      <a:gd name="connsiteX7" fmla="*/ 3917658 w 3917658"/>
                      <a:gd name="connsiteY7" fmla="*/ 0 h 5705812"/>
                      <a:gd name="connsiteX8" fmla="*/ 3917658 w 3917658"/>
                      <a:gd name="connsiteY8" fmla="*/ 684697 h 5705812"/>
                      <a:gd name="connsiteX9" fmla="*/ 3917658 w 3917658"/>
                      <a:gd name="connsiteY9" fmla="*/ 1198221 h 5705812"/>
                      <a:gd name="connsiteX10" fmla="*/ 3917658 w 3917658"/>
                      <a:gd name="connsiteY10" fmla="*/ 1882918 h 5705812"/>
                      <a:gd name="connsiteX11" fmla="*/ 3917658 w 3917658"/>
                      <a:gd name="connsiteY11" fmla="*/ 2396441 h 5705812"/>
                      <a:gd name="connsiteX12" fmla="*/ 3917658 w 3917658"/>
                      <a:gd name="connsiteY12" fmla="*/ 2852906 h 5705812"/>
                      <a:gd name="connsiteX13" fmla="*/ 3917658 w 3917658"/>
                      <a:gd name="connsiteY13" fmla="*/ 3537603 h 5705812"/>
                      <a:gd name="connsiteX14" fmla="*/ 3917658 w 3917658"/>
                      <a:gd name="connsiteY14" fmla="*/ 4222301 h 5705812"/>
                      <a:gd name="connsiteX15" fmla="*/ 3917658 w 3917658"/>
                      <a:gd name="connsiteY15" fmla="*/ 4906998 h 5705812"/>
                      <a:gd name="connsiteX16" fmla="*/ 3917658 w 3917658"/>
                      <a:gd name="connsiteY16" fmla="*/ 5705812 h 5705812"/>
                      <a:gd name="connsiteX17" fmla="*/ 3318816 w 3917658"/>
                      <a:gd name="connsiteY17" fmla="*/ 5705812 h 5705812"/>
                      <a:gd name="connsiteX18" fmla="*/ 2719974 w 3917658"/>
                      <a:gd name="connsiteY18" fmla="*/ 5705812 h 5705812"/>
                      <a:gd name="connsiteX19" fmla="*/ 2121132 w 3917658"/>
                      <a:gd name="connsiteY19" fmla="*/ 5705812 h 5705812"/>
                      <a:gd name="connsiteX20" fmla="*/ 1678996 w 3917658"/>
                      <a:gd name="connsiteY20" fmla="*/ 5705812 h 5705812"/>
                      <a:gd name="connsiteX21" fmla="*/ 1040978 w 3917658"/>
                      <a:gd name="connsiteY21" fmla="*/ 5705812 h 5705812"/>
                      <a:gd name="connsiteX22" fmla="*/ 598842 w 3917658"/>
                      <a:gd name="connsiteY22" fmla="*/ 5705812 h 5705812"/>
                      <a:gd name="connsiteX23" fmla="*/ 0 w 3917658"/>
                      <a:gd name="connsiteY23" fmla="*/ 5705812 h 5705812"/>
                      <a:gd name="connsiteX24" fmla="*/ 0 w 3917658"/>
                      <a:gd name="connsiteY24" fmla="*/ 5135231 h 5705812"/>
                      <a:gd name="connsiteX25" fmla="*/ 0 w 3917658"/>
                      <a:gd name="connsiteY25" fmla="*/ 4735824 h 5705812"/>
                      <a:gd name="connsiteX26" fmla="*/ 0 w 3917658"/>
                      <a:gd name="connsiteY26" fmla="*/ 4051127 h 5705812"/>
                      <a:gd name="connsiteX27" fmla="*/ 0 w 3917658"/>
                      <a:gd name="connsiteY27" fmla="*/ 3423487 h 5705812"/>
                      <a:gd name="connsiteX28" fmla="*/ 0 w 3917658"/>
                      <a:gd name="connsiteY28" fmla="*/ 2852906 h 5705812"/>
                      <a:gd name="connsiteX29" fmla="*/ 0 w 3917658"/>
                      <a:gd name="connsiteY29" fmla="*/ 2339383 h 5705812"/>
                      <a:gd name="connsiteX30" fmla="*/ 0 w 3917658"/>
                      <a:gd name="connsiteY30" fmla="*/ 1654685 h 5705812"/>
                      <a:gd name="connsiteX31" fmla="*/ 0 w 3917658"/>
                      <a:gd name="connsiteY31" fmla="*/ 1141162 h 5705812"/>
                      <a:gd name="connsiteX32" fmla="*/ 0 w 3917658"/>
                      <a:gd name="connsiteY32" fmla="*/ 0 h 570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17658" h="5705812" fill="none" extrusionOk="0">
                        <a:moveTo>
                          <a:pt x="0" y="0"/>
                        </a:moveTo>
                        <a:cubicBezTo>
                          <a:pt x="209730" y="-30188"/>
                          <a:pt x="277697" y="18835"/>
                          <a:pt x="442136" y="0"/>
                        </a:cubicBezTo>
                        <a:cubicBezTo>
                          <a:pt x="606575" y="-18835"/>
                          <a:pt x="923322" y="53923"/>
                          <a:pt x="1080154" y="0"/>
                        </a:cubicBezTo>
                        <a:cubicBezTo>
                          <a:pt x="1236986" y="-53923"/>
                          <a:pt x="1451112" y="63"/>
                          <a:pt x="1561467" y="0"/>
                        </a:cubicBezTo>
                        <a:cubicBezTo>
                          <a:pt x="1671822" y="-63"/>
                          <a:pt x="2019539" y="7055"/>
                          <a:pt x="2160309" y="0"/>
                        </a:cubicBezTo>
                        <a:cubicBezTo>
                          <a:pt x="2301079" y="-7055"/>
                          <a:pt x="2550404" y="6133"/>
                          <a:pt x="2680797" y="0"/>
                        </a:cubicBezTo>
                        <a:cubicBezTo>
                          <a:pt x="2811190" y="-6133"/>
                          <a:pt x="2975048" y="40133"/>
                          <a:pt x="3162110" y="0"/>
                        </a:cubicBezTo>
                        <a:cubicBezTo>
                          <a:pt x="3349172" y="-40133"/>
                          <a:pt x="3721100" y="80748"/>
                          <a:pt x="3917658" y="0"/>
                        </a:cubicBezTo>
                        <a:cubicBezTo>
                          <a:pt x="3951150" y="173496"/>
                          <a:pt x="3880435" y="473332"/>
                          <a:pt x="3917658" y="684697"/>
                        </a:cubicBezTo>
                        <a:cubicBezTo>
                          <a:pt x="3954881" y="896062"/>
                          <a:pt x="3912647" y="980381"/>
                          <a:pt x="3917658" y="1198221"/>
                        </a:cubicBezTo>
                        <a:cubicBezTo>
                          <a:pt x="3922669" y="1416061"/>
                          <a:pt x="3856196" y="1635929"/>
                          <a:pt x="3917658" y="1882918"/>
                        </a:cubicBezTo>
                        <a:cubicBezTo>
                          <a:pt x="3979120" y="2129907"/>
                          <a:pt x="3891347" y="2189452"/>
                          <a:pt x="3917658" y="2396441"/>
                        </a:cubicBezTo>
                        <a:cubicBezTo>
                          <a:pt x="3943969" y="2603430"/>
                          <a:pt x="3897412" y="2651886"/>
                          <a:pt x="3917658" y="2852906"/>
                        </a:cubicBezTo>
                        <a:cubicBezTo>
                          <a:pt x="3937904" y="3053927"/>
                          <a:pt x="3882859" y="3250979"/>
                          <a:pt x="3917658" y="3537603"/>
                        </a:cubicBezTo>
                        <a:cubicBezTo>
                          <a:pt x="3952457" y="3824227"/>
                          <a:pt x="3849001" y="3955976"/>
                          <a:pt x="3917658" y="4222301"/>
                        </a:cubicBezTo>
                        <a:cubicBezTo>
                          <a:pt x="3986315" y="4488626"/>
                          <a:pt x="3900584" y="4585320"/>
                          <a:pt x="3917658" y="4906998"/>
                        </a:cubicBezTo>
                        <a:cubicBezTo>
                          <a:pt x="3934732" y="5228676"/>
                          <a:pt x="3850232" y="5498182"/>
                          <a:pt x="3917658" y="5705812"/>
                        </a:cubicBezTo>
                        <a:cubicBezTo>
                          <a:pt x="3761520" y="5725176"/>
                          <a:pt x="3612488" y="5698767"/>
                          <a:pt x="3318816" y="5705812"/>
                        </a:cubicBezTo>
                        <a:cubicBezTo>
                          <a:pt x="3025144" y="5712857"/>
                          <a:pt x="2978224" y="5684381"/>
                          <a:pt x="2719974" y="5705812"/>
                        </a:cubicBezTo>
                        <a:cubicBezTo>
                          <a:pt x="2461724" y="5727243"/>
                          <a:pt x="2247682" y="5662027"/>
                          <a:pt x="2121132" y="5705812"/>
                        </a:cubicBezTo>
                        <a:cubicBezTo>
                          <a:pt x="1994582" y="5749597"/>
                          <a:pt x="1797359" y="5680062"/>
                          <a:pt x="1678996" y="5705812"/>
                        </a:cubicBezTo>
                        <a:cubicBezTo>
                          <a:pt x="1560633" y="5731562"/>
                          <a:pt x="1214927" y="5701466"/>
                          <a:pt x="1040978" y="5705812"/>
                        </a:cubicBezTo>
                        <a:cubicBezTo>
                          <a:pt x="867029" y="5710158"/>
                          <a:pt x="779166" y="5691452"/>
                          <a:pt x="598842" y="5705812"/>
                        </a:cubicBezTo>
                        <a:cubicBezTo>
                          <a:pt x="418518" y="5720172"/>
                          <a:pt x="270136" y="5697071"/>
                          <a:pt x="0" y="5705812"/>
                        </a:cubicBezTo>
                        <a:cubicBezTo>
                          <a:pt x="-64072" y="5552352"/>
                          <a:pt x="29089" y="5388304"/>
                          <a:pt x="0" y="5135231"/>
                        </a:cubicBezTo>
                        <a:cubicBezTo>
                          <a:pt x="-29089" y="4882158"/>
                          <a:pt x="18007" y="4852641"/>
                          <a:pt x="0" y="4735824"/>
                        </a:cubicBezTo>
                        <a:cubicBezTo>
                          <a:pt x="-18007" y="4619007"/>
                          <a:pt x="40078" y="4287984"/>
                          <a:pt x="0" y="4051127"/>
                        </a:cubicBezTo>
                        <a:cubicBezTo>
                          <a:pt x="-40078" y="3814270"/>
                          <a:pt x="27987" y="3583609"/>
                          <a:pt x="0" y="3423487"/>
                        </a:cubicBezTo>
                        <a:cubicBezTo>
                          <a:pt x="-27987" y="3263365"/>
                          <a:pt x="11338" y="3052531"/>
                          <a:pt x="0" y="2852906"/>
                        </a:cubicBezTo>
                        <a:cubicBezTo>
                          <a:pt x="-11338" y="2653281"/>
                          <a:pt x="3708" y="2563012"/>
                          <a:pt x="0" y="2339383"/>
                        </a:cubicBezTo>
                        <a:cubicBezTo>
                          <a:pt x="-3708" y="2115754"/>
                          <a:pt x="11712" y="1947502"/>
                          <a:pt x="0" y="1654685"/>
                        </a:cubicBezTo>
                        <a:cubicBezTo>
                          <a:pt x="-11712" y="1361868"/>
                          <a:pt x="33081" y="1268700"/>
                          <a:pt x="0" y="1141162"/>
                        </a:cubicBezTo>
                        <a:cubicBezTo>
                          <a:pt x="-33081" y="1013624"/>
                          <a:pt x="99093" y="373809"/>
                          <a:pt x="0" y="0"/>
                        </a:cubicBezTo>
                        <a:close/>
                      </a:path>
                      <a:path w="3917658" h="5705812" stroke="0" extrusionOk="0">
                        <a:moveTo>
                          <a:pt x="0" y="0"/>
                        </a:moveTo>
                        <a:cubicBezTo>
                          <a:pt x="212753" y="-27922"/>
                          <a:pt x="238512" y="34817"/>
                          <a:pt x="442136" y="0"/>
                        </a:cubicBezTo>
                        <a:cubicBezTo>
                          <a:pt x="645760" y="-34817"/>
                          <a:pt x="884201" y="1933"/>
                          <a:pt x="1080154" y="0"/>
                        </a:cubicBezTo>
                        <a:cubicBezTo>
                          <a:pt x="1276107" y="-1933"/>
                          <a:pt x="1314381" y="26490"/>
                          <a:pt x="1522290" y="0"/>
                        </a:cubicBezTo>
                        <a:cubicBezTo>
                          <a:pt x="1730199" y="-26490"/>
                          <a:pt x="1762946" y="32203"/>
                          <a:pt x="1964426" y="0"/>
                        </a:cubicBezTo>
                        <a:cubicBezTo>
                          <a:pt x="2165906" y="-32203"/>
                          <a:pt x="2472316" y="33468"/>
                          <a:pt x="2602444" y="0"/>
                        </a:cubicBezTo>
                        <a:cubicBezTo>
                          <a:pt x="2732572" y="-33468"/>
                          <a:pt x="3041654" y="51615"/>
                          <a:pt x="3162110" y="0"/>
                        </a:cubicBezTo>
                        <a:cubicBezTo>
                          <a:pt x="3282566" y="-51615"/>
                          <a:pt x="3739313" y="9630"/>
                          <a:pt x="3917658" y="0"/>
                        </a:cubicBezTo>
                        <a:cubicBezTo>
                          <a:pt x="3919610" y="166913"/>
                          <a:pt x="3875726" y="431627"/>
                          <a:pt x="3917658" y="570581"/>
                        </a:cubicBezTo>
                        <a:cubicBezTo>
                          <a:pt x="3959590" y="709535"/>
                          <a:pt x="3911755" y="937956"/>
                          <a:pt x="3917658" y="1141162"/>
                        </a:cubicBezTo>
                        <a:cubicBezTo>
                          <a:pt x="3923561" y="1344368"/>
                          <a:pt x="3896077" y="1488852"/>
                          <a:pt x="3917658" y="1654685"/>
                        </a:cubicBezTo>
                        <a:cubicBezTo>
                          <a:pt x="3939239" y="1820518"/>
                          <a:pt x="3855766" y="2169177"/>
                          <a:pt x="3917658" y="2339383"/>
                        </a:cubicBezTo>
                        <a:cubicBezTo>
                          <a:pt x="3979550" y="2509589"/>
                          <a:pt x="3871776" y="2742089"/>
                          <a:pt x="3917658" y="2967022"/>
                        </a:cubicBezTo>
                        <a:cubicBezTo>
                          <a:pt x="3963540" y="3191955"/>
                          <a:pt x="3901823" y="3302634"/>
                          <a:pt x="3917658" y="3423487"/>
                        </a:cubicBezTo>
                        <a:cubicBezTo>
                          <a:pt x="3933493" y="3544340"/>
                          <a:pt x="3909394" y="3782122"/>
                          <a:pt x="3917658" y="3994068"/>
                        </a:cubicBezTo>
                        <a:cubicBezTo>
                          <a:pt x="3925922" y="4206014"/>
                          <a:pt x="3880245" y="4294926"/>
                          <a:pt x="3917658" y="4450533"/>
                        </a:cubicBezTo>
                        <a:cubicBezTo>
                          <a:pt x="3955071" y="4606140"/>
                          <a:pt x="3898500" y="4919648"/>
                          <a:pt x="3917658" y="5135231"/>
                        </a:cubicBezTo>
                        <a:cubicBezTo>
                          <a:pt x="3936816" y="5350814"/>
                          <a:pt x="3913796" y="5503972"/>
                          <a:pt x="3917658" y="5705812"/>
                        </a:cubicBezTo>
                        <a:cubicBezTo>
                          <a:pt x="3750112" y="5722970"/>
                          <a:pt x="3597962" y="5683045"/>
                          <a:pt x="3436346" y="5705812"/>
                        </a:cubicBezTo>
                        <a:cubicBezTo>
                          <a:pt x="3274730" y="5728579"/>
                          <a:pt x="3058566" y="5673654"/>
                          <a:pt x="2837504" y="5705812"/>
                        </a:cubicBezTo>
                        <a:cubicBezTo>
                          <a:pt x="2616442" y="5737970"/>
                          <a:pt x="2547278" y="5683309"/>
                          <a:pt x="2356191" y="5705812"/>
                        </a:cubicBezTo>
                        <a:cubicBezTo>
                          <a:pt x="2165104" y="5728315"/>
                          <a:pt x="2035520" y="5652236"/>
                          <a:pt x="1835703" y="5705812"/>
                        </a:cubicBezTo>
                        <a:cubicBezTo>
                          <a:pt x="1635886" y="5759388"/>
                          <a:pt x="1567501" y="5703000"/>
                          <a:pt x="1393567" y="5705812"/>
                        </a:cubicBezTo>
                        <a:cubicBezTo>
                          <a:pt x="1219633" y="5708624"/>
                          <a:pt x="1093093" y="5652871"/>
                          <a:pt x="912255" y="5705812"/>
                        </a:cubicBezTo>
                        <a:cubicBezTo>
                          <a:pt x="731417" y="5758753"/>
                          <a:pt x="428836" y="5691557"/>
                          <a:pt x="0" y="5705812"/>
                        </a:cubicBezTo>
                        <a:cubicBezTo>
                          <a:pt x="-1466" y="5588265"/>
                          <a:pt x="18395" y="5300940"/>
                          <a:pt x="0" y="5192289"/>
                        </a:cubicBezTo>
                        <a:cubicBezTo>
                          <a:pt x="-18395" y="5083638"/>
                          <a:pt x="50506" y="4863702"/>
                          <a:pt x="0" y="4678766"/>
                        </a:cubicBezTo>
                        <a:cubicBezTo>
                          <a:pt x="-50506" y="4493830"/>
                          <a:pt x="46110" y="4407989"/>
                          <a:pt x="0" y="4165243"/>
                        </a:cubicBezTo>
                        <a:cubicBezTo>
                          <a:pt x="-46110" y="3922497"/>
                          <a:pt x="11928" y="3730761"/>
                          <a:pt x="0" y="3480545"/>
                        </a:cubicBezTo>
                        <a:cubicBezTo>
                          <a:pt x="-11928" y="3230329"/>
                          <a:pt x="43049" y="3078651"/>
                          <a:pt x="0" y="2852906"/>
                        </a:cubicBezTo>
                        <a:cubicBezTo>
                          <a:pt x="-43049" y="2627161"/>
                          <a:pt x="47630" y="2500346"/>
                          <a:pt x="0" y="2282325"/>
                        </a:cubicBezTo>
                        <a:cubicBezTo>
                          <a:pt x="-47630" y="2064304"/>
                          <a:pt x="20668" y="1799613"/>
                          <a:pt x="0" y="1597627"/>
                        </a:cubicBezTo>
                        <a:cubicBezTo>
                          <a:pt x="-20668" y="1395641"/>
                          <a:pt x="70938" y="1160290"/>
                          <a:pt x="0" y="912930"/>
                        </a:cubicBezTo>
                        <a:cubicBezTo>
                          <a:pt x="-70938" y="665570"/>
                          <a:pt x="76067" y="1885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2B9E5A3-C104-4182-A4BA-1435121C7D12}"/>
              </a:ext>
            </a:extLst>
          </p:cNvPr>
          <p:cNvSpPr/>
          <p:nvPr/>
        </p:nvSpPr>
        <p:spPr>
          <a:xfrm>
            <a:off x="4137171" y="1015663"/>
            <a:ext cx="3917658" cy="5705812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86169449">
                  <a:custGeom>
                    <a:avLst/>
                    <a:gdLst>
                      <a:gd name="connsiteX0" fmla="*/ 0 w 3917658"/>
                      <a:gd name="connsiteY0" fmla="*/ 0 h 5705812"/>
                      <a:gd name="connsiteX1" fmla="*/ 520489 w 3917658"/>
                      <a:gd name="connsiteY1" fmla="*/ 0 h 5705812"/>
                      <a:gd name="connsiteX2" fmla="*/ 962625 w 3917658"/>
                      <a:gd name="connsiteY2" fmla="*/ 0 h 5705812"/>
                      <a:gd name="connsiteX3" fmla="*/ 1522290 w 3917658"/>
                      <a:gd name="connsiteY3" fmla="*/ 0 h 5705812"/>
                      <a:gd name="connsiteX4" fmla="*/ 2042779 w 3917658"/>
                      <a:gd name="connsiteY4" fmla="*/ 0 h 5705812"/>
                      <a:gd name="connsiteX5" fmla="*/ 2563268 w 3917658"/>
                      <a:gd name="connsiteY5" fmla="*/ 0 h 5705812"/>
                      <a:gd name="connsiteX6" fmla="*/ 3005403 w 3917658"/>
                      <a:gd name="connsiteY6" fmla="*/ 0 h 5705812"/>
                      <a:gd name="connsiteX7" fmla="*/ 3917658 w 3917658"/>
                      <a:gd name="connsiteY7" fmla="*/ 0 h 5705812"/>
                      <a:gd name="connsiteX8" fmla="*/ 3917658 w 3917658"/>
                      <a:gd name="connsiteY8" fmla="*/ 513523 h 5705812"/>
                      <a:gd name="connsiteX9" fmla="*/ 3917658 w 3917658"/>
                      <a:gd name="connsiteY9" fmla="*/ 1027046 h 5705812"/>
                      <a:gd name="connsiteX10" fmla="*/ 3917658 w 3917658"/>
                      <a:gd name="connsiteY10" fmla="*/ 1540569 h 5705812"/>
                      <a:gd name="connsiteX11" fmla="*/ 3917658 w 3917658"/>
                      <a:gd name="connsiteY11" fmla="*/ 2054092 h 5705812"/>
                      <a:gd name="connsiteX12" fmla="*/ 3917658 w 3917658"/>
                      <a:gd name="connsiteY12" fmla="*/ 2510557 h 5705812"/>
                      <a:gd name="connsiteX13" fmla="*/ 3917658 w 3917658"/>
                      <a:gd name="connsiteY13" fmla="*/ 3081138 h 5705812"/>
                      <a:gd name="connsiteX14" fmla="*/ 3917658 w 3917658"/>
                      <a:gd name="connsiteY14" fmla="*/ 3765836 h 5705812"/>
                      <a:gd name="connsiteX15" fmla="*/ 3917658 w 3917658"/>
                      <a:gd name="connsiteY15" fmla="*/ 4393475 h 5705812"/>
                      <a:gd name="connsiteX16" fmla="*/ 3917658 w 3917658"/>
                      <a:gd name="connsiteY16" fmla="*/ 4792882 h 5705812"/>
                      <a:gd name="connsiteX17" fmla="*/ 3917658 w 3917658"/>
                      <a:gd name="connsiteY17" fmla="*/ 5192289 h 5705812"/>
                      <a:gd name="connsiteX18" fmla="*/ 3917658 w 3917658"/>
                      <a:gd name="connsiteY18" fmla="*/ 5705812 h 5705812"/>
                      <a:gd name="connsiteX19" fmla="*/ 3279639 w 3917658"/>
                      <a:gd name="connsiteY19" fmla="*/ 5705812 h 5705812"/>
                      <a:gd name="connsiteX20" fmla="*/ 2680797 w 3917658"/>
                      <a:gd name="connsiteY20" fmla="*/ 5705812 h 5705812"/>
                      <a:gd name="connsiteX21" fmla="*/ 2160309 w 3917658"/>
                      <a:gd name="connsiteY21" fmla="*/ 5705812 h 5705812"/>
                      <a:gd name="connsiteX22" fmla="*/ 1561467 w 3917658"/>
                      <a:gd name="connsiteY22" fmla="*/ 5705812 h 5705812"/>
                      <a:gd name="connsiteX23" fmla="*/ 1080154 w 3917658"/>
                      <a:gd name="connsiteY23" fmla="*/ 5705812 h 5705812"/>
                      <a:gd name="connsiteX24" fmla="*/ 520489 w 3917658"/>
                      <a:gd name="connsiteY24" fmla="*/ 5705812 h 5705812"/>
                      <a:gd name="connsiteX25" fmla="*/ 0 w 3917658"/>
                      <a:gd name="connsiteY25" fmla="*/ 5705812 h 5705812"/>
                      <a:gd name="connsiteX26" fmla="*/ 0 w 3917658"/>
                      <a:gd name="connsiteY26" fmla="*/ 5192289 h 5705812"/>
                      <a:gd name="connsiteX27" fmla="*/ 0 w 3917658"/>
                      <a:gd name="connsiteY27" fmla="*/ 4507591 h 5705812"/>
                      <a:gd name="connsiteX28" fmla="*/ 0 w 3917658"/>
                      <a:gd name="connsiteY28" fmla="*/ 3937010 h 5705812"/>
                      <a:gd name="connsiteX29" fmla="*/ 0 w 3917658"/>
                      <a:gd name="connsiteY29" fmla="*/ 3423487 h 5705812"/>
                      <a:gd name="connsiteX30" fmla="*/ 0 w 3917658"/>
                      <a:gd name="connsiteY30" fmla="*/ 3024080 h 5705812"/>
                      <a:gd name="connsiteX31" fmla="*/ 0 w 3917658"/>
                      <a:gd name="connsiteY31" fmla="*/ 2396441 h 5705812"/>
                      <a:gd name="connsiteX32" fmla="*/ 0 w 3917658"/>
                      <a:gd name="connsiteY32" fmla="*/ 1825860 h 5705812"/>
                      <a:gd name="connsiteX33" fmla="*/ 0 w 3917658"/>
                      <a:gd name="connsiteY33" fmla="*/ 1198221 h 5705812"/>
                      <a:gd name="connsiteX34" fmla="*/ 0 w 3917658"/>
                      <a:gd name="connsiteY34" fmla="*/ 570581 h 5705812"/>
                      <a:gd name="connsiteX35" fmla="*/ 0 w 3917658"/>
                      <a:gd name="connsiteY35" fmla="*/ 0 h 570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3917658" h="5705812" fill="none" extrusionOk="0">
                        <a:moveTo>
                          <a:pt x="0" y="0"/>
                        </a:moveTo>
                        <a:cubicBezTo>
                          <a:pt x="108043" y="-2100"/>
                          <a:pt x="413667" y="14907"/>
                          <a:pt x="520489" y="0"/>
                        </a:cubicBezTo>
                        <a:cubicBezTo>
                          <a:pt x="627311" y="-14907"/>
                          <a:pt x="777360" y="50860"/>
                          <a:pt x="962625" y="0"/>
                        </a:cubicBezTo>
                        <a:cubicBezTo>
                          <a:pt x="1147890" y="-50860"/>
                          <a:pt x="1295036" y="38930"/>
                          <a:pt x="1522290" y="0"/>
                        </a:cubicBezTo>
                        <a:cubicBezTo>
                          <a:pt x="1749544" y="-38930"/>
                          <a:pt x="1917041" y="17542"/>
                          <a:pt x="2042779" y="0"/>
                        </a:cubicBezTo>
                        <a:cubicBezTo>
                          <a:pt x="2168517" y="-17542"/>
                          <a:pt x="2353416" y="60726"/>
                          <a:pt x="2563268" y="0"/>
                        </a:cubicBezTo>
                        <a:cubicBezTo>
                          <a:pt x="2773120" y="-60726"/>
                          <a:pt x="2902185" y="44441"/>
                          <a:pt x="3005403" y="0"/>
                        </a:cubicBezTo>
                        <a:cubicBezTo>
                          <a:pt x="3108621" y="-44441"/>
                          <a:pt x="3521791" y="50803"/>
                          <a:pt x="3917658" y="0"/>
                        </a:cubicBezTo>
                        <a:cubicBezTo>
                          <a:pt x="3933480" y="136028"/>
                          <a:pt x="3869428" y="394762"/>
                          <a:pt x="3917658" y="513523"/>
                        </a:cubicBezTo>
                        <a:cubicBezTo>
                          <a:pt x="3965888" y="632284"/>
                          <a:pt x="3889518" y="862667"/>
                          <a:pt x="3917658" y="1027046"/>
                        </a:cubicBezTo>
                        <a:cubicBezTo>
                          <a:pt x="3945798" y="1191425"/>
                          <a:pt x="3872880" y="1368646"/>
                          <a:pt x="3917658" y="1540569"/>
                        </a:cubicBezTo>
                        <a:cubicBezTo>
                          <a:pt x="3962436" y="1712492"/>
                          <a:pt x="3890629" y="1811865"/>
                          <a:pt x="3917658" y="2054092"/>
                        </a:cubicBezTo>
                        <a:cubicBezTo>
                          <a:pt x="3944687" y="2296319"/>
                          <a:pt x="3905710" y="2391560"/>
                          <a:pt x="3917658" y="2510557"/>
                        </a:cubicBezTo>
                        <a:cubicBezTo>
                          <a:pt x="3929606" y="2629554"/>
                          <a:pt x="3878421" y="2798366"/>
                          <a:pt x="3917658" y="3081138"/>
                        </a:cubicBezTo>
                        <a:cubicBezTo>
                          <a:pt x="3956895" y="3363910"/>
                          <a:pt x="3863937" y="3490487"/>
                          <a:pt x="3917658" y="3765836"/>
                        </a:cubicBezTo>
                        <a:cubicBezTo>
                          <a:pt x="3971379" y="4041185"/>
                          <a:pt x="3904197" y="4117437"/>
                          <a:pt x="3917658" y="4393475"/>
                        </a:cubicBezTo>
                        <a:cubicBezTo>
                          <a:pt x="3931119" y="4669513"/>
                          <a:pt x="3891815" y="4609081"/>
                          <a:pt x="3917658" y="4792882"/>
                        </a:cubicBezTo>
                        <a:cubicBezTo>
                          <a:pt x="3943501" y="4976683"/>
                          <a:pt x="3876843" y="5101684"/>
                          <a:pt x="3917658" y="5192289"/>
                        </a:cubicBezTo>
                        <a:cubicBezTo>
                          <a:pt x="3958473" y="5282894"/>
                          <a:pt x="3916711" y="5487977"/>
                          <a:pt x="3917658" y="5705812"/>
                        </a:cubicBezTo>
                        <a:cubicBezTo>
                          <a:pt x="3745087" y="5775927"/>
                          <a:pt x="3516940" y="5680309"/>
                          <a:pt x="3279639" y="5705812"/>
                        </a:cubicBezTo>
                        <a:cubicBezTo>
                          <a:pt x="3042338" y="5731315"/>
                          <a:pt x="2946520" y="5639374"/>
                          <a:pt x="2680797" y="5705812"/>
                        </a:cubicBezTo>
                        <a:cubicBezTo>
                          <a:pt x="2415074" y="5772250"/>
                          <a:pt x="2306295" y="5656154"/>
                          <a:pt x="2160309" y="5705812"/>
                        </a:cubicBezTo>
                        <a:cubicBezTo>
                          <a:pt x="2014323" y="5755470"/>
                          <a:pt x="1840364" y="5689842"/>
                          <a:pt x="1561467" y="5705812"/>
                        </a:cubicBezTo>
                        <a:cubicBezTo>
                          <a:pt x="1282570" y="5721782"/>
                          <a:pt x="1281358" y="5692007"/>
                          <a:pt x="1080154" y="5705812"/>
                        </a:cubicBezTo>
                        <a:cubicBezTo>
                          <a:pt x="878950" y="5719617"/>
                          <a:pt x="788947" y="5658914"/>
                          <a:pt x="520489" y="5705812"/>
                        </a:cubicBezTo>
                        <a:cubicBezTo>
                          <a:pt x="252032" y="5752710"/>
                          <a:pt x="248359" y="5683460"/>
                          <a:pt x="0" y="5705812"/>
                        </a:cubicBezTo>
                        <a:cubicBezTo>
                          <a:pt x="-25149" y="5534482"/>
                          <a:pt x="35487" y="5373729"/>
                          <a:pt x="0" y="5192289"/>
                        </a:cubicBezTo>
                        <a:cubicBezTo>
                          <a:pt x="-35487" y="5010849"/>
                          <a:pt x="70870" y="4823745"/>
                          <a:pt x="0" y="4507591"/>
                        </a:cubicBezTo>
                        <a:cubicBezTo>
                          <a:pt x="-70870" y="4191437"/>
                          <a:pt x="51710" y="4219143"/>
                          <a:pt x="0" y="3937010"/>
                        </a:cubicBezTo>
                        <a:cubicBezTo>
                          <a:pt x="-51710" y="3654877"/>
                          <a:pt x="34289" y="3633487"/>
                          <a:pt x="0" y="3423487"/>
                        </a:cubicBezTo>
                        <a:cubicBezTo>
                          <a:pt x="-34289" y="3213487"/>
                          <a:pt x="14420" y="3151325"/>
                          <a:pt x="0" y="3024080"/>
                        </a:cubicBezTo>
                        <a:cubicBezTo>
                          <a:pt x="-14420" y="2896835"/>
                          <a:pt x="34150" y="2605509"/>
                          <a:pt x="0" y="2396441"/>
                        </a:cubicBezTo>
                        <a:cubicBezTo>
                          <a:pt x="-34150" y="2187373"/>
                          <a:pt x="8965" y="2046733"/>
                          <a:pt x="0" y="1825860"/>
                        </a:cubicBezTo>
                        <a:cubicBezTo>
                          <a:pt x="-8965" y="1604987"/>
                          <a:pt x="67779" y="1348375"/>
                          <a:pt x="0" y="1198221"/>
                        </a:cubicBezTo>
                        <a:cubicBezTo>
                          <a:pt x="-67779" y="1048067"/>
                          <a:pt x="50944" y="759639"/>
                          <a:pt x="0" y="570581"/>
                        </a:cubicBezTo>
                        <a:cubicBezTo>
                          <a:pt x="-50944" y="381523"/>
                          <a:pt x="19405" y="240674"/>
                          <a:pt x="0" y="0"/>
                        </a:cubicBezTo>
                        <a:close/>
                      </a:path>
                      <a:path w="3917658" h="5705812" stroke="0" extrusionOk="0">
                        <a:moveTo>
                          <a:pt x="0" y="0"/>
                        </a:moveTo>
                        <a:cubicBezTo>
                          <a:pt x="182955" y="-25508"/>
                          <a:pt x="263103" y="39656"/>
                          <a:pt x="442136" y="0"/>
                        </a:cubicBezTo>
                        <a:cubicBezTo>
                          <a:pt x="621169" y="-39656"/>
                          <a:pt x="766215" y="43202"/>
                          <a:pt x="1001801" y="0"/>
                        </a:cubicBezTo>
                        <a:cubicBezTo>
                          <a:pt x="1237388" y="-43202"/>
                          <a:pt x="1278737" y="51900"/>
                          <a:pt x="1443937" y="0"/>
                        </a:cubicBezTo>
                        <a:cubicBezTo>
                          <a:pt x="1609137" y="-51900"/>
                          <a:pt x="1862024" y="40925"/>
                          <a:pt x="2003602" y="0"/>
                        </a:cubicBezTo>
                        <a:cubicBezTo>
                          <a:pt x="2145180" y="-40925"/>
                          <a:pt x="2372641" y="42307"/>
                          <a:pt x="2602444" y="0"/>
                        </a:cubicBezTo>
                        <a:cubicBezTo>
                          <a:pt x="2832247" y="-42307"/>
                          <a:pt x="2928766" y="57399"/>
                          <a:pt x="3240463" y="0"/>
                        </a:cubicBezTo>
                        <a:cubicBezTo>
                          <a:pt x="3552160" y="-57399"/>
                          <a:pt x="3763001" y="40905"/>
                          <a:pt x="3917658" y="0"/>
                        </a:cubicBezTo>
                        <a:cubicBezTo>
                          <a:pt x="3962010" y="89026"/>
                          <a:pt x="3897693" y="294099"/>
                          <a:pt x="3917658" y="399407"/>
                        </a:cubicBezTo>
                        <a:cubicBezTo>
                          <a:pt x="3937623" y="504715"/>
                          <a:pt x="3873733" y="820501"/>
                          <a:pt x="3917658" y="1027046"/>
                        </a:cubicBezTo>
                        <a:cubicBezTo>
                          <a:pt x="3961583" y="1233591"/>
                          <a:pt x="3897919" y="1408249"/>
                          <a:pt x="3917658" y="1597627"/>
                        </a:cubicBezTo>
                        <a:cubicBezTo>
                          <a:pt x="3937397" y="1787005"/>
                          <a:pt x="3843672" y="1999358"/>
                          <a:pt x="3917658" y="2225267"/>
                        </a:cubicBezTo>
                        <a:cubicBezTo>
                          <a:pt x="3991644" y="2451176"/>
                          <a:pt x="3875284" y="2437083"/>
                          <a:pt x="3917658" y="2624674"/>
                        </a:cubicBezTo>
                        <a:cubicBezTo>
                          <a:pt x="3960032" y="2812265"/>
                          <a:pt x="3865234" y="2923899"/>
                          <a:pt x="3917658" y="3081138"/>
                        </a:cubicBezTo>
                        <a:cubicBezTo>
                          <a:pt x="3970082" y="3238377"/>
                          <a:pt x="3905021" y="3342527"/>
                          <a:pt x="3917658" y="3594662"/>
                        </a:cubicBezTo>
                        <a:cubicBezTo>
                          <a:pt x="3930295" y="3846797"/>
                          <a:pt x="3906504" y="3832191"/>
                          <a:pt x="3917658" y="3994068"/>
                        </a:cubicBezTo>
                        <a:cubicBezTo>
                          <a:pt x="3928812" y="4155945"/>
                          <a:pt x="3887371" y="4284205"/>
                          <a:pt x="3917658" y="4450533"/>
                        </a:cubicBezTo>
                        <a:cubicBezTo>
                          <a:pt x="3947945" y="4616861"/>
                          <a:pt x="3842739" y="4858309"/>
                          <a:pt x="3917658" y="5078173"/>
                        </a:cubicBezTo>
                        <a:cubicBezTo>
                          <a:pt x="3992577" y="5298037"/>
                          <a:pt x="3915283" y="5489571"/>
                          <a:pt x="3917658" y="5705812"/>
                        </a:cubicBezTo>
                        <a:cubicBezTo>
                          <a:pt x="3686950" y="5709481"/>
                          <a:pt x="3521425" y="5645397"/>
                          <a:pt x="3318816" y="5705812"/>
                        </a:cubicBezTo>
                        <a:cubicBezTo>
                          <a:pt x="3116207" y="5766227"/>
                          <a:pt x="3092590" y="5675087"/>
                          <a:pt x="2876680" y="5705812"/>
                        </a:cubicBezTo>
                        <a:cubicBezTo>
                          <a:pt x="2660770" y="5736537"/>
                          <a:pt x="2596122" y="5699617"/>
                          <a:pt x="2434545" y="5705812"/>
                        </a:cubicBezTo>
                        <a:cubicBezTo>
                          <a:pt x="2272969" y="5712007"/>
                          <a:pt x="2084823" y="5703072"/>
                          <a:pt x="1874879" y="5705812"/>
                        </a:cubicBezTo>
                        <a:cubicBezTo>
                          <a:pt x="1664935" y="5708552"/>
                          <a:pt x="1621425" y="5694393"/>
                          <a:pt x="1432743" y="5705812"/>
                        </a:cubicBezTo>
                        <a:cubicBezTo>
                          <a:pt x="1244061" y="5717231"/>
                          <a:pt x="1086323" y="5673388"/>
                          <a:pt x="990608" y="5705812"/>
                        </a:cubicBezTo>
                        <a:cubicBezTo>
                          <a:pt x="894894" y="5738236"/>
                          <a:pt x="734887" y="5653337"/>
                          <a:pt x="509296" y="5705812"/>
                        </a:cubicBezTo>
                        <a:cubicBezTo>
                          <a:pt x="283705" y="5758287"/>
                          <a:pt x="138859" y="5644741"/>
                          <a:pt x="0" y="5705812"/>
                        </a:cubicBezTo>
                        <a:cubicBezTo>
                          <a:pt x="-36961" y="5367971"/>
                          <a:pt x="32062" y="5207871"/>
                          <a:pt x="0" y="5021115"/>
                        </a:cubicBezTo>
                        <a:cubicBezTo>
                          <a:pt x="-32062" y="4834359"/>
                          <a:pt x="26087" y="4653903"/>
                          <a:pt x="0" y="4450533"/>
                        </a:cubicBezTo>
                        <a:cubicBezTo>
                          <a:pt x="-26087" y="4247163"/>
                          <a:pt x="21230" y="4147557"/>
                          <a:pt x="0" y="4051127"/>
                        </a:cubicBezTo>
                        <a:cubicBezTo>
                          <a:pt x="-21230" y="3954697"/>
                          <a:pt x="18353" y="3753770"/>
                          <a:pt x="0" y="3651720"/>
                        </a:cubicBezTo>
                        <a:cubicBezTo>
                          <a:pt x="-18353" y="3549670"/>
                          <a:pt x="8953" y="3317558"/>
                          <a:pt x="0" y="3081138"/>
                        </a:cubicBezTo>
                        <a:cubicBezTo>
                          <a:pt x="-8953" y="2844718"/>
                          <a:pt x="42525" y="2535263"/>
                          <a:pt x="0" y="2396441"/>
                        </a:cubicBezTo>
                        <a:cubicBezTo>
                          <a:pt x="-42525" y="2257619"/>
                          <a:pt x="11979" y="2101762"/>
                          <a:pt x="0" y="1825860"/>
                        </a:cubicBezTo>
                        <a:cubicBezTo>
                          <a:pt x="-11979" y="1549958"/>
                          <a:pt x="33027" y="1462995"/>
                          <a:pt x="0" y="1198221"/>
                        </a:cubicBezTo>
                        <a:cubicBezTo>
                          <a:pt x="-33027" y="933447"/>
                          <a:pt x="36156" y="915518"/>
                          <a:pt x="0" y="798814"/>
                        </a:cubicBezTo>
                        <a:cubicBezTo>
                          <a:pt x="-36156" y="682110"/>
                          <a:pt x="94485" y="22638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EC470F-9A68-4D1A-9799-A36220BEDFCF}"/>
              </a:ext>
            </a:extLst>
          </p:cNvPr>
          <p:cNvSpPr/>
          <p:nvPr/>
        </p:nvSpPr>
        <p:spPr>
          <a:xfrm>
            <a:off x="53130" y="822604"/>
            <a:ext cx="399316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Tesseract JS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07027AC-E172-46B0-8A39-C59CEF2B0408}"/>
              </a:ext>
            </a:extLst>
          </p:cNvPr>
          <p:cNvSpPr/>
          <p:nvPr/>
        </p:nvSpPr>
        <p:spPr>
          <a:xfrm>
            <a:off x="4185052" y="822603"/>
            <a:ext cx="399316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ABBYY FineReader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0254EE8-5B88-424B-AECA-4048F59E9244}"/>
              </a:ext>
            </a:extLst>
          </p:cNvPr>
          <p:cNvSpPr/>
          <p:nvPr/>
        </p:nvSpPr>
        <p:spPr>
          <a:xfrm>
            <a:off x="7993837" y="822602"/>
            <a:ext cx="399316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Vision AI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0834E-6009-4309-962D-01305B41A1B5}"/>
              </a:ext>
            </a:extLst>
          </p:cNvPr>
          <p:cNvSpPr txBox="1"/>
          <p:nvPr/>
        </p:nvSpPr>
        <p:spPr>
          <a:xfrm>
            <a:off x="142613" y="1645212"/>
            <a:ext cx="3906473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Достоинства: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Автоматическая </a:t>
            </a:r>
            <a:r>
              <a:rPr lang="ru-RU" b="1" dirty="0"/>
              <a:t>ориентация текста</a:t>
            </a:r>
            <a:r>
              <a:rPr lang="ru-RU" dirty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Открытый код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Бесплатное</a:t>
            </a:r>
            <a:r>
              <a:rPr lang="ru-RU" dirty="0"/>
              <a:t> использование;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работать как в </a:t>
            </a:r>
            <a:r>
              <a:rPr lang="ru-RU" b="1" dirty="0"/>
              <a:t>браузере</a:t>
            </a:r>
            <a:r>
              <a:rPr lang="ru-RU" dirty="0"/>
              <a:t>, так и на </a:t>
            </a:r>
            <a:r>
              <a:rPr lang="ru-RU" b="1" dirty="0"/>
              <a:t>сервере</a:t>
            </a:r>
            <a:r>
              <a:rPr lang="ru-RU" dirty="0"/>
              <a:t> с </a:t>
            </a:r>
            <a:r>
              <a:rPr lang="ru-RU" dirty="0" err="1"/>
              <a:t>NodeJS</a:t>
            </a:r>
            <a:r>
              <a:rPr lang="ru-RU" dirty="0"/>
              <a:t>.  </a:t>
            </a:r>
          </a:p>
          <a:p>
            <a:endParaRPr lang="ru-RU" dirty="0"/>
          </a:p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Недостатки: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Невозможность</a:t>
            </a:r>
            <a:r>
              <a:rPr lang="ru-RU" dirty="0"/>
              <a:t> распознавания текста, включающего в себя </a:t>
            </a:r>
            <a:r>
              <a:rPr lang="ru-RU" b="1" dirty="0"/>
              <a:t>более одного языка</a:t>
            </a:r>
            <a:r>
              <a:rPr lang="ru-RU" dirty="0"/>
              <a:t>;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Зашумлённый фон и</a:t>
            </a:r>
            <a:r>
              <a:rPr lang="en-US" dirty="0"/>
              <a:t> </a:t>
            </a:r>
            <a:r>
              <a:rPr lang="ru-RU" dirty="0"/>
              <a:t>нестандартные шрифты существенно </a:t>
            </a:r>
            <a:r>
              <a:rPr lang="ru-RU" b="1" dirty="0"/>
              <a:t>снижают</a:t>
            </a:r>
            <a:r>
              <a:rPr lang="ru-RU" dirty="0"/>
              <a:t> </a:t>
            </a:r>
            <a:r>
              <a:rPr lang="ru-RU" b="1" dirty="0"/>
              <a:t>точность обработки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B4E66-6E4A-4758-9EC0-9C444815C809}"/>
              </a:ext>
            </a:extLst>
          </p:cNvPr>
          <p:cNvSpPr txBox="1"/>
          <p:nvPr/>
        </p:nvSpPr>
        <p:spPr>
          <a:xfrm>
            <a:off x="4135773" y="1645212"/>
            <a:ext cx="3849847" cy="4493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Достоинства: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Высокая точность </a:t>
            </a:r>
            <a:r>
              <a:rPr lang="ru-RU" dirty="0"/>
              <a:t>распознавания;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Инструменты для обработки </a:t>
            </a:r>
            <a:r>
              <a:rPr lang="ru-RU" b="1" dirty="0"/>
              <a:t>PDF</a:t>
            </a:r>
            <a:r>
              <a:rPr lang="ru-RU" dirty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</a:t>
            </a:r>
            <a:r>
              <a:rPr lang="ru-RU" b="1" dirty="0"/>
              <a:t>множества языков</a:t>
            </a:r>
            <a:r>
              <a:rPr lang="ru-RU" dirty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Распознавание</a:t>
            </a:r>
            <a:r>
              <a:rPr lang="ru-RU" dirty="0"/>
              <a:t> текста, включающего в себя </a:t>
            </a:r>
            <a:r>
              <a:rPr lang="ru-RU" b="1" dirty="0"/>
              <a:t>более одного языка</a:t>
            </a:r>
            <a:r>
              <a:rPr lang="ru-RU" dirty="0"/>
              <a:t>. </a:t>
            </a:r>
          </a:p>
          <a:p>
            <a:endParaRPr lang="ru-RU" sz="2000" dirty="0"/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Недостатки: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Высокая стоимость </a:t>
            </a:r>
            <a:r>
              <a:rPr lang="ru-RU" dirty="0"/>
              <a:t>подписки.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43BB169-BC0C-455F-A27D-439A142B7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45" y="1249146"/>
            <a:ext cx="4246203" cy="5705812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CC4E957-EC43-468A-B550-9034443F9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09" y="1249146"/>
            <a:ext cx="4277159" cy="5705812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BAC3C105-CC73-4D35-81CE-CF02AB46B17D}"/>
              </a:ext>
            </a:extLst>
          </p:cNvPr>
          <p:cNvSpPr/>
          <p:nvPr/>
        </p:nvSpPr>
        <p:spPr>
          <a:xfrm>
            <a:off x="1645920" y="1851660"/>
            <a:ext cx="895350" cy="201930"/>
          </a:xfrm>
          <a:prstGeom prst="ellipse">
            <a:avLst/>
          </a:prstGeom>
          <a:noFill/>
          <a:ln>
            <a:solidFill>
              <a:srgbClr val="E2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2A30A43-9486-4535-A106-77D8E06029A1}"/>
              </a:ext>
            </a:extLst>
          </p:cNvPr>
          <p:cNvSpPr/>
          <p:nvPr/>
        </p:nvSpPr>
        <p:spPr>
          <a:xfrm>
            <a:off x="6111289" y="2106930"/>
            <a:ext cx="1013411" cy="201930"/>
          </a:xfrm>
          <a:prstGeom prst="ellipse">
            <a:avLst/>
          </a:prstGeom>
          <a:noFill/>
          <a:ln>
            <a:solidFill>
              <a:srgbClr val="E2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1EB5C64D-435B-4D84-9FDB-A1C2DA3576E5}"/>
              </a:ext>
            </a:extLst>
          </p:cNvPr>
          <p:cNvSpPr/>
          <p:nvPr/>
        </p:nvSpPr>
        <p:spPr>
          <a:xfrm>
            <a:off x="5813411" y="5635830"/>
            <a:ext cx="1316083" cy="502920"/>
          </a:xfrm>
          <a:prstGeom prst="ellipse">
            <a:avLst/>
          </a:prstGeom>
          <a:noFill/>
          <a:ln>
            <a:solidFill>
              <a:srgbClr val="E2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670B437-D1EC-480A-AF89-FEE3030886C4}"/>
              </a:ext>
            </a:extLst>
          </p:cNvPr>
          <p:cNvSpPr/>
          <p:nvPr/>
        </p:nvSpPr>
        <p:spPr>
          <a:xfrm>
            <a:off x="1260932" y="4732019"/>
            <a:ext cx="1760957" cy="1303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3429A53-B6BF-4130-8648-9B9B0B135B43}"/>
              </a:ext>
            </a:extLst>
          </p:cNvPr>
          <p:cNvSpPr/>
          <p:nvPr/>
        </p:nvSpPr>
        <p:spPr>
          <a:xfrm>
            <a:off x="1043940" y="6202680"/>
            <a:ext cx="2171700" cy="358140"/>
          </a:xfrm>
          <a:prstGeom prst="rect">
            <a:avLst/>
          </a:prstGeom>
          <a:noFill/>
          <a:ln>
            <a:solidFill>
              <a:srgbClr val="E24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56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C7AC796-D5D8-4BA7-A41B-5BD70FA99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36525"/>
            <a:ext cx="12001500" cy="658495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0DC7CF-15D6-41EB-BE91-FB9C8F9D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921ACF2-D316-4DBC-B39C-4444CE34892D}"/>
              </a:ext>
            </a:extLst>
          </p:cNvPr>
          <p:cNvSpPr/>
          <p:nvPr/>
        </p:nvSpPr>
        <p:spPr>
          <a:xfrm>
            <a:off x="0" y="0"/>
            <a:ext cx="4363695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Работа с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Vision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54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422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2D91A9-8105-48DB-9C56-C5BCFF58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A04F-7A8B-46BC-B900-7D092EA1812F}" type="slidenum">
              <a:rPr lang="ru-RU" sz="1800" b="1" smtClean="0">
                <a:solidFill>
                  <a:prstClr val="black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lang="ru-RU" sz="1800" b="1" dirty="0">
                <a:solidFill>
                  <a:prstClr val="black">
                    <a:tint val="75000"/>
                  </a:prstClr>
                </a:solidFill>
              </a:rPr>
              <a:t>/16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D8C1C4-5A36-4FC6-B9DA-76202230C227}"/>
              </a:ext>
            </a:extLst>
          </p:cNvPr>
          <p:cNvSpPr/>
          <p:nvPr/>
        </p:nvSpPr>
        <p:spPr>
          <a:xfrm>
            <a:off x="0" y="0"/>
            <a:ext cx="6942670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Base64 кодирование</a:t>
            </a:r>
            <a:endParaRPr lang="ru-RU" sz="6000" b="1" cap="none" spc="0" dirty="0">
              <a:ln w="22225">
                <a:solidFill>
                  <a:srgbClr val="E24036"/>
                </a:solidFill>
                <a:prstDash val="solid"/>
              </a:ln>
              <a:solidFill>
                <a:srgbClr val="FBE7E4"/>
              </a:solidFill>
              <a:effectLst/>
            </a:endParaRPr>
          </a:p>
        </p:txBody>
      </p:sp>
      <p:pic>
        <p:nvPicPr>
          <p:cNvPr id="3074" name="Picture 2" descr="Knowledge is to share...: Base64 Encoding and Decoding in C">
            <a:extLst>
              <a:ext uri="{FF2B5EF4-FFF2-40B4-BE49-F238E27FC236}">
                <a16:creationId xmlns:a16="http://schemas.microsoft.com/office/drawing/2014/main" id="{5609BF9A-560B-42F0-BC99-3F8614A6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53" y="2258839"/>
            <a:ext cx="44577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конка «Файл» — скачай бесплатно PNG и векторе">
            <a:extLst>
              <a:ext uri="{FF2B5EF4-FFF2-40B4-BE49-F238E27FC236}">
                <a16:creationId xmlns:a16="http://schemas.microsoft.com/office/drawing/2014/main" id="{93EBED1F-69F6-4F09-9041-5D994FB5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9" y="2446019"/>
            <a:ext cx="2168813" cy="216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Иконка «Файл» — скачай бесплатно PNG и векторе">
            <a:extLst>
              <a:ext uri="{FF2B5EF4-FFF2-40B4-BE49-F238E27FC236}">
                <a16:creationId xmlns:a16="http://schemas.microsoft.com/office/drawing/2014/main" id="{68656741-BFD0-4D63-B70B-E9E7D9C84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954" y="2446019"/>
            <a:ext cx="2168813" cy="216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061E01C-5663-43F3-9DE2-63C84A83D607}"/>
              </a:ext>
            </a:extLst>
          </p:cNvPr>
          <p:cNvCxnSpPr>
            <a:cxnSpLocks/>
            <a:stCxn id="3076" idx="3"/>
          </p:cNvCxnSpPr>
          <p:nvPr/>
        </p:nvCxnSpPr>
        <p:spPr>
          <a:xfrm flipV="1">
            <a:off x="2596652" y="3530425"/>
            <a:ext cx="13025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C630360-E946-4A8F-8840-CB9E517AA07B}"/>
              </a:ext>
            </a:extLst>
          </p:cNvPr>
          <p:cNvCxnSpPr>
            <a:cxnSpLocks/>
          </p:cNvCxnSpPr>
          <p:nvPr/>
        </p:nvCxnSpPr>
        <p:spPr>
          <a:xfrm flipV="1">
            <a:off x="8520432" y="3530424"/>
            <a:ext cx="13025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E25042-7644-4044-A017-43ABA2F3EB5C}"/>
              </a:ext>
            </a:extLst>
          </p:cNvPr>
          <p:cNvSpPr txBox="1"/>
          <p:nvPr/>
        </p:nvSpPr>
        <p:spPr>
          <a:xfrm>
            <a:off x="984056" y="3051496"/>
            <a:ext cx="920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JPG</a:t>
            </a:r>
          </a:p>
          <a:p>
            <a:r>
              <a:rPr lang="en-US" sz="3200" dirty="0"/>
              <a:t>PNG</a:t>
            </a:r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0C423-8D05-43D9-9179-43975959C276}"/>
              </a:ext>
            </a:extLst>
          </p:cNvPr>
          <p:cNvSpPr txBox="1"/>
          <p:nvPr/>
        </p:nvSpPr>
        <p:spPr>
          <a:xfrm>
            <a:off x="10330118" y="2991816"/>
            <a:ext cx="1154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ASCII</a:t>
            </a:r>
          </a:p>
          <a:p>
            <a:r>
              <a:rPr lang="en-US" sz="3200" dirty="0"/>
              <a:t> </a:t>
            </a:r>
            <a:r>
              <a:rPr lang="ru-RU" sz="3200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868839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</TotalTime>
  <Words>440</Words>
  <Application>Microsoft Office PowerPoint</Application>
  <PresentationFormat>Широкоэкранный</PresentationFormat>
  <Paragraphs>138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Снегур Анастасия Тарасовна</dc:creator>
  <cp:lastModifiedBy>Снегур Анастасия Тарасовна</cp:lastModifiedBy>
  <cp:revision>66</cp:revision>
  <dcterms:created xsi:type="dcterms:W3CDTF">2020-06-17T06:13:05Z</dcterms:created>
  <dcterms:modified xsi:type="dcterms:W3CDTF">2020-06-22T15:15:05Z</dcterms:modified>
</cp:coreProperties>
</file>