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2E754-9DBA-4E70-B066-D718D0683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0A43E5-B38D-492A-9E69-249FF2CF6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4DC19C-6627-46A9-8759-54651019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06EDE7-E94F-4A12-9270-5812D26A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8C76C-B7F5-4A22-A0BC-7F57E752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6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9610A-87D5-4891-92DD-77BA2203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5616B2-4563-4C97-A900-649F485EF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43BB91-6CF6-40CB-8019-FB4BD6EB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C7FCBC-A82D-4281-84BC-8984EA9D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6C6523-882A-4407-8B7D-8C01D735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6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0E4313-AC7C-48C8-867C-D6DAC2059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B203FD-A649-4566-9E7A-F9C23416C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0BF60B-945A-4039-A789-71F0DE44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E0F70-B7C7-4DC6-B275-3594BF20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5D024C-411E-4975-A847-4C67FC4D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89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251B2-B45A-444B-9ED0-37FE4E2B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D0084B-478B-4C5F-98DD-AB38773C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1EBC2D-02F4-4EFC-86BC-46FBA61F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AA81B6-04DC-4F55-ABF5-3346EC3E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E2A8F3-771F-4B24-8BFA-5A9BD816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02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9F05D-A778-474F-80A6-8F5D7ECD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8B17EE-C60B-4F2B-8138-1D5707B5A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8C7CD7-E18F-4458-94F6-F8F4DEFE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9990F3-F115-481D-9B13-90290160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1BF189-43C9-4677-93E6-B5279B52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9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2E06D-B252-4940-816B-B6A283D3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2C2454-0DFB-4A1C-BB8D-1069A7A25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F6FB5D-D52A-4A64-BC39-9A575902F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A61403-B6F3-4520-8F48-74BCAD6A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9C3FAE-52A5-480D-8E8A-6EB41A53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06F63C-4597-4DB9-881D-40B6E42F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26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5BF75-46BE-466B-9AD5-05906607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B1EE2C-AB10-4C6D-AA90-59338103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372F5B-455A-458F-806E-05678E5B0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0F9DC6-F201-4420-BD51-706AD9E00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8C91F2-A2C5-4108-A278-2ED16C26F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06678E-A28C-4946-A33F-31E023A8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838C5D-0D27-4EB3-9FE0-3CE1D41B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E6AAEA-BC19-4D3E-8CB2-C457FAEC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83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93B5B-ABD1-433C-9A06-F00EE520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69DB3F-7907-4D77-8FB4-089504D7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0FFFFB-601B-4A7B-BDE4-4F39BE69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A6F3D7-7F4D-4CC8-A5C9-251E881D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70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8D1A1B-22A5-4572-A389-DF1C9264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4DCB71-BF44-41BB-95A7-B48AC260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BEA32B-91F6-4A3C-8FB2-C22C94CB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71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D4165-070E-4CCF-88E5-164D843B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0049E5-BBCD-430B-8BBB-496BABD7E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2CA4CC-2D24-4CC1-8540-FC4EBB8A2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F85BB7-BE0C-414F-BC7B-F33AFB1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2F2909-B0B6-4765-930E-DAF9A615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BD48F6-B2E4-47AE-8DE3-FCD2BD9A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09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1B60A-8600-4511-90B8-7FC8FDC0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9B663C-D611-42AB-BA47-69DB26D86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55B2A6-9BC9-4B49-A3BB-A1A8F78B3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D5017A-9D20-40F8-9B73-FE6BF24F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56AB58-CA8C-4420-AD39-1AB08C08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A1B4B4-02C4-4E5D-BB9A-318FCB99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32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239B0-B425-4358-94F0-84519F85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F24F49-1FA4-465D-9BBA-F55615CF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699D7E-C76A-4299-BA09-E3A642511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04D84-CC5F-4B2C-9B23-02AAEF2FE2FF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DA839D-E291-4FFB-AF51-AA64CB380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F2998-FD0E-4DF6-9F95-18E1366CA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68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A2188-A5AC-4F85-A38D-04A3CFC08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Титульный слайд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F304E1-EBB3-4523-B16C-3C5976659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93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820E3-1BE8-4722-950C-00BA6761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UI Page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962B0-9ED3-45DB-B683-8D6A87189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31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6629C-93C8-47A2-BA1A-15ECB268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распознавания на основе </a:t>
            </a:r>
            <a:r>
              <a:rPr lang="en-US" dirty="0"/>
              <a:t>Tesseract JS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A0B57-E8DE-41D6-BE6F-BCBEBF1E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24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3979E-EA08-4F26-9BCE-09735E80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Итоговый алгоритм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B71FB-7E3B-47DD-8BCB-CF561549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0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2F866-A1AF-46FE-BC37-C7C190DC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Полученные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7A2595-498B-4794-8EE5-CDBA72E9D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30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DEC8C-18D5-4D6B-8096-370C3B89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4ABB38-A0A5-46D3-89EE-29D006F6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72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3D8FA-D6B1-431D-9FFF-A67ABDC1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ServiceNow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4FE8E-41EA-4ED9-8B85-F8605C537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75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F33F1-1A06-4B71-A552-21F57A54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</a:t>
            </a:r>
            <a:r>
              <a:rPr lang="en-US" dirty="0"/>
              <a:t>ServiceNow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197B5E-2313-4C8F-B624-5ED90367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59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EDAB-1C80-44B2-B525-660C180F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en-US" dirty="0"/>
              <a:t>OCR </a:t>
            </a:r>
            <a:r>
              <a:rPr lang="ru-RU" dirty="0"/>
              <a:t>сервисов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40D47-F965-4466-A7CB-A6B66B12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64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1839E-4A8C-4C58-8D30-F198D218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структуры кассового чека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19416-CC61-428D-8042-ACF06B25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56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99ADC-0116-4660-9E89-58943C26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распознавания на основе </a:t>
            </a:r>
            <a:r>
              <a:rPr lang="en-US" dirty="0"/>
              <a:t>Google Vision AI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55A66-70BD-4D37-A738-DD5F1114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22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E7A09-946E-4883-8D08-57C3EE9A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изображение в Base64 формат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6054E2-0622-4CC1-B5E0-94D98BEC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83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5B154-3C60-4E6D-8550-224A365F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5DC8-7DD7-4F01-AEC9-4F98F24C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515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</Words>
  <Application>Microsoft Office PowerPoint</Application>
  <PresentationFormat>Широкоэкранный</PresentationFormat>
  <Paragraphs>12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Титульный слайд</vt:lpstr>
      <vt:lpstr>Постановка задачи </vt:lpstr>
      <vt:lpstr>ServiceNow </vt:lpstr>
      <vt:lpstr>Инструменты ServiceNow</vt:lpstr>
      <vt:lpstr>Анализ OCR сервисов </vt:lpstr>
      <vt:lpstr>Анализ структуры кассового чека</vt:lpstr>
      <vt:lpstr>Реализация распознавания на основе Google Vision AI</vt:lpstr>
      <vt:lpstr>Кодирование изображение в Base64 формат</vt:lpstr>
      <vt:lpstr>Презентация PowerPoint</vt:lpstr>
      <vt:lpstr>Конфигурация UI Page</vt:lpstr>
      <vt:lpstr>Реализация распознавания на основе Tesseract JS</vt:lpstr>
      <vt:lpstr>Итоговый алгоритм работы</vt:lpstr>
      <vt:lpstr>Полученные 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Снегур Анастасия Тарасовна</dc:creator>
  <cp:lastModifiedBy>Снегур Анастасия Тарасовна</cp:lastModifiedBy>
  <cp:revision>3</cp:revision>
  <dcterms:created xsi:type="dcterms:W3CDTF">2020-06-17T06:13:05Z</dcterms:created>
  <dcterms:modified xsi:type="dcterms:W3CDTF">2020-06-17T07:03:41Z</dcterms:modified>
</cp:coreProperties>
</file>