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AE6B8-92A8-4879-96DC-087DA0138D36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0D493-DA38-4D40-98FB-DB507A0E60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D493-DA38-4D40-98FB-DB507A0E606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16C2-31D7-4E22-8BC7-342F536C16E5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2E1-CDE1-456B-B85E-1B89106FB68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16C2-31D7-4E22-8BC7-342F536C16E5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2E1-CDE1-456B-B85E-1B89106FB68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16C2-31D7-4E22-8BC7-342F536C16E5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2E1-CDE1-456B-B85E-1B89106FB68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16C2-31D7-4E22-8BC7-342F536C16E5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2E1-CDE1-456B-B85E-1B89106FB68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16C2-31D7-4E22-8BC7-342F536C16E5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2E1-CDE1-456B-B85E-1B89106FB68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16C2-31D7-4E22-8BC7-342F536C16E5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2E1-CDE1-456B-B85E-1B89106FB68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16C2-31D7-4E22-8BC7-342F536C16E5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2E1-CDE1-456B-B85E-1B89106FB68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16C2-31D7-4E22-8BC7-342F536C16E5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2E1-CDE1-456B-B85E-1B89106FB68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16C2-31D7-4E22-8BC7-342F536C16E5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2E1-CDE1-456B-B85E-1B89106FB68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16C2-31D7-4E22-8BC7-342F536C16E5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2E1-CDE1-456B-B85E-1B89106FB68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16C2-31D7-4E22-8BC7-342F536C16E5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2E1-CDE1-456B-B85E-1B89106FB68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16C2-31D7-4E22-8BC7-342F536C16E5}" type="datetimeFigureOut">
              <a:rPr kumimoji="1" lang="ja-JP" altLang="en-US" smtClean="0"/>
              <a:pPr/>
              <a:t>2013/5/13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82E1-CDE1-456B-B85E-1B89106FB68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角丸四角形 61"/>
          <p:cNvSpPr/>
          <p:nvPr/>
        </p:nvSpPr>
        <p:spPr>
          <a:xfrm rot="5400000">
            <a:off x="3563888" y="3573016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51520" y="1484784"/>
            <a:ext cx="1296144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3600400" cy="1470025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ジイ</a:t>
            </a:r>
            <a:r>
              <a:rPr kumimoji="1" lang="en-US" altLang="ja-JP" dirty="0" smtClean="0">
                <a:latin typeface="HGP創英角ﾎﾟｯﾌﾟ体" pitchFamily="50" charset="-128"/>
                <a:ea typeface="HGP創英角ﾎﾟｯﾌﾟ体" pitchFamily="50" charset="-128"/>
              </a:rPr>
              <a:t>SUN</a:t>
            </a:r>
            <a:endParaRPr kumimoji="1"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地球を照らせ！</a:t>
            </a:r>
            <a:endParaRPr kumimoji="1"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63888" y="0"/>
            <a:ext cx="576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+mn-ea"/>
              </a:rPr>
              <a:t>メンバー：大久保（リーダー）、大喜田、小河、勝部、岩本</a:t>
            </a:r>
            <a:r>
              <a:rPr lang="ja-JP" altLang="en-US" sz="1400" dirty="0" smtClean="0">
                <a:latin typeface="+mn-ea"/>
              </a:rPr>
              <a:t>、桟、吉田</a:t>
            </a:r>
            <a:endParaRPr kumimoji="1" lang="en-US" altLang="ja-JP" sz="1400" dirty="0" smtClean="0">
              <a:latin typeface="+mn-ea"/>
            </a:endParaRPr>
          </a:p>
          <a:p>
            <a:r>
              <a:rPr kumimoji="1" lang="ja-JP" altLang="en-US" sz="1400" dirty="0" smtClean="0">
                <a:latin typeface="+mn-ea"/>
              </a:rPr>
              <a:t>ジャンル：パズルアクション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コンセプト：発想の転換、高難易度</a:t>
            </a:r>
            <a:endParaRPr lang="en-US" altLang="ja-JP" sz="1400" dirty="0" smtClean="0">
              <a:latin typeface="+mn-ea"/>
            </a:endParaRPr>
          </a:p>
          <a:p>
            <a:r>
              <a:rPr kumimoji="1" lang="ja-JP" altLang="en-US" sz="1400" dirty="0" smtClean="0">
                <a:latin typeface="+mn-ea"/>
              </a:rPr>
              <a:t>ターゲット：難しいものを求めるユーザー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21336019">
            <a:off x="1776067" y="94288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上空へ登り、太陽を輝かせよう！！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0" y="14847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ゲーム概要</a:t>
            </a:r>
            <a:endParaRPr kumimoji="1"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9024" y="1844824"/>
            <a:ext cx="8784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このゲームは、落ち物パズルの様な</a:t>
            </a:r>
            <a:r>
              <a:rPr lang="ja-JP" altLang="en-US" dirty="0" smtClean="0">
                <a:solidFill>
                  <a:srgbClr val="00B050"/>
                </a:solidFill>
                <a:latin typeface="HGP創英角ﾎﾟｯﾌﾟ体" pitchFamily="50" charset="-128"/>
                <a:ea typeface="HGP創英角ﾎﾟｯﾌﾟ体" pitchFamily="50" charset="-128"/>
              </a:rPr>
              <a:t>ブロック操作</a:t>
            </a:r>
            <a:r>
              <a:rPr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と</a:t>
            </a:r>
            <a:r>
              <a:rPr lang="ja-JP" altLang="en-US" dirty="0" smtClean="0">
                <a:solidFill>
                  <a:srgbClr val="FF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キャラクター操作</a:t>
            </a:r>
            <a:r>
              <a:rPr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の二重操作があります</a:t>
            </a:r>
            <a:r>
              <a:rPr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。</a:t>
            </a:r>
            <a:endParaRPr lang="en-US" altLang="ja-JP" sz="1400" dirty="0" smtClean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遥か上空から地球を照らす為に、</a:t>
            </a:r>
            <a:r>
              <a:rPr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ブロック</a:t>
            </a:r>
            <a:r>
              <a:rPr lang="ja-JP" altLang="en-US" sz="1400" dirty="0">
                <a:latin typeface="HGP創英角ﾎﾟｯﾌﾟ体" pitchFamily="50" charset="-128"/>
                <a:ea typeface="HGP創英角ﾎﾟｯﾌﾟ体" pitchFamily="50" charset="-128"/>
              </a:rPr>
              <a:t>を</a:t>
            </a:r>
            <a:r>
              <a:rPr lang="ja-JP" altLang="en-US" sz="1600" dirty="0" smtClean="0">
                <a:solidFill>
                  <a:srgbClr val="FF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積み上げ</a:t>
            </a:r>
            <a:r>
              <a:rPr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て</a:t>
            </a:r>
            <a:r>
              <a:rPr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道</a:t>
            </a:r>
            <a:r>
              <a:rPr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を作り、ジイ</a:t>
            </a:r>
            <a:r>
              <a:rPr lang="en-US" altLang="ja-JP" sz="1400" dirty="0" smtClean="0">
                <a:latin typeface="HGP創英角ﾎﾟｯﾌﾟ体" pitchFamily="50" charset="-128"/>
                <a:ea typeface="HGP創英角ﾎﾟｯﾌﾟ体" pitchFamily="50" charset="-128"/>
              </a:rPr>
              <a:t>SUN</a:t>
            </a:r>
            <a:r>
              <a:rPr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を</a:t>
            </a:r>
            <a:r>
              <a:rPr lang="ja-JP" altLang="en-US" dirty="0" smtClean="0">
                <a:solidFill>
                  <a:srgbClr val="00B050"/>
                </a:solidFill>
                <a:latin typeface="HGP創英角ﾎﾟｯﾌﾟ体" pitchFamily="50" charset="-128"/>
                <a:ea typeface="HGP創英角ﾎﾟｯﾌﾟ体" pitchFamily="50" charset="-128"/>
              </a:rPr>
              <a:t>頂上</a:t>
            </a:r>
            <a:r>
              <a:rPr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まで行かせよう！！</a:t>
            </a:r>
            <a:endParaRPr lang="en-US" altLang="ja-JP" sz="1400" dirty="0" smtClean="0">
              <a:latin typeface="HGP創英角ﾎﾟｯﾌﾟ体" pitchFamily="50" charset="-128"/>
              <a:ea typeface="HGP創英角ﾎﾟｯﾌﾟ体" pitchFamily="50" charset="-128"/>
            </a:endParaRPr>
          </a:p>
          <a:p>
            <a:endParaRPr kumimoji="1" lang="ja-JP" altLang="en-US" sz="1400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43608" y="2636912"/>
            <a:ext cx="115212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+mn-ea"/>
              </a:rPr>
              <a:t>画面イメージ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491880" y="2564904"/>
            <a:ext cx="511256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19464" y="256490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ジイ</a:t>
            </a:r>
            <a:r>
              <a:rPr kumimoji="1" lang="en-US" altLang="ja-JP" dirty="0" smtClean="0">
                <a:latin typeface="HGP創英角ﾎﾟｯﾌﾟ体" pitchFamily="50" charset="-128"/>
                <a:ea typeface="HGP創英角ﾎﾟｯﾌﾟ体" pitchFamily="50" charset="-128"/>
              </a:rPr>
              <a:t>SUN</a:t>
            </a:r>
            <a:r>
              <a:rPr kumimoji="1"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は１段しか登れない！？</a:t>
            </a:r>
            <a:endParaRPr kumimoji="1"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55368" y="2996952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ジイ</a:t>
            </a:r>
            <a:r>
              <a:rPr kumimoji="1" lang="en-US" altLang="ja-JP" sz="1400" dirty="0" smtClean="0">
                <a:latin typeface="HGP創英角ﾎﾟｯﾌﾟ体" pitchFamily="50" charset="-128"/>
                <a:ea typeface="HGP創英角ﾎﾟｯﾌﾟ体" pitchFamily="50" charset="-128"/>
              </a:rPr>
              <a:t>SUN</a:t>
            </a:r>
            <a:r>
              <a:rPr kumimoji="1"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はブロックを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１段</a:t>
            </a:r>
            <a:r>
              <a:rPr kumimoji="1"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しか</a:t>
            </a:r>
            <a:r>
              <a:rPr kumimoji="1" lang="ja-JP" altLang="en-US" sz="1400" dirty="0" smtClean="0">
                <a:solidFill>
                  <a:srgbClr val="00B050"/>
                </a:solidFill>
                <a:latin typeface="HGP創英角ﾎﾟｯﾌﾟ体" pitchFamily="50" charset="-128"/>
                <a:ea typeface="HGP創英角ﾎﾟｯﾌﾟ体" pitchFamily="50" charset="-128"/>
              </a:rPr>
              <a:t>登る</a:t>
            </a:r>
            <a:r>
              <a:rPr kumimoji="1"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ことができない。ブロックを回転</a:t>
            </a:r>
            <a:r>
              <a:rPr kumimoji="1"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させ</a:t>
            </a:r>
            <a:endParaRPr kumimoji="1" lang="en-US" altLang="ja-JP" sz="1400" dirty="0" smtClean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kumimoji="1"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どの</a:t>
            </a:r>
            <a:r>
              <a:rPr kumimoji="1"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形が登りやすいかを考えて配置する必要がある！</a:t>
            </a:r>
            <a:endParaRPr kumimoji="1" lang="ja-JP" altLang="en-US" sz="1400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9512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地球を照らせ！</a:t>
            </a:r>
            <a:endParaRPr kumimoji="1"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051720" y="1886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サン</a:t>
            </a:r>
            <a:endParaRPr kumimoji="1" lang="ja-JP" altLang="en-US" sz="1400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3491880" y="4509120"/>
            <a:ext cx="511256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9952" y="45091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ブロックは消滅することもある！？</a:t>
            </a:r>
            <a:endParaRPr kumimoji="1"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55368" y="494116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同種類のブロックが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３つ以上</a:t>
            </a:r>
            <a:r>
              <a:rPr kumimoji="1"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連続して並ぶと、ブロックが</a:t>
            </a:r>
            <a:r>
              <a:rPr kumimoji="1" lang="ja-JP" altLang="en-US" sz="1400" dirty="0" smtClean="0">
                <a:solidFill>
                  <a:srgbClr val="00B050"/>
                </a:solidFill>
                <a:latin typeface="HGP創英角ﾎﾟｯﾌﾟ体" pitchFamily="50" charset="-128"/>
                <a:ea typeface="HGP創英角ﾎﾟｯﾌﾟ体" pitchFamily="50" charset="-128"/>
              </a:rPr>
              <a:t>消滅</a:t>
            </a:r>
            <a:r>
              <a:rPr kumimoji="1"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してしまう。</a:t>
            </a:r>
            <a:endParaRPr kumimoji="1" lang="en-US" altLang="ja-JP" sz="1400" dirty="0" smtClean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せっかく作った道を消してしまわないように考えて配置しよう！</a:t>
            </a:r>
            <a:endParaRPr kumimoji="1" lang="ja-JP" altLang="en-US" sz="1400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pic>
        <p:nvPicPr>
          <p:cNvPr id="27" name="Picture 5" descr="C:\Users\AKAGI\Desktop\無題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5661248"/>
            <a:ext cx="630523" cy="491118"/>
          </a:xfrm>
          <a:prstGeom prst="rect">
            <a:avLst/>
          </a:prstGeom>
          <a:noFill/>
        </p:spPr>
      </p:pic>
      <p:sp>
        <p:nvSpPr>
          <p:cNvPr id="28" name="下カーブ矢印 27"/>
          <p:cNvSpPr/>
          <p:nvPr/>
        </p:nvSpPr>
        <p:spPr>
          <a:xfrm>
            <a:off x="4499992" y="3717032"/>
            <a:ext cx="432048" cy="288032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55976" y="40770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回転！</a:t>
            </a:r>
            <a:endParaRPr kumimoji="1"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 rot="5400000">
            <a:off x="5508104" y="3573016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 rot="5400000">
            <a:off x="5148064" y="3573016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 rot="5400000">
            <a:off x="5508104" y="3933056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>
            <a:off x="6084168" y="3789040"/>
            <a:ext cx="1152128" cy="2160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12160" y="407707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HGP創英角ﾎﾟｯﾌﾟ体" pitchFamily="50" charset="-128"/>
                <a:ea typeface="HGP創英角ﾎﾟｯﾌﾟ体" pitchFamily="50" charset="-128"/>
              </a:rPr>
              <a:t>登れるように配置</a:t>
            </a:r>
            <a:endParaRPr kumimoji="1" lang="ja-JP" altLang="en-US" sz="1400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 rot="5400000">
            <a:off x="7524328" y="3933056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 rot="5400000">
            <a:off x="7884368" y="3933056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 rot="5400000">
            <a:off x="7524328" y="3573016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/>
          <p:cNvSpPr/>
          <p:nvPr/>
        </p:nvSpPr>
        <p:spPr>
          <a:xfrm>
            <a:off x="3491880" y="5517232"/>
            <a:ext cx="144016" cy="5760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131840" y="5517232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HGS創英角ﾎﾟｯﾌﾟ体" pitchFamily="50" charset="-128"/>
                <a:ea typeface="HGS創英角ﾎﾟｯﾌﾟ体" pitchFamily="50" charset="-128"/>
              </a:rPr>
              <a:t>落下</a:t>
            </a:r>
            <a:endParaRPr kumimoji="1" lang="ja-JP" altLang="en-US" sz="1400" dirty="0"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 rot="5400000">
            <a:off x="8042076" y="5719564"/>
            <a:ext cx="3326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 rot="5400000">
            <a:off x="8042076" y="6079604"/>
            <a:ext cx="3326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 rot="5400000">
            <a:off x="8402116" y="6079604"/>
            <a:ext cx="3326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Picture 9" descr="C:\Users\AKAGI\Desktop\efe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5301208"/>
            <a:ext cx="3528391" cy="1800200"/>
          </a:xfrm>
          <a:prstGeom prst="rect">
            <a:avLst/>
          </a:prstGeom>
          <a:noFill/>
        </p:spPr>
      </p:pic>
      <p:sp>
        <p:nvSpPr>
          <p:cNvPr id="69" name="右矢印 68"/>
          <p:cNvSpPr/>
          <p:nvPr/>
        </p:nvSpPr>
        <p:spPr>
          <a:xfrm>
            <a:off x="6228184" y="5805264"/>
            <a:ext cx="864096" cy="1440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84168" y="6093296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GP創英角ﾎﾟｯﾌﾟ体" pitchFamily="50" charset="-128"/>
                <a:ea typeface="HGP創英角ﾎﾟｯﾌﾟ体" pitchFamily="50" charset="-128"/>
              </a:rPr>
              <a:t>同色３つ連続になり消滅</a:t>
            </a:r>
            <a:endParaRPr kumimoji="1" lang="ja-JP" altLang="en-US" sz="1100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71" name="右矢印 70"/>
          <p:cNvSpPr/>
          <p:nvPr/>
        </p:nvSpPr>
        <p:spPr>
          <a:xfrm>
            <a:off x="4499992" y="5805264"/>
            <a:ext cx="648072" cy="1440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355976" y="59492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HGP創英角ﾎﾟｯﾌﾟ体" pitchFamily="50" charset="-128"/>
                <a:ea typeface="HGP創英角ﾎﾟｯﾌﾟ体" pitchFamily="50" charset="-128"/>
              </a:rPr>
              <a:t>ブロック配置</a:t>
            </a:r>
            <a:endParaRPr kumimoji="1" lang="ja-JP" altLang="en-US" sz="1200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pic>
        <p:nvPicPr>
          <p:cNvPr id="1026" name="Picture 2" descr="C:\Users\AKAGI\Desktop\ケーススタディ\作成\MAP_02.bmp"/>
          <p:cNvPicPr>
            <a:picLocks noChangeAspect="1" noChangeArrowheads="1"/>
          </p:cNvPicPr>
          <p:nvPr/>
        </p:nvPicPr>
        <p:blipFill>
          <a:blip r:embed="rId5" cstate="print"/>
          <a:srcRect t="54600"/>
          <a:stretch>
            <a:fillRect/>
          </a:stretch>
        </p:blipFill>
        <p:spPr bwMode="auto">
          <a:xfrm>
            <a:off x="179512" y="2924944"/>
            <a:ext cx="3106207" cy="3744416"/>
          </a:xfrm>
          <a:prstGeom prst="rect">
            <a:avLst/>
          </a:prstGeom>
          <a:noFill/>
        </p:spPr>
      </p:pic>
      <p:pic>
        <p:nvPicPr>
          <p:cNvPr id="1027" name="Picture 3" descr="C:\Users\AKAGI\Desktop\ケーススタディ\作成\Character_03_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332656"/>
            <a:ext cx="825624" cy="825624"/>
          </a:xfrm>
          <a:prstGeom prst="rect">
            <a:avLst/>
          </a:prstGeom>
          <a:noFill/>
        </p:spPr>
      </p:pic>
      <p:pic>
        <p:nvPicPr>
          <p:cNvPr id="55" name="Picture 3" descr="C:\Users\AKAGI\Desktop\ケーススタディ\作成\Character_03_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32656"/>
            <a:ext cx="825624" cy="825624"/>
          </a:xfrm>
          <a:prstGeom prst="rect">
            <a:avLst/>
          </a:prstGeom>
          <a:noFill/>
        </p:spPr>
      </p:pic>
      <p:pic>
        <p:nvPicPr>
          <p:cNvPr id="1030" name="Picture 6" descr="C:\Users\AKAGI\Desktop\ケーススタディ\作成\block_01_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3573016"/>
            <a:ext cx="321568" cy="321568"/>
          </a:xfrm>
          <a:prstGeom prst="rect">
            <a:avLst/>
          </a:prstGeom>
          <a:noFill/>
        </p:spPr>
      </p:pic>
      <p:pic>
        <p:nvPicPr>
          <p:cNvPr id="1032" name="Picture 8" descr="C:\Users\AKAGI\Desktop\ケーススタディ\作成\Character_03_0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44408" y="3645024"/>
            <a:ext cx="609600" cy="609600"/>
          </a:xfrm>
          <a:prstGeom prst="rect">
            <a:avLst/>
          </a:prstGeom>
          <a:noFill/>
        </p:spPr>
      </p:pic>
      <p:sp>
        <p:nvSpPr>
          <p:cNvPr id="64" name="角丸四角形 63"/>
          <p:cNvSpPr/>
          <p:nvPr/>
        </p:nvSpPr>
        <p:spPr>
          <a:xfrm rot="5400000">
            <a:off x="3563888" y="3933056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 rot="5400000">
            <a:off x="3923928" y="3573016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C:\Users\AKAGI\Desktop\ケーススタディ\作成\block_02_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63888" y="3933056"/>
            <a:ext cx="321568" cy="321568"/>
          </a:xfrm>
          <a:prstGeom prst="rect">
            <a:avLst/>
          </a:prstGeom>
          <a:noFill/>
        </p:spPr>
      </p:pic>
      <p:pic>
        <p:nvPicPr>
          <p:cNvPr id="1031" name="Picture 7" descr="C:\Users\AKAGI\Desktop\ケーススタディ\作成\block_0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23928" y="3573016"/>
            <a:ext cx="321568" cy="321568"/>
          </a:xfrm>
          <a:prstGeom prst="rect">
            <a:avLst/>
          </a:prstGeom>
          <a:noFill/>
        </p:spPr>
      </p:pic>
      <p:sp>
        <p:nvSpPr>
          <p:cNvPr id="73" name="角丸四角形 72"/>
          <p:cNvSpPr/>
          <p:nvPr/>
        </p:nvSpPr>
        <p:spPr>
          <a:xfrm rot="5400000">
            <a:off x="3995936" y="6165304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 rot="5400000">
            <a:off x="3635896" y="5589240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角丸四角形 74"/>
          <p:cNvSpPr/>
          <p:nvPr/>
        </p:nvSpPr>
        <p:spPr>
          <a:xfrm rot="5400000">
            <a:off x="3635896" y="6165304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6" name="Picture 7" descr="C:\Users\AKAGI\Desktop\ケーススタディ\作成\block_0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08104" y="3933056"/>
            <a:ext cx="321568" cy="321568"/>
          </a:xfrm>
          <a:prstGeom prst="rect">
            <a:avLst/>
          </a:prstGeom>
          <a:noFill/>
        </p:spPr>
      </p:pic>
      <p:pic>
        <p:nvPicPr>
          <p:cNvPr id="77" name="Picture 6" descr="C:\Users\AKAGI\Desktop\ケーススタディ\作成\block_01_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8104" y="3573016"/>
            <a:ext cx="321568" cy="321568"/>
          </a:xfrm>
          <a:prstGeom prst="rect">
            <a:avLst/>
          </a:prstGeom>
          <a:noFill/>
        </p:spPr>
      </p:pic>
      <p:pic>
        <p:nvPicPr>
          <p:cNvPr id="78" name="Picture 4" descr="C:\Users\AKAGI\Desktop\ケーススタディ\作成\block_02_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8064" y="3573016"/>
            <a:ext cx="321568" cy="321568"/>
          </a:xfrm>
          <a:prstGeom prst="rect">
            <a:avLst/>
          </a:prstGeom>
          <a:noFill/>
        </p:spPr>
      </p:pic>
      <p:pic>
        <p:nvPicPr>
          <p:cNvPr id="79" name="Picture 7" descr="C:\Users\AKAGI\Desktop\ケーススタディ\作成\block_0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24328" y="3573016"/>
            <a:ext cx="321568" cy="321568"/>
          </a:xfrm>
          <a:prstGeom prst="rect">
            <a:avLst/>
          </a:prstGeom>
          <a:noFill/>
        </p:spPr>
      </p:pic>
      <p:pic>
        <p:nvPicPr>
          <p:cNvPr id="80" name="Picture 6" descr="C:\Users\AKAGI\Desktop\ケーススタディ\作成\block_01_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4328" y="3933056"/>
            <a:ext cx="321568" cy="321568"/>
          </a:xfrm>
          <a:prstGeom prst="rect">
            <a:avLst/>
          </a:prstGeom>
          <a:noFill/>
        </p:spPr>
      </p:pic>
      <p:pic>
        <p:nvPicPr>
          <p:cNvPr id="81" name="Picture 4" descr="C:\Users\AKAGI\Desktop\ケーススタディ\作成\block_02_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4368" y="3933056"/>
            <a:ext cx="321568" cy="321568"/>
          </a:xfrm>
          <a:prstGeom prst="rect">
            <a:avLst/>
          </a:prstGeom>
          <a:noFill/>
        </p:spPr>
      </p:pic>
      <p:sp>
        <p:nvSpPr>
          <p:cNvPr id="82" name="角丸四角形 81"/>
          <p:cNvSpPr/>
          <p:nvPr/>
        </p:nvSpPr>
        <p:spPr>
          <a:xfrm rot="5400000">
            <a:off x="5724128" y="6021288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 rot="5400000">
            <a:off x="5364088" y="6021288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 rot="5400000">
            <a:off x="5364088" y="5661248"/>
            <a:ext cx="360040" cy="360040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Picture 4" descr="C:\Users\AKAGI\Desktop\ケーススタディ\作成\block_02_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35896" y="5589240"/>
            <a:ext cx="321568" cy="321568"/>
          </a:xfrm>
          <a:prstGeom prst="rect">
            <a:avLst/>
          </a:prstGeom>
          <a:noFill/>
        </p:spPr>
      </p:pic>
      <p:pic>
        <p:nvPicPr>
          <p:cNvPr id="86" name="Picture 4" descr="C:\Users\AKAGI\Desktop\ケーススタディ\作成\block_02_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95936" y="6165304"/>
            <a:ext cx="321568" cy="321568"/>
          </a:xfrm>
          <a:prstGeom prst="rect">
            <a:avLst/>
          </a:prstGeom>
          <a:noFill/>
        </p:spPr>
      </p:pic>
      <p:pic>
        <p:nvPicPr>
          <p:cNvPr id="87" name="Picture 4" descr="C:\Users\AKAGI\Desktop\ケーススタディ\作成\block_02_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35896" y="6165304"/>
            <a:ext cx="321568" cy="321568"/>
          </a:xfrm>
          <a:prstGeom prst="rect">
            <a:avLst/>
          </a:prstGeom>
          <a:noFill/>
        </p:spPr>
      </p:pic>
      <p:pic>
        <p:nvPicPr>
          <p:cNvPr id="88" name="Picture 4" descr="C:\Users\AKAGI\Desktop\ケーススタディ\作成\block_02_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24128" y="6021288"/>
            <a:ext cx="321568" cy="321568"/>
          </a:xfrm>
          <a:prstGeom prst="rect">
            <a:avLst/>
          </a:prstGeom>
          <a:noFill/>
        </p:spPr>
      </p:pic>
      <p:pic>
        <p:nvPicPr>
          <p:cNvPr id="89" name="Picture 4" descr="C:\Users\AKAGI\Desktop\ケーススタディ\作成\block_02_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64088" y="6021288"/>
            <a:ext cx="321568" cy="321568"/>
          </a:xfrm>
          <a:prstGeom prst="rect">
            <a:avLst/>
          </a:prstGeom>
          <a:noFill/>
        </p:spPr>
      </p:pic>
      <p:pic>
        <p:nvPicPr>
          <p:cNvPr id="90" name="Picture 4" descr="C:\Users\AKAGI\Desktop\ケーススタディ\作成\block_02_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64088" y="5661248"/>
            <a:ext cx="321568" cy="321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194</Words>
  <Application>Microsoft Office PowerPoint</Application>
  <PresentationFormat>画面に合わせる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ジイSUN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ジイSUN</dc:title>
  <dc:creator>大久保　雄二</dc:creator>
  <cp:lastModifiedBy>大久保　雄二</cp:lastModifiedBy>
  <cp:revision>35</cp:revision>
  <dcterms:created xsi:type="dcterms:W3CDTF">2013-05-12T02:34:41Z</dcterms:created>
  <dcterms:modified xsi:type="dcterms:W3CDTF">2013-05-13T06:58:13Z</dcterms:modified>
</cp:coreProperties>
</file>