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6495a63a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6495a63a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6495a63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6495a63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6495a63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6495a63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495a63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495a63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6495a63a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6495a63a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6495a63a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6495a63a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6495a63a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6495a63a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6495a63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6495a63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6495a63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6495a63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495a63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6495a63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495a63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495a63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6495a63a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6495a63a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6495a63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6495a63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6495a63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6495a63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495a63a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6495a63a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495a63a7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495a63a7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59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/>
              <a:t>Analog </a:t>
            </a:r>
            <a:r>
              <a:rPr lang="el" sz="3600"/>
              <a:t>Implementation</a:t>
            </a:r>
            <a:r>
              <a:rPr lang="el" sz="3600"/>
              <a:t> of a Gaussian Mixture Model Classifier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1394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Liakopoulos Athanasios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50" y="1777500"/>
            <a:ext cx="1588500" cy="15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680450" y="3521900"/>
            <a:ext cx="57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National Technical University of Athens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Parameters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80" y="1451050"/>
            <a:ext cx="3039289" cy="28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950" y="2227891"/>
            <a:ext cx="3608725" cy="1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Lazzaro Nmos Wta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625" y="1348508"/>
            <a:ext cx="3845500" cy="30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4"/>
            <a:ext cx="3434950" cy="35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Evaluation of Classifier 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Wisconsin Breast Cancer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2 classes (Benign and Malignant)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9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699 instances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Missing Values handled with mean imputation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211 samples test size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97" y="1152475"/>
            <a:ext cx="3137200" cy="29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Software vs Hardware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1"/>
            <a:ext cx="3344850" cy="25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313" y="1933925"/>
            <a:ext cx="35337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Power Consumption and Output Currents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1289225"/>
            <a:ext cx="4044624" cy="3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289228"/>
            <a:ext cx="42761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Classification Reports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5" y="1228700"/>
            <a:ext cx="3885624" cy="33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675" y="1228713"/>
            <a:ext cx="3885624" cy="334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Confusion Matrices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74" y="1152475"/>
            <a:ext cx="3825000" cy="321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254649"/>
            <a:ext cx="3825000" cy="321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Conclusion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l" sz="2000">
                <a:solidFill>
                  <a:schemeClr val="dk1"/>
                </a:solidFill>
              </a:rPr>
              <a:t>Hardware implementation of GMM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l" sz="2000">
                <a:solidFill>
                  <a:schemeClr val="dk1"/>
                </a:solidFill>
              </a:rPr>
              <a:t>Low power consumption (Sub-threshold operation, Ibias=65nA, Vdd=2.2V)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l" sz="2000">
                <a:solidFill>
                  <a:schemeClr val="dk1"/>
                </a:solidFill>
              </a:rPr>
              <a:t>High classification accuracy (surpassing software)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l" sz="2000">
                <a:solidFill>
                  <a:schemeClr val="dk1"/>
                </a:solidFill>
              </a:rPr>
              <a:t>High expectations for future applications and many uses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Analysis of GMM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Unsupervised Learning (Clustering)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Normal Distribution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Probability from input Vector of size 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Bayes Theorem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Winning class determined by highest posterior probability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900" y="3210187"/>
            <a:ext cx="1909850" cy="4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025" y="4100800"/>
            <a:ext cx="1952275" cy="3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425" y="1522280"/>
            <a:ext cx="1952275" cy="40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050" y="2197300"/>
            <a:ext cx="26384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System Level Implementation (2 classes)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8" y="960425"/>
            <a:ext cx="36366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250" y="2087026"/>
            <a:ext cx="5153149" cy="1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Bump Circuits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122375"/>
            <a:ext cx="3408924" cy="37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25" y="307850"/>
            <a:ext cx="4271875" cy="6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1700" y="783675"/>
            <a:ext cx="605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Modified Bump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832300" y="7836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Tunable Delbruck’s Bump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Noise and Psrr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63949" cy="316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50" y="1152475"/>
            <a:ext cx="4063950" cy="320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Noise and Psrr for Modified Bump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26" y="1710814"/>
            <a:ext cx="3686725" cy="1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150" y="2108337"/>
            <a:ext cx="4402600" cy="92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Parametric Analysis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41" y="1346550"/>
            <a:ext cx="3862210" cy="31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1" y="1346550"/>
            <a:ext cx="3940725" cy="32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" y="1269700"/>
            <a:ext cx="3982700" cy="31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55" y="1269700"/>
            <a:ext cx="3891421" cy="31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0" y="1326564"/>
            <a:ext cx="3752275" cy="306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275" y="1326579"/>
            <a:ext cx="3752275" cy="30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