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113" d="100"/>
          <a:sy n="113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DCE1-7BB3-1421-F526-A72E1901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A878B-64C5-2F5C-6076-50B71CE41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A707-A404-92B4-CD11-F249D95B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CC5F-2E65-DB22-4DB2-F8CA83BE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58A3-FB3D-FE08-7D13-13EFA1F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43D3-26A5-9D03-8453-6E38DAF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D6B9-9C19-7716-4769-9B250A81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E980A-E086-1E49-EE13-FDB4017A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3A28-17E6-A892-17C9-A122934B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DF79-793D-561B-44A8-D906D47B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0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26D87-0AE1-E531-ED12-BAD91BE1F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A4E9-66A3-FA75-25D5-D5DF4EC21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3D2F-5109-83F5-2032-E939A6A9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0593-4CA8-12B8-2871-EC04F5EA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C4F84-5235-9D1A-2A83-4012FE4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7031-A9EC-2BCB-620A-9BCCE794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FA55-1970-EFE1-0A52-3761F48A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5AC2-B242-6C78-F020-56EA98B4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46522-CFF1-2B97-B89A-A0374789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2AB-5150-051E-95E3-D9BB9FDD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6326-A4F2-3A12-0CE0-6E830A32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12747-AD3D-1B4E-7C4F-26C406E4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104A-C09E-1C92-95DC-BD72C876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6A87-47DB-AD0F-B3CF-A7497B01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BBED-1B2D-493D-1683-16A7A0FB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BA66-62CE-15D8-E7B7-3A5BC133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A908-3E8D-451A-5490-B7ED56274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5D7F0-D908-FE76-B27B-16814BB4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2A85-F234-BFA6-E05D-02B4D968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219E-B152-C9C1-A43B-7C73AF2B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F1CA-92C4-5EE7-30A6-8D96F10C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19B2-8061-0677-D431-412D5E7F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7B25D-4F86-A733-B88C-4A3C069C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9D06-8FBF-5076-07DC-098DEA818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D3542-5D71-E2F0-C580-671F0B19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4130F-ED5D-31A0-708C-745955E7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2E3F4-0163-D7DD-6DCB-1D3378BA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DAD82-A397-E858-EA88-85D5643F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5A7A7-91E0-36BD-FE56-8F4354B9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11D0-32E7-3DDC-6006-1EE78FFF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480AC-ED52-1890-B5CF-7D27CA2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2CA0F-D48E-BEE4-7CA7-A13A387E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33D2-94DD-EE18-A3A4-2EE88A12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0DA4A-C502-74AF-34E8-19CDA192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D38D0-DF9F-86D4-B3C9-AAB6BA70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DC96-C7D8-5794-BFCE-9DE629F2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0BB4-90C7-5F10-F31A-F267FED6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C8F4-469A-CD47-3F6C-A75B52AB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B5450-0EAF-9076-06D6-5AD96AC71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88920-119A-FA99-610A-95ECC7A2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C91E9-6C01-698F-ADCE-07340254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CF586-ADD4-DFC0-5373-6A856194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9F7-A0F8-58BD-82B7-0DEE4FFE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2422A-929C-5186-386C-9BD90477B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0E81B-E795-EC3A-6750-C7A6BD7C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EBD5E-D34D-705B-FC8B-A5BF615A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78F32-2F8B-8D05-DAC4-666F5ED7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D2BF-01FD-B9B3-AECD-48DD463A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7DFA5-DBE4-9C04-4ABB-3BCD3AE1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0860-AC04-076F-6802-5EA5182B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55F5-1E3C-FB86-9C20-63F522B1E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9CE90-5A3D-F244-94F2-55D2345DD1BD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A2BC-95E9-B590-625F-3FE811D22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D917-D5F1-E4DD-CAB2-ABCF990FE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C8E26-A436-F24A-9494-62E6CCD8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24B9-7DA5-5AEA-FDFB-5C09549B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-Shape 34">
            <a:extLst>
              <a:ext uri="{FF2B5EF4-FFF2-40B4-BE49-F238E27FC236}">
                <a16:creationId xmlns:a16="http://schemas.microsoft.com/office/drawing/2014/main" id="{A43D9AA9-21C8-0398-7369-6EA043CD7D03}"/>
              </a:ext>
            </a:extLst>
          </p:cNvPr>
          <p:cNvSpPr/>
          <p:nvPr/>
        </p:nvSpPr>
        <p:spPr>
          <a:xfrm rot="10800000">
            <a:off x="2419809" y="1620184"/>
            <a:ext cx="4583119" cy="3617631"/>
          </a:xfrm>
          <a:prstGeom prst="corner">
            <a:avLst>
              <a:gd name="adj1" fmla="val 25539"/>
              <a:gd name="adj2" fmla="val 3078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5366A056-4115-AE57-1802-524381602531}"/>
              </a:ext>
            </a:extLst>
          </p:cNvPr>
          <p:cNvSpPr/>
          <p:nvPr/>
        </p:nvSpPr>
        <p:spPr>
          <a:xfrm>
            <a:off x="2419809" y="1622368"/>
            <a:ext cx="4583119" cy="3617631"/>
          </a:xfrm>
          <a:prstGeom prst="corner">
            <a:avLst>
              <a:gd name="adj1" fmla="val 25539"/>
              <a:gd name="adj2" fmla="val 41554"/>
            </a:avLst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6447C-3CFC-97F2-932A-46394BF9E5FA}"/>
              </a:ext>
            </a:extLst>
          </p:cNvPr>
          <p:cNvSpPr txBox="1"/>
          <p:nvPr/>
        </p:nvSpPr>
        <p:spPr>
          <a:xfrm>
            <a:off x="6244682" y="5246999"/>
            <a:ext cx="1166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1">
                <a:latin typeface="IBM Plex Sans" panose="020B0503050203000203" pitchFamily="34" charset="0"/>
              </a:rPr>
              <a:t>cluster size (cpu)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C5A4B3-5188-350B-DB59-322DB7D17FE8}"/>
              </a:ext>
            </a:extLst>
          </p:cNvPr>
          <p:cNvCxnSpPr>
            <a:cxnSpLocks/>
          </p:cNvCxnSpPr>
          <p:nvPr/>
        </p:nvCxnSpPr>
        <p:spPr>
          <a:xfrm>
            <a:off x="2419814" y="5235125"/>
            <a:ext cx="4873083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2AA44D-F678-8F51-19B1-5812F82D9EF8}"/>
              </a:ext>
            </a:extLst>
          </p:cNvPr>
          <p:cNvCxnSpPr>
            <a:cxnSpLocks/>
          </p:cNvCxnSpPr>
          <p:nvPr/>
        </p:nvCxnSpPr>
        <p:spPr>
          <a:xfrm flipV="1">
            <a:off x="2419809" y="1376804"/>
            <a:ext cx="0" cy="3858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942F11-3486-951C-083B-ACA5E0BF9C30}"/>
              </a:ext>
            </a:extLst>
          </p:cNvPr>
          <p:cNvSpPr txBox="1"/>
          <p:nvPr/>
        </p:nvSpPr>
        <p:spPr>
          <a:xfrm>
            <a:off x="5422070" y="1615953"/>
            <a:ext cx="141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IBM Plex Sans" panose="020B0503050203000203" pitchFamily="34" charset="0"/>
              </a:rPr>
              <a:t>wasteful allocation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6A514-2D43-3271-52C8-C7DDD14EDF61}"/>
              </a:ext>
            </a:extLst>
          </p:cNvPr>
          <p:cNvSpPr txBox="1"/>
          <p:nvPr/>
        </p:nvSpPr>
        <p:spPr>
          <a:xfrm>
            <a:off x="3210602" y="5624659"/>
            <a:ext cx="132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>
                <a:latin typeface="IBM Plex Sans" panose="020B0503050203000203" pitchFamily="34" charset="0"/>
              </a:rPr>
              <a:t>total workload</a:t>
            </a:r>
          </a:p>
          <a:p>
            <a:pPr algn="ctr"/>
            <a:r>
              <a:rPr lang="en-US" sz="1200" noProof="1">
                <a:latin typeface="IBM Plex Sans" panose="020B0503050203000203" pitchFamily="34" charset="0"/>
              </a:rPr>
              <a:t>CPU resource requests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A9D16-5F54-B820-2835-FD32E614E6CC}"/>
              </a:ext>
            </a:extLst>
          </p:cNvPr>
          <p:cNvSpPr txBox="1"/>
          <p:nvPr/>
        </p:nvSpPr>
        <p:spPr>
          <a:xfrm>
            <a:off x="5045408" y="5624659"/>
            <a:ext cx="156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>
                <a:latin typeface="IBM Plex Sans" panose="020B0503050203000203" pitchFamily="34" charset="0"/>
              </a:rPr>
              <a:t>total workload</a:t>
            </a:r>
            <a:br>
              <a:rPr lang="en-US" sz="1200" noProof="1">
                <a:latin typeface="IBM Plex Sans" panose="020B0503050203000203" pitchFamily="34" charset="0"/>
              </a:rPr>
            </a:br>
            <a:r>
              <a:rPr lang="en-US" sz="1200" noProof="1">
                <a:latin typeface="IBM Plex Sans" panose="020B0503050203000203" pitchFamily="34" charset="0"/>
              </a:rPr>
              <a:t>CPU resource</a:t>
            </a:r>
            <a:br>
              <a:rPr lang="en-US" sz="1200" noProof="1">
                <a:latin typeface="IBM Plex Sans" panose="020B0503050203000203" pitchFamily="34" charset="0"/>
              </a:rPr>
            </a:br>
            <a:r>
              <a:rPr lang="en-US" sz="1200" noProof="1">
                <a:latin typeface="IBM Plex Sans" panose="020B0503050203000203" pitchFamily="34" charset="0"/>
              </a:rPr>
              <a:t>limits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4F8447-420F-6CAA-3335-C80D0E387C7E}"/>
              </a:ext>
            </a:extLst>
          </p:cNvPr>
          <p:cNvSpPr txBox="1"/>
          <p:nvPr/>
        </p:nvSpPr>
        <p:spPr>
          <a:xfrm>
            <a:off x="2816457" y="4728293"/>
            <a:ext cx="114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BM Plex Sans" panose="020B0503050203000203" pitchFamily="34" charset="0"/>
              </a:rPr>
              <a:t>unstable workloads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2856AE-4F6A-E2B6-7948-AC2C6FC7724E}"/>
              </a:ext>
            </a:extLst>
          </p:cNvPr>
          <p:cNvSpPr txBox="1"/>
          <p:nvPr/>
        </p:nvSpPr>
        <p:spPr>
          <a:xfrm>
            <a:off x="2902478" y="824489"/>
            <a:ext cx="374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IBM Plex Sans" panose="020B0503050203000203" pitchFamily="34" charset="0"/>
              </a:rPr>
              <a:t>Cluster capacity allocation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FD573-DC3E-E94A-EFFD-77DDA6ED6898}"/>
              </a:ext>
            </a:extLst>
          </p:cNvPr>
          <p:cNvSpPr/>
          <p:nvPr/>
        </p:nvSpPr>
        <p:spPr>
          <a:xfrm>
            <a:off x="3625908" y="4196567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pic>
        <p:nvPicPr>
          <p:cNvPr id="8" name="Graphic 7" descr="Flying Money with solid fill">
            <a:extLst>
              <a:ext uri="{FF2B5EF4-FFF2-40B4-BE49-F238E27FC236}">
                <a16:creationId xmlns:a16="http://schemas.microsoft.com/office/drawing/2014/main" id="{E93CB82A-0BC9-90CB-AE5C-544DDCA35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1345" y="1668951"/>
            <a:ext cx="417224" cy="417224"/>
          </a:xfrm>
          <a:prstGeom prst="rect">
            <a:avLst/>
          </a:prstGeom>
        </p:spPr>
      </p:pic>
      <p:pic>
        <p:nvPicPr>
          <p:cNvPr id="15" name="Graphic 14" descr="Slippery Road with solid fill">
            <a:extLst>
              <a:ext uri="{FF2B5EF4-FFF2-40B4-BE49-F238E27FC236}">
                <a16:creationId xmlns:a16="http://schemas.microsoft.com/office/drawing/2014/main" id="{2052E2AF-3BEE-0A21-3F6B-89D3811C9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8134" y="4811662"/>
            <a:ext cx="356483" cy="35648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56BA2A-0BAC-CF2A-B0F5-CB418734CCE8}"/>
              </a:ext>
            </a:extLst>
          </p:cNvPr>
          <p:cNvCxnSpPr/>
          <p:nvPr/>
        </p:nvCxnSpPr>
        <p:spPr>
          <a:xfrm flipV="1">
            <a:off x="3923569" y="5278446"/>
            <a:ext cx="0" cy="290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736D4B6-E507-3F97-FE31-D00FB69EFABD}"/>
              </a:ext>
            </a:extLst>
          </p:cNvPr>
          <p:cNvSpPr/>
          <p:nvPr/>
        </p:nvSpPr>
        <p:spPr>
          <a:xfrm>
            <a:off x="4158531" y="2239545"/>
            <a:ext cx="2062891" cy="1871279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94EAE6-89F6-60E0-5DB9-BC448B972342}"/>
              </a:ext>
            </a:extLst>
          </p:cNvPr>
          <p:cNvCxnSpPr/>
          <p:nvPr/>
        </p:nvCxnSpPr>
        <p:spPr>
          <a:xfrm flipV="1">
            <a:off x="5880916" y="5278445"/>
            <a:ext cx="0" cy="290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0553EDD-50BB-7E7B-7D7D-D0B65393FEF7}"/>
              </a:ext>
            </a:extLst>
          </p:cNvPr>
          <p:cNvSpPr/>
          <p:nvPr/>
        </p:nvSpPr>
        <p:spPr>
          <a:xfrm>
            <a:off x="4272728" y="1703738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063958-DA16-F459-55FD-C781E98A6151}"/>
              </a:ext>
            </a:extLst>
          </p:cNvPr>
          <p:cNvSpPr/>
          <p:nvPr/>
        </p:nvSpPr>
        <p:spPr>
          <a:xfrm>
            <a:off x="3529544" y="1769066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A2908A-B6E5-C725-23A6-5986408860C7}"/>
              </a:ext>
            </a:extLst>
          </p:cNvPr>
          <p:cNvSpPr/>
          <p:nvPr/>
        </p:nvSpPr>
        <p:spPr>
          <a:xfrm>
            <a:off x="4887420" y="3501804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C29D4C-F40F-BC23-D61E-510FF7ED0F23}"/>
              </a:ext>
            </a:extLst>
          </p:cNvPr>
          <p:cNvSpPr/>
          <p:nvPr/>
        </p:nvSpPr>
        <p:spPr>
          <a:xfrm>
            <a:off x="5942710" y="3016855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D0A2DF-038E-71E7-78C8-E0C04978F0D9}"/>
              </a:ext>
            </a:extLst>
          </p:cNvPr>
          <p:cNvSpPr/>
          <p:nvPr/>
        </p:nvSpPr>
        <p:spPr>
          <a:xfrm>
            <a:off x="6092245" y="4917451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792552-77D1-2266-DD30-583C75C08DFE}"/>
              </a:ext>
            </a:extLst>
          </p:cNvPr>
          <p:cNvSpPr txBox="1"/>
          <p:nvPr/>
        </p:nvSpPr>
        <p:spPr>
          <a:xfrm>
            <a:off x="440704" y="3983288"/>
            <a:ext cx="139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IBM Plex Sans" panose="020B0503050203000203" pitchFamily="34" charset="0"/>
              </a:rPr>
              <a:t>total workload</a:t>
            </a:r>
          </a:p>
          <a:p>
            <a:pPr algn="r"/>
            <a:r>
              <a:rPr lang="en-US" sz="1200" noProof="1">
                <a:latin typeface="IBM Plex Sans" panose="020B0503050203000203" pitchFamily="34" charset="0"/>
              </a:rPr>
              <a:t>memory resource requests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1C3776-3755-C29C-37E7-6E3445C5327C}"/>
              </a:ext>
            </a:extLst>
          </p:cNvPr>
          <p:cNvCxnSpPr>
            <a:cxnSpLocks/>
          </p:cNvCxnSpPr>
          <p:nvPr/>
        </p:nvCxnSpPr>
        <p:spPr>
          <a:xfrm>
            <a:off x="1808384" y="4319272"/>
            <a:ext cx="545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8ACB6A-B33D-2A1E-CC70-CAFD41AEB711}"/>
              </a:ext>
            </a:extLst>
          </p:cNvPr>
          <p:cNvCxnSpPr>
            <a:cxnSpLocks/>
          </p:cNvCxnSpPr>
          <p:nvPr/>
        </p:nvCxnSpPr>
        <p:spPr>
          <a:xfrm flipV="1">
            <a:off x="3923569" y="1620184"/>
            <a:ext cx="0" cy="3623399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70EDD8-88DB-DEBA-6357-20B5364998E6}"/>
              </a:ext>
            </a:extLst>
          </p:cNvPr>
          <p:cNvCxnSpPr>
            <a:cxnSpLocks/>
          </p:cNvCxnSpPr>
          <p:nvPr/>
        </p:nvCxnSpPr>
        <p:spPr>
          <a:xfrm flipV="1">
            <a:off x="5888867" y="2545257"/>
            <a:ext cx="13821" cy="268986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017451-F1EC-D719-AAA4-4FA77A40AC40}"/>
              </a:ext>
            </a:extLst>
          </p:cNvPr>
          <p:cNvCxnSpPr>
            <a:cxnSpLocks/>
          </p:cNvCxnSpPr>
          <p:nvPr/>
        </p:nvCxnSpPr>
        <p:spPr>
          <a:xfrm flipV="1">
            <a:off x="2425069" y="2545257"/>
            <a:ext cx="3477886" cy="190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696126-17DB-14D5-DFC3-EFB773B0BB5A}"/>
              </a:ext>
            </a:extLst>
          </p:cNvPr>
          <p:cNvSpPr txBox="1"/>
          <p:nvPr/>
        </p:nvSpPr>
        <p:spPr>
          <a:xfrm>
            <a:off x="350234" y="2216997"/>
            <a:ext cx="153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IBM Plex Sans" panose="020B0503050203000203" pitchFamily="34" charset="0"/>
              </a:rPr>
              <a:t>total workload</a:t>
            </a:r>
          </a:p>
          <a:p>
            <a:pPr algn="r"/>
            <a:r>
              <a:rPr lang="en-US" sz="1200" noProof="1">
                <a:latin typeface="IBM Plex Sans" panose="020B0503050203000203" pitchFamily="34" charset="0"/>
              </a:rPr>
              <a:t>memory resource</a:t>
            </a:r>
          </a:p>
          <a:p>
            <a:pPr algn="r"/>
            <a:r>
              <a:rPr lang="en-US" sz="1200" noProof="1">
                <a:latin typeface="IBM Plex Sans" panose="020B0503050203000203" pitchFamily="34" charset="0"/>
              </a:rPr>
              <a:t>limits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508769-DE46-FEC3-20B5-5A0F0DECD78B}"/>
              </a:ext>
            </a:extLst>
          </p:cNvPr>
          <p:cNvCxnSpPr>
            <a:cxnSpLocks/>
          </p:cNvCxnSpPr>
          <p:nvPr/>
        </p:nvCxnSpPr>
        <p:spPr>
          <a:xfrm>
            <a:off x="1853993" y="2547163"/>
            <a:ext cx="545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A1F6F26-2C21-04D4-FAA8-441F48363F71}"/>
              </a:ext>
            </a:extLst>
          </p:cNvPr>
          <p:cNvSpPr txBox="1"/>
          <p:nvPr/>
        </p:nvSpPr>
        <p:spPr>
          <a:xfrm>
            <a:off x="7169573" y="3672940"/>
            <a:ext cx="1312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BM Plex Sans" panose="020B0503050203000203" pitchFamily="34" charset="0"/>
              </a:rPr>
              <a:t>if auto-scaling is an option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B245BA-8DFF-5CB3-A1E0-D67C49F2938A}"/>
              </a:ext>
            </a:extLst>
          </p:cNvPr>
          <p:cNvSpPr txBox="1"/>
          <p:nvPr/>
        </p:nvSpPr>
        <p:spPr>
          <a:xfrm>
            <a:off x="7169573" y="3049523"/>
            <a:ext cx="1206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IBM Plex Sans" panose="020B0503050203000203" pitchFamily="34" charset="0"/>
              </a:rPr>
              <a:t>if auto-scaling not an option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4F7832-8F81-2069-4FA5-50FCA3ECBF71}"/>
              </a:ext>
            </a:extLst>
          </p:cNvPr>
          <p:cNvSpPr txBox="1"/>
          <p:nvPr/>
        </p:nvSpPr>
        <p:spPr>
          <a:xfrm>
            <a:off x="4665873" y="2892916"/>
            <a:ext cx="114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IBM Plex Sans" panose="020B0503050203000203" pitchFamily="34" charset="0"/>
              </a:rPr>
              <a:t>sensible zone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F645D6-431B-6E4C-7C77-119ECF5909DD}"/>
              </a:ext>
            </a:extLst>
          </p:cNvPr>
          <p:cNvCxnSpPr>
            <a:cxnSpLocks/>
          </p:cNvCxnSpPr>
          <p:nvPr/>
        </p:nvCxnSpPr>
        <p:spPr>
          <a:xfrm flipH="1" flipV="1">
            <a:off x="5250978" y="2401294"/>
            <a:ext cx="1966511" cy="77389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BAABB4-45AB-5879-3C25-4E894B2EC22C}"/>
              </a:ext>
            </a:extLst>
          </p:cNvPr>
          <p:cNvCxnSpPr>
            <a:cxnSpLocks/>
          </p:cNvCxnSpPr>
          <p:nvPr/>
        </p:nvCxnSpPr>
        <p:spPr>
          <a:xfrm flipH="1" flipV="1">
            <a:off x="6092245" y="2388150"/>
            <a:ext cx="1175519" cy="68265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6F00B1F-FA33-614B-B3D6-9704F6B1E83B}"/>
              </a:ext>
            </a:extLst>
          </p:cNvPr>
          <p:cNvCxnSpPr>
            <a:cxnSpLocks/>
          </p:cNvCxnSpPr>
          <p:nvPr/>
        </p:nvCxnSpPr>
        <p:spPr>
          <a:xfrm flipH="1" flipV="1">
            <a:off x="6089249" y="3105671"/>
            <a:ext cx="1120079" cy="17468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DB365EA-0283-1457-1226-35AC82B78F6E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5045408" y="3585293"/>
            <a:ext cx="2124165" cy="31848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EF7626B-A669-0986-3491-B0FF325A4E41}"/>
              </a:ext>
            </a:extLst>
          </p:cNvPr>
          <p:cNvSpPr/>
          <p:nvPr/>
        </p:nvSpPr>
        <p:spPr>
          <a:xfrm>
            <a:off x="5095152" y="2312113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7705202-3571-E1EB-1E73-FA8D7FE32E1D}"/>
              </a:ext>
            </a:extLst>
          </p:cNvPr>
          <p:cNvSpPr/>
          <p:nvPr/>
        </p:nvSpPr>
        <p:spPr>
          <a:xfrm>
            <a:off x="5933005" y="2302900"/>
            <a:ext cx="129189" cy="1306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IBM Plex Sans" panose="020B0503050203000203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59BD44A-E0F4-6DB2-DD37-5F3C95B5A796}"/>
              </a:ext>
            </a:extLst>
          </p:cNvPr>
          <p:cNvCxnSpPr>
            <a:cxnSpLocks/>
          </p:cNvCxnSpPr>
          <p:nvPr/>
        </p:nvCxnSpPr>
        <p:spPr>
          <a:xfrm flipV="1">
            <a:off x="2431266" y="4312571"/>
            <a:ext cx="3477886" cy="190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34B9395-4757-BE56-8A5E-15D55AF85B82}"/>
              </a:ext>
            </a:extLst>
          </p:cNvPr>
          <p:cNvSpPr txBox="1"/>
          <p:nvPr/>
        </p:nvSpPr>
        <p:spPr>
          <a:xfrm>
            <a:off x="1203834" y="1346666"/>
            <a:ext cx="1166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1">
                <a:latin typeface="IBM Plex Sans" panose="020B0503050203000203" pitchFamily="34" charset="0"/>
              </a:rPr>
              <a:t>cluster size (memory)</a:t>
            </a:r>
          </a:p>
        </p:txBody>
      </p:sp>
    </p:spTree>
    <p:extLst>
      <p:ext uri="{BB962C8B-B14F-4D97-AF65-F5344CB8AC3E}">
        <p14:creationId xmlns:p14="http://schemas.microsoft.com/office/powerpoint/2010/main" val="360118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EE4AA-BBBC-AC4B-40D8-D14D4F49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9C16B3D-72CB-D515-4223-A5A2FFB4B094}"/>
              </a:ext>
            </a:extLst>
          </p:cNvPr>
          <p:cNvSpPr txBox="1"/>
          <p:nvPr/>
        </p:nvSpPr>
        <p:spPr>
          <a:xfrm>
            <a:off x="817564" y="4668209"/>
            <a:ext cx="111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IBM Plex Sans" panose="020B0503050203000203" pitchFamily="34" charset="0"/>
              </a:rPr>
              <a:t>daemonset</a:t>
            </a:r>
          </a:p>
          <a:p>
            <a:pPr algn="r"/>
            <a:r>
              <a:rPr lang="en-US" sz="1200" noProof="1">
                <a:latin typeface="IBM Plex Sans" panose="020B0503050203000203" pitchFamily="34" charset="0"/>
              </a:rPr>
              <a:t>pods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5BBBA-AB80-7023-0236-22B2AAC18EBE}"/>
              </a:ext>
            </a:extLst>
          </p:cNvPr>
          <p:cNvSpPr txBox="1"/>
          <p:nvPr/>
        </p:nvSpPr>
        <p:spPr>
          <a:xfrm>
            <a:off x="755374" y="2648334"/>
            <a:ext cx="11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>
                <a:latin typeface="IBM Plex Sans" panose="020B0503050203000203" pitchFamily="34" charset="0"/>
              </a:rPr>
              <a:t>customer workload</a:t>
            </a:r>
          </a:p>
          <a:p>
            <a:pPr algn="r"/>
            <a:r>
              <a:rPr lang="en-US" sz="1200" noProof="1">
                <a:latin typeface="IBM Plex Sans" panose="020B0503050203000203" pitchFamily="34" charset="0"/>
              </a:rPr>
              <a:t>pods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E4C58B-126A-6944-BBFD-2AA54AC9775C}"/>
              </a:ext>
            </a:extLst>
          </p:cNvPr>
          <p:cNvCxnSpPr>
            <a:cxnSpLocks/>
          </p:cNvCxnSpPr>
          <p:nvPr/>
        </p:nvCxnSpPr>
        <p:spPr>
          <a:xfrm>
            <a:off x="6543327" y="3109999"/>
            <a:ext cx="349857" cy="240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567C4C-1FA7-9A80-1EA6-469355D38861}"/>
              </a:ext>
            </a:extLst>
          </p:cNvPr>
          <p:cNvCxnSpPr>
            <a:cxnSpLocks/>
          </p:cNvCxnSpPr>
          <p:nvPr/>
        </p:nvCxnSpPr>
        <p:spPr>
          <a:xfrm>
            <a:off x="993913" y="4446857"/>
            <a:ext cx="785588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47D373-D007-F065-D6CB-C3F80E755F00}"/>
              </a:ext>
            </a:extLst>
          </p:cNvPr>
          <p:cNvGrpSpPr/>
          <p:nvPr/>
        </p:nvGrpSpPr>
        <p:grpSpPr>
          <a:xfrm>
            <a:off x="2154803" y="1773141"/>
            <a:ext cx="1272209" cy="3578087"/>
            <a:chOff x="2154803" y="1773141"/>
            <a:chExt cx="1272209" cy="35780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41FBEA-DB14-4CAF-96CC-A5FB6B25656C}"/>
                </a:ext>
              </a:extLst>
            </p:cNvPr>
            <p:cNvSpPr/>
            <p:nvPr/>
          </p:nvSpPr>
          <p:spPr>
            <a:xfrm>
              <a:off x="2154803" y="1773141"/>
              <a:ext cx="1272209" cy="357808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4A1052-9385-6E92-55BB-581EEB9662F3}"/>
                </a:ext>
              </a:extLst>
            </p:cNvPr>
            <p:cNvSpPr txBox="1"/>
            <p:nvPr/>
          </p:nvSpPr>
          <p:spPr>
            <a:xfrm>
              <a:off x="2210463" y="1773141"/>
              <a:ext cx="691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>
                  <a:latin typeface="IBM Plex Sans" panose="020B0503050203000203" pitchFamily="34" charset="0"/>
                </a:rPr>
                <a:t>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6B52E2-16CA-7E64-6859-DD5CF254A965}"/>
                </a:ext>
              </a:extLst>
            </p:cNvPr>
            <p:cNvSpPr/>
            <p:nvPr/>
          </p:nvSpPr>
          <p:spPr>
            <a:xfrm>
              <a:off x="2154803" y="4446858"/>
              <a:ext cx="1272209" cy="90436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921E792-4E47-0D23-3DF9-D3F369BAB20B}"/>
                </a:ext>
              </a:extLst>
            </p:cNvPr>
            <p:cNvSpPr/>
            <p:nvPr/>
          </p:nvSpPr>
          <p:spPr>
            <a:xfrm>
              <a:off x="2220007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91EC8-66C4-3525-21D7-66E08418D39B}"/>
                </a:ext>
              </a:extLst>
            </p:cNvPr>
            <p:cNvSpPr/>
            <p:nvPr/>
          </p:nvSpPr>
          <p:spPr>
            <a:xfrm>
              <a:off x="228431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815899-4ED8-3AA1-B581-201FEFA5E2EE}"/>
                </a:ext>
              </a:extLst>
            </p:cNvPr>
            <p:cNvSpPr/>
            <p:nvPr/>
          </p:nvSpPr>
          <p:spPr>
            <a:xfrm>
              <a:off x="249362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9E0415-4AB9-9E6F-AC36-0C1708A45D4D}"/>
                </a:ext>
              </a:extLst>
            </p:cNvPr>
            <p:cNvSpPr/>
            <p:nvPr/>
          </p:nvSpPr>
          <p:spPr>
            <a:xfrm>
              <a:off x="255634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9E9CBD2-1EFD-FA88-7FAD-101E180D9B53}"/>
                </a:ext>
              </a:extLst>
            </p:cNvPr>
            <p:cNvSpPr/>
            <p:nvPr/>
          </p:nvSpPr>
          <p:spPr>
            <a:xfrm>
              <a:off x="282837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D82716-CB7D-89CC-E473-16F37FF14A36}"/>
                </a:ext>
              </a:extLst>
            </p:cNvPr>
            <p:cNvSpPr/>
            <p:nvPr/>
          </p:nvSpPr>
          <p:spPr>
            <a:xfrm>
              <a:off x="275315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C0D986-B3EF-24CC-5B44-505A3ACF7282}"/>
                </a:ext>
              </a:extLst>
            </p:cNvPr>
            <p:cNvSpPr/>
            <p:nvPr/>
          </p:nvSpPr>
          <p:spPr>
            <a:xfrm>
              <a:off x="301977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C5B1C6-45B4-33E5-951C-351C52CC4756}"/>
                </a:ext>
              </a:extLst>
            </p:cNvPr>
            <p:cNvSpPr/>
            <p:nvPr/>
          </p:nvSpPr>
          <p:spPr>
            <a:xfrm>
              <a:off x="3088117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C43BD2-3878-9D06-3BE1-4428995CD492}"/>
              </a:ext>
            </a:extLst>
          </p:cNvPr>
          <p:cNvGrpSpPr/>
          <p:nvPr/>
        </p:nvGrpSpPr>
        <p:grpSpPr>
          <a:xfrm>
            <a:off x="3630751" y="1773140"/>
            <a:ext cx="1272209" cy="3578087"/>
            <a:chOff x="2154803" y="1773141"/>
            <a:chExt cx="1272209" cy="357808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01DA1B4-BE8B-2778-FB1A-DAE02B734EBC}"/>
                </a:ext>
              </a:extLst>
            </p:cNvPr>
            <p:cNvSpPr/>
            <p:nvPr/>
          </p:nvSpPr>
          <p:spPr>
            <a:xfrm>
              <a:off x="2154803" y="1773141"/>
              <a:ext cx="1272209" cy="357808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2ECDC5-2451-F35F-8AFE-BF65159DFC1C}"/>
                </a:ext>
              </a:extLst>
            </p:cNvPr>
            <p:cNvSpPr txBox="1"/>
            <p:nvPr/>
          </p:nvSpPr>
          <p:spPr>
            <a:xfrm>
              <a:off x="2210463" y="1773141"/>
              <a:ext cx="691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>
                  <a:latin typeface="IBM Plex Sans" panose="020B0503050203000203" pitchFamily="34" charset="0"/>
                </a:rPr>
                <a:t>node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0F57AAC-0471-8506-531A-DA219C821324}"/>
                </a:ext>
              </a:extLst>
            </p:cNvPr>
            <p:cNvSpPr/>
            <p:nvPr/>
          </p:nvSpPr>
          <p:spPr>
            <a:xfrm>
              <a:off x="2154803" y="4446858"/>
              <a:ext cx="1272209" cy="90436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C8D53A-D74A-B2F7-941B-C2B119E7F7A2}"/>
                </a:ext>
              </a:extLst>
            </p:cNvPr>
            <p:cNvSpPr/>
            <p:nvPr/>
          </p:nvSpPr>
          <p:spPr>
            <a:xfrm>
              <a:off x="2220007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2578E32-338B-20E3-D47B-97FE7E776A33}"/>
                </a:ext>
              </a:extLst>
            </p:cNvPr>
            <p:cNvSpPr/>
            <p:nvPr/>
          </p:nvSpPr>
          <p:spPr>
            <a:xfrm>
              <a:off x="228431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543F593-FB8B-3F0E-0858-4ADF65751014}"/>
                </a:ext>
              </a:extLst>
            </p:cNvPr>
            <p:cNvSpPr/>
            <p:nvPr/>
          </p:nvSpPr>
          <p:spPr>
            <a:xfrm>
              <a:off x="249362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D50FA64-BC6B-526B-7873-D99953852AFF}"/>
                </a:ext>
              </a:extLst>
            </p:cNvPr>
            <p:cNvSpPr/>
            <p:nvPr/>
          </p:nvSpPr>
          <p:spPr>
            <a:xfrm>
              <a:off x="255634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D990E72-6A2D-7287-CEF4-83FD64462C37}"/>
                </a:ext>
              </a:extLst>
            </p:cNvPr>
            <p:cNvSpPr/>
            <p:nvPr/>
          </p:nvSpPr>
          <p:spPr>
            <a:xfrm>
              <a:off x="282837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54C814C-9884-C045-4C8F-34E0B6FA2AA2}"/>
                </a:ext>
              </a:extLst>
            </p:cNvPr>
            <p:cNvSpPr/>
            <p:nvPr/>
          </p:nvSpPr>
          <p:spPr>
            <a:xfrm>
              <a:off x="275315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E654AAE-CB2D-836D-B452-29FAD1499ADA}"/>
                </a:ext>
              </a:extLst>
            </p:cNvPr>
            <p:cNvSpPr/>
            <p:nvPr/>
          </p:nvSpPr>
          <p:spPr>
            <a:xfrm>
              <a:off x="301977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BB7E68-C656-98B6-E193-13BA20048693}"/>
                </a:ext>
              </a:extLst>
            </p:cNvPr>
            <p:cNvSpPr/>
            <p:nvPr/>
          </p:nvSpPr>
          <p:spPr>
            <a:xfrm>
              <a:off x="3088117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0169B64-CB15-28D0-F612-226ADAC3F980}"/>
              </a:ext>
            </a:extLst>
          </p:cNvPr>
          <p:cNvGrpSpPr/>
          <p:nvPr/>
        </p:nvGrpSpPr>
        <p:grpSpPr>
          <a:xfrm>
            <a:off x="5141607" y="1773140"/>
            <a:ext cx="1272209" cy="3578087"/>
            <a:chOff x="2154803" y="1773141"/>
            <a:chExt cx="1272209" cy="357808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CF1304D-8E62-80FF-3D97-4BF7604D5112}"/>
                </a:ext>
              </a:extLst>
            </p:cNvPr>
            <p:cNvSpPr/>
            <p:nvPr/>
          </p:nvSpPr>
          <p:spPr>
            <a:xfrm>
              <a:off x="2154803" y="1773141"/>
              <a:ext cx="1272209" cy="357808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7BF70E-F1BE-24B9-AA73-758CB30A0AD7}"/>
                </a:ext>
              </a:extLst>
            </p:cNvPr>
            <p:cNvSpPr txBox="1"/>
            <p:nvPr/>
          </p:nvSpPr>
          <p:spPr>
            <a:xfrm>
              <a:off x="2210463" y="1773141"/>
              <a:ext cx="691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>
                  <a:latin typeface="IBM Plex Sans" panose="020B0503050203000203" pitchFamily="34" charset="0"/>
                </a:rPr>
                <a:t>node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30EC42E-9649-A3EE-C21D-20C9B165695B}"/>
                </a:ext>
              </a:extLst>
            </p:cNvPr>
            <p:cNvSpPr/>
            <p:nvPr/>
          </p:nvSpPr>
          <p:spPr>
            <a:xfrm>
              <a:off x="2154803" y="4446858"/>
              <a:ext cx="1272209" cy="90436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F910C49-6827-0AD4-5E28-F46ADCB37FFA}"/>
                </a:ext>
              </a:extLst>
            </p:cNvPr>
            <p:cNvSpPr/>
            <p:nvPr/>
          </p:nvSpPr>
          <p:spPr>
            <a:xfrm>
              <a:off x="2220007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71CE0B8-B25B-B27D-93D6-BA11F6A55953}"/>
                </a:ext>
              </a:extLst>
            </p:cNvPr>
            <p:cNvSpPr/>
            <p:nvPr/>
          </p:nvSpPr>
          <p:spPr>
            <a:xfrm>
              <a:off x="228431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0387E2D-C73E-8260-4DE7-81E7688D0045}"/>
                </a:ext>
              </a:extLst>
            </p:cNvPr>
            <p:cNvSpPr/>
            <p:nvPr/>
          </p:nvSpPr>
          <p:spPr>
            <a:xfrm>
              <a:off x="249362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B4F7628-54BF-E8B9-46B9-B90A15F560A8}"/>
                </a:ext>
              </a:extLst>
            </p:cNvPr>
            <p:cNvSpPr/>
            <p:nvPr/>
          </p:nvSpPr>
          <p:spPr>
            <a:xfrm>
              <a:off x="255634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D6827D-B00E-E96A-EE34-1DB69AFB9324}"/>
                </a:ext>
              </a:extLst>
            </p:cNvPr>
            <p:cNvSpPr/>
            <p:nvPr/>
          </p:nvSpPr>
          <p:spPr>
            <a:xfrm>
              <a:off x="2828374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E0B799F-EC56-34A6-E4F4-4055CB607C77}"/>
                </a:ext>
              </a:extLst>
            </p:cNvPr>
            <p:cNvSpPr/>
            <p:nvPr/>
          </p:nvSpPr>
          <p:spPr>
            <a:xfrm>
              <a:off x="275315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4CB9265-0F00-DD65-DAB7-2BD8C5903725}"/>
                </a:ext>
              </a:extLst>
            </p:cNvPr>
            <p:cNvSpPr/>
            <p:nvPr/>
          </p:nvSpPr>
          <p:spPr>
            <a:xfrm>
              <a:off x="3019773" y="4942435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EA2D1DA-E56A-3B56-CE8C-4014E2E04E77}"/>
                </a:ext>
              </a:extLst>
            </p:cNvPr>
            <p:cNvSpPr/>
            <p:nvPr/>
          </p:nvSpPr>
          <p:spPr>
            <a:xfrm>
              <a:off x="3088117" y="4533776"/>
              <a:ext cx="195769" cy="341906"/>
            </a:xfrm>
            <a:prstGeom prst="rect">
              <a:avLst/>
            </a:prstGeom>
            <a:solidFill>
              <a:schemeClr val="accent1">
                <a:alpha val="25498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9EAB1E3-C3BD-D2A6-DB85-AF8AFE438344}"/>
              </a:ext>
            </a:extLst>
          </p:cNvPr>
          <p:cNvSpPr/>
          <p:nvPr/>
        </p:nvSpPr>
        <p:spPr>
          <a:xfrm>
            <a:off x="7039621" y="1775544"/>
            <a:ext cx="1272209" cy="35780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419FA65-5D79-030C-FF94-29D66404AD08}"/>
              </a:ext>
            </a:extLst>
          </p:cNvPr>
          <p:cNvSpPr txBox="1"/>
          <p:nvPr/>
        </p:nvSpPr>
        <p:spPr>
          <a:xfrm>
            <a:off x="7095281" y="1775544"/>
            <a:ext cx="691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>
                <a:latin typeface="IBM Plex Sans" panose="020B0503050203000203" pitchFamily="34" charset="0"/>
              </a:rPr>
              <a:t>node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3627F7-A852-AB4F-1140-1DF222FF0710}"/>
              </a:ext>
            </a:extLst>
          </p:cNvPr>
          <p:cNvSpPr/>
          <p:nvPr/>
        </p:nvSpPr>
        <p:spPr>
          <a:xfrm>
            <a:off x="7039621" y="4449261"/>
            <a:ext cx="1272209" cy="90436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B8CA63B-6E3A-24D7-9A83-A4C0F428576B}"/>
              </a:ext>
            </a:extLst>
          </p:cNvPr>
          <p:cNvSpPr/>
          <p:nvPr/>
        </p:nvSpPr>
        <p:spPr>
          <a:xfrm>
            <a:off x="7104825" y="494483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A05CD0F-67D5-CF0E-B19D-4B9676D9A789}"/>
              </a:ext>
            </a:extLst>
          </p:cNvPr>
          <p:cNvSpPr/>
          <p:nvPr/>
        </p:nvSpPr>
        <p:spPr>
          <a:xfrm>
            <a:off x="7169132" y="4536179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D9A8A5D-7265-C650-0139-29208C10257A}"/>
              </a:ext>
            </a:extLst>
          </p:cNvPr>
          <p:cNvSpPr/>
          <p:nvPr/>
        </p:nvSpPr>
        <p:spPr>
          <a:xfrm>
            <a:off x="7378441" y="494483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762DC38-4EE8-E0F5-9612-C2363729A696}"/>
              </a:ext>
            </a:extLst>
          </p:cNvPr>
          <p:cNvSpPr/>
          <p:nvPr/>
        </p:nvSpPr>
        <p:spPr>
          <a:xfrm>
            <a:off x="7441162" y="4536179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BCF90FF-7C64-0EE9-6D05-0A1F4FD794EC}"/>
              </a:ext>
            </a:extLst>
          </p:cNvPr>
          <p:cNvSpPr/>
          <p:nvPr/>
        </p:nvSpPr>
        <p:spPr>
          <a:xfrm>
            <a:off x="7713192" y="4536179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CAA384C-889B-E848-98BD-3E3A62EB2B3D}"/>
              </a:ext>
            </a:extLst>
          </p:cNvPr>
          <p:cNvSpPr/>
          <p:nvPr/>
        </p:nvSpPr>
        <p:spPr>
          <a:xfrm>
            <a:off x="7637971" y="494483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2EAAE5A-F98D-C543-3060-BA880258BD7E}"/>
              </a:ext>
            </a:extLst>
          </p:cNvPr>
          <p:cNvSpPr/>
          <p:nvPr/>
        </p:nvSpPr>
        <p:spPr>
          <a:xfrm>
            <a:off x="7904591" y="494483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D2FEF53-18B1-F134-18E1-A3B79C5FB9AB}"/>
              </a:ext>
            </a:extLst>
          </p:cNvPr>
          <p:cNvSpPr/>
          <p:nvPr/>
        </p:nvSpPr>
        <p:spPr>
          <a:xfrm>
            <a:off x="7972935" y="4536179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FA49649-1242-760E-D552-9CEC1202A7FD}"/>
              </a:ext>
            </a:extLst>
          </p:cNvPr>
          <p:cNvSpPr/>
          <p:nvPr/>
        </p:nvSpPr>
        <p:spPr>
          <a:xfrm>
            <a:off x="2271205" y="399308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472443C-2088-1106-8B87-228680517444}"/>
              </a:ext>
            </a:extLst>
          </p:cNvPr>
          <p:cNvSpPr/>
          <p:nvPr/>
        </p:nvSpPr>
        <p:spPr>
          <a:xfrm>
            <a:off x="3990501" y="357526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59B5F7-E54C-5E96-BF90-08347AD69FE0}"/>
              </a:ext>
            </a:extLst>
          </p:cNvPr>
          <p:cNvSpPr/>
          <p:nvPr/>
        </p:nvSpPr>
        <p:spPr>
          <a:xfrm>
            <a:off x="2551265" y="399308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CEDB7CB-CC03-EBF8-88E7-6102206A9708}"/>
              </a:ext>
            </a:extLst>
          </p:cNvPr>
          <p:cNvSpPr/>
          <p:nvPr/>
        </p:nvSpPr>
        <p:spPr>
          <a:xfrm>
            <a:off x="5516270" y="3566342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E496E15-2885-657E-10C6-52AF9F9114AA}"/>
              </a:ext>
            </a:extLst>
          </p:cNvPr>
          <p:cNvSpPr/>
          <p:nvPr/>
        </p:nvSpPr>
        <p:spPr>
          <a:xfrm>
            <a:off x="7169131" y="3196427"/>
            <a:ext cx="195769" cy="1133609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F74FF78-A039-69E5-40A5-E2107B7268A3}"/>
              </a:ext>
            </a:extLst>
          </p:cNvPr>
          <p:cNvSpPr/>
          <p:nvPr/>
        </p:nvSpPr>
        <p:spPr>
          <a:xfrm>
            <a:off x="5800580" y="3196427"/>
            <a:ext cx="195769" cy="1138567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CDA337C-BF42-9F2F-26E7-8D71D260FF1D}"/>
              </a:ext>
            </a:extLst>
          </p:cNvPr>
          <p:cNvSpPr/>
          <p:nvPr/>
        </p:nvSpPr>
        <p:spPr>
          <a:xfrm>
            <a:off x="2832745" y="3993088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BB6D290-44FF-2B7E-E899-0F0479935639}"/>
              </a:ext>
            </a:extLst>
          </p:cNvPr>
          <p:cNvSpPr/>
          <p:nvPr/>
        </p:nvSpPr>
        <p:spPr>
          <a:xfrm>
            <a:off x="3097614" y="3561327"/>
            <a:ext cx="195769" cy="773667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E826B47-552B-9652-0AD7-336E93DE29C3}"/>
              </a:ext>
            </a:extLst>
          </p:cNvPr>
          <p:cNvSpPr/>
          <p:nvPr/>
        </p:nvSpPr>
        <p:spPr>
          <a:xfrm>
            <a:off x="2268767" y="3561327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44C77DA-562B-2790-53F6-D5EA2D28C8E3}"/>
              </a:ext>
            </a:extLst>
          </p:cNvPr>
          <p:cNvSpPr/>
          <p:nvPr/>
        </p:nvSpPr>
        <p:spPr>
          <a:xfrm>
            <a:off x="3710441" y="3429000"/>
            <a:ext cx="195769" cy="916998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16F34CC-26CE-E850-E328-317BDC2DE38B}"/>
              </a:ext>
            </a:extLst>
          </p:cNvPr>
          <p:cNvSpPr/>
          <p:nvPr/>
        </p:nvSpPr>
        <p:spPr>
          <a:xfrm>
            <a:off x="3990501" y="4004092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5C84280-8A48-4EF9-E27D-88E68BEA0DDC}"/>
              </a:ext>
            </a:extLst>
          </p:cNvPr>
          <p:cNvSpPr/>
          <p:nvPr/>
        </p:nvSpPr>
        <p:spPr>
          <a:xfrm>
            <a:off x="4271981" y="4004092"/>
            <a:ext cx="533532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32F6385-B87C-EC45-25B1-97BA6AE4E572}"/>
              </a:ext>
            </a:extLst>
          </p:cNvPr>
          <p:cNvSpPr/>
          <p:nvPr/>
        </p:nvSpPr>
        <p:spPr>
          <a:xfrm>
            <a:off x="5247282" y="3570441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0F819D8-BDA6-9585-0737-F93B96FA0552}"/>
              </a:ext>
            </a:extLst>
          </p:cNvPr>
          <p:cNvSpPr/>
          <p:nvPr/>
        </p:nvSpPr>
        <p:spPr>
          <a:xfrm>
            <a:off x="5239511" y="4002136"/>
            <a:ext cx="487853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B6DA9A4-7F38-4871-E5D6-2D47556EFA44}"/>
              </a:ext>
            </a:extLst>
          </p:cNvPr>
          <p:cNvSpPr/>
          <p:nvPr/>
        </p:nvSpPr>
        <p:spPr>
          <a:xfrm>
            <a:off x="6074921" y="3987540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0C676C0-8DDF-8AD3-BDF7-1A0F3C8D17BA}"/>
              </a:ext>
            </a:extLst>
          </p:cNvPr>
          <p:cNvSpPr/>
          <p:nvPr/>
        </p:nvSpPr>
        <p:spPr>
          <a:xfrm>
            <a:off x="7441162" y="3971312"/>
            <a:ext cx="727542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6CA07D9-541C-FA1D-8B51-8697ECA72272}"/>
              </a:ext>
            </a:extLst>
          </p:cNvPr>
          <p:cNvSpPr/>
          <p:nvPr/>
        </p:nvSpPr>
        <p:spPr>
          <a:xfrm>
            <a:off x="7441162" y="3100391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5764D12-EB70-6938-E63B-4C2647CFBEDD}"/>
              </a:ext>
            </a:extLst>
          </p:cNvPr>
          <p:cNvSpPr/>
          <p:nvPr/>
        </p:nvSpPr>
        <p:spPr>
          <a:xfrm>
            <a:off x="7441162" y="3529215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B35AB88-0524-99D4-48A4-AC3DE57198D5}"/>
              </a:ext>
            </a:extLst>
          </p:cNvPr>
          <p:cNvSpPr/>
          <p:nvPr/>
        </p:nvSpPr>
        <p:spPr>
          <a:xfrm>
            <a:off x="7700994" y="2997642"/>
            <a:ext cx="195769" cy="873479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5E87153-EBF0-F59E-6F65-C8713806AA0E}"/>
              </a:ext>
            </a:extLst>
          </p:cNvPr>
          <p:cNvSpPr/>
          <p:nvPr/>
        </p:nvSpPr>
        <p:spPr>
          <a:xfrm>
            <a:off x="5208008" y="2768093"/>
            <a:ext cx="1062682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6C2FB79-758D-7385-1BC0-F898E6FC09A4}"/>
              </a:ext>
            </a:extLst>
          </p:cNvPr>
          <p:cNvSpPr/>
          <p:nvPr/>
        </p:nvSpPr>
        <p:spPr>
          <a:xfrm>
            <a:off x="7972935" y="3100391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06B1D9F-B786-D66C-43A7-00079206F7DB}"/>
              </a:ext>
            </a:extLst>
          </p:cNvPr>
          <p:cNvSpPr/>
          <p:nvPr/>
        </p:nvSpPr>
        <p:spPr>
          <a:xfrm>
            <a:off x="7972935" y="3529215"/>
            <a:ext cx="195769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01A8A82-48D6-A433-AA06-7015DD6D370C}"/>
              </a:ext>
            </a:extLst>
          </p:cNvPr>
          <p:cNvSpPr/>
          <p:nvPr/>
        </p:nvSpPr>
        <p:spPr>
          <a:xfrm>
            <a:off x="4271981" y="3568298"/>
            <a:ext cx="533532" cy="341906"/>
          </a:xfrm>
          <a:prstGeom prst="rect">
            <a:avLst/>
          </a:prstGeom>
          <a:solidFill>
            <a:schemeClr val="accent1">
              <a:alpha val="254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C5EEC-390C-B22B-0497-51E03CA6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7772400" cy="5181600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CD92F1DC-91CB-F40B-DE0C-3AEBE47E4C31}"/>
              </a:ext>
            </a:extLst>
          </p:cNvPr>
          <p:cNvSpPr/>
          <p:nvPr/>
        </p:nvSpPr>
        <p:spPr>
          <a:xfrm>
            <a:off x="3466769" y="4198289"/>
            <a:ext cx="1240403" cy="898497"/>
          </a:xfrm>
          <a:custGeom>
            <a:avLst/>
            <a:gdLst>
              <a:gd name="connsiteX0" fmla="*/ 7951 w 1240403"/>
              <a:gd name="connsiteY0" fmla="*/ 898497 h 898497"/>
              <a:gd name="connsiteX1" fmla="*/ 0 w 1240403"/>
              <a:gd name="connsiteY1" fmla="*/ 294198 h 898497"/>
              <a:gd name="connsiteX2" fmla="*/ 1240403 w 1240403"/>
              <a:gd name="connsiteY2" fmla="*/ 0 h 898497"/>
              <a:gd name="connsiteX3" fmla="*/ 1240403 w 1240403"/>
              <a:gd name="connsiteY3" fmla="*/ 286247 h 898497"/>
              <a:gd name="connsiteX4" fmla="*/ 7951 w 1240403"/>
              <a:gd name="connsiteY4" fmla="*/ 898497 h 89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403" h="898497">
                <a:moveTo>
                  <a:pt x="7951" y="898497"/>
                </a:moveTo>
                <a:lnTo>
                  <a:pt x="0" y="294198"/>
                </a:lnTo>
                <a:lnTo>
                  <a:pt x="1240403" y="0"/>
                </a:lnTo>
                <a:lnTo>
                  <a:pt x="1240403" y="286247"/>
                </a:lnTo>
                <a:lnTo>
                  <a:pt x="7951" y="89849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3175">
            <a:solidFill>
              <a:schemeClr val="accent1">
                <a:shade val="15000"/>
                <a:alpha val="10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951 w 1240403"/>
                      <a:gd name="connsiteY0" fmla="*/ 898497 h 898497"/>
                      <a:gd name="connsiteX1" fmla="*/ 4055 w 1240403"/>
                      <a:gd name="connsiteY1" fmla="*/ 602390 h 898497"/>
                      <a:gd name="connsiteX2" fmla="*/ 0 w 1240403"/>
                      <a:gd name="connsiteY2" fmla="*/ 294198 h 898497"/>
                      <a:gd name="connsiteX3" fmla="*/ 413468 w 1240403"/>
                      <a:gd name="connsiteY3" fmla="*/ 196132 h 898497"/>
                      <a:gd name="connsiteX4" fmla="*/ 802127 w 1240403"/>
                      <a:gd name="connsiteY4" fmla="*/ 103950 h 898497"/>
                      <a:gd name="connsiteX5" fmla="*/ 1240403 w 1240403"/>
                      <a:gd name="connsiteY5" fmla="*/ 0 h 898497"/>
                      <a:gd name="connsiteX6" fmla="*/ 1240403 w 1240403"/>
                      <a:gd name="connsiteY6" fmla="*/ 286247 h 898497"/>
                      <a:gd name="connsiteX7" fmla="*/ 866559 w 1240403"/>
                      <a:gd name="connsiteY7" fmla="*/ 471963 h 898497"/>
                      <a:gd name="connsiteX8" fmla="*/ 480391 w 1240403"/>
                      <a:gd name="connsiteY8" fmla="*/ 663801 h 898497"/>
                      <a:gd name="connsiteX9" fmla="*/ 7951 w 1240403"/>
                      <a:gd name="connsiteY9" fmla="*/ 898497 h 898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40403" h="898497" fill="none" extrusionOk="0">
                        <a:moveTo>
                          <a:pt x="7951" y="898497"/>
                        </a:moveTo>
                        <a:cubicBezTo>
                          <a:pt x="-18968" y="773640"/>
                          <a:pt x="35345" y="685820"/>
                          <a:pt x="4055" y="602390"/>
                        </a:cubicBezTo>
                        <a:cubicBezTo>
                          <a:pt x="-27235" y="518960"/>
                          <a:pt x="6662" y="429191"/>
                          <a:pt x="0" y="294198"/>
                        </a:cubicBezTo>
                        <a:cubicBezTo>
                          <a:pt x="173134" y="235415"/>
                          <a:pt x="265844" y="281532"/>
                          <a:pt x="413468" y="196132"/>
                        </a:cubicBezTo>
                        <a:cubicBezTo>
                          <a:pt x="561092" y="110732"/>
                          <a:pt x="699353" y="143538"/>
                          <a:pt x="802127" y="103950"/>
                        </a:cubicBezTo>
                        <a:cubicBezTo>
                          <a:pt x="904901" y="64362"/>
                          <a:pt x="1120818" y="29874"/>
                          <a:pt x="1240403" y="0"/>
                        </a:cubicBezTo>
                        <a:cubicBezTo>
                          <a:pt x="1273638" y="133108"/>
                          <a:pt x="1218581" y="185715"/>
                          <a:pt x="1240403" y="286247"/>
                        </a:cubicBezTo>
                        <a:cubicBezTo>
                          <a:pt x="1067418" y="396651"/>
                          <a:pt x="1026910" y="360404"/>
                          <a:pt x="866559" y="471963"/>
                        </a:cubicBezTo>
                        <a:cubicBezTo>
                          <a:pt x="706208" y="583522"/>
                          <a:pt x="585572" y="586416"/>
                          <a:pt x="480391" y="663801"/>
                        </a:cubicBezTo>
                        <a:cubicBezTo>
                          <a:pt x="375210" y="741186"/>
                          <a:pt x="117540" y="801881"/>
                          <a:pt x="7951" y="898497"/>
                        </a:cubicBezTo>
                        <a:close/>
                      </a:path>
                      <a:path w="1240403" h="898497" stroke="0" extrusionOk="0">
                        <a:moveTo>
                          <a:pt x="7951" y="898497"/>
                        </a:moveTo>
                        <a:cubicBezTo>
                          <a:pt x="-22738" y="771057"/>
                          <a:pt x="15363" y="728116"/>
                          <a:pt x="4055" y="602390"/>
                        </a:cubicBezTo>
                        <a:cubicBezTo>
                          <a:pt x="-7253" y="476664"/>
                          <a:pt x="20608" y="408420"/>
                          <a:pt x="0" y="294198"/>
                        </a:cubicBezTo>
                        <a:cubicBezTo>
                          <a:pt x="166713" y="252348"/>
                          <a:pt x="252358" y="237783"/>
                          <a:pt x="438276" y="190248"/>
                        </a:cubicBezTo>
                        <a:cubicBezTo>
                          <a:pt x="624194" y="142713"/>
                          <a:pt x="748560" y="166682"/>
                          <a:pt x="851743" y="92182"/>
                        </a:cubicBezTo>
                        <a:cubicBezTo>
                          <a:pt x="954926" y="17682"/>
                          <a:pt x="1069573" y="47730"/>
                          <a:pt x="1240403" y="0"/>
                        </a:cubicBezTo>
                        <a:cubicBezTo>
                          <a:pt x="1252836" y="99932"/>
                          <a:pt x="1211967" y="209940"/>
                          <a:pt x="1240403" y="286247"/>
                        </a:cubicBezTo>
                        <a:cubicBezTo>
                          <a:pt x="1162356" y="374345"/>
                          <a:pt x="948325" y="395070"/>
                          <a:pt x="854235" y="478085"/>
                        </a:cubicBezTo>
                        <a:cubicBezTo>
                          <a:pt x="760145" y="561100"/>
                          <a:pt x="527080" y="618580"/>
                          <a:pt x="443417" y="682169"/>
                        </a:cubicBezTo>
                        <a:cubicBezTo>
                          <a:pt x="359754" y="745758"/>
                          <a:pt x="99024" y="833494"/>
                          <a:pt x="7951" y="898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en-US" sz="100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0940722-E4EE-3738-9FCA-2801B3963717}"/>
              </a:ext>
            </a:extLst>
          </p:cNvPr>
          <p:cNvSpPr/>
          <p:nvPr/>
        </p:nvSpPr>
        <p:spPr>
          <a:xfrm>
            <a:off x="3760967" y="5152445"/>
            <a:ext cx="946205" cy="771277"/>
          </a:xfrm>
          <a:custGeom>
            <a:avLst/>
            <a:gdLst>
              <a:gd name="connsiteX0" fmla="*/ 7951 w 652007"/>
              <a:gd name="connsiteY0" fmla="*/ 0 h 771277"/>
              <a:gd name="connsiteX1" fmla="*/ 0 w 652007"/>
              <a:gd name="connsiteY1" fmla="*/ 413468 h 771277"/>
              <a:gd name="connsiteX2" fmla="*/ 652007 w 652007"/>
              <a:gd name="connsiteY2" fmla="*/ 771277 h 771277"/>
              <a:gd name="connsiteX3" fmla="*/ 652007 w 652007"/>
              <a:gd name="connsiteY3" fmla="*/ 262393 h 771277"/>
              <a:gd name="connsiteX4" fmla="*/ 7951 w 652007"/>
              <a:gd name="connsiteY4" fmla="*/ 0 h 77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007" h="771277">
                <a:moveTo>
                  <a:pt x="7951" y="0"/>
                </a:moveTo>
                <a:lnTo>
                  <a:pt x="0" y="413468"/>
                </a:lnTo>
                <a:lnTo>
                  <a:pt x="652007" y="771277"/>
                </a:lnTo>
                <a:lnTo>
                  <a:pt x="652007" y="262393"/>
                </a:lnTo>
                <a:lnTo>
                  <a:pt x="7951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>
                <a:rot lat="931348" lon="19718375" rev="21046334"/>
              </a:camera>
              <a:lightRig rig="threePt" dir="t"/>
            </a:scene3d>
          </a:bodyPr>
          <a:lstStyle/>
          <a:p>
            <a:pPr algn="ctr"/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445EB-3AC3-E8E8-CE4F-02F09BE0C1C8}"/>
              </a:ext>
            </a:extLst>
          </p:cNvPr>
          <p:cNvSpPr/>
          <p:nvPr/>
        </p:nvSpPr>
        <p:spPr>
          <a:xfrm rot="20908881">
            <a:off x="3305041" y="4360678"/>
            <a:ext cx="156385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>
                <a:rot lat="1200000" lon="20400000" rev="0"/>
              </a:camera>
              <a:lightRig rig="threePt" dir="t"/>
            </a:scene3d>
            <a:sp3d z="101600"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Limits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101AA-16FA-BA21-11F7-737E1D8329A5}"/>
              </a:ext>
            </a:extLst>
          </p:cNvPr>
          <p:cNvSpPr/>
          <p:nvPr/>
        </p:nvSpPr>
        <p:spPr>
          <a:xfrm rot="1473755">
            <a:off x="3452085" y="5238568"/>
            <a:ext cx="15638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>
                <a:rot lat="900000" lon="19799999" rev="0"/>
              </a:camera>
              <a:lightRig rig="threePt" dir="t">
                <a:rot lat="0" lon="0" rev="6000000"/>
              </a:lightRig>
            </a:scene3d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Kubernetes Limits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258AF8D-7ABA-828D-DAC6-E04A55E29EAE}"/>
              </a:ext>
            </a:extLst>
          </p:cNvPr>
          <p:cNvSpPr/>
          <p:nvPr/>
        </p:nvSpPr>
        <p:spPr>
          <a:xfrm>
            <a:off x="7513983" y="4397072"/>
            <a:ext cx="1868556" cy="1494846"/>
          </a:xfrm>
          <a:custGeom>
            <a:avLst/>
            <a:gdLst>
              <a:gd name="connsiteX0" fmla="*/ 0 w 1447137"/>
              <a:gd name="connsiteY0" fmla="*/ 0 h 1431235"/>
              <a:gd name="connsiteX1" fmla="*/ 15902 w 1447137"/>
              <a:gd name="connsiteY1" fmla="*/ 381662 h 1431235"/>
              <a:gd name="connsiteX2" fmla="*/ 1447137 w 1447137"/>
              <a:gd name="connsiteY2" fmla="*/ 1431235 h 1431235"/>
              <a:gd name="connsiteX3" fmla="*/ 1407380 w 1447137"/>
              <a:gd name="connsiteY3" fmla="*/ 540688 h 1431235"/>
              <a:gd name="connsiteX4" fmla="*/ 0 w 1447137"/>
              <a:gd name="connsiteY4" fmla="*/ 0 h 143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7137" h="1431235">
                <a:moveTo>
                  <a:pt x="0" y="0"/>
                </a:moveTo>
                <a:lnTo>
                  <a:pt x="15902" y="381662"/>
                </a:lnTo>
                <a:lnTo>
                  <a:pt x="1447137" y="1431235"/>
                </a:lnTo>
                <a:lnTo>
                  <a:pt x="1407380" y="5406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6350"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  <a:scene3d>
              <a:camera prst="isometricLeftDown">
                <a:rot lat="19200000" lon="2700000" rev="0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3D72B0-C130-E113-B173-4255670D3784}"/>
              </a:ext>
            </a:extLst>
          </p:cNvPr>
          <p:cNvSpPr/>
          <p:nvPr/>
        </p:nvSpPr>
        <p:spPr>
          <a:xfrm rot="1502192">
            <a:off x="7536617" y="4863533"/>
            <a:ext cx="1859952" cy="307777"/>
          </a:xfrm>
          <a:prstGeom prst="rect">
            <a:avLst/>
          </a:prstGeom>
          <a:noFill/>
          <a:scene3d>
            <a:camera prst="orthographicFront">
              <a:rot lat="1500000" lon="21299971" rev="0"/>
            </a:camera>
            <a:lightRig rig="threePt" dir="t"/>
          </a:scene3d>
        </p:spPr>
        <p:txBody>
          <a:bodyPr wrap="square" lIns="91440" tIns="45720" rIns="91440" bIns="45720">
            <a:prstTxWarp prst="textSlantDown">
              <a:avLst/>
            </a:prstTxWarp>
            <a:spAutoFit/>
            <a:scene3d>
              <a:camera prst="isometricOffAxis1Right">
                <a:rot lat="1200000" lon="20400000" rev="0"/>
              </a:camera>
              <a:lightRig rig="threePt" dir="t"/>
            </a:scene3d>
            <a:sp3d z="101600"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Limits</a:t>
            </a:r>
          </a:p>
        </p:txBody>
      </p:sp>
    </p:spTree>
    <p:extLst>
      <p:ext uri="{BB962C8B-B14F-4D97-AF65-F5344CB8AC3E}">
        <p14:creationId xmlns:p14="http://schemas.microsoft.com/office/powerpoint/2010/main" val="7938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C0F40-FA3E-7EAC-E6EB-0C0338B97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F1B9F4B-6D5A-CF8C-B99A-A47B11B4B35E}"/>
              </a:ext>
            </a:extLst>
          </p:cNvPr>
          <p:cNvSpPr/>
          <p:nvPr/>
        </p:nvSpPr>
        <p:spPr>
          <a:xfrm rot="5400000">
            <a:off x="6392297" y="2706410"/>
            <a:ext cx="2615508" cy="1168696"/>
          </a:xfrm>
          <a:prstGeom prst="parallelogram">
            <a:avLst>
              <a:gd name="adj" fmla="val 32157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A8D67D-C825-B889-D6A9-6244AA4DC444}"/>
              </a:ext>
            </a:extLst>
          </p:cNvPr>
          <p:cNvSpPr/>
          <p:nvPr/>
        </p:nvSpPr>
        <p:spPr>
          <a:xfrm>
            <a:off x="3335522" y="1983004"/>
            <a:ext cx="3787828" cy="21055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26DABCFF-029D-5B72-1194-75DC9A087597}"/>
              </a:ext>
            </a:extLst>
          </p:cNvPr>
          <p:cNvSpPr/>
          <p:nvPr/>
        </p:nvSpPr>
        <p:spPr>
          <a:xfrm flipH="1">
            <a:off x="3189812" y="4083307"/>
            <a:ext cx="5093547" cy="517729"/>
          </a:xfrm>
          <a:prstGeom prst="parallelogram">
            <a:avLst>
              <a:gd name="adj" fmla="val 219818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378525-CB25-3DD1-55C5-BB852D8E6FA4}"/>
              </a:ext>
            </a:extLst>
          </p:cNvPr>
          <p:cNvCxnSpPr>
            <a:cxnSpLocks/>
          </p:cNvCxnSpPr>
          <p:nvPr/>
        </p:nvCxnSpPr>
        <p:spPr>
          <a:xfrm flipV="1">
            <a:off x="6573497" y="1983004"/>
            <a:ext cx="0" cy="21055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372FE9-577C-622F-9754-D7B6DBB9912D}"/>
              </a:ext>
            </a:extLst>
          </p:cNvPr>
          <p:cNvCxnSpPr>
            <a:cxnSpLocks/>
          </p:cNvCxnSpPr>
          <p:nvPr/>
        </p:nvCxnSpPr>
        <p:spPr>
          <a:xfrm flipV="1">
            <a:off x="6024440" y="2050939"/>
            <a:ext cx="14024" cy="2037637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3EE2C8-D3F6-FDF3-3E1D-99C667E796A7}"/>
              </a:ext>
            </a:extLst>
          </p:cNvPr>
          <p:cNvCxnSpPr>
            <a:cxnSpLocks/>
          </p:cNvCxnSpPr>
          <p:nvPr/>
        </p:nvCxnSpPr>
        <p:spPr>
          <a:xfrm flipV="1">
            <a:off x="5479558" y="1983004"/>
            <a:ext cx="9878" cy="21055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DE9DB1-5C34-EBDB-2C8B-E755B3550BC2}"/>
              </a:ext>
            </a:extLst>
          </p:cNvPr>
          <p:cNvCxnSpPr>
            <a:cxnSpLocks/>
          </p:cNvCxnSpPr>
          <p:nvPr/>
        </p:nvCxnSpPr>
        <p:spPr>
          <a:xfrm flipV="1">
            <a:off x="4917975" y="1983004"/>
            <a:ext cx="2245" cy="21055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E0E806-A2B4-6015-AA26-12AB92AE58BA}"/>
              </a:ext>
            </a:extLst>
          </p:cNvPr>
          <p:cNvCxnSpPr>
            <a:cxnSpLocks/>
          </p:cNvCxnSpPr>
          <p:nvPr/>
        </p:nvCxnSpPr>
        <p:spPr>
          <a:xfrm flipV="1">
            <a:off x="4402319" y="1983004"/>
            <a:ext cx="0" cy="210557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6E32D3-8147-DA27-2726-8F450C16AD51}"/>
              </a:ext>
            </a:extLst>
          </p:cNvPr>
          <p:cNvCxnSpPr>
            <a:cxnSpLocks/>
          </p:cNvCxnSpPr>
          <p:nvPr/>
        </p:nvCxnSpPr>
        <p:spPr>
          <a:xfrm flipV="1">
            <a:off x="7909607" y="2228415"/>
            <a:ext cx="0" cy="221924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DBB9E4-4066-28F4-7342-AE358096213E}"/>
              </a:ext>
            </a:extLst>
          </p:cNvPr>
          <p:cNvCxnSpPr>
            <a:cxnSpLocks/>
          </p:cNvCxnSpPr>
          <p:nvPr/>
        </p:nvCxnSpPr>
        <p:spPr>
          <a:xfrm flipV="1">
            <a:off x="7535914" y="2148016"/>
            <a:ext cx="0" cy="2111749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CFE15E-525E-0FEC-042E-5F887DFB8A50}"/>
              </a:ext>
            </a:extLst>
          </p:cNvPr>
          <p:cNvCxnSpPr>
            <a:cxnSpLocks/>
          </p:cNvCxnSpPr>
          <p:nvPr/>
        </p:nvCxnSpPr>
        <p:spPr>
          <a:xfrm>
            <a:off x="4288578" y="4259765"/>
            <a:ext cx="3247336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5C9A62-3A30-E83B-5276-22C7F740FB25}"/>
              </a:ext>
            </a:extLst>
          </p:cNvPr>
          <p:cNvCxnSpPr>
            <a:cxnSpLocks/>
          </p:cNvCxnSpPr>
          <p:nvPr/>
        </p:nvCxnSpPr>
        <p:spPr>
          <a:xfrm>
            <a:off x="4288578" y="4447655"/>
            <a:ext cx="3621029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9003B4-C52A-530C-1AAD-A1CF59EC2CE8}"/>
              </a:ext>
            </a:extLst>
          </p:cNvPr>
          <p:cNvCxnSpPr>
            <a:cxnSpLocks/>
          </p:cNvCxnSpPr>
          <p:nvPr/>
        </p:nvCxnSpPr>
        <p:spPr>
          <a:xfrm>
            <a:off x="6573497" y="4088576"/>
            <a:ext cx="1087088" cy="50993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83E40E-AB0F-CD7E-E1EE-EC8DD17FE41F}"/>
              </a:ext>
            </a:extLst>
          </p:cNvPr>
          <p:cNvCxnSpPr>
            <a:cxnSpLocks/>
          </p:cNvCxnSpPr>
          <p:nvPr/>
        </p:nvCxnSpPr>
        <p:spPr>
          <a:xfrm>
            <a:off x="6038464" y="4090841"/>
            <a:ext cx="1087088" cy="50993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D885FE-940D-619C-A707-DB694AB21BE1}"/>
              </a:ext>
            </a:extLst>
          </p:cNvPr>
          <p:cNvCxnSpPr>
            <a:cxnSpLocks/>
          </p:cNvCxnSpPr>
          <p:nvPr/>
        </p:nvCxnSpPr>
        <p:spPr>
          <a:xfrm>
            <a:off x="5455253" y="4084319"/>
            <a:ext cx="1087088" cy="50993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EF2490-92D6-B1C7-5DEA-4D95229846A6}"/>
              </a:ext>
            </a:extLst>
          </p:cNvPr>
          <p:cNvCxnSpPr>
            <a:cxnSpLocks/>
          </p:cNvCxnSpPr>
          <p:nvPr/>
        </p:nvCxnSpPr>
        <p:spPr>
          <a:xfrm>
            <a:off x="4920220" y="4086584"/>
            <a:ext cx="1087088" cy="50993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6D0060-74F6-F279-765A-8544E94B352C}"/>
              </a:ext>
            </a:extLst>
          </p:cNvPr>
          <p:cNvCxnSpPr>
            <a:cxnSpLocks/>
          </p:cNvCxnSpPr>
          <p:nvPr/>
        </p:nvCxnSpPr>
        <p:spPr>
          <a:xfrm>
            <a:off x="4402348" y="4091655"/>
            <a:ext cx="1087088" cy="50993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1A8FCB-744B-E8E6-6196-FE3BA0420719}"/>
              </a:ext>
            </a:extLst>
          </p:cNvPr>
          <p:cNvCxnSpPr>
            <a:cxnSpLocks/>
          </p:cNvCxnSpPr>
          <p:nvPr/>
        </p:nvCxnSpPr>
        <p:spPr>
          <a:xfrm>
            <a:off x="3911262" y="4093740"/>
            <a:ext cx="1087088" cy="509936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BA722CE-2B71-AC82-DCB4-A6BCA13817F8}"/>
              </a:ext>
            </a:extLst>
          </p:cNvPr>
          <p:cNvCxnSpPr>
            <a:cxnSpLocks/>
          </p:cNvCxnSpPr>
          <p:nvPr/>
        </p:nvCxnSpPr>
        <p:spPr>
          <a:xfrm>
            <a:off x="4292752" y="3664732"/>
            <a:ext cx="2822950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5C055D-7921-DB39-F0D7-EAD9113015F4}"/>
              </a:ext>
            </a:extLst>
          </p:cNvPr>
          <p:cNvCxnSpPr>
            <a:cxnSpLocks/>
          </p:cNvCxnSpPr>
          <p:nvPr/>
        </p:nvCxnSpPr>
        <p:spPr>
          <a:xfrm>
            <a:off x="4302602" y="3178305"/>
            <a:ext cx="2822950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425C31-7C1C-437C-A5B9-A17B14FE8F9A}"/>
              </a:ext>
            </a:extLst>
          </p:cNvPr>
          <p:cNvCxnSpPr>
            <a:cxnSpLocks/>
          </p:cNvCxnSpPr>
          <p:nvPr/>
        </p:nvCxnSpPr>
        <p:spPr>
          <a:xfrm>
            <a:off x="4302734" y="2714842"/>
            <a:ext cx="2822950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1671E7B-7ADE-B650-9D3C-E7756A1F0699}"/>
              </a:ext>
            </a:extLst>
          </p:cNvPr>
          <p:cNvCxnSpPr>
            <a:cxnSpLocks/>
          </p:cNvCxnSpPr>
          <p:nvPr/>
        </p:nvCxnSpPr>
        <p:spPr>
          <a:xfrm>
            <a:off x="4312584" y="2228415"/>
            <a:ext cx="2822950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C43F0-0E08-9A4A-F75A-B66F27045285}"/>
              </a:ext>
            </a:extLst>
          </p:cNvPr>
          <p:cNvCxnSpPr>
            <a:cxnSpLocks/>
          </p:cNvCxnSpPr>
          <p:nvPr/>
        </p:nvCxnSpPr>
        <p:spPr>
          <a:xfrm flipH="1" flipV="1">
            <a:off x="7135534" y="3664732"/>
            <a:ext cx="1152431" cy="5120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EAC774-71EA-65FA-A665-C6BBABF94670}"/>
              </a:ext>
            </a:extLst>
          </p:cNvPr>
          <p:cNvCxnSpPr>
            <a:cxnSpLocks/>
          </p:cNvCxnSpPr>
          <p:nvPr/>
        </p:nvCxnSpPr>
        <p:spPr>
          <a:xfrm flipH="1" flipV="1">
            <a:off x="7131969" y="3178305"/>
            <a:ext cx="1152431" cy="5120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ABBB3A9-6BE2-D993-9DA1-86013591F9FD}"/>
              </a:ext>
            </a:extLst>
          </p:cNvPr>
          <p:cNvCxnSpPr>
            <a:cxnSpLocks/>
          </p:cNvCxnSpPr>
          <p:nvPr/>
        </p:nvCxnSpPr>
        <p:spPr>
          <a:xfrm flipH="1" flipV="1">
            <a:off x="7125552" y="2708460"/>
            <a:ext cx="1152431" cy="5120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9D9BBD9-1639-6ECB-AFF3-648EF0E4EBCC}"/>
              </a:ext>
            </a:extLst>
          </p:cNvPr>
          <p:cNvCxnSpPr>
            <a:cxnSpLocks/>
          </p:cNvCxnSpPr>
          <p:nvPr/>
        </p:nvCxnSpPr>
        <p:spPr>
          <a:xfrm flipH="1" flipV="1">
            <a:off x="7121987" y="2222033"/>
            <a:ext cx="1152431" cy="512084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EBC10098-950B-3FD2-D363-0B313E6F6D8A}"/>
              </a:ext>
            </a:extLst>
          </p:cNvPr>
          <p:cNvSpPr/>
          <p:nvPr/>
        </p:nvSpPr>
        <p:spPr>
          <a:xfrm rot="5400000">
            <a:off x="2337756" y="2624170"/>
            <a:ext cx="2770528" cy="1168696"/>
          </a:xfrm>
          <a:prstGeom prst="parallelogram">
            <a:avLst>
              <a:gd name="adj" fmla="val 45554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22B25D0-FCB9-E8FF-A815-BC5CADE56142}"/>
              </a:ext>
            </a:extLst>
          </p:cNvPr>
          <p:cNvCxnSpPr>
            <a:cxnSpLocks/>
          </p:cNvCxnSpPr>
          <p:nvPr/>
        </p:nvCxnSpPr>
        <p:spPr>
          <a:xfrm flipV="1">
            <a:off x="7123330" y="1913153"/>
            <a:ext cx="8639" cy="2169162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be 85">
            <a:extLst>
              <a:ext uri="{FF2B5EF4-FFF2-40B4-BE49-F238E27FC236}">
                <a16:creationId xmlns:a16="http://schemas.microsoft.com/office/drawing/2014/main" id="{B36736D3-4CCB-AD65-6278-2EB3AB578A1D}"/>
              </a:ext>
            </a:extLst>
          </p:cNvPr>
          <p:cNvSpPr/>
          <p:nvPr/>
        </p:nvSpPr>
        <p:spPr>
          <a:xfrm flipH="1">
            <a:off x="6889106" y="3942972"/>
            <a:ext cx="278086" cy="192703"/>
          </a:xfrm>
          <a:prstGeom prst="cube">
            <a:avLst>
              <a:gd name="adj" fmla="val 152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DF037A2C-7144-2F0D-ADA3-0D82D62C09B4}"/>
              </a:ext>
            </a:extLst>
          </p:cNvPr>
          <p:cNvSpPr/>
          <p:nvPr/>
        </p:nvSpPr>
        <p:spPr>
          <a:xfrm flipH="1">
            <a:off x="6615763" y="3938868"/>
            <a:ext cx="278086" cy="192703"/>
          </a:xfrm>
          <a:prstGeom prst="cube">
            <a:avLst>
              <a:gd name="adj" fmla="val 152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32282D37-1A0D-EE04-393E-FDA990FFF3AE}"/>
              </a:ext>
            </a:extLst>
          </p:cNvPr>
          <p:cNvSpPr/>
          <p:nvPr/>
        </p:nvSpPr>
        <p:spPr>
          <a:xfrm flipH="1">
            <a:off x="6754335" y="3782305"/>
            <a:ext cx="278086" cy="192703"/>
          </a:xfrm>
          <a:prstGeom prst="cube">
            <a:avLst>
              <a:gd name="adj" fmla="val 152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7789C96-B0EF-C72A-1BD6-52F2D5E598F6}"/>
              </a:ext>
            </a:extLst>
          </p:cNvPr>
          <p:cNvSpPr/>
          <p:nvPr/>
        </p:nvSpPr>
        <p:spPr>
          <a:xfrm flipH="1">
            <a:off x="3151192" y="1829517"/>
            <a:ext cx="5118596" cy="517729"/>
          </a:xfrm>
          <a:prstGeom prst="parallelogram">
            <a:avLst>
              <a:gd name="adj" fmla="val 21720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6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9131</TotalTime>
  <Words>66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Denilson Nastacio</dc:creator>
  <cp:lastModifiedBy>Denilson Nastacio</cp:lastModifiedBy>
  <cp:revision>18</cp:revision>
  <dcterms:created xsi:type="dcterms:W3CDTF">2025-02-16T13:45:58Z</dcterms:created>
  <dcterms:modified xsi:type="dcterms:W3CDTF">2025-03-31T23:06:45Z</dcterms:modified>
</cp:coreProperties>
</file>