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A412-1FC7-4F82-9010-7CD6D80471C2}" type="datetimeFigureOut">
              <a:rPr lang="en-CA" smtClean="0"/>
              <a:t>21/11/2014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52E7-F0BF-41C4-9E22-411F30E795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3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A412-1FC7-4F82-9010-7CD6D80471C2}" type="datetimeFigureOut">
              <a:rPr lang="en-CA" smtClean="0"/>
              <a:t>21/11/2014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52E7-F0BF-41C4-9E22-411F30E795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81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A412-1FC7-4F82-9010-7CD6D80471C2}" type="datetimeFigureOut">
              <a:rPr lang="en-CA" smtClean="0"/>
              <a:t>21/11/2014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52E7-F0BF-41C4-9E22-411F30E795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55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A412-1FC7-4F82-9010-7CD6D80471C2}" type="datetimeFigureOut">
              <a:rPr lang="en-CA" smtClean="0"/>
              <a:t>21/11/2014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52E7-F0BF-41C4-9E22-411F30E795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861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A412-1FC7-4F82-9010-7CD6D80471C2}" type="datetimeFigureOut">
              <a:rPr lang="en-CA" smtClean="0"/>
              <a:t>21/11/2014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52E7-F0BF-41C4-9E22-411F30E795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7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A412-1FC7-4F82-9010-7CD6D80471C2}" type="datetimeFigureOut">
              <a:rPr lang="en-CA" smtClean="0"/>
              <a:t>21/11/2014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52E7-F0BF-41C4-9E22-411F30E795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01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A412-1FC7-4F82-9010-7CD6D80471C2}" type="datetimeFigureOut">
              <a:rPr lang="en-CA" smtClean="0"/>
              <a:t>21/11/2014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52E7-F0BF-41C4-9E22-411F30E795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41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A412-1FC7-4F82-9010-7CD6D80471C2}" type="datetimeFigureOut">
              <a:rPr lang="en-CA" smtClean="0"/>
              <a:t>21/11/2014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52E7-F0BF-41C4-9E22-411F30E795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54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A412-1FC7-4F82-9010-7CD6D80471C2}" type="datetimeFigureOut">
              <a:rPr lang="en-CA" smtClean="0"/>
              <a:t>21/11/2014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52E7-F0BF-41C4-9E22-411F30E795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49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A412-1FC7-4F82-9010-7CD6D80471C2}" type="datetimeFigureOut">
              <a:rPr lang="en-CA" smtClean="0"/>
              <a:t>21/11/2014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52E7-F0BF-41C4-9E22-411F30E795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89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A412-1FC7-4F82-9010-7CD6D80471C2}" type="datetimeFigureOut">
              <a:rPr lang="en-CA" smtClean="0"/>
              <a:t>21/11/2014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52E7-F0BF-41C4-9E22-411F30E795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5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A412-1FC7-4F82-9010-7CD6D80471C2}" type="datetimeFigureOut">
              <a:rPr lang="en-CA" smtClean="0"/>
              <a:t>21/11/2014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52E7-F0BF-41C4-9E22-411F30E795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75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4228240" y="276692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4434410" y="84346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033175" y="142609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137303" y="221302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2842045" y="386216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1363765" y="499754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4466059" y="476424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5763563" y="403184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7458690" y="322412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6577804" y="175582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8854010" y="328948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7915890" y="503564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9631465" y="123412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11018305" y="267022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6224895" y="558632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Flowchart: Connector 18"/>
          <p:cNvSpPr/>
          <p:nvPr/>
        </p:nvSpPr>
        <p:spPr>
          <a:xfrm>
            <a:off x="3070645" y="544272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677965" y="327982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Connector 20"/>
          <p:cNvCxnSpPr>
            <a:stCxn id="4" idx="0"/>
            <a:endCxn id="5" idx="4"/>
          </p:cNvCxnSpPr>
          <p:nvPr/>
        </p:nvCxnSpPr>
        <p:spPr>
          <a:xfrm flipV="1">
            <a:off x="4456840" y="1300660"/>
            <a:ext cx="206170" cy="1466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2"/>
            <a:endCxn id="7" idx="6"/>
          </p:cNvCxnSpPr>
          <p:nvPr/>
        </p:nvCxnSpPr>
        <p:spPr>
          <a:xfrm flipH="1" flipV="1">
            <a:off x="2594503" y="2441620"/>
            <a:ext cx="1633737" cy="553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3"/>
            <a:endCxn id="8" idx="7"/>
          </p:cNvCxnSpPr>
          <p:nvPr/>
        </p:nvCxnSpPr>
        <p:spPr>
          <a:xfrm flipH="1">
            <a:off x="3232290" y="3157165"/>
            <a:ext cx="1062905" cy="771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1" idx="1"/>
          </p:cNvCxnSpPr>
          <p:nvPr/>
        </p:nvCxnSpPr>
        <p:spPr>
          <a:xfrm>
            <a:off x="4618485" y="3157165"/>
            <a:ext cx="1212033" cy="9416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7"/>
            <a:endCxn id="13" idx="3"/>
          </p:cNvCxnSpPr>
          <p:nvPr/>
        </p:nvCxnSpPr>
        <p:spPr>
          <a:xfrm flipV="1">
            <a:off x="4618485" y="2146065"/>
            <a:ext cx="2026274" cy="687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1"/>
            <a:endCxn id="6" idx="6"/>
          </p:cNvCxnSpPr>
          <p:nvPr/>
        </p:nvCxnSpPr>
        <p:spPr>
          <a:xfrm flipH="1" flipV="1">
            <a:off x="1490375" y="1654698"/>
            <a:ext cx="713883" cy="6252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6" idx="3"/>
          </p:cNvCxnSpPr>
          <p:nvPr/>
        </p:nvCxnSpPr>
        <p:spPr>
          <a:xfrm flipV="1">
            <a:off x="906565" y="1816343"/>
            <a:ext cx="193565" cy="14634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9" idx="7"/>
          </p:cNvCxnSpPr>
          <p:nvPr/>
        </p:nvCxnSpPr>
        <p:spPr>
          <a:xfrm flipH="1">
            <a:off x="1754010" y="4252405"/>
            <a:ext cx="1154990" cy="8120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"/>
            <a:endCxn id="9" idx="5"/>
          </p:cNvCxnSpPr>
          <p:nvPr/>
        </p:nvCxnSpPr>
        <p:spPr>
          <a:xfrm flipH="1" flipV="1">
            <a:off x="1754010" y="5387785"/>
            <a:ext cx="1316635" cy="2835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8" idx="5"/>
          </p:cNvCxnSpPr>
          <p:nvPr/>
        </p:nvCxnSpPr>
        <p:spPr>
          <a:xfrm flipH="1" flipV="1">
            <a:off x="3232290" y="4252405"/>
            <a:ext cx="1233769" cy="7404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6"/>
            <a:endCxn id="11" idx="3"/>
          </p:cNvCxnSpPr>
          <p:nvPr/>
        </p:nvCxnSpPr>
        <p:spPr>
          <a:xfrm flipV="1">
            <a:off x="4923259" y="4422085"/>
            <a:ext cx="907259" cy="5707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  <a:endCxn id="18" idx="2"/>
          </p:cNvCxnSpPr>
          <p:nvPr/>
        </p:nvCxnSpPr>
        <p:spPr>
          <a:xfrm>
            <a:off x="4856304" y="5154485"/>
            <a:ext cx="1368591" cy="6604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5"/>
            <a:endCxn id="15" idx="2"/>
          </p:cNvCxnSpPr>
          <p:nvPr/>
        </p:nvCxnSpPr>
        <p:spPr>
          <a:xfrm>
            <a:off x="6153808" y="4422085"/>
            <a:ext cx="1762082" cy="8421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6"/>
            <a:endCxn id="14" idx="3"/>
          </p:cNvCxnSpPr>
          <p:nvPr/>
        </p:nvCxnSpPr>
        <p:spPr>
          <a:xfrm flipV="1">
            <a:off x="6220763" y="3679725"/>
            <a:ext cx="2700202" cy="5807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6"/>
            <a:endCxn id="14" idx="2"/>
          </p:cNvCxnSpPr>
          <p:nvPr/>
        </p:nvCxnSpPr>
        <p:spPr>
          <a:xfrm>
            <a:off x="7915890" y="3452720"/>
            <a:ext cx="938120" cy="65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4"/>
            <a:endCxn id="14" idx="7"/>
          </p:cNvCxnSpPr>
          <p:nvPr/>
        </p:nvCxnSpPr>
        <p:spPr>
          <a:xfrm flipH="1">
            <a:off x="9244255" y="1691320"/>
            <a:ext cx="615810" cy="16651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5"/>
            <a:endCxn id="17" idx="1"/>
          </p:cNvCxnSpPr>
          <p:nvPr/>
        </p:nvCxnSpPr>
        <p:spPr>
          <a:xfrm>
            <a:off x="10021710" y="1624365"/>
            <a:ext cx="1063550" cy="1112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6"/>
            <a:endCxn id="16" idx="2"/>
          </p:cNvCxnSpPr>
          <p:nvPr/>
        </p:nvCxnSpPr>
        <p:spPr>
          <a:xfrm flipV="1">
            <a:off x="7035004" y="1462720"/>
            <a:ext cx="2596461" cy="521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4" idx="1"/>
          </p:cNvCxnSpPr>
          <p:nvPr/>
        </p:nvCxnSpPr>
        <p:spPr>
          <a:xfrm>
            <a:off x="6968049" y="2146065"/>
            <a:ext cx="1952916" cy="12103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1"/>
            <a:endCxn id="7" idx="4"/>
          </p:cNvCxnSpPr>
          <p:nvPr/>
        </p:nvCxnSpPr>
        <p:spPr>
          <a:xfrm flipH="1" flipV="1">
            <a:off x="2365903" y="2670220"/>
            <a:ext cx="543097" cy="12588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1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Nastajus</dc:creator>
  <cp:lastModifiedBy>Ian Nastajus</cp:lastModifiedBy>
  <cp:revision>1</cp:revision>
  <dcterms:created xsi:type="dcterms:W3CDTF">2014-11-21T13:43:44Z</dcterms:created>
  <dcterms:modified xsi:type="dcterms:W3CDTF">2014-11-21T13:44:09Z</dcterms:modified>
</cp:coreProperties>
</file>