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10.12.2018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10.12.2018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HashTable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i="1" dirty="0" err="1"/>
              <a:t>Array</a:t>
            </a:r>
            <a:r>
              <a:rPr lang="tr-TR" dirty="0"/>
              <a:t> ve </a:t>
            </a:r>
            <a:r>
              <a:rPr lang="tr-TR" i="1" dirty="0" err="1"/>
              <a:t>ArrayList</a:t>
            </a:r>
            <a:r>
              <a:rPr lang="tr-TR" dirty="0"/>
              <a:t> için bir elemana ancak o elemanın indeks numarası ile erişebiliyorduk. </a:t>
            </a:r>
            <a:r>
              <a:rPr lang="tr-TR" b="1" dirty="0" err="1"/>
              <a:t>Hashtable</a:t>
            </a:r>
            <a:r>
              <a:rPr lang="tr-TR" dirty="0"/>
              <a:t> ile ise bir koleksiyon elemanına bir anahtar değer ile erişebiliriz.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16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</a:t>
            </a:r>
            <a:r>
              <a:rPr lang="tr-TR" dirty="0" err="1" smtClean="0"/>
              <a:t>Hash</a:t>
            </a:r>
            <a:r>
              <a:rPr lang="tr-TR" dirty="0" smtClean="0"/>
              <a:t> Tablosu?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Dizilerde eleman arama işlemi dizi boyutu büyüdükçe daha fazla zaman alır.</a:t>
            </a:r>
          </a:p>
          <a:p>
            <a:r>
              <a:rPr lang="tr-TR" dirty="0" smtClean="0"/>
              <a:t>100 elemanlı bir dizi için 55 kimlik numarasına sahip kişinin verilerine ulaşmak için 97 elemanı taramak gerekir.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92" y="5301208"/>
            <a:ext cx="75628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26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işlemi </a:t>
            </a:r>
            <a:r>
              <a:rPr lang="tr-TR" dirty="0" err="1" smtClean="0"/>
              <a:t>hash</a:t>
            </a:r>
            <a:r>
              <a:rPr lang="tr-TR" dirty="0" smtClean="0"/>
              <a:t> tablosu ile değerlendirelim.</a:t>
            </a:r>
          </a:p>
          <a:p>
            <a:r>
              <a:rPr lang="tr-TR" dirty="0" smtClean="0"/>
              <a:t>100 elemanlı bir dizi için 55 anahtar değerine sahip kişinin verilerini saklamak için konumu şu şekilde bulunur.</a:t>
            </a:r>
          </a:p>
          <a:p>
            <a:r>
              <a:rPr lang="tr-TR" dirty="0" smtClean="0"/>
              <a:t>Konum=55%100</a:t>
            </a:r>
            <a:endParaRPr lang="tr-T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28" y="5445224"/>
            <a:ext cx="6677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6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392081" y="6106975"/>
            <a:ext cx="6234433" cy="731620"/>
          </a:xfrm>
        </p:spPr>
        <p:txBody>
          <a:bodyPr>
            <a:normAutofit fontScale="90000"/>
          </a:bodyPr>
          <a:lstStyle/>
          <a:p>
            <a:r>
              <a:rPr lang="tr-TR" sz="2700" dirty="0" smtClean="0"/>
              <a:t>2 numaralı indiste bir çarpışma yaşandı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139952" y="2060060"/>
            <a:ext cx="4392488" cy="4465284"/>
          </a:xfrm>
        </p:spPr>
        <p:txBody>
          <a:bodyPr/>
          <a:lstStyle/>
          <a:p>
            <a:r>
              <a:rPr lang="tr-TR" dirty="0" smtClean="0"/>
              <a:t>12%10=2</a:t>
            </a:r>
          </a:p>
          <a:p>
            <a:r>
              <a:rPr lang="tr-TR" dirty="0" smtClean="0"/>
              <a:t>43%10=3</a:t>
            </a:r>
          </a:p>
          <a:p>
            <a:r>
              <a:rPr lang="tr-TR" dirty="0" smtClean="0"/>
              <a:t>25%10=5</a:t>
            </a:r>
          </a:p>
          <a:p>
            <a:r>
              <a:rPr lang="tr-TR" dirty="0" smtClean="0"/>
              <a:t>32%10=2</a:t>
            </a:r>
          </a:p>
          <a:p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56992"/>
            <a:ext cx="13525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12" y="2113000"/>
            <a:ext cx="1480939" cy="534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28" y="2808641"/>
            <a:ext cx="1386999" cy="47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28" y="3415314"/>
            <a:ext cx="1413223" cy="49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28" y="4191646"/>
            <a:ext cx="1413223" cy="46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Düz Ok Bağlayıcısı 12"/>
          <p:cNvCxnSpPr>
            <a:stCxn id="3075" idx="1"/>
          </p:cNvCxnSpPr>
          <p:nvPr/>
        </p:nvCxnSpPr>
        <p:spPr>
          <a:xfrm flipH="1">
            <a:off x="783779" y="2380180"/>
            <a:ext cx="1867833" cy="18114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Düz Ok Bağlayıcısı 18"/>
          <p:cNvCxnSpPr/>
          <p:nvPr/>
        </p:nvCxnSpPr>
        <p:spPr>
          <a:xfrm flipH="1">
            <a:off x="1039416" y="3701940"/>
            <a:ext cx="1688396" cy="14552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Düz Ok Bağlayıcısı 20"/>
          <p:cNvCxnSpPr>
            <a:stCxn id="3076" idx="1"/>
          </p:cNvCxnSpPr>
          <p:nvPr/>
        </p:nvCxnSpPr>
        <p:spPr>
          <a:xfrm flipH="1">
            <a:off x="954996" y="3046813"/>
            <a:ext cx="1764332" cy="14838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/>
          <p:nvPr/>
        </p:nvCxnSpPr>
        <p:spPr>
          <a:xfrm flipH="1" flipV="1">
            <a:off x="971600" y="4191646"/>
            <a:ext cx="1756212" cy="233109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23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4374"/>
            <a:ext cx="1736065" cy="4226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740" y="1582285"/>
            <a:ext cx="1967348" cy="69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759" y="2523700"/>
            <a:ext cx="1980582" cy="747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557" y="2691225"/>
            <a:ext cx="1160893" cy="1146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49080"/>
            <a:ext cx="1305287" cy="13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Düz Ok Bağlayıcısı 4"/>
          <p:cNvCxnSpPr/>
          <p:nvPr/>
        </p:nvCxnSpPr>
        <p:spPr>
          <a:xfrm>
            <a:off x="1403648" y="1930049"/>
            <a:ext cx="1390910" cy="9228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>
            <a:off x="3851920" y="3645024"/>
            <a:ext cx="1656184" cy="845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6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29476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98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20888"/>
            <a:ext cx="7165428" cy="355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7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73</Words>
  <Application>Microsoft Office PowerPoint</Application>
  <PresentationFormat>Ekran Gösterisi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Ofis Teması</vt:lpstr>
      <vt:lpstr>HashTable</vt:lpstr>
      <vt:lpstr>PowerPoint Sunusu</vt:lpstr>
      <vt:lpstr>Neden Hash Tablosu?</vt:lpstr>
      <vt:lpstr>PowerPoint Sunusu</vt:lpstr>
      <vt:lpstr>2 numaralı indiste bir çarpışma yaşandı.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HashTable</dc:title>
  <dc:creator>SELENAY</dc:creator>
  <cp:lastModifiedBy>iau</cp:lastModifiedBy>
  <cp:revision>7</cp:revision>
  <dcterms:created xsi:type="dcterms:W3CDTF">2018-12-09T21:43:52Z</dcterms:created>
  <dcterms:modified xsi:type="dcterms:W3CDTF">2018-12-10T08:48:40Z</dcterms:modified>
</cp:coreProperties>
</file>