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3118" autoAdjust="0"/>
  </p:normalViewPr>
  <p:slideViewPr>
    <p:cSldViewPr>
      <p:cViewPr varScale="1">
        <p:scale>
          <a:sx n="52" d="100"/>
          <a:sy n="52" d="100"/>
        </p:scale>
        <p:origin x="-18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E3CFD-8D98-46B1-9EC8-38A7B063D3CB}" type="datetimeFigureOut">
              <a:rPr lang="tr-TR" smtClean="0"/>
              <a:pPr/>
              <a:t>1.01.2019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51F55-EA5B-45BC-BA7C-DCD638886DA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Önlemeye Dayalı </a:t>
            </a:r>
            <a:r>
              <a:rPr lang="tr-TR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Poka</a:t>
            </a:r>
            <a:r>
              <a:rPr lang="tr-T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tr-TR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Yokeler</a:t>
            </a:r>
            <a:r>
              <a:rPr lang="tr-T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Bu tür </a:t>
            </a:r>
            <a:r>
              <a:rPr lang="tr-T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Poka</a:t>
            </a:r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tr-T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Yokeler</a:t>
            </a:r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hataların oluşmasını önlemeye dönüktür. Önlem temelli mekanizmalar süreçteki anormallikleri hissederek bu durumu bir sinyalle bildirir yada olayın zorluğuna ve tekrarlanma sıklığına bağlı olarak süreci durdurur. Önlemeye dayalı </a:t>
            </a:r>
            <a:r>
              <a:rPr lang="tr-T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Poka</a:t>
            </a:r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tr-T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Yokeler</a:t>
            </a:r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için iki yaklaşım kullanılır.</a:t>
            </a:r>
          </a:p>
          <a:p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İkaz yöntemi</a:t>
            </a:r>
            <a:b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Kontrol yöntemi</a:t>
            </a:r>
          </a:p>
          <a:p>
            <a:r>
              <a:rPr lang="tr-T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Keşfetmeye Dayalı </a:t>
            </a:r>
            <a:r>
              <a:rPr lang="tr-TR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Poka</a:t>
            </a:r>
            <a:r>
              <a:rPr lang="tr-T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tr-TR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Yokeler</a:t>
            </a:r>
            <a:r>
              <a:rPr lang="tr-T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Bazı durumlarda hataları önlemek mümkün olamaz yada ekonomik olmaz. Bu gibi durumlarda hataların süreç içerisinde erken </a:t>
            </a:r>
            <a:r>
              <a:rPr lang="tr-T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teşhiş</a:t>
            </a:r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edilmesi gerekir. Keşfetme amaçlı kullanılan üç tür </a:t>
            </a:r>
            <a:r>
              <a:rPr lang="tr-T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Poka</a:t>
            </a:r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tr-T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Yoke</a:t>
            </a:r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mevcuttur. </a:t>
            </a:r>
          </a:p>
          <a:p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İlişki yöntemi </a:t>
            </a:r>
            <a:b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Sabit Değer Yöntemi</a:t>
            </a:r>
            <a:b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tr-T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Hareket Adımları Yöntemi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51F55-EA5B-45BC-BA7C-DCD638886DA7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9236-71E5-46CD-8888-F3098B438BE1}" type="datetimeFigureOut">
              <a:rPr lang="tr-TR" smtClean="0"/>
              <a:pPr/>
              <a:t>1.01.2019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8057-3E66-44E2-9D66-BC379C3702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9236-71E5-46CD-8888-F3098B438BE1}" type="datetimeFigureOut">
              <a:rPr lang="tr-TR" smtClean="0"/>
              <a:pPr/>
              <a:t>1.01.2019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8057-3E66-44E2-9D66-BC379C3702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9236-71E5-46CD-8888-F3098B438BE1}" type="datetimeFigureOut">
              <a:rPr lang="tr-TR" smtClean="0"/>
              <a:pPr/>
              <a:t>1.01.2019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8057-3E66-44E2-9D66-BC379C3702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9236-71E5-46CD-8888-F3098B438BE1}" type="datetimeFigureOut">
              <a:rPr lang="tr-TR" smtClean="0"/>
              <a:pPr/>
              <a:t>1.01.2019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8057-3E66-44E2-9D66-BC379C3702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9236-71E5-46CD-8888-F3098B438BE1}" type="datetimeFigureOut">
              <a:rPr lang="tr-TR" smtClean="0"/>
              <a:pPr/>
              <a:t>1.01.2019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8057-3E66-44E2-9D66-BC379C3702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9236-71E5-46CD-8888-F3098B438BE1}" type="datetimeFigureOut">
              <a:rPr lang="tr-TR" smtClean="0"/>
              <a:pPr/>
              <a:t>1.01.2019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8057-3E66-44E2-9D66-BC379C3702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9236-71E5-46CD-8888-F3098B438BE1}" type="datetimeFigureOut">
              <a:rPr lang="tr-TR" smtClean="0"/>
              <a:pPr/>
              <a:t>1.01.2019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8057-3E66-44E2-9D66-BC379C3702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9236-71E5-46CD-8888-F3098B438BE1}" type="datetimeFigureOut">
              <a:rPr lang="tr-TR" smtClean="0"/>
              <a:pPr/>
              <a:t>1.01.2019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8057-3E66-44E2-9D66-BC379C3702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9236-71E5-46CD-8888-F3098B438BE1}" type="datetimeFigureOut">
              <a:rPr lang="tr-TR" smtClean="0"/>
              <a:pPr/>
              <a:t>1.01.2019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8057-3E66-44E2-9D66-BC379C3702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9236-71E5-46CD-8888-F3098B438BE1}" type="datetimeFigureOut">
              <a:rPr lang="tr-TR" smtClean="0"/>
              <a:pPr/>
              <a:t>1.01.2019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8057-3E66-44E2-9D66-BC379C3702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9236-71E5-46CD-8888-F3098B438BE1}" type="datetimeFigureOut">
              <a:rPr lang="tr-TR" smtClean="0"/>
              <a:pPr/>
              <a:t>1.01.2019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8057-3E66-44E2-9D66-BC379C3702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9236-71E5-46CD-8888-F3098B438BE1}" type="datetimeFigureOut">
              <a:rPr lang="tr-TR" smtClean="0"/>
              <a:pPr/>
              <a:t>1.01.2019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8057-3E66-44E2-9D66-BC379C37023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4294967295"/>
          </p:nvPr>
        </p:nvSpPr>
        <p:spPr>
          <a:xfrm>
            <a:off x="1285852" y="4429132"/>
            <a:ext cx="6400800" cy="1752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r-TR" sz="3600" b="1" dirty="0" smtClean="0"/>
              <a:t>Vedat BAYSAL</a:t>
            </a:r>
            <a:endParaRPr lang="tr-TR" sz="3600" b="1" dirty="0"/>
          </a:p>
        </p:txBody>
      </p:sp>
      <p:pic>
        <p:nvPicPr>
          <p:cNvPr id="4" name="3 Resim" descr="2092eotw15pcg0w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714356"/>
            <a:ext cx="5810250" cy="333375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tr-TR" dirty="0" smtClean="0"/>
              <a:t>Dinlediğiniz İçin</a:t>
            </a:r>
            <a:endParaRPr lang="tr-TR" dirty="0"/>
          </a:p>
        </p:txBody>
      </p:sp>
      <p:sp>
        <p:nvSpPr>
          <p:cNvPr id="5" name="4 Alt Başlık"/>
          <p:cNvSpPr>
            <a:spLocks noGrp="1"/>
          </p:cNvSpPr>
          <p:nvPr>
            <p:ph type="subTitle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sz="6600" b="1" dirty="0" smtClean="0">
                <a:solidFill>
                  <a:schemeClr val="accent1">
                    <a:lumMod val="50000"/>
                  </a:schemeClr>
                </a:solidFill>
              </a:rPr>
              <a:t>TEŞEKKÜRLER…</a:t>
            </a:r>
            <a:endParaRPr lang="tr-TR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Sunumda İzlenecek Adımlar</a:t>
            </a:r>
            <a:endParaRPr lang="tr-TR" dirty="0"/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Poka</a:t>
            </a:r>
            <a:r>
              <a:rPr lang="tr-TR" dirty="0"/>
              <a:t>-</a:t>
            </a:r>
            <a:r>
              <a:rPr lang="tr-TR" dirty="0" err="1" smtClean="0"/>
              <a:t>Yoke</a:t>
            </a:r>
            <a:r>
              <a:rPr lang="tr-TR" dirty="0" smtClean="0"/>
              <a:t> Nedir?</a:t>
            </a:r>
          </a:p>
          <a:p>
            <a:r>
              <a:rPr lang="tr-TR" dirty="0" err="1"/>
              <a:t>Poka</a:t>
            </a:r>
            <a:r>
              <a:rPr lang="tr-TR" dirty="0"/>
              <a:t>-</a:t>
            </a:r>
            <a:r>
              <a:rPr lang="tr-TR" dirty="0" err="1"/>
              <a:t>Yoke</a:t>
            </a:r>
            <a:r>
              <a:rPr lang="tr-TR" dirty="0"/>
              <a:t> Sisteminin </a:t>
            </a:r>
            <a:r>
              <a:rPr lang="tr-TR" dirty="0" smtClean="0"/>
              <a:t>Araçları</a:t>
            </a:r>
          </a:p>
          <a:p>
            <a:r>
              <a:rPr lang="tr-TR" dirty="0" err="1" smtClean="0"/>
              <a:t>Poka</a:t>
            </a:r>
            <a:r>
              <a:rPr lang="tr-TR" dirty="0" smtClean="0"/>
              <a:t>-</a:t>
            </a:r>
            <a:r>
              <a:rPr lang="tr-TR" dirty="0" err="1" smtClean="0"/>
              <a:t>Yoke</a:t>
            </a:r>
            <a:r>
              <a:rPr lang="tr-TR" dirty="0" smtClean="0"/>
              <a:t> Sisteminin Kurulmasını Gerektirecek Hatalar</a:t>
            </a:r>
          </a:p>
          <a:p>
            <a:r>
              <a:rPr lang="tr-TR" dirty="0" err="1"/>
              <a:t>Poka</a:t>
            </a:r>
            <a:r>
              <a:rPr lang="tr-TR" dirty="0"/>
              <a:t>-</a:t>
            </a:r>
            <a:r>
              <a:rPr lang="tr-TR" dirty="0" err="1"/>
              <a:t>Yoke</a:t>
            </a:r>
            <a:r>
              <a:rPr lang="tr-TR" dirty="0"/>
              <a:t> </a:t>
            </a:r>
            <a:r>
              <a:rPr lang="tr-TR" dirty="0" smtClean="0"/>
              <a:t>Çeşitleri</a:t>
            </a:r>
          </a:p>
          <a:p>
            <a:r>
              <a:rPr lang="tr-TR" dirty="0" err="1" smtClean="0"/>
              <a:t>Poka</a:t>
            </a:r>
            <a:r>
              <a:rPr lang="tr-TR" dirty="0" smtClean="0"/>
              <a:t>-</a:t>
            </a:r>
            <a:r>
              <a:rPr lang="tr-TR" dirty="0" err="1" smtClean="0"/>
              <a:t>Yoke</a:t>
            </a:r>
            <a:r>
              <a:rPr lang="tr-TR" dirty="0" smtClean="0"/>
              <a:t> Örnekleri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Poka</a:t>
            </a:r>
            <a:r>
              <a:rPr lang="tr-TR" dirty="0" smtClean="0"/>
              <a:t>-</a:t>
            </a:r>
            <a:r>
              <a:rPr lang="tr-TR" b="1" dirty="0" err="1" smtClean="0"/>
              <a:t>yoke</a:t>
            </a:r>
            <a:r>
              <a:rPr lang="tr-TR" b="1" dirty="0" smtClean="0"/>
              <a:t> </a:t>
            </a:r>
            <a:r>
              <a:rPr lang="tr-TR" dirty="0" smtClean="0"/>
              <a:t>(</a:t>
            </a:r>
            <a:r>
              <a:rPr lang="tr-TR" dirty="0"/>
              <a:t>"hata </a:t>
            </a:r>
            <a:r>
              <a:rPr lang="tr-TR" dirty="0" smtClean="0"/>
              <a:t>engelleme“)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Japonca </a:t>
            </a:r>
            <a:r>
              <a:rPr lang="tr-TR" b="1" dirty="0" err="1" smtClean="0"/>
              <a:t>Poka</a:t>
            </a:r>
            <a:r>
              <a:rPr lang="tr-TR" b="1" dirty="0" smtClean="0"/>
              <a:t>:</a:t>
            </a:r>
            <a:r>
              <a:rPr lang="tr-TR" dirty="0" smtClean="0"/>
              <a:t> Dikkatsiz </a:t>
            </a:r>
            <a:r>
              <a:rPr lang="tr-TR" b="1" dirty="0" err="1" smtClean="0"/>
              <a:t>Yokeru</a:t>
            </a:r>
            <a:r>
              <a:rPr lang="tr-TR" b="1" dirty="0" smtClean="0"/>
              <a:t>:</a:t>
            </a:r>
            <a:r>
              <a:rPr lang="tr-TR" dirty="0" smtClean="0"/>
              <a:t> Önlemek için</a:t>
            </a:r>
          </a:p>
          <a:p>
            <a:r>
              <a:rPr lang="tr-TR" dirty="0" smtClean="0"/>
              <a:t>1986’da </a:t>
            </a:r>
            <a:r>
              <a:rPr lang="tr-TR" dirty="0" err="1"/>
              <a:t>Shiego</a:t>
            </a:r>
            <a:r>
              <a:rPr lang="tr-TR" dirty="0"/>
              <a:t> </a:t>
            </a:r>
            <a:r>
              <a:rPr lang="tr-TR" dirty="0" err="1" smtClean="0"/>
              <a:t>Shingo</a:t>
            </a:r>
            <a:r>
              <a:rPr lang="tr-TR" dirty="0" smtClean="0"/>
              <a:t> tarafından yayımlanan “Sıfır Kontrol Sistemi” adlı eserde dünyaya duyuruldu.</a:t>
            </a:r>
          </a:p>
          <a:p>
            <a:r>
              <a:rPr lang="tr-TR" dirty="0" smtClean="0"/>
              <a:t>Kullanımı 1960’lara dayanmaktadır. </a:t>
            </a:r>
            <a:r>
              <a:rPr lang="tr-TR" dirty="0" err="1" smtClean="0"/>
              <a:t>Shiego</a:t>
            </a:r>
            <a:r>
              <a:rPr lang="tr-TR" dirty="0" smtClean="0"/>
              <a:t> </a:t>
            </a:r>
            <a:r>
              <a:rPr lang="tr-TR" dirty="0" err="1" smtClean="0"/>
              <a:t>Singo</a:t>
            </a:r>
            <a:r>
              <a:rPr lang="tr-TR" dirty="0" smtClean="0"/>
              <a:t> tarafından ortaya atılan bu sistem. İlk defa </a:t>
            </a:r>
            <a:r>
              <a:rPr lang="tr-TR" dirty="0" err="1" smtClean="0">
                <a:solidFill>
                  <a:srgbClr val="FF0000"/>
                </a:solidFill>
              </a:rPr>
              <a:t>Toyato</a:t>
            </a:r>
            <a:r>
              <a:rPr lang="tr-TR" dirty="0" smtClean="0">
                <a:solidFill>
                  <a:srgbClr val="FF0000"/>
                </a:solidFill>
              </a:rPr>
              <a:t> Üretim Sisteminin </a:t>
            </a:r>
            <a:r>
              <a:rPr lang="tr-TR" dirty="0" smtClean="0"/>
              <a:t>bir parçası olarak kullanılmış ve adı Baka-</a:t>
            </a:r>
            <a:r>
              <a:rPr lang="tr-TR" dirty="0" err="1" smtClean="0"/>
              <a:t>Yoke</a:t>
            </a:r>
            <a:r>
              <a:rPr lang="tr-TR" dirty="0" smtClean="0"/>
              <a:t> (Aptallığı Önleme) Olarak anılmıştır. Çalışanların tepkileri nedeni ile adı değiştirilmiştir.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Poka</a:t>
            </a:r>
            <a:r>
              <a:rPr lang="tr-TR" b="1" dirty="0"/>
              <a:t>-</a:t>
            </a:r>
            <a:r>
              <a:rPr lang="tr-TR" b="1" dirty="0" err="1"/>
              <a:t>Yoke</a:t>
            </a:r>
            <a:r>
              <a:rPr lang="tr-TR" b="1" dirty="0"/>
              <a:t> Sisteminin Araçları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 </a:t>
            </a:r>
            <a:r>
              <a:rPr lang="tr-TR" b="1" dirty="0"/>
              <a:t>Kaynakta Kontrol: </a:t>
            </a:r>
            <a:r>
              <a:rPr lang="tr-TR" dirty="0"/>
              <a:t>Herhangi bir hata oluştuğunda müşteriye ulaşmadan kaynağında belirlenerek kontrol altına alınması ile kalite kontrolünün sıfırlanmasıdır</a:t>
            </a:r>
          </a:p>
          <a:p>
            <a:r>
              <a:rPr lang="tr-TR" b="1" dirty="0" smtClean="0"/>
              <a:t>%100 </a:t>
            </a:r>
            <a:r>
              <a:rPr lang="tr-TR" b="1" dirty="0"/>
              <a:t>Denetim: </a:t>
            </a:r>
            <a:r>
              <a:rPr lang="tr-TR" dirty="0"/>
              <a:t>Hata oluşturabilecek çeşitli unsurları (ağırlık, yükseklik, genişlik vb.) denetleyebilecek cihazlardan bütün ürünleri geçirmektir.</a:t>
            </a:r>
            <a:br>
              <a:rPr lang="tr-TR" dirty="0"/>
            </a:br>
            <a:r>
              <a:rPr lang="tr-TR" dirty="0" smtClean="0"/>
              <a:t> </a:t>
            </a:r>
            <a:r>
              <a:rPr lang="tr-TR" b="1" dirty="0"/>
              <a:t>Önleyici Faaliyetler: </a:t>
            </a:r>
            <a:r>
              <a:rPr lang="tr-TR" dirty="0"/>
              <a:t>Bir hata tespit edildiğinde gerekli tedbirleri hemen almaktır.</a:t>
            </a:r>
          </a:p>
          <a:p>
            <a:endParaRPr lang="tr-TR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3 İçerik Yer Tutucusu" descr="xpoka_yoke_method_in_construction_phase_dUEawXTV51.png.pagespeed.ic.UxwcL0ods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785926"/>
            <a:ext cx="7986561" cy="4000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Poka</a:t>
            </a:r>
            <a:r>
              <a:rPr lang="tr-TR" b="1" dirty="0" smtClean="0"/>
              <a:t>-</a:t>
            </a:r>
            <a:r>
              <a:rPr lang="tr-TR" b="1" dirty="0" err="1" smtClean="0"/>
              <a:t>Yoke</a:t>
            </a:r>
            <a:r>
              <a:rPr lang="tr-TR" b="1" dirty="0" smtClean="0"/>
              <a:t> Sisteminin Kurulmasını Gerektirecek Hatalar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dirty="0" smtClean="0"/>
              <a:t>• Unutkanlık</a:t>
            </a:r>
          </a:p>
          <a:p>
            <a:pPr>
              <a:buNone/>
            </a:pPr>
            <a:r>
              <a:rPr lang="tr-TR" dirty="0" smtClean="0"/>
              <a:t>• </a:t>
            </a:r>
            <a:r>
              <a:rPr lang="tr-TR" dirty="0"/>
              <a:t>Alışkanlıklardan kaynaklanan </a:t>
            </a:r>
            <a:r>
              <a:rPr lang="tr-TR" dirty="0" smtClean="0"/>
              <a:t>hatalar</a:t>
            </a:r>
          </a:p>
          <a:p>
            <a:pPr>
              <a:buNone/>
            </a:pPr>
            <a:r>
              <a:rPr lang="tr-TR" dirty="0" smtClean="0"/>
              <a:t>• </a:t>
            </a:r>
            <a:r>
              <a:rPr lang="tr-TR" dirty="0"/>
              <a:t>Tanımlama ve teşhis </a:t>
            </a:r>
            <a:r>
              <a:rPr lang="tr-TR" dirty="0" smtClean="0"/>
              <a:t>hataları</a:t>
            </a:r>
          </a:p>
          <a:p>
            <a:pPr>
              <a:buNone/>
            </a:pPr>
            <a:r>
              <a:rPr lang="tr-TR" dirty="0" smtClean="0"/>
              <a:t>• </a:t>
            </a:r>
            <a:r>
              <a:rPr lang="tr-TR" dirty="0"/>
              <a:t>Amatör </a:t>
            </a:r>
            <a:r>
              <a:rPr lang="tr-TR" dirty="0" smtClean="0"/>
              <a:t>hatalar</a:t>
            </a:r>
          </a:p>
          <a:p>
            <a:pPr>
              <a:buNone/>
            </a:pPr>
            <a:r>
              <a:rPr lang="tr-TR" dirty="0" smtClean="0"/>
              <a:t>• </a:t>
            </a:r>
            <a:r>
              <a:rPr lang="tr-TR" dirty="0"/>
              <a:t>Farkında olunan </a:t>
            </a:r>
            <a:r>
              <a:rPr lang="tr-TR" dirty="0" smtClean="0"/>
              <a:t>hatalar</a:t>
            </a:r>
          </a:p>
          <a:p>
            <a:pPr>
              <a:buNone/>
            </a:pPr>
            <a:r>
              <a:rPr lang="tr-TR" dirty="0" smtClean="0"/>
              <a:t>• </a:t>
            </a:r>
            <a:r>
              <a:rPr lang="tr-TR" dirty="0"/>
              <a:t>Kasti olmayan dikkatsizliğe dayalı </a:t>
            </a:r>
            <a:r>
              <a:rPr lang="tr-TR" dirty="0" smtClean="0"/>
              <a:t>hatalar</a:t>
            </a:r>
          </a:p>
          <a:p>
            <a:pPr>
              <a:buNone/>
            </a:pPr>
            <a:r>
              <a:rPr lang="tr-TR" dirty="0" smtClean="0"/>
              <a:t>• </a:t>
            </a:r>
            <a:r>
              <a:rPr lang="tr-TR" dirty="0"/>
              <a:t>Yavaş davranma ve kararsızlığa dayalı </a:t>
            </a:r>
            <a:r>
              <a:rPr lang="tr-TR" dirty="0" smtClean="0"/>
              <a:t>hatalar</a:t>
            </a:r>
          </a:p>
          <a:p>
            <a:pPr>
              <a:buNone/>
            </a:pPr>
            <a:r>
              <a:rPr lang="tr-TR" dirty="0" smtClean="0"/>
              <a:t>• </a:t>
            </a:r>
            <a:r>
              <a:rPr lang="tr-TR" dirty="0"/>
              <a:t>Standard eksikliğinden kaynaklanan </a:t>
            </a:r>
            <a:r>
              <a:rPr lang="tr-TR" dirty="0" smtClean="0"/>
              <a:t>hatalar</a:t>
            </a:r>
          </a:p>
          <a:p>
            <a:pPr>
              <a:buNone/>
            </a:pPr>
            <a:r>
              <a:rPr lang="tr-TR" dirty="0" smtClean="0"/>
              <a:t>• </a:t>
            </a:r>
            <a:r>
              <a:rPr lang="tr-TR" dirty="0"/>
              <a:t>Sürpriz </a:t>
            </a:r>
            <a:r>
              <a:rPr lang="tr-TR" dirty="0" smtClean="0"/>
              <a:t>hatalar</a:t>
            </a:r>
          </a:p>
          <a:p>
            <a:pPr>
              <a:buNone/>
            </a:pPr>
            <a:r>
              <a:rPr lang="tr-TR" dirty="0" smtClean="0"/>
              <a:t>• </a:t>
            </a:r>
            <a:r>
              <a:rPr lang="tr-TR" dirty="0"/>
              <a:t>Kasti </a:t>
            </a:r>
            <a:r>
              <a:rPr lang="tr-TR" dirty="0" smtClean="0"/>
              <a:t>hatalar</a:t>
            </a:r>
            <a:endParaRPr lang="tr-TR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Poka</a:t>
            </a:r>
            <a:r>
              <a:rPr lang="tr-TR" b="1" dirty="0"/>
              <a:t>-</a:t>
            </a:r>
            <a:r>
              <a:rPr lang="tr-TR" b="1" dirty="0" err="1"/>
              <a:t>Yoke</a:t>
            </a:r>
            <a:r>
              <a:rPr lang="tr-TR" b="1" dirty="0"/>
              <a:t> Çeşitleri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tr-TR" b="1" dirty="0"/>
              <a:t>Önlemeye Dayalı </a:t>
            </a:r>
            <a:r>
              <a:rPr lang="tr-TR" b="1" dirty="0" err="1" smtClean="0"/>
              <a:t>Poka</a:t>
            </a:r>
            <a:r>
              <a:rPr lang="tr-TR" b="1" dirty="0" smtClean="0"/>
              <a:t>-</a:t>
            </a:r>
            <a:r>
              <a:rPr lang="tr-TR" b="1" dirty="0" err="1" smtClean="0"/>
              <a:t>Yokeler</a:t>
            </a:r>
            <a:r>
              <a:rPr lang="tr-TR" b="1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tr-TR" dirty="0" smtClean="0"/>
              <a:t>İkaz yöntemi</a:t>
            </a:r>
            <a:endParaRPr lang="tr-TR" b="1" dirty="0"/>
          </a:p>
          <a:p>
            <a:pPr lvl="1">
              <a:buFont typeface="Wingdings" pitchFamily="2" charset="2"/>
              <a:buChar char="v"/>
            </a:pPr>
            <a:r>
              <a:rPr lang="tr-TR" dirty="0" smtClean="0"/>
              <a:t>Kontrol yöntemi</a:t>
            </a:r>
          </a:p>
          <a:p>
            <a:pPr>
              <a:buFont typeface="Wingdings" pitchFamily="2" charset="2"/>
              <a:buChar char="v"/>
            </a:pPr>
            <a:r>
              <a:rPr lang="tr-TR" b="1" dirty="0" err="1"/>
              <a:t>Poka</a:t>
            </a:r>
            <a:r>
              <a:rPr lang="tr-TR" b="1" dirty="0"/>
              <a:t>-</a:t>
            </a:r>
            <a:r>
              <a:rPr lang="tr-TR" b="1" dirty="0" err="1"/>
              <a:t>Yokenin</a:t>
            </a:r>
            <a:r>
              <a:rPr lang="tr-TR" b="1" dirty="0"/>
              <a:t> Temel </a:t>
            </a:r>
            <a:r>
              <a:rPr lang="tr-TR" b="1" dirty="0" smtClean="0"/>
              <a:t>Prensipleri</a:t>
            </a:r>
          </a:p>
          <a:p>
            <a:pPr lvl="1">
              <a:buFont typeface="Wingdings" pitchFamily="2" charset="2"/>
              <a:buChar char="v"/>
            </a:pPr>
            <a:r>
              <a:rPr lang="tr-TR" dirty="0" smtClean="0"/>
              <a:t>İlişki yöntemi </a:t>
            </a:r>
          </a:p>
          <a:p>
            <a:pPr lvl="1">
              <a:buFont typeface="Wingdings" pitchFamily="2" charset="2"/>
              <a:buChar char="v"/>
            </a:pPr>
            <a:r>
              <a:rPr lang="tr-TR" dirty="0" smtClean="0"/>
              <a:t>Sabit </a:t>
            </a:r>
            <a:r>
              <a:rPr lang="tr-TR" dirty="0"/>
              <a:t>Değer </a:t>
            </a:r>
            <a:r>
              <a:rPr lang="tr-TR" dirty="0" smtClean="0"/>
              <a:t>Yöntemi</a:t>
            </a:r>
          </a:p>
          <a:p>
            <a:pPr lvl="1">
              <a:buFont typeface="Wingdings" pitchFamily="2" charset="2"/>
              <a:buChar char="v"/>
            </a:pPr>
            <a:r>
              <a:rPr lang="tr-TR" dirty="0" smtClean="0"/>
              <a:t>Hareket </a:t>
            </a:r>
            <a:r>
              <a:rPr lang="tr-TR" dirty="0"/>
              <a:t>Adımları Yöntemi</a:t>
            </a:r>
            <a:endParaRPr lang="tr-TR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Resim" descr="poka_yoke_tuyaux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020682"/>
            <a:ext cx="7000924" cy="4816636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Günlük hayatta </a:t>
            </a:r>
            <a:r>
              <a:rPr lang="tr-TR" b="1" dirty="0" err="1" smtClean="0"/>
              <a:t>Poka</a:t>
            </a:r>
            <a:r>
              <a:rPr lang="tr-TR" b="1" dirty="0" smtClean="0"/>
              <a:t>-</a:t>
            </a:r>
            <a:r>
              <a:rPr lang="tr-TR" b="1" dirty="0" err="1" smtClean="0"/>
              <a:t>Yoke</a:t>
            </a:r>
            <a:r>
              <a:rPr lang="tr-TR" b="1" dirty="0" smtClean="0"/>
              <a:t> Örnekleri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Çamaşır makinesinin kapağının kapatılmadan çalışmaması veya çalışırken kapağının açılamaması.</a:t>
            </a:r>
          </a:p>
          <a:p>
            <a:r>
              <a:rPr lang="tr-TR" dirty="0" smtClean="0"/>
              <a:t>Evlerdeki elektrik hatlarında fazla güç tüketimi veya elektrik kaçağı olduğu durumda elektrik beslemesini sonlandıran</a:t>
            </a:r>
            <a:r>
              <a:rPr lang="tr-TR" dirty="0"/>
              <a:t> </a:t>
            </a:r>
            <a:r>
              <a:rPr lang="tr-TR" dirty="0" smtClean="0"/>
              <a:t> sigortaların bulunması</a:t>
            </a:r>
          </a:p>
          <a:p>
            <a:r>
              <a:rPr lang="tr-TR" dirty="0"/>
              <a:t>Emniyet kemeri ikazları </a:t>
            </a:r>
            <a:r>
              <a:rPr lang="tr-TR" dirty="0" smtClean="0"/>
              <a:t>olması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229</Words>
  <Application>Microsoft Office PowerPoint</Application>
  <PresentationFormat>Ekran Gösterisi (4:3)</PresentationFormat>
  <Paragraphs>44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Slayt 1</vt:lpstr>
      <vt:lpstr>Sunumda İzlenecek Adımlar</vt:lpstr>
      <vt:lpstr>Poka-yoke ("hata engelleme“)</vt:lpstr>
      <vt:lpstr>Poka-Yoke Sisteminin Araçları</vt:lpstr>
      <vt:lpstr>Slayt 5</vt:lpstr>
      <vt:lpstr>Poka-Yoke Sisteminin Kurulmasını Gerektirecek Hatalar </vt:lpstr>
      <vt:lpstr>Poka-Yoke Çeşitleri</vt:lpstr>
      <vt:lpstr>Slayt 8</vt:lpstr>
      <vt:lpstr>Günlük hayatta Poka-Yoke Örnekleri</vt:lpstr>
      <vt:lpstr>Dinlediğiniz İçin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Vedat Baysal</dc:title>
  <dc:creator>vedat</dc:creator>
  <cp:lastModifiedBy>vedat</cp:lastModifiedBy>
  <cp:revision>17</cp:revision>
  <dcterms:created xsi:type="dcterms:W3CDTF">2019-01-01T15:51:26Z</dcterms:created>
  <dcterms:modified xsi:type="dcterms:W3CDTF">2019-01-01T19:01:10Z</dcterms:modified>
</cp:coreProperties>
</file>