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13" r:id="rId2"/>
    <p:sldMasterId id="2147483761" r:id="rId3"/>
    <p:sldMasterId id="2147483773" r:id="rId4"/>
    <p:sldMasterId id="2147483881" r:id="rId5"/>
    <p:sldMasterId id="2147483910" r:id="rId6"/>
  </p:sldMasterIdLst>
  <p:sldIdLst>
    <p:sldId id="260" r:id="rId7"/>
    <p:sldId id="257" r:id="rId8"/>
    <p:sldId id="258" r:id="rId9"/>
    <p:sldId id="256" r:id="rId10"/>
    <p:sldId id="259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303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96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1383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7184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0527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9643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48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80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70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0686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179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6399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8499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2417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1280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204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96290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66175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7340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1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8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46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48280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0267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2119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48476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69632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99416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974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31699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71697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608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50947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45695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1213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1192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34694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81648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92777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08113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74649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2861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6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606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26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98594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05803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20306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68625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28260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58921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7381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78545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319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286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1585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212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06321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59415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79210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408167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435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648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77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082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493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305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52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687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188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BDD4D6A-D237-4FF3-9C34-F30410DF93A8}" type="datetimeFigureOut">
              <a:rPr lang="tr-TR" smtClean="0"/>
              <a:t>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BA1F-D8DE-49AD-80BA-BD798DF4BD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118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60282" y="4551394"/>
            <a:ext cx="10515600" cy="1325562"/>
          </a:xfrm>
        </p:spPr>
        <p:txBody>
          <a:bodyPr/>
          <a:lstStyle/>
          <a:p>
            <a:pPr algn="r"/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8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0914" y="373487"/>
            <a:ext cx="11070464" cy="58807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dizi yapısı gibi veri grubunu saklamak için kullanılan bir koleksiyon nesnesidir. Değer atanması ve işlenmesi bakımından oldukça kullanışlıdır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Ekleme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silme, sıralama, arama, ters çevirme gibi işlemler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yapılabilir.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Array’lerde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tanımlanma aşamasında dizinin boyutu belirtilmelidir, daha sonra program içinde dizinin boyutunu arttırmak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zordur.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tanımlanırken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boyutunun belirtilmesine gerek yoktur, çalışma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anında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 içine eleman eklenebilir, silinebilir, istenilen indise eleman eklenerek öteleme yapılabilir.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Array’lerde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mümkün değildir. 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listesinin elemanlarına erişebilmek için tıpkı 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Array’lerde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olduğu gibi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numarası kullanılır.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Array’ler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sadece tanımlandıkları türde veri saklayabilirken, 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ArrayList’ler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türdeki verileri bir liste içinde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barındırabilir.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ArrayList’e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eklenen veriler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türünde saklanırlar. </a:t>
            </a:r>
          </a:p>
        </p:txBody>
      </p:sp>
    </p:spTree>
    <p:extLst>
      <p:ext uri="{BB962C8B-B14F-4D97-AF65-F5344CB8AC3E}">
        <p14:creationId xmlns:p14="http://schemas.microsoft.com/office/powerpoint/2010/main" val="218018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1820" y="1004552"/>
            <a:ext cx="11546983" cy="5468626"/>
          </a:xfrm>
        </p:spPr>
        <p:txBody>
          <a:bodyPr>
            <a:normAutofit/>
          </a:bodyPr>
          <a:lstStyle/>
          <a:p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Öncelikle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sınıfını kullanmak için 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sınıf kütüphanesinin 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System.Collections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isim</a:t>
            </a:r>
          </a:p>
          <a:p>
            <a:pPr marL="0" indent="0">
              <a:buNone/>
            </a:pP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alanınını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kullanacağımızı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System.Collections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ile 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bildiriyoruz.</a:t>
            </a:r>
          </a:p>
          <a:p>
            <a:pPr marL="0" indent="0">
              <a:buNone/>
            </a:pP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fonksiyonumuzun içindeki ilk 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satırda,</a:t>
            </a:r>
          </a:p>
          <a:p>
            <a:pPr marL="0" indent="0">
              <a:buNone/>
            </a:pPr>
            <a:r>
              <a:rPr lang="tr-TR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tr-TR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tr-TR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tr-TR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tr-TR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tr-TR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tr-TR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ismini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verdiğimiz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sınıfından bir 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nesne oluşturuyoruz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Sonra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methoduyla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elemanlarımızı 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ekliyoruz.</a:t>
            </a:r>
          </a:p>
          <a:p>
            <a:pPr marL="0" indent="0">
              <a:buNone/>
            </a:pP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Daha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sonra 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diziminizin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elemanlarını 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döngüsü ile tek tek ekrana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yazdıyoruz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sınıfındaki bir nesnenin elemanlarını tek tek silmek için 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metodunu kullanırız. 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metodu ile istediğimiz elemanı diziden atabiliriz. </a:t>
            </a:r>
          </a:p>
        </p:txBody>
      </p:sp>
    </p:spTree>
    <p:extLst>
      <p:ext uri="{BB962C8B-B14F-4D97-AF65-F5344CB8AC3E}">
        <p14:creationId xmlns:p14="http://schemas.microsoft.com/office/powerpoint/2010/main" val="342872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41696" y="449322"/>
            <a:ext cx="9773446" cy="657581"/>
          </a:xfrm>
        </p:spPr>
        <p:txBody>
          <a:bodyPr>
            <a:normAutofit fontScale="90000"/>
          </a:bodyPr>
          <a:lstStyle/>
          <a:p>
            <a:r>
              <a:rPr lang="tr-T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tr-T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Sınıfı İçerisinde Kullanılan Önemli </a:t>
            </a:r>
            <a:r>
              <a:rPr lang="tr-T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Metodlar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41696" y="1338723"/>
            <a:ext cx="10694044" cy="4885899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tr-TR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tr-TR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nesneyi </a:t>
            </a:r>
            <a:r>
              <a:rPr lang="tr-TR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ArrayList’in</a:t>
            </a:r>
            <a:r>
              <a:rPr lang="tr-TR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sonuna ekler.</a:t>
            </a:r>
          </a:p>
          <a:p>
            <a:pPr algn="l"/>
            <a:r>
              <a:rPr lang="tr-TR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tr-TR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Herhangi bir elemanı diziden siler.</a:t>
            </a:r>
          </a:p>
          <a:p>
            <a:pPr algn="l"/>
            <a:r>
              <a:rPr lang="tr-TR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RemoveAt</a:t>
            </a:r>
            <a:r>
              <a:rPr lang="tr-TR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Sıra numarası verilen dizi elemanını siler.</a:t>
            </a:r>
            <a:endParaRPr lang="tr-TR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tr-TR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tr-TR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Listedeki elemanları sıralar. </a:t>
            </a:r>
          </a:p>
          <a:p>
            <a:pPr algn="l"/>
            <a:r>
              <a:rPr lang="tr-TR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AddRange</a:t>
            </a:r>
            <a:r>
              <a:rPr lang="tr-T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Diğer koleksiyon tabanlı nesneleri ya da dizileri </a:t>
            </a:r>
            <a:r>
              <a:rPr lang="tr-TR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tr-T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içerisine aktarır.</a:t>
            </a:r>
          </a:p>
          <a:p>
            <a:pPr algn="l"/>
            <a:r>
              <a:rPr lang="tr-TR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Tüm listeyi tersine çevirir. Yani listedeki birinci eleman sonuncu, sonuncu eleman birinci olacak şekilde tüm liste tersine döndürülür</a:t>
            </a:r>
            <a:r>
              <a:rPr lang="tr-TR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tr-TR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tr-TR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Dizinin sonuna değil de istediğimiz bir yerine indeksini belirterek eklememizi sağlar.</a:t>
            </a:r>
          </a:p>
          <a:p>
            <a:pPr algn="l"/>
            <a:r>
              <a:rPr lang="tr-TR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BinarySearch</a:t>
            </a:r>
            <a:r>
              <a:rPr lang="tr-T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Liste içerisinde parametre olarak verilen değerin bulunup bulunmadığını arar. Bulunursa indis numarasını döndürür, bulamazsa negatif bir değer döndürür. </a:t>
            </a:r>
            <a:r>
              <a:rPr lang="tr-TR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BinarySearch</a:t>
            </a:r>
            <a:r>
              <a:rPr lang="tr-T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ile arama yapmak için öncelikle listenin sıralanması gerekir</a:t>
            </a:r>
            <a:r>
              <a:rPr lang="tr-TR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tr-TR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tr-TR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Herhangi bir nesnenin </a:t>
            </a:r>
            <a:r>
              <a:rPr lang="tr-TR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ArrayList’in</a:t>
            </a:r>
            <a:r>
              <a:rPr lang="tr-TR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elemanı olup olmadığını kontrol eder.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970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76192" y="4770335"/>
            <a:ext cx="10515600" cy="1325562"/>
          </a:xfrm>
        </p:spPr>
        <p:txBody>
          <a:bodyPr/>
          <a:lstStyle/>
          <a:p>
            <a:pPr algn="r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Teşekkürler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01842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TM02900720[[fn=Entegral]]</Template>
  <TotalTime>521</TotalTime>
  <Words>80</Words>
  <Application>Microsoft Office PowerPoint</Application>
  <PresentationFormat>Geniş ekran</PresentationFormat>
  <Paragraphs>25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6</vt:i4>
      </vt:variant>
      <vt:variant>
        <vt:lpstr>Slayt Başlıkları</vt:lpstr>
      </vt:variant>
      <vt:variant>
        <vt:i4>5</vt:i4>
      </vt:variant>
    </vt:vector>
  </HeadingPairs>
  <TitlesOfParts>
    <vt:vector size="15" baseType="lpstr">
      <vt:lpstr>Calibri</vt:lpstr>
      <vt:lpstr>Calibri Light</vt:lpstr>
      <vt:lpstr>Times New Roman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5_HDOfficeLightV0</vt:lpstr>
      <vt:lpstr>ArrayList</vt:lpstr>
      <vt:lpstr>PowerPoint Sunusu</vt:lpstr>
      <vt:lpstr>PowerPoint Sunusu</vt:lpstr>
      <vt:lpstr>ArrayList Sınıfı İçerisinde Kullanılan Önemli Metodlar</vt:lpstr>
      <vt:lpstr>Teşekkürler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Küb</dc:creator>
  <cp:lastModifiedBy>Küb</cp:lastModifiedBy>
  <cp:revision>12</cp:revision>
  <dcterms:created xsi:type="dcterms:W3CDTF">2018-12-09T09:09:56Z</dcterms:created>
  <dcterms:modified xsi:type="dcterms:W3CDTF">2018-12-09T18:29:03Z</dcterms:modified>
</cp:coreProperties>
</file>