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0"/>
    <p:restoredTop sz="94635"/>
  </p:normalViewPr>
  <p:slideViewPr>
    <p:cSldViewPr snapToGrid="0" snapToObjects="1">
      <p:cViewPr varScale="1">
        <p:scale>
          <a:sx n="120" d="100"/>
          <a:sy n="120" d="100"/>
        </p:scale>
        <p:origin x="11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72153-CC6E-7D48-9C4F-934E9738CF0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D2AF9-B637-8A4E-ACF8-6BD1FB1B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14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C701-F8EA-1844-807A-0BA261D0E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E3AC3-1CC1-2E48-BD71-B1F76CC02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B4A5C-732F-074B-85D1-95605D922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9B8E-9E37-854C-9AC2-F8098D6BE000}" type="datetime1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3C838-432E-094F-B9AF-68ADBE958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67E31-8741-B247-8512-7E11C1AD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F673-1150-474D-B29E-785EE2839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8AC2E-3605-6240-917E-27D58453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A52C3-89C7-1A4C-8704-52247724B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298D0-48DB-7F4F-9EFF-CC8A6440E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2C10-6516-BB4A-AC47-12293F69B44A}" type="datetime1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2F966-6470-2F42-B6A2-9F7379A5D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2043-652D-C84E-A34A-A064074F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F673-1150-474D-B29E-785EE2839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9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85BEE5-9CA6-D947-8B3B-BB8A38282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C2F2E-75DC-9547-87A8-F228CB583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16252-5C67-2B49-BD5B-D65AFCF8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C870-0B99-774B-ADB0-369FD5328EFD}" type="datetime1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E4659-0F05-B940-9F8C-938D1A7A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27379-BA44-044F-8F4A-C4C7A5086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F673-1150-474D-B29E-785EE2839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6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CC9C1-E826-4A47-A56B-B40CC9BBC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361C6-452F-574B-B3B4-02C052206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1899F-E941-B440-8DB6-B5501D1A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9CD59-ED67-DD40-9217-5E22ED0E6AA1}" type="datetime1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A4178-8760-6045-B082-B9662F2C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DB7DE-39C7-D54E-9058-004C25F4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F673-1150-474D-B29E-785EE2839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5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8D14-1CA9-9645-8EEB-27DF0BCE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1DE07-C0BC-2848-99E6-0BD286636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490D-85DA-EB4C-AB81-4593719E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A534-A4E2-E645-838B-A163E2892D6E}" type="datetime1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EB85F-E62E-DC45-91F5-95AF1F07A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0B81F-41D9-AA47-B5DA-8B1512A7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F673-1150-474D-B29E-785EE2839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1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B27A-4F8C-F346-A111-B827EF60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6D47D-3722-F848-886A-3F6162DB6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85642-EC73-8843-A727-FADEE757C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F5B2F-E801-414D-8285-FDF1D090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2832-4E6C-2845-A981-B15A0AC49583}" type="datetime1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04723-D009-4549-9FDC-AFC8308D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87335-8C9E-5746-8A69-A69E48F2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F673-1150-474D-B29E-785EE2839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9E749-97A7-7E46-97B1-C35D99DB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D6CBA-0FD5-C143-B21E-37A88155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F92C9-8AF2-3249-AC09-E62AD3518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97FC2-B2DC-D24F-85C1-9B25BFB7F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62644-0D9B-E546-B8A4-4805C0515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7ECA1-46C0-E74F-94A2-14338203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2A6B-F537-A94A-94F5-DC984ECA9B23}" type="datetime1">
              <a:rPr lang="en-US" smtClean="0"/>
              <a:t>7/12/18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D52473-55C4-1348-A821-35C7E3938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1A1B4B-C93F-6C41-92E5-95406E9C5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F673-1150-474D-B29E-785EE2839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4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6B14-0A83-C64A-909F-E618461C5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1BF09C-AAF2-874C-A895-7C766A236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2783-3F3E-D040-B09D-D3592A2A6E88}" type="datetime1">
              <a:rPr lang="en-US" smtClean="0"/>
              <a:t>7/12/18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6F903-0C62-BB45-8FB6-41906335D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0BCA5-CDEC-6B40-B611-5958D8C6D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F673-1150-474D-B29E-785EE2839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CFF12E-E7CC-3C45-97F2-2A9093C1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AA47-B30F-1F49-B403-0FC4D3E64AAF}" type="datetime1">
              <a:rPr lang="en-US" smtClean="0"/>
              <a:t>7/12/18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79E6D-0A87-5244-BC06-0861FD4A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A254C-9C28-AE4A-B0E2-E4D1B520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F673-1150-474D-B29E-785EE2839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2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070E-53BE-A847-8900-3150E101D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70767-7F50-6748-8160-E2D849C4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3CB22-20FD-4549-85A1-8D6C6D363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0DB31-9ECC-8342-9DA0-35AE80F3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7E80-1461-AA46-99FE-4F9DAC737533}" type="datetime1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ED261-FBCB-F64F-89CB-87703AE8E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FAF80-CB74-8D4F-96E9-37E8E82A9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F673-1150-474D-B29E-785EE2839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0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0A0F-122F-8947-8308-ADCBB633B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C6D8C1-79D0-174A-8945-9781E18ED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1DE72-4DA0-4E4C-BCF9-26F69C4CA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CCAD8-DBA5-9942-8618-3757AA993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5817-09F8-2A4B-A627-C4066088954E}" type="datetime1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840F4-4B1B-7A42-9A7B-C05510B7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A6822-DA24-D045-8F20-9B6806A2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F673-1150-474D-B29E-785EE2839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9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D8EB3-DF3C-244C-BCF3-9B8DEFA6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D08B9-DB58-BC4E-B609-A5129EF35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E495B-D411-974C-B63D-FD612E5F4C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31A12-6E2E-A74A-8D84-5B23EF1EAE45}" type="datetime1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3333B-F749-1242-9BF9-4138CBB312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8B6AF-412B-9E48-89B3-2DC07C95C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7F673-1150-474D-B29E-785EE2839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1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06B91-B324-684E-BBAE-520EB0B21C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 Analytics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A15AD-1CF3-4946-853F-6CB84948FF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 -2018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B33DC-27DD-E347-9A5B-AFC0DB5B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F673-1150-474D-B29E-785EE28397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70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5B8E-BDD3-2749-81AE-804372E5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A5767C-2D1A-6941-93FD-45A4465F7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F673-1150-474D-B29E-785EE28397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64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195B3-EF88-9342-B97E-FB5AB192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C6DEE-8B57-394F-8C4C-EC4C0A123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 the last session of the class, you (and your group) are expected to present your findings.</a:t>
            </a:r>
          </a:p>
          <a:p>
            <a:r>
              <a:rPr lang="en-US" dirty="0"/>
              <a:t>You can find your group/dataset in </a:t>
            </a:r>
          </a:p>
          <a:p>
            <a:pPr lvl="1"/>
            <a:r>
              <a:rPr lang="en-US" dirty="0"/>
              <a:t>Module -&gt; session 1 -&gt; </a:t>
            </a:r>
            <a:r>
              <a:rPr lang="en-US" dirty="0" err="1"/>
              <a:t>Groups.pdf</a:t>
            </a:r>
            <a:endParaRPr lang="en-US" dirty="0"/>
          </a:p>
          <a:p>
            <a:r>
              <a:rPr lang="en-US" dirty="0"/>
              <a:t>Your presentations should be 13-16min. </a:t>
            </a:r>
          </a:p>
          <a:p>
            <a:r>
              <a:rPr lang="en-US" dirty="0"/>
              <a:t>We provide data, you define your projects/questions.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504F1-6434-F141-A611-5A95DA34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F673-1150-474D-B29E-785EE28397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51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FBBA-E4C7-784D-ADAC-A91E0AD8A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5322-EE32-9E4B-8F59-AAB01D15C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expected to explore data and provide interesting hypothesis.</a:t>
            </a:r>
          </a:p>
          <a:p>
            <a:r>
              <a:rPr lang="en-US" dirty="0"/>
              <a:t>Test you hypothesis based on provided data</a:t>
            </a:r>
          </a:p>
          <a:p>
            <a:r>
              <a:rPr lang="en-US" dirty="0"/>
              <a:t>Finalize your presentations by important conclusions and insights.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D1044-1C33-E44B-A906-46D1F675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F673-1150-474D-B29E-785EE28397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8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6FFB-C841-A049-B9BF-C447101D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you Groupmates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7B9AD-F102-134D-9366-081CFCF0E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3727"/>
            <a:ext cx="10515600" cy="4351338"/>
          </a:xfrm>
        </p:spPr>
        <p:txBody>
          <a:bodyPr/>
          <a:lstStyle/>
          <a:p>
            <a:r>
              <a:rPr lang="en-US" dirty="0"/>
              <a:t>Make sure that you find your groupmates. </a:t>
            </a:r>
          </a:p>
          <a:p>
            <a:r>
              <a:rPr lang="en-US" dirty="0"/>
              <a:t>Open the link related to your data.</a:t>
            </a:r>
          </a:p>
          <a:p>
            <a:r>
              <a:rPr lang="en-US" dirty="0"/>
              <a:t>Read the data description.</a:t>
            </a:r>
          </a:p>
          <a:p>
            <a:r>
              <a:rPr lang="en-US" dirty="0"/>
              <a:t>Make sure that you look at all of the tables.</a:t>
            </a:r>
          </a:p>
          <a:p>
            <a:r>
              <a:rPr lang="en-US" dirty="0"/>
              <a:t>Find the following video to help you start with the data:</a:t>
            </a:r>
          </a:p>
          <a:p>
            <a:pPr lvl="1"/>
            <a:r>
              <a:rPr lang="en-US" dirty="0"/>
              <a:t>Module -&gt; session 1 -&gt; Start with a dataset.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DCA6F-38A6-924C-82F3-6807EEFE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F673-1150-474D-B29E-785EE28397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28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E3079-138D-8143-B73B-9C9F8286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FB821-DE60-DC43-A0D3-D32DC5F75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AD986-81AA-E246-9D89-8CF3F5D4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F673-1150-474D-B29E-785EE28397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3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3940-6D0C-4B48-BDC7-A8B91B00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62035-C8B2-E84A-8AEC-7447DC6D9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Session 1</a:t>
            </a:r>
          </a:p>
          <a:p>
            <a:pPr lvl="1"/>
            <a:r>
              <a:rPr lang="en-US" dirty="0"/>
              <a:t>Introduction to class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 Setup</a:t>
            </a:r>
          </a:p>
          <a:p>
            <a:pPr lvl="1"/>
            <a:r>
              <a:rPr lang="en-US" dirty="0"/>
              <a:t>Groups</a:t>
            </a:r>
          </a:p>
          <a:p>
            <a:pPr lvl="1"/>
            <a:r>
              <a:rPr lang="en-US" dirty="0"/>
              <a:t>Introduction to data-sets </a:t>
            </a:r>
            <a:r>
              <a:rPr lang="en-US"/>
              <a:t>and Groups</a:t>
            </a:r>
            <a:endParaRPr lang="en-US" dirty="0"/>
          </a:p>
          <a:p>
            <a:pPr lvl="1"/>
            <a:r>
              <a:rPr lang="en-US" dirty="0"/>
              <a:t>Excel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Session 2</a:t>
            </a:r>
          </a:p>
          <a:p>
            <a:r>
              <a:rPr lang="en-US" dirty="0"/>
              <a:t>Session 3</a:t>
            </a:r>
          </a:p>
          <a:p>
            <a:r>
              <a:rPr lang="en-US" dirty="0"/>
              <a:t>Session 4</a:t>
            </a:r>
          </a:p>
          <a:p>
            <a:r>
              <a:rPr lang="en-US" dirty="0"/>
              <a:t>Session 5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91ED4-FB48-F344-B62F-F32C64AD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F673-1150-474D-B29E-785EE28397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7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8EEA7E-57F3-D24F-8200-F6A5D85CF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97A3D9-61DC-974B-AAD7-0866F4B55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Session 1 </a:t>
            </a:r>
          </a:p>
          <a:p>
            <a:r>
              <a:rPr lang="en-US" dirty="0"/>
              <a:t>Session 2</a:t>
            </a:r>
          </a:p>
          <a:p>
            <a:pPr lvl="1"/>
            <a:r>
              <a:rPr lang="en-US" dirty="0"/>
              <a:t>Install R-studio</a:t>
            </a:r>
          </a:p>
          <a:p>
            <a:pPr lvl="1"/>
            <a:r>
              <a:rPr lang="en-US" dirty="0"/>
              <a:t>Import, Export data</a:t>
            </a:r>
          </a:p>
          <a:p>
            <a:pPr lvl="1"/>
            <a:r>
              <a:rPr lang="en-US" dirty="0"/>
              <a:t>Exploring data</a:t>
            </a:r>
          </a:p>
          <a:p>
            <a:pPr lvl="1"/>
            <a:r>
              <a:rPr lang="en-US" dirty="0"/>
              <a:t>Do statistical testing</a:t>
            </a:r>
          </a:p>
          <a:p>
            <a:r>
              <a:rPr lang="en-US" dirty="0"/>
              <a:t>Session 3</a:t>
            </a:r>
          </a:p>
          <a:p>
            <a:r>
              <a:rPr lang="en-US" dirty="0"/>
              <a:t>Session 4</a:t>
            </a:r>
          </a:p>
          <a:p>
            <a:r>
              <a:rPr lang="en-US" dirty="0"/>
              <a:t>Session 5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D2B614-F68E-7B4D-9335-A1C55B12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F673-1150-474D-B29E-785EE28397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6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8EC62E9-DBFC-F94D-8743-34D363B27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39A6AC-189B-B34A-AD32-80636314E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Session 1 </a:t>
            </a:r>
          </a:p>
          <a:p>
            <a:r>
              <a:rPr lang="en-US" dirty="0"/>
              <a:t>Session 2</a:t>
            </a:r>
          </a:p>
          <a:p>
            <a:r>
              <a:rPr lang="en-US" dirty="0"/>
              <a:t>Session 3</a:t>
            </a:r>
          </a:p>
          <a:p>
            <a:pPr lvl="1"/>
            <a:r>
              <a:rPr lang="en-US" dirty="0"/>
              <a:t>Standard Plotting</a:t>
            </a:r>
          </a:p>
          <a:p>
            <a:pPr lvl="1"/>
            <a:r>
              <a:rPr lang="en-US" dirty="0"/>
              <a:t>Complete introduction to </a:t>
            </a:r>
            <a:r>
              <a:rPr lang="en-US" dirty="0" err="1"/>
              <a:t>ggplot</a:t>
            </a:r>
            <a:endParaRPr lang="en-US" dirty="0"/>
          </a:p>
          <a:p>
            <a:pPr lvl="1"/>
            <a:r>
              <a:rPr lang="en-US" dirty="0"/>
              <a:t>Effective data visualization</a:t>
            </a:r>
          </a:p>
          <a:p>
            <a:r>
              <a:rPr lang="en-US" dirty="0"/>
              <a:t>Session 4</a:t>
            </a:r>
          </a:p>
          <a:p>
            <a:r>
              <a:rPr lang="en-US" dirty="0"/>
              <a:t>Session 5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BB3E46-6A2D-B840-8144-484D49FB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F673-1150-474D-B29E-785EE28397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60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D45F32-2AD4-9F46-9823-6B5AA79B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3A65C6-AA11-6A46-A7AE-C34B0B328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Session 1 </a:t>
            </a:r>
          </a:p>
          <a:p>
            <a:r>
              <a:rPr lang="en-US" dirty="0"/>
              <a:t>Session 2</a:t>
            </a:r>
          </a:p>
          <a:p>
            <a:r>
              <a:rPr lang="en-US" dirty="0"/>
              <a:t>Session 3</a:t>
            </a:r>
          </a:p>
          <a:p>
            <a:r>
              <a:rPr lang="en-US" dirty="0"/>
              <a:t>Session 4</a:t>
            </a:r>
          </a:p>
          <a:p>
            <a:pPr lvl="1"/>
            <a:r>
              <a:rPr lang="en-US" dirty="0"/>
              <a:t>AWS (Amazon Web Services)</a:t>
            </a:r>
          </a:p>
          <a:p>
            <a:pPr lvl="1"/>
            <a:r>
              <a:rPr lang="en-US" dirty="0"/>
              <a:t>SQL</a:t>
            </a:r>
          </a:p>
          <a:p>
            <a:pPr lvl="1"/>
            <a:r>
              <a:rPr lang="en-US" dirty="0"/>
              <a:t>Introduction to Tableau/Python</a:t>
            </a:r>
          </a:p>
          <a:p>
            <a:r>
              <a:rPr lang="en-US" dirty="0"/>
              <a:t>Session 5</a:t>
            </a:r>
          </a:p>
          <a:p>
            <a:pPr lvl="1"/>
            <a:r>
              <a:rPr lang="en-US" dirty="0"/>
              <a:t>Presentations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D6EFC4-8D4A-1144-829C-CD1703EE0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F673-1150-474D-B29E-785EE28397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07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08ADF-88C7-B04E-9D96-77EB3F161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560A5-3CFF-1240-821A-C08FCF51A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Dates:</a:t>
            </a:r>
          </a:p>
          <a:p>
            <a:pPr lvl="1"/>
            <a:r>
              <a:rPr lang="en-US" dirty="0"/>
              <a:t>Sep 3 - Sep 7, 2018</a:t>
            </a:r>
          </a:p>
          <a:p>
            <a:pPr lvl="1"/>
            <a:r>
              <a:rPr lang="en-US" dirty="0"/>
              <a:t>6:00 – 9:00pm</a:t>
            </a:r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Learn how to use the analytics tools</a:t>
            </a:r>
          </a:p>
          <a:p>
            <a:pPr lvl="2"/>
            <a:r>
              <a:rPr lang="en-US" dirty="0"/>
              <a:t>Excel</a:t>
            </a:r>
          </a:p>
          <a:p>
            <a:pPr lvl="2"/>
            <a:r>
              <a:rPr lang="en-US" dirty="0"/>
              <a:t> R</a:t>
            </a:r>
          </a:p>
          <a:p>
            <a:pPr lvl="2"/>
            <a:r>
              <a:rPr lang="en-US" dirty="0"/>
              <a:t>SQL, AWS, Python, Tableau</a:t>
            </a:r>
          </a:p>
          <a:p>
            <a:pPr lvl="1"/>
            <a:r>
              <a:rPr lang="en-US" dirty="0"/>
              <a:t>Learn how to present your findings</a:t>
            </a:r>
          </a:p>
          <a:p>
            <a:pPr lvl="2"/>
            <a:r>
              <a:rPr lang="en-US" dirty="0" err="1"/>
              <a:t>Github</a:t>
            </a:r>
            <a:endParaRPr lang="en-US" dirty="0"/>
          </a:p>
          <a:p>
            <a:pPr lvl="2"/>
            <a:r>
              <a:rPr lang="en-US" dirty="0"/>
              <a:t>Data-visualization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35173-A072-1140-B438-573A8350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F673-1150-474D-B29E-785EE28397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1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1396-5F07-5C42-A73C-3C96C81B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Setup – Build an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6088C-B7A6-C748-A37C-727719948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Please find the video: </a:t>
            </a:r>
          </a:p>
          <a:p>
            <a:pPr marL="0" indent="0">
              <a:buNone/>
            </a:pPr>
            <a:r>
              <a:rPr lang="en-US" dirty="0"/>
              <a:t>	Modules -&gt; session 1 -&gt; </a:t>
            </a:r>
            <a:r>
              <a:rPr lang="en-US" dirty="0" err="1"/>
              <a:t>Github</a:t>
            </a:r>
            <a:r>
              <a:rPr lang="en-US" dirty="0"/>
              <a:t> account (3 min video)</a:t>
            </a:r>
          </a:p>
          <a:p>
            <a:pPr marL="0" indent="0">
              <a:buNone/>
            </a:pPr>
            <a:r>
              <a:rPr lang="en-US" dirty="0"/>
              <a:t>Follow the directions.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1FD94-B3E1-FB4B-99CC-81089FCC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F673-1150-474D-B29E-785EE28397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8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1719-2E33-2C4A-889E-36DA740A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Setup – Develop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67E11-6FDE-3D4B-B6F0-3161BC643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Please find the video: </a:t>
            </a:r>
          </a:p>
          <a:p>
            <a:pPr marL="0" indent="0">
              <a:buNone/>
            </a:pPr>
            <a:r>
              <a:rPr lang="en-US" dirty="0"/>
              <a:t>	Modules -&gt; session 2 -&gt;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marL="0" indent="0">
              <a:buNone/>
            </a:pPr>
            <a:r>
              <a:rPr lang="en-US" dirty="0"/>
              <a:t>Follow the directions.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783A8-C44F-C04D-9B47-D09A69C8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F673-1150-474D-B29E-785EE28397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26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9C94B-F52F-CA41-B745-EFA19557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– Final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9AC5-B0D2-514B-B608-E78F9136C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your </a:t>
            </a:r>
            <a:r>
              <a:rPr lang="en-US" dirty="0" err="1"/>
              <a:t>Github</a:t>
            </a:r>
            <a:r>
              <a:rPr lang="en-US" dirty="0"/>
              <a:t> account as  your  analytical </a:t>
            </a:r>
            <a:r>
              <a:rPr lang="en-US" dirty="0" err="1"/>
              <a:t>Linkedin</a:t>
            </a:r>
            <a:r>
              <a:rPr lang="en-US" dirty="0"/>
              <a:t> account.</a:t>
            </a:r>
          </a:p>
          <a:p>
            <a:r>
              <a:rPr lang="en-US" dirty="0"/>
              <a:t>Do not push/commit any personal file or folder.</a:t>
            </a:r>
          </a:p>
          <a:p>
            <a:r>
              <a:rPr lang="en-US" dirty="0"/>
              <a:t>Keep it clean.</a:t>
            </a:r>
          </a:p>
          <a:p>
            <a:r>
              <a:rPr lang="en-US" dirty="0"/>
              <a:t>Keep it professional. </a:t>
            </a:r>
          </a:p>
          <a:p>
            <a:r>
              <a:rPr lang="en-US" dirty="0"/>
              <a:t>Upload any interesting result that you have. </a:t>
            </a:r>
          </a:p>
          <a:p>
            <a:r>
              <a:rPr lang="en-US" dirty="0"/>
              <a:t>Update you profile.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A5BBB-DEDC-2F42-AE5A-AC288F3E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F673-1150-474D-B29E-785EE28397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6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363</Words>
  <Application>Microsoft Macintosh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MEM Analytics Bootcamp</vt:lpstr>
      <vt:lpstr>Introduction</vt:lpstr>
      <vt:lpstr>Introduction</vt:lpstr>
      <vt:lpstr>Introduction</vt:lpstr>
      <vt:lpstr>Introduction</vt:lpstr>
      <vt:lpstr>Introduction to class</vt:lpstr>
      <vt:lpstr>Github Setup – Build an Account</vt:lpstr>
      <vt:lpstr>Github Setup – Develop a repository</vt:lpstr>
      <vt:lpstr>Github – Final remarks</vt:lpstr>
      <vt:lpstr>BREAK</vt:lpstr>
      <vt:lpstr>Deliverables…</vt:lpstr>
      <vt:lpstr>Project</vt:lpstr>
      <vt:lpstr>Know you Groupmates </vt:lpstr>
      <vt:lpstr>Excel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 Analytics Bootcamp</dc:title>
  <dc:creator>Microsoft Office User</dc:creator>
  <cp:lastModifiedBy>Microsoft Office User</cp:lastModifiedBy>
  <cp:revision>13</cp:revision>
  <dcterms:created xsi:type="dcterms:W3CDTF">2018-07-11T14:21:04Z</dcterms:created>
  <dcterms:modified xsi:type="dcterms:W3CDTF">2018-07-13T02:44:31Z</dcterms:modified>
</cp:coreProperties>
</file>