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5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53" d="100"/>
          <a:sy n="53" d="100"/>
        </p:scale>
        <p:origin x="135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5799 w 8042"/>
              <a:gd name="T1" fmla="*/ 10000 h 10000"/>
              <a:gd name="T2" fmla="*/ 5961 w 8042"/>
              <a:gd name="T3" fmla="*/ 9880 h 10000"/>
              <a:gd name="T4" fmla="*/ 5988 w 8042"/>
              <a:gd name="T5" fmla="*/ 9820 h 10000"/>
              <a:gd name="T6" fmla="*/ 8042 w 8042"/>
              <a:gd name="T7" fmla="*/ 5260 h 10000"/>
              <a:gd name="T8" fmla="*/ 8042 w 8042"/>
              <a:gd name="T9" fmla="*/ 4721 h 10000"/>
              <a:gd name="T10" fmla="*/ 5988 w 8042"/>
              <a:gd name="T11" fmla="*/ 221 h 10000"/>
              <a:gd name="T12" fmla="*/ 5961 w 8042"/>
              <a:gd name="T13" fmla="*/ 160 h 10000"/>
              <a:gd name="T14" fmla="*/ 5799 w 8042"/>
              <a:gd name="T15" fmla="*/ 41 h 10000"/>
              <a:gd name="T16" fmla="*/ 18 w 8042"/>
              <a:gd name="T17" fmla="*/ 0 h 10000"/>
              <a:gd name="T18" fmla="*/ 0 w 8042"/>
              <a:gd name="T19" fmla="*/ 9991 h 10000"/>
              <a:gd name="T20" fmla="*/ 5799 w 8042"/>
              <a:gd name="T21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AEEFF-37AF-4D27-8207-BAB180EFADC5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023D9-8DB4-44D2-B8F2-E74DC02F9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4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C9EE-8548-4947-AD0E-314D149DDC43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79901-08DD-4FB3-94E6-0CB9485016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6026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BC6-164B-492E-9031-467F4E681D52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8724E-8FC0-41C0-B5B7-5D1E68669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8858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633FD-21BF-4CA2-9E51-B929ADEA1218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89494-1DB2-43F8-B8B0-8A562C5EE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6546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5A143-E593-46CD-A8AD-874EBCF6B0C2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32DDC-0C11-49B3-BA0B-A5F452F760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83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9562B-3292-4405-B4D2-C9BCF5F94834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8B230-1D3E-4F35-B7D8-128EC6ECD5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74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30D1B-BC13-4E58-B0EC-410B4C77E5FC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76CA2-21F5-4AA4-B198-B7DA544318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3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D163-1427-41DE-AC08-0A7B37158901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4AB30-F160-4C7F-92C8-444AB45F81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A9EB-9F8F-4652-8282-C76E9FD08150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6157F-F453-45F3-A5B7-15A0104DE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2342A-3265-4CC5-9381-BC3A87388692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08934-1F81-447D-AB55-925F19EFC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321D6-8A3D-42F0-AB9A-92293DB05113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C165F-7EC9-4FFB-84B4-3D634C3971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2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B831F-F662-46C3-91F9-E4E9A685F580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E6D98-FB9A-44D0-BD07-3401DE068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B993-8AFB-466A-9504-EBD6B74E261C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5BC21-532A-4F13-A143-1C0CC4F4BE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5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8AE7C-E76F-4A9F-B790-43F5BD715003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1243-1044-4A8E-BBE8-997C5DA0F9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0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DA9FB-4451-4C5A-9C7C-E31A11FD8F8C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C064E-FB44-45D2-9B4B-42A5A848B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E24E9-DB2E-4B46-BBF8-F78D8A10B169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85703-685F-4049-8349-60F92377B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5DE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6BF023-326B-45B6-857E-9047FD9A0873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smtClean="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088E7EF1-A106-4371-BF6B-1C4E276E43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haskell.org/~ghc/7.6.2/docs/html/libraries/haskell2010-1.1.1.0/Prelude.html#t:Int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3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778" y="624110"/>
            <a:ext cx="1987461" cy="5648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0702" y="5857285"/>
            <a:ext cx="8076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Library 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Type?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298448"/>
            <a:ext cx="6591985" cy="5376672"/>
          </a:xfrm>
        </p:spPr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54       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54.9  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True    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4 </a:t>
            </a:r>
            <a:r>
              <a:rPr lang="en-US" sz="2400" dirty="0"/>
              <a:t>&lt; </a:t>
            </a:r>
            <a:r>
              <a:rPr lang="en-US" sz="2400" dirty="0" smtClean="0"/>
              <a:t>9  				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‘a</a:t>
            </a:r>
            <a:r>
              <a:rPr lang="en-US" sz="2400" dirty="0" smtClean="0"/>
              <a:t>’      			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“Hello World</a:t>
            </a:r>
            <a:r>
              <a:rPr lang="en-US" sz="2400" dirty="0" smtClean="0"/>
              <a:t>”  	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(1,’a</a:t>
            </a:r>
            <a:r>
              <a:rPr lang="en-US" sz="2400" dirty="0" smtClean="0"/>
              <a:t>’) 			 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[4.5,9</a:t>
            </a:r>
            <a:r>
              <a:rPr lang="en-US" sz="2400" dirty="0" smtClean="0"/>
              <a:t>]				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	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15104" y="144333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a =&gt;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5104" y="1959864"/>
            <a:ext cx="236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Fractional a =&gt;a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5104" y="344691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5104" y="275941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5104" y="413656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5104" y="481090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Char]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37291" y="5476081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t =&gt; (t, Char)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104" y="6141260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Fractional t =&gt; [t]</a:t>
            </a:r>
          </a:p>
        </p:txBody>
      </p:sp>
    </p:spTree>
    <p:extLst>
      <p:ext uri="{BB962C8B-B14F-4D97-AF65-F5344CB8AC3E}">
        <p14:creationId xmlns:p14="http://schemas.microsoft.com/office/powerpoint/2010/main" val="9343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024128"/>
            <a:ext cx="6591985" cy="4887094"/>
          </a:xfrm>
        </p:spPr>
        <p:txBody>
          <a:bodyPr/>
          <a:lstStyle/>
          <a:p>
            <a:r>
              <a:rPr lang="en-US" sz="2400" dirty="0"/>
              <a:t>In Haskell, typing is</a:t>
            </a:r>
          </a:p>
          <a:p>
            <a:pPr lvl="1"/>
            <a:r>
              <a:rPr lang="en-US" sz="2200" i="1" dirty="0"/>
              <a:t>Very </a:t>
            </a:r>
            <a:r>
              <a:rPr lang="en-US" sz="2200" dirty="0"/>
              <a:t>strongly typed</a:t>
            </a:r>
          </a:p>
          <a:p>
            <a:pPr lvl="2"/>
            <a:r>
              <a:rPr lang="en-US" sz="2000" dirty="0"/>
              <a:t>Try adding an Int and a Double</a:t>
            </a:r>
          </a:p>
          <a:p>
            <a:r>
              <a:rPr lang="en-US" sz="2400" dirty="0"/>
              <a:t>Static: All type checking done at compile time</a:t>
            </a:r>
          </a:p>
          <a:p>
            <a:r>
              <a:rPr lang="en-US" sz="2400" dirty="0"/>
              <a:t>Optional: Types can be inferred</a:t>
            </a:r>
          </a:p>
          <a:p>
            <a:pPr lvl="1"/>
            <a:r>
              <a:rPr lang="en-US" sz="2200" dirty="0"/>
              <a:t>If you don’t — you get the most general types</a:t>
            </a:r>
          </a:p>
          <a:p>
            <a:pPr lvl="1"/>
            <a:r>
              <a:rPr lang="en-US" sz="2200" dirty="0"/>
              <a:t>If you do specify it, then you get precisely that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853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Syntax NOT similar to C based languages</a:t>
            </a:r>
          </a:p>
          <a:p>
            <a:r>
              <a:rPr lang="en-US" sz="2400" dirty="0"/>
              <a:t>Whitespace is important (like Python)</a:t>
            </a:r>
          </a:p>
          <a:p>
            <a:r>
              <a:rPr lang="en-US" sz="2400" dirty="0"/>
              <a:t>No parenthesis needed, but they’re nice sometimes</a:t>
            </a:r>
          </a:p>
          <a:p>
            <a:r>
              <a:rPr lang="en-US" sz="2400" dirty="0"/>
              <a:t>No curly braces</a:t>
            </a:r>
          </a:p>
          <a:p>
            <a:r>
              <a:rPr lang="en-US" sz="2400" dirty="0"/>
              <a:t>Understanding precedence is important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08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None (in the traditional sense)</a:t>
            </a:r>
          </a:p>
          <a:p>
            <a:pPr lvl="1"/>
            <a:r>
              <a:rPr lang="en-US" sz="2200" dirty="0"/>
              <a:t>Only the rules of precedence for operators and functions</a:t>
            </a:r>
          </a:p>
          <a:p>
            <a:r>
              <a:rPr lang="en-US" sz="2400" dirty="0"/>
              <a:t>Function calls</a:t>
            </a:r>
          </a:p>
          <a:p>
            <a:r>
              <a:rPr lang="en-US" sz="2400" dirty="0"/>
              <a:t>Pattern matching in function definitions</a:t>
            </a:r>
          </a:p>
          <a:p>
            <a:r>
              <a:rPr lang="en-US" sz="2400" dirty="0"/>
              <a:t>if then else expression</a:t>
            </a:r>
          </a:p>
          <a:p>
            <a:r>
              <a:rPr lang="en-US" sz="2400" dirty="0"/>
              <a:t>case expression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21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247" y="999744"/>
            <a:ext cx="6591985" cy="5510784"/>
          </a:xfrm>
        </p:spPr>
        <p:txBody>
          <a:bodyPr/>
          <a:lstStyle/>
          <a:p>
            <a:r>
              <a:rPr lang="en-US" sz="2400" dirty="0"/>
              <a:t>No loops — only recursion</a:t>
            </a:r>
          </a:p>
          <a:p>
            <a:r>
              <a:rPr lang="en-US" sz="2400" dirty="0"/>
              <a:t>I/O looks different (procedural like), but isn’t</a:t>
            </a:r>
          </a:p>
          <a:p>
            <a:r>
              <a:rPr lang="en-US" sz="2400" dirty="0"/>
              <a:t>Execution is lazy (you can write infinite data structures)</a:t>
            </a:r>
          </a:p>
          <a:p>
            <a:r>
              <a:rPr lang="en-US" sz="2400" dirty="0"/>
              <a:t>No variables; no persisting state information</a:t>
            </a:r>
          </a:p>
          <a:p>
            <a:pPr lvl="1"/>
            <a:r>
              <a:rPr lang="en-US" sz="2200" dirty="0"/>
              <a:t>NO side </a:t>
            </a:r>
            <a:r>
              <a:rPr lang="en-US" sz="2200" dirty="0" smtClean="0"/>
              <a:t>effects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Haskell is a pure functional language — what did </a:t>
            </a:r>
            <a:r>
              <a:rPr lang="en-US" sz="2400" dirty="0" smtClean="0"/>
              <a:t>you expect</a:t>
            </a:r>
            <a:r>
              <a:rPr lang="en-US" sz="2400" dirty="0"/>
              <a:t>? You use functions to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184488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00" y="2645664"/>
            <a:ext cx="8229599" cy="3777622"/>
          </a:xfrm>
        </p:spPr>
        <p:txBody>
          <a:bodyPr/>
          <a:lstStyle/>
          <a:p>
            <a:r>
              <a:rPr lang="en-US" sz="2400" dirty="0"/>
              <a:t>Function application</a:t>
            </a:r>
          </a:p>
          <a:p>
            <a:pPr marL="0" indent="0">
              <a:buNone/>
            </a:pPr>
            <a:r>
              <a:rPr lang="en-US" sz="2400" dirty="0" err="1"/>
              <a:t>functionName</a:t>
            </a:r>
            <a:r>
              <a:rPr lang="en-US" sz="2400" dirty="0"/>
              <a:t> arg1 arg2 arg3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Function definition</a:t>
            </a:r>
          </a:p>
          <a:p>
            <a:pPr marL="0" indent="0">
              <a:buNone/>
            </a:pPr>
            <a:r>
              <a:rPr lang="en-US" sz="2400" dirty="0" err="1"/>
              <a:t>functionName</a:t>
            </a:r>
            <a:r>
              <a:rPr lang="en-US" sz="2400" dirty="0"/>
              <a:t> :: type1 -&gt; type2 -&gt; type3 -&gt; </a:t>
            </a:r>
            <a:r>
              <a:rPr lang="en-US" sz="2400" dirty="0" err="1"/>
              <a:t>resultType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functionName</a:t>
            </a:r>
            <a:r>
              <a:rPr lang="en-US" sz="2400" dirty="0"/>
              <a:t> x y z = body</a:t>
            </a:r>
          </a:p>
        </p:txBody>
      </p:sp>
    </p:spTree>
    <p:extLst>
      <p:ext uri="{BB962C8B-B14F-4D97-AF65-F5344CB8AC3E}">
        <p14:creationId xmlns:p14="http://schemas.microsoft.com/office/powerpoint/2010/main" val="217605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Typical simple </a:t>
            </a:r>
            <a:r>
              <a:rPr lang="en-US" sz="2400" dirty="0" smtClean="0"/>
              <a:t>function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With a where clause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10" y="2651760"/>
            <a:ext cx="7226690" cy="847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10" y="4266189"/>
            <a:ext cx="7226690" cy="2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multiple definitions, and as an infix </a:t>
            </a:r>
            <a:r>
              <a:rPr lang="en-US" sz="2400" dirty="0" smtClean="0"/>
              <a:t>operator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With guards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31" y="2677049"/>
            <a:ext cx="2745867" cy="1168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831" y="4318359"/>
            <a:ext cx="4237488" cy="21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8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pattern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86" y="3110312"/>
            <a:ext cx="5627442" cy="18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most advanced type system you’ve likely seen.</a:t>
            </a:r>
          </a:p>
          <a:p>
            <a:r>
              <a:rPr lang="en-US" sz="2400" dirty="0"/>
              <a:t>Very powerful</a:t>
            </a:r>
          </a:p>
          <a:p>
            <a:r>
              <a:rPr lang="en-US" sz="2400" dirty="0"/>
              <a:t>Uses Type Inferencing</a:t>
            </a:r>
          </a:p>
          <a:p>
            <a:r>
              <a:rPr lang="en-US" sz="2400" dirty="0"/>
              <a:t>Has a hierarchy of types: Type </a:t>
            </a:r>
            <a:r>
              <a:rPr lang="en-US" sz="2400" dirty="0" smtClean="0"/>
              <a:t>Classes</a:t>
            </a:r>
          </a:p>
          <a:p>
            <a:pPr lvl="1"/>
            <a:r>
              <a:rPr lang="en-US" sz="2200" dirty="0" smtClean="0"/>
              <a:t>Allows a polymorphism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813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More slides to follow:</a:t>
            </a:r>
          </a:p>
          <a:p>
            <a:pPr marL="400050" lvl="1" indent="0">
              <a:buNone/>
            </a:pPr>
            <a:r>
              <a:rPr lang="en-US" sz="2000" dirty="0"/>
              <a:t>recursion</a:t>
            </a:r>
          </a:p>
          <a:p>
            <a:pPr marL="400050" lvl="1" indent="0">
              <a:buNone/>
            </a:pPr>
            <a:r>
              <a:rPr lang="en-US" sz="2000" dirty="0"/>
              <a:t>lambda functions</a:t>
            </a:r>
          </a:p>
          <a:p>
            <a:pPr marL="400050" lvl="1" indent="0">
              <a:buNone/>
            </a:pPr>
            <a:r>
              <a:rPr lang="en-US" sz="2000" dirty="0"/>
              <a:t>Higher order functions, currying</a:t>
            </a:r>
          </a:p>
          <a:p>
            <a:pPr marL="400050" lvl="1" indent="0">
              <a:buNone/>
            </a:pPr>
            <a:r>
              <a:rPr lang="en-US" sz="2000" dirty="0"/>
              <a:t>first-class functions</a:t>
            </a:r>
          </a:p>
          <a:p>
            <a:pPr marL="400050" lvl="1" indent="0">
              <a:buNone/>
            </a:pPr>
            <a:r>
              <a:rPr lang="en-US" sz="2000" dirty="0"/>
              <a:t>folds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73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76672"/>
              </p:ext>
            </p:extLst>
          </p:nvPr>
        </p:nvGraphicFramePr>
        <p:xfrm>
          <a:off x="1943100" y="2133600"/>
          <a:ext cx="6591300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210890480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982887065"/>
                    </a:ext>
                  </a:extLst>
                </a:gridCol>
                <a:gridCol w="3029712">
                  <a:extLst>
                    <a:ext uri="{9D8B030D-6E8A-4147-A177-3AD203B41FA5}">
                      <a16:colId xmlns:a16="http://schemas.microsoft.com/office/drawing/2014/main" val="215977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“Literals”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7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 possible Int is 2147483647 and the minimum is -2147483648.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7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Arbitrary precision</a:t>
                      </a:r>
                      <a:br>
                        <a:rPr lang="en-US" sz="1800" u="none" strike="noStrike" kern="1200" baseline="0" dirty="0" smtClean="0"/>
                      </a:br>
                      <a:r>
                        <a:rPr lang="en-US" sz="1800" u="none" strike="noStrike" kern="1200" baseline="0" dirty="0" smtClean="0"/>
                        <a:t>N</a:t>
                      </a:r>
                      <a:r>
                        <a:rPr lang="en-US" dirty="0" smtClean="0"/>
                        <a:t>ot bounded so it can be used to represent really, really big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9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IEEE single precision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1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98023"/>
              </p:ext>
            </p:extLst>
          </p:nvPr>
        </p:nvGraphicFramePr>
        <p:xfrm>
          <a:off x="1943100" y="2444151"/>
          <a:ext cx="6591300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156849533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53433588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36142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“Literals”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08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IEEE double precision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of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 (ISO/IEC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10646)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36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57" y="531730"/>
            <a:ext cx="6773243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Constructed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28146"/>
              </p:ext>
            </p:extLst>
          </p:nvPr>
        </p:nvGraphicFramePr>
        <p:xfrm>
          <a:off x="1943100" y="2133600"/>
          <a:ext cx="659130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182993173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368606939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10339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Type</a:t>
                      </a:r>
                    </a:p>
                    <a:p>
                      <a:pPr algn="ctr"/>
                      <a:r>
                        <a:rPr lang="en-US" sz="1800" u="none" strike="noStrike" kern="1200" baseline="0" dirty="0" smtClean="0"/>
                        <a:t>Constructors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7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4 %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Arbitrary precision</a:t>
                      </a:r>
                    </a:p>
                    <a:p>
                      <a:pPr algn="ctr"/>
                      <a:r>
                        <a:rPr lang="en-US" sz="1800" u="none" strike="noStrike" kern="1200" baseline="0" dirty="0" smtClean="0"/>
                        <a:t>rational numbers. In</a:t>
                      </a:r>
                    </a:p>
                    <a:p>
                      <a:pPr algn="ctr"/>
                      <a:r>
                        <a:rPr lang="en-US" sz="1800" u="none" strike="noStrike" kern="1200" baseline="0" dirty="0" err="1" smtClean="0"/>
                        <a:t>Data.Ratio</a:t>
                      </a:r>
                      <a:r>
                        <a:rPr lang="en-US" sz="1800" u="none" strike="noStrike" kern="1200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0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LT</a:t>
                      </a:r>
                    </a:p>
                    <a:p>
                      <a:pPr algn="ctr"/>
                      <a:r>
                        <a:rPr lang="en-US" sz="1800" u="none" strike="noStrike" kern="1200" baseline="0" dirty="0" smtClean="0"/>
                        <a:t>EQ</a:t>
                      </a:r>
                    </a:p>
                    <a:p>
                      <a:pPr algn="ctr"/>
                      <a:r>
                        <a:rPr lang="en-US" sz="1800" u="none" strike="noStrike" kern="1200" baseline="0" dirty="0" smtClean="0"/>
                        <a:t>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4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[‘</a:t>
                      </a:r>
                      <a:r>
                        <a:rPr lang="en-US" sz="1800" u="none" strike="noStrike" kern="1200" baseline="0" dirty="0" err="1" smtClean="0"/>
                        <a:t>a’..’z</a:t>
                      </a:r>
                      <a:r>
                        <a:rPr lang="en-US" sz="1800" u="none" strike="noStrike" kern="1200" baseline="0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List of Char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5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86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Constructed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210425"/>
              </p:ext>
            </p:extLst>
          </p:nvPr>
        </p:nvGraphicFramePr>
        <p:xfrm>
          <a:off x="1943100" y="2133600"/>
          <a:ext cx="65913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260954165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805030717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41923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Type</a:t>
                      </a:r>
                    </a:p>
                    <a:p>
                      <a:pPr algn="ctr"/>
                      <a:r>
                        <a:rPr lang="en-US" sz="1800" u="none" strike="noStrike" kern="1200" baseline="0" dirty="0" smtClean="0"/>
                        <a:t>Constructors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1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 Maybe a = Nothing | Just a 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Nothing or</a:t>
                      </a:r>
                      <a:r>
                        <a:rPr lang="en-US" baseline="0" dirty="0" smtClean="0"/>
                        <a:t> Just something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a</a:t>
                      </a:r>
                    </a:p>
                    <a:p>
                      <a:pPr algn="ctr"/>
                      <a:r>
                        <a:rPr lang="en-US" dirty="0" smtClean="0"/>
                        <a:t>Right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or the 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5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Anything else you want to make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9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9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751803"/>
              </p:ext>
            </p:extLst>
          </p:nvPr>
        </p:nvGraphicFramePr>
        <p:xfrm>
          <a:off x="1943100" y="2133600"/>
          <a:ext cx="65913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227141093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51220812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531287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</a:t>
                      </a:r>
                    </a:p>
                    <a:p>
                      <a:pPr algn="ctr"/>
                      <a:r>
                        <a:rPr lang="en-US" dirty="0" smtClean="0"/>
                        <a:t>Constructors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[1,2,3]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[9..28]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[1..]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Lists, must be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homogeneous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7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(‘a’,5,[1..])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Tuple, can be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Heterogeneous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5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0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Classes Define 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846" y="2133599"/>
            <a:ext cx="5232932" cy="47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0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8890606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7601C75-CDC6-4807-897B-3854E23BF7B0}" vid="{649E03B9-4782-4420-A321-4D337BD8DE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447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MS PGothic</vt:lpstr>
      <vt:lpstr>Arial</vt:lpstr>
      <vt:lpstr>Century Gothic</vt:lpstr>
      <vt:lpstr>Times</vt:lpstr>
      <vt:lpstr>Wingdings 3</vt:lpstr>
      <vt:lpstr>Wisp</vt:lpstr>
      <vt:lpstr>Haskell</vt:lpstr>
      <vt:lpstr>Data Types</vt:lpstr>
      <vt:lpstr>Primitive Types</vt:lpstr>
      <vt:lpstr>PowerPoint Presentation</vt:lpstr>
      <vt:lpstr>Constructed Types</vt:lpstr>
      <vt:lpstr>Constructed Types</vt:lpstr>
      <vt:lpstr>Composite Types</vt:lpstr>
      <vt:lpstr>Type Classes Define Behavior</vt:lpstr>
      <vt:lpstr>PowerPoint Presentation</vt:lpstr>
      <vt:lpstr>data Int</vt:lpstr>
      <vt:lpstr>Guess the Type? </vt:lpstr>
      <vt:lpstr>PowerPoint Presentation</vt:lpstr>
      <vt:lpstr>Syntax</vt:lpstr>
      <vt:lpstr>Control Flow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Becka Sue Morgan</dc:creator>
  <cp:lastModifiedBy>Becka Sue Morgan</cp:lastModifiedBy>
  <cp:revision>2</cp:revision>
  <dcterms:created xsi:type="dcterms:W3CDTF">2016-03-01T22:02:10Z</dcterms:created>
  <dcterms:modified xsi:type="dcterms:W3CDTF">2016-03-02T00:48:25Z</dcterms:modified>
</cp:coreProperties>
</file>