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6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82" r:id="rId5"/>
    <p:sldId id="288" r:id="rId6"/>
    <p:sldId id="289" r:id="rId7"/>
    <p:sldId id="290" r:id="rId8"/>
    <p:sldId id="291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  <a:srgbClr val="262626"/>
    <a:srgbClr val="6E8666"/>
    <a:srgbClr val="B2D58F"/>
    <a:srgbClr val="354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Расходи – 85.160, 00 е </a:t>
            </a:r>
            <a:endParaRPr lang="en-US" dirty="0"/>
          </a:p>
        </c:rich>
      </c:tx>
      <c:layout>
        <c:manualLayout>
          <c:xMode val="edge"/>
          <c:yMode val="edge"/>
          <c:x val="0.38811712598425196"/>
          <c:y val="2.109370657955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A7-431A-B837-2AA426F3822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A7-431A-B837-2AA426F3822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A7-431A-B837-2AA426F3822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A7-431A-B837-2AA426F3822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A7-431A-B837-2AA426F3822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A7-431A-B837-2AA426F3822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A7-431A-B837-2AA426F38228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A7-431A-B837-2AA426F382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Опрема</c:v>
                </c:pt>
                <c:pt idx="1">
                  <c:v>Плате</c:v>
                </c:pt>
                <c:pt idx="2">
                  <c:v>Трошкови</c:v>
                </c:pt>
                <c:pt idx="3">
                  <c:v>Услуге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15200</c:v>
                </c:pt>
                <c:pt idx="1">
                  <c:v>54510</c:v>
                </c:pt>
                <c:pt idx="2" formatCode="General">
                  <c:v>650</c:v>
                </c:pt>
                <c:pt idx="3">
                  <c:v>14800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A7-431A-B837-2AA426F38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Приходи</a:t>
            </a:r>
            <a:r>
              <a:rPr lang="sr-Cyrl-RS" baseline="0" dirty="0"/>
              <a:t> – 5.450,00 е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33491043307086615"/>
          <c:y val="0.165993407603752"/>
          <c:w val="0.47080425688976379"/>
          <c:h val="0.706206341891834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3B-4295-856C-471A5B24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3B-4295-856C-471A5B24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3B-4295-856C-471A5B24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3B-4295-856C-471A5B24A7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Претплата</c:v>
                </c:pt>
                <c:pt idx="1">
                  <c:v>Оглашавање</c:v>
                </c:pt>
                <c:pt idx="2">
                  <c:v>Проценат</c:v>
                </c:pt>
                <c:pt idx="3">
                  <c:v>Донације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2750</c:v>
                </c:pt>
                <c:pt idx="1">
                  <c:v>1200</c:v>
                </c:pt>
                <c:pt idx="2">
                  <c:v>1000</c:v>
                </c:pt>
                <c:pt idx="3" formatCode="Genera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5-4012-96F5-19C9A762F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78C47F-BF7B-49AC-B790-6A809B55B9A2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09B3B9D-0546-496D-A720-9801E629175D}">
      <dgm:prSet/>
      <dgm:spPr>
        <a:solidFill>
          <a:srgbClr val="ED8428"/>
        </a:solidFill>
      </dgm:spPr>
      <dgm:t>
        <a:bodyPr/>
        <a:lstStyle/>
        <a:p>
          <a:r>
            <a:rPr lang="sr-Cyrl-RS" dirty="0"/>
            <a:t>Аналаиза корисничких захтева</a:t>
          </a:r>
          <a:endParaRPr lang="en-US" dirty="0"/>
        </a:p>
      </dgm:t>
    </dgm:pt>
    <dgm:pt modelId="{D58D99CD-C615-4D39-A524-25B9BA003A86}" type="parTrans" cxnId="{64E49B6B-3EC9-4D5B-93AF-57178717C6F7}">
      <dgm:prSet/>
      <dgm:spPr/>
      <dgm:t>
        <a:bodyPr/>
        <a:lstStyle/>
        <a:p>
          <a:endParaRPr lang="en-US"/>
        </a:p>
      </dgm:t>
    </dgm:pt>
    <dgm:pt modelId="{C104DD47-CB8D-433B-8899-C57D3A1CD8E9}" type="sibTrans" cxnId="{64E49B6B-3EC9-4D5B-93AF-57178717C6F7}">
      <dgm:prSet/>
      <dgm:spPr/>
      <dgm:t>
        <a:bodyPr/>
        <a:lstStyle/>
        <a:p>
          <a:endParaRPr lang="en-US"/>
        </a:p>
      </dgm:t>
    </dgm:pt>
    <dgm:pt modelId="{5ADD1E3D-5899-42B0-BC1E-0A097C00C0FB}">
      <dgm:prSet/>
      <dgm:spPr>
        <a:solidFill>
          <a:srgbClr val="ED8428"/>
        </a:solidFill>
      </dgm:spPr>
      <dgm:t>
        <a:bodyPr/>
        <a:lstStyle/>
        <a:p>
          <a:r>
            <a:rPr lang="sr-Cyrl-RS" dirty="0"/>
            <a:t>Планирање пројекта</a:t>
          </a:r>
          <a:endParaRPr lang="en-US" dirty="0"/>
        </a:p>
      </dgm:t>
    </dgm:pt>
    <dgm:pt modelId="{25AB0346-8AE1-4B07-891E-88D07FE8003A}" type="parTrans" cxnId="{50BBA941-5684-46A4-AA6F-E598DFDEC6F4}">
      <dgm:prSet/>
      <dgm:spPr/>
      <dgm:t>
        <a:bodyPr/>
        <a:lstStyle/>
        <a:p>
          <a:endParaRPr lang="en-US"/>
        </a:p>
      </dgm:t>
    </dgm:pt>
    <dgm:pt modelId="{48D396F2-73A0-4AE1-976F-497CF88458DC}" type="sibTrans" cxnId="{50BBA941-5684-46A4-AA6F-E598DFDEC6F4}">
      <dgm:prSet/>
      <dgm:spPr/>
      <dgm:t>
        <a:bodyPr/>
        <a:lstStyle/>
        <a:p>
          <a:endParaRPr lang="en-US"/>
        </a:p>
      </dgm:t>
    </dgm:pt>
    <dgm:pt modelId="{E193B560-2564-46D6-9CA2-DCA2E33A6833}">
      <dgm:prSet/>
      <dgm:spPr>
        <a:solidFill>
          <a:srgbClr val="ED8428"/>
        </a:solidFill>
      </dgm:spPr>
      <dgm:t>
        <a:bodyPr/>
        <a:lstStyle/>
        <a:p>
          <a:r>
            <a:rPr lang="sr-Cyrl-RS" dirty="0"/>
            <a:t>Управљање људским ресурсима</a:t>
          </a:r>
          <a:endParaRPr lang="en-US" dirty="0"/>
        </a:p>
      </dgm:t>
    </dgm:pt>
    <dgm:pt modelId="{1A36F586-DE37-4AA2-B8B3-273C73E6DB6E}" type="parTrans" cxnId="{2FCDD455-B164-41E1-A583-BACF5208F39A}">
      <dgm:prSet/>
      <dgm:spPr/>
      <dgm:t>
        <a:bodyPr/>
        <a:lstStyle/>
        <a:p>
          <a:endParaRPr lang="en-US"/>
        </a:p>
      </dgm:t>
    </dgm:pt>
    <dgm:pt modelId="{0D609ACB-6451-4954-86CC-C2CDDB0D4764}" type="sibTrans" cxnId="{2FCDD455-B164-41E1-A583-BACF5208F39A}">
      <dgm:prSet/>
      <dgm:spPr/>
      <dgm:t>
        <a:bodyPr/>
        <a:lstStyle/>
        <a:p>
          <a:endParaRPr lang="en-US"/>
        </a:p>
      </dgm:t>
    </dgm:pt>
    <dgm:pt modelId="{39FA40C7-7131-455F-B018-4F41D3BB5D3B}">
      <dgm:prSet/>
      <dgm:spPr>
        <a:solidFill>
          <a:srgbClr val="ED8428"/>
        </a:solidFill>
      </dgm:spPr>
      <dgm:t>
        <a:bodyPr/>
        <a:lstStyle/>
        <a:p>
          <a:r>
            <a:rPr lang="sr-Cyrl-RS"/>
            <a:t>Управљање финансијама</a:t>
          </a:r>
          <a:endParaRPr lang="en-US"/>
        </a:p>
      </dgm:t>
    </dgm:pt>
    <dgm:pt modelId="{7FFA5380-A180-47E7-8EA9-FE2240051826}" type="parTrans" cxnId="{9D657B25-C623-4952-AFDD-AF15FD10F8D7}">
      <dgm:prSet/>
      <dgm:spPr/>
      <dgm:t>
        <a:bodyPr/>
        <a:lstStyle/>
        <a:p>
          <a:endParaRPr lang="en-US"/>
        </a:p>
      </dgm:t>
    </dgm:pt>
    <dgm:pt modelId="{066FD0C5-0B56-40AC-A75E-9DAB437E3FAA}" type="sibTrans" cxnId="{9D657B25-C623-4952-AFDD-AF15FD10F8D7}">
      <dgm:prSet/>
      <dgm:spPr/>
      <dgm:t>
        <a:bodyPr/>
        <a:lstStyle/>
        <a:p>
          <a:endParaRPr lang="en-US"/>
        </a:p>
      </dgm:t>
    </dgm:pt>
    <dgm:pt modelId="{75D5CA84-59EC-44E1-B133-0C442D389166}">
      <dgm:prSet/>
      <dgm:spPr>
        <a:solidFill>
          <a:srgbClr val="ED8428"/>
        </a:solidFill>
      </dgm:spPr>
      <dgm:t>
        <a:bodyPr/>
        <a:lstStyle/>
        <a:p>
          <a:r>
            <a:rPr lang="sr-Cyrl-RS" dirty="0"/>
            <a:t>Управљање пројектом  и  админстрација</a:t>
          </a:r>
          <a:endParaRPr lang="en-US" dirty="0"/>
        </a:p>
      </dgm:t>
    </dgm:pt>
    <dgm:pt modelId="{0A2C785E-6182-42D2-8927-281AB54B6E0D}" type="parTrans" cxnId="{6783B6B1-CD79-455A-AB6E-4D106EC7E009}">
      <dgm:prSet/>
      <dgm:spPr/>
      <dgm:t>
        <a:bodyPr/>
        <a:lstStyle/>
        <a:p>
          <a:endParaRPr lang="en-US"/>
        </a:p>
      </dgm:t>
    </dgm:pt>
    <dgm:pt modelId="{671FC7B3-149A-4B2C-B9DC-375C6D2C9A6B}" type="sibTrans" cxnId="{6783B6B1-CD79-455A-AB6E-4D106EC7E009}">
      <dgm:prSet/>
      <dgm:spPr/>
      <dgm:t>
        <a:bodyPr/>
        <a:lstStyle/>
        <a:p>
          <a:endParaRPr lang="en-US"/>
        </a:p>
      </dgm:t>
    </dgm:pt>
    <dgm:pt modelId="{EFC27FC0-51FE-45AF-8B5A-E7B44B76AAF6}">
      <dgm:prSet/>
      <dgm:spPr>
        <a:solidFill>
          <a:schemeClr val="accent1"/>
        </a:solidFill>
      </dgm:spPr>
      <dgm:t>
        <a:bodyPr/>
        <a:lstStyle/>
        <a:p>
          <a:r>
            <a:rPr lang="sr-Cyrl-RS"/>
            <a:t>Управљање ризицима</a:t>
          </a:r>
          <a:endParaRPr lang="en-US"/>
        </a:p>
      </dgm:t>
    </dgm:pt>
    <dgm:pt modelId="{F1174729-D264-44B1-84D0-41DCF3651025}" type="parTrans" cxnId="{2F4BFCC1-5D9C-4049-9CB8-456D0A1E8E2C}">
      <dgm:prSet/>
      <dgm:spPr/>
      <dgm:t>
        <a:bodyPr/>
        <a:lstStyle/>
        <a:p>
          <a:endParaRPr lang="en-US"/>
        </a:p>
      </dgm:t>
    </dgm:pt>
    <dgm:pt modelId="{5C04433B-1679-43C5-8057-4B1588770E21}" type="sibTrans" cxnId="{2F4BFCC1-5D9C-4049-9CB8-456D0A1E8E2C}">
      <dgm:prSet/>
      <dgm:spPr/>
      <dgm:t>
        <a:bodyPr/>
        <a:lstStyle/>
        <a:p>
          <a:endParaRPr lang="en-US"/>
        </a:p>
      </dgm:t>
    </dgm:pt>
    <dgm:pt modelId="{6F7E1245-9BD5-45DD-B3C5-0778D03A57B5}">
      <dgm:prSet/>
      <dgm:spPr>
        <a:solidFill>
          <a:schemeClr val="accent1"/>
        </a:solidFill>
      </dgm:spPr>
      <dgm:t>
        <a:bodyPr/>
        <a:lstStyle/>
        <a:p>
          <a:r>
            <a:rPr lang="sr-Cyrl-RS"/>
            <a:t>Сигурност квалитета</a:t>
          </a:r>
          <a:endParaRPr lang="en-US"/>
        </a:p>
      </dgm:t>
    </dgm:pt>
    <dgm:pt modelId="{D85A0C85-BC07-42DB-9204-724132C1F1D5}" type="parTrans" cxnId="{588D608E-A663-4E08-B598-FF6731386EC1}">
      <dgm:prSet/>
      <dgm:spPr/>
      <dgm:t>
        <a:bodyPr/>
        <a:lstStyle/>
        <a:p>
          <a:endParaRPr lang="en-US"/>
        </a:p>
      </dgm:t>
    </dgm:pt>
    <dgm:pt modelId="{17F06ECC-FA6D-44CD-84CC-F20F8F3F9191}" type="sibTrans" cxnId="{588D608E-A663-4E08-B598-FF6731386EC1}">
      <dgm:prSet/>
      <dgm:spPr/>
      <dgm:t>
        <a:bodyPr/>
        <a:lstStyle/>
        <a:p>
          <a:endParaRPr lang="en-US"/>
        </a:p>
      </dgm:t>
    </dgm:pt>
    <dgm:pt modelId="{3D31E142-167B-400B-B396-3A4F9097542D}">
      <dgm:prSet/>
      <dgm:spPr>
        <a:solidFill>
          <a:schemeClr val="accent1"/>
        </a:solidFill>
      </dgm:spPr>
      <dgm:t>
        <a:bodyPr/>
        <a:lstStyle/>
        <a:p>
          <a:r>
            <a:rPr lang="sr-Cyrl-RS"/>
            <a:t>Моделовање веб апликације</a:t>
          </a:r>
          <a:endParaRPr lang="en-US"/>
        </a:p>
      </dgm:t>
    </dgm:pt>
    <dgm:pt modelId="{22F7FA71-03D6-4BC7-8E80-695A0CDFA6D0}" type="parTrans" cxnId="{E2EEE0CD-60C2-4618-8301-8448CBEC65AA}">
      <dgm:prSet/>
      <dgm:spPr/>
      <dgm:t>
        <a:bodyPr/>
        <a:lstStyle/>
        <a:p>
          <a:endParaRPr lang="en-US"/>
        </a:p>
      </dgm:t>
    </dgm:pt>
    <dgm:pt modelId="{083C71BB-8960-4014-8921-D7DA5E9337A6}" type="sibTrans" cxnId="{E2EEE0CD-60C2-4618-8301-8448CBEC65AA}">
      <dgm:prSet/>
      <dgm:spPr/>
      <dgm:t>
        <a:bodyPr/>
        <a:lstStyle/>
        <a:p>
          <a:endParaRPr lang="en-US"/>
        </a:p>
      </dgm:t>
    </dgm:pt>
    <dgm:pt modelId="{4A85AB7F-6C9D-48FD-81FD-30FF996B4CC5}">
      <dgm:prSet/>
      <dgm:spPr>
        <a:solidFill>
          <a:srgbClr val="ED8428"/>
        </a:solidFill>
      </dgm:spPr>
      <dgm:t>
        <a:bodyPr/>
        <a:lstStyle/>
        <a:p>
          <a:r>
            <a:rPr lang="sr-Cyrl-RS"/>
            <a:t>Дизајнирање решења</a:t>
          </a:r>
          <a:endParaRPr lang="en-US"/>
        </a:p>
      </dgm:t>
    </dgm:pt>
    <dgm:pt modelId="{5CCB8207-5279-4A71-9B72-3242ABF65A89}" type="parTrans" cxnId="{D93B0460-9EF3-4973-8CA4-5F5FB3417A27}">
      <dgm:prSet/>
      <dgm:spPr/>
      <dgm:t>
        <a:bodyPr/>
        <a:lstStyle/>
        <a:p>
          <a:endParaRPr lang="en-US"/>
        </a:p>
      </dgm:t>
    </dgm:pt>
    <dgm:pt modelId="{7FF3773F-15E7-43DE-AE73-367FE76DB9C7}" type="sibTrans" cxnId="{D93B0460-9EF3-4973-8CA4-5F5FB3417A27}">
      <dgm:prSet/>
      <dgm:spPr/>
      <dgm:t>
        <a:bodyPr/>
        <a:lstStyle/>
        <a:p>
          <a:endParaRPr lang="en-US"/>
        </a:p>
      </dgm:t>
    </dgm:pt>
    <dgm:pt modelId="{C5FABC6D-11E1-4EC4-9308-901914D9F466}">
      <dgm:prSet/>
      <dgm:spPr>
        <a:solidFill>
          <a:srgbClr val="ED8428"/>
        </a:solidFill>
      </dgm:spPr>
      <dgm:t>
        <a:bodyPr/>
        <a:lstStyle/>
        <a:p>
          <a:r>
            <a:rPr lang="sr-Cyrl-RS"/>
            <a:t>Имплементација решења</a:t>
          </a:r>
          <a:endParaRPr lang="en-US"/>
        </a:p>
      </dgm:t>
    </dgm:pt>
    <dgm:pt modelId="{3A975478-C023-4FFD-BF88-9CCAAA06173C}" type="parTrans" cxnId="{19EDF859-EC3A-487D-9B75-C8B3AE3DFA4C}">
      <dgm:prSet/>
      <dgm:spPr/>
      <dgm:t>
        <a:bodyPr/>
        <a:lstStyle/>
        <a:p>
          <a:endParaRPr lang="en-US"/>
        </a:p>
      </dgm:t>
    </dgm:pt>
    <dgm:pt modelId="{5BC14F10-7112-44FE-BC34-E84558F4F9A5}" type="sibTrans" cxnId="{19EDF859-EC3A-487D-9B75-C8B3AE3DFA4C}">
      <dgm:prSet/>
      <dgm:spPr/>
      <dgm:t>
        <a:bodyPr/>
        <a:lstStyle/>
        <a:p>
          <a:endParaRPr lang="en-US"/>
        </a:p>
      </dgm:t>
    </dgm:pt>
    <dgm:pt modelId="{1CD3BD00-4E18-4BF0-A93E-FECF0D1E0544}">
      <dgm:prSet/>
      <dgm:spPr>
        <a:solidFill>
          <a:schemeClr val="accent1"/>
        </a:solidFill>
      </dgm:spPr>
      <dgm:t>
        <a:bodyPr/>
        <a:lstStyle/>
        <a:p>
          <a:r>
            <a:rPr lang="sr-Cyrl-RS"/>
            <a:t>Тестирање</a:t>
          </a:r>
          <a:endParaRPr lang="en-US"/>
        </a:p>
      </dgm:t>
    </dgm:pt>
    <dgm:pt modelId="{FA3D5BFE-869E-4937-9630-B7081F3DE578}" type="parTrans" cxnId="{7D75A249-7B97-477E-BC70-691E51C06B3C}">
      <dgm:prSet/>
      <dgm:spPr/>
      <dgm:t>
        <a:bodyPr/>
        <a:lstStyle/>
        <a:p>
          <a:endParaRPr lang="en-US"/>
        </a:p>
      </dgm:t>
    </dgm:pt>
    <dgm:pt modelId="{E047F603-721A-4581-8E78-7BAD7E8448E4}" type="sibTrans" cxnId="{7D75A249-7B97-477E-BC70-691E51C06B3C}">
      <dgm:prSet/>
      <dgm:spPr/>
      <dgm:t>
        <a:bodyPr/>
        <a:lstStyle/>
        <a:p>
          <a:endParaRPr lang="en-US"/>
        </a:p>
      </dgm:t>
    </dgm:pt>
    <dgm:pt modelId="{72161C0B-679E-4C20-9930-A21F4D163FBD}">
      <dgm:prSet/>
      <dgm:spPr>
        <a:solidFill>
          <a:schemeClr val="accent1"/>
        </a:solidFill>
      </dgm:spPr>
      <dgm:t>
        <a:bodyPr/>
        <a:lstStyle/>
        <a:p>
          <a:r>
            <a:rPr lang="sr-Cyrl-RS"/>
            <a:t>Интеракција са кориснцима</a:t>
          </a:r>
          <a:endParaRPr lang="en-US"/>
        </a:p>
      </dgm:t>
    </dgm:pt>
    <dgm:pt modelId="{C3863037-074E-48D6-A9DE-AE75D8339E92}" type="parTrans" cxnId="{4C352364-ECBA-4CA7-938A-CCA8045F87F3}">
      <dgm:prSet/>
      <dgm:spPr/>
      <dgm:t>
        <a:bodyPr/>
        <a:lstStyle/>
        <a:p>
          <a:endParaRPr lang="en-US"/>
        </a:p>
      </dgm:t>
    </dgm:pt>
    <dgm:pt modelId="{568F9414-009D-4CBB-BF42-276080734FB1}" type="sibTrans" cxnId="{4C352364-ECBA-4CA7-938A-CCA8045F87F3}">
      <dgm:prSet/>
      <dgm:spPr/>
      <dgm:t>
        <a:bodyPr/>
        <a:lstStyle/>
        <a:p>
          <a:endParaRPr lang="en-US"/>
        </a:p>
      </dgm:t>
    </dgm:pt>
    <dgm:pt modelId="{6EB089F2-CCC5-41BD-8E7A-FA4FDFABAAE5}" type="pres">
      <dgm:prSet presAssocID="{4F78C47F-BF7B-49AC-B790-6A809B55B9A2}" presName="diagram" presStyleCnt="0">
        <dgm:presLayoutVars>
          <dgm:dir/>
          <dgm:resizeHandles val="exact"/>
        </dgm:presLayoutVars>
      </dgm:prSet>
      <dgm:spPr/>
    </dgm:pt>
    <dgm:pt modelId="{67C90C04-3096-4A3B-B3E7-91D9D0930409}" type="pres">
      <dgm:prSet presAssocID="{109B3B9D-0546-496D-A720-9801E629175D}" presName="node" presStyleLbl="node1" presStyleIdx="0" presStyleCnt="12">
        <dgm:presLayoutVars>
          <dgm:bulletEnabled val="1"/>
        </dgm:presLayoutVars>
      </dgm:prSet>
      <dgm:spPr/>
    </dgm:pt>
    <dgm:pt modelId="{5016D89E-F9CE-4F5A-9324-083B3267A45E}" type="pres">
      <dgm:prSet presAssocID="{C104DD47-CB8D-433B-8899-C57D3A1CD8E9}" presName="sibTrans" presStyleLbl="sibTrans2D1" presStyleIdx="0" presStyleCnt="11"/>
      <dgm:spPr/>
    </dgm:pt>
    <dgm:pt modelId="{7464A31A-3A86-4090-936A-7BEE60E02474}" type="pres">
      <dgm:prSet presAssocID="{C104DD47-CB8D-433B-8899-C57D3A1CD8E9}" presName="connectorText" presStyleLbl="sibTrans2D1" presStyleIdx="0" presStyleCnt="11"/>
      <dgm:spPr/>
    </dgm:pt>
    <dgm:pt modelId="{B3CC99F5-6C13-4169-BA75-A7E22B1CB291}" type="pres">
      <dgm:prSet presAssocID="{5ADD1E3D-5899-42B0-BC1E-0A097C00C0FB}" presName="node" presStyleLbl="node1" presStyleIdx="1" presStyleCnt="12">
        <dgm:presLayoutVars>
          <dgm:bulletEnabled val="1"/>
        </dgm:presLayoutVars>
      </dgm:prSet>
      <dgm:spPr/>
    </dgm:pt>
    <dgm:pt modelId="{E444AB65-8B1E-4FF2-BF97-AB8CCC3646C3}" type="pres">
      <dgm:prSet presAssocID="{48D396F2-73A0-4AE1-976F-497CF88458DC}" presName="sibTrans" presStyleLbl="sibTrans2D1" presStyleIdx="1" presStyleCnt="11"/>
      <dgm:spPr/>
    </dgm:pt>
    <dgm:pt modelId="{AE9231B8-07D3-4EAB-AD23-BB2C096CA1C9}" type="pres">
      <dgm:prSet presAssocID="{48D396F2-73A0-4AE1-976F-497CF88458DC}" presName="connectorText" presStyleLbl="sibTrans2D1" presStyleIdx="1" presStyleCnt="11"/>
      <dgm:spPr/>
    </dgm:pt>
    <dgm:pt modelId="{3E9B8384-6814-4C51-8F6E-B060F7DB03D8}" type="pres">
      <dgm:prSet presAssocID="{E193B560-2564-46D6-9CA2-DCA2E33A6833}" presName="node" presStyleLbl="node1" presStyleIdx="2" presStyleCnt="12">
        <dgm:presLayoutVars>
          <dgm:bulletEnabled val="1"/>
        </dgm:presLayoutVars>
      </dgm:prSet>
      <dgm:spPr/>
    </dgm:pt>
    <dgm:pt modelId="{481D5BA6-0F1D-4449-A782-F434F8B419F6}" type="pres">
      <dgm:prSet presAssocID="{0D609ACB-6451-4954-86CC-C2CDDB0D4764}" presName="sibTrans" presStyleLbl="sibTrans2D1" presStyleIdx="2" presStyleCnt="11"/>
      <dgm:spPr/>
    </dgm:pt>
    <dgm:pt modelId="{37D8DFE9-3365-4FFB-B698-BC10D1AF3AC2}" type="pres">
      <dgm:prSet presAssocID="{0D609ACB-6451-4954-86CC-C2CDDB0D4764}" presName="connectorText" presStyleLbl="sibTrans2D1" presStyleIdx="2" presStyleCnt="11"/>
      <dgm:spPr/>
    </dgm:pt>
    <dgm:pt modelId="{A0CC3705-C01C-4B2C-BA93-BC96466C28C4}" type="pres">
      <dgm:prSet presAssocID="{39FA40C7-7131-455F-B018-4F41D3BB5D3B}" presName="node" presStyleLbl="node1" presStyleIdx="3" presStyleCnt="12">
        <dgm:presLayoutVars>
          <dgm:bulletEnabled val="1"/>
        </dgm:presLayoutVars>
      </dgm:prSet>
      <dgm:spPr/>
    </dgm:pt>
    <dgm:pt modelId="{30D45CBB-B5F7-47C3-A1FF-F7DB73ADFA83}" type="pres">
      <dgm:prSet presAssocID="{066FD0C5-0B56-40AC-A75E-9DAB437E3FAA}" presName="sibTrans" presStyleLbl="sibTrans2D1" presStyleIdx="3" presStyleCnt="11"/>
      <dgm:spPr/>
    </dgm:pt>
    <dgm:pt modelId="{EF2B43BC-6CB3-4219-BC7A-C8CB0E19EF7E}" type="pres">
      <dgm:prSet presAssocID="{066FD0C5-0B56-40AC-A75E-9DAB437E3FAA}" presName="connectorText" presStyleLbl="sibTrans2D1" presStyleIdx="3" presStyleCnt="11"/>
      <dgm:spPr/>
    </dgm:pt>
    <dgm:pt modelId="{C592F9A1-B8DF-4E88-8279-D5C9A140D781}" type="pres">
      <dgm:prSet presAssocID="{75D5CA84-59EC-44E1-B133-0C442D389166}" presName="node" presStyleLbl="node1" presStyleIdx="4" presStyleCnt="12">
        <dgm:presLayoutVars>
          <dgm:bulletEnabled val="1"/>
        </dgm:presLayoutVars>
      </dgm:prSet>
      <dgm:spPr/>
    </dgm:pt>
    <dgm:pt modelId="{B63C5783-AA9A-4AA6-92BE-50D6DF14806A}" type="pres">
      <dgm:prSet presAssocID="{671FC7B3-149A-4B2C-B9DC-375C6D2C9A6B}" presName="sibTrans" presStyleLbl="sibTrans2D1" presStyleIdx="4" presStyleCnt="11"/>
      <dgm:spPr/>
    </dgm:pt>
    <dgm:pt modelId="{88371C60-EDAC-40B0-B061-0441381CFF91}" type="pres">
      <dgm:prSet presAssocID="{671FC7B3-149A-4B2C-B9DC-375C6D2C9A6B}" presName="connectorText" presStyleLbl="sibTrans2D1" presStyleIdx="4" presStyleCnt="11"/>
      <dgm:spPr/>
    </dgm:pt>
    <dgm:pt modelId="{DDF8AE1E-9D21-4EE1-AE48-9DE59C70A467}" type="pres">
      <dgm:prSet presAssocID="{EFC27FC0-51FE-45AF-8B5A-E7B44B76AAF6}" presName="node" presStyleLbl="node1" presStyleIdx="5" presStyleCnt="12">
        <dgm:presLayoutVars>
          <dgm:bulletEnabled val="1"/>
        </dgm:presLayoutVars>
      </dgm:prSet>
      <dgm:spPr/>
    </dgm:pt>
    <dgm:pt modelId="{9A6363C5-B259-4F54-A4BF-DC93AF7BFE14}" type="pres">
      <dgm:prSet presAssocID="{5C04433B-1679-43C5-8057-4B1588770E21}" presName="sibTrans" presStyleLbl="sibTrans2D1" presStyleIdx="5" presStyleCnt="11"/>
      <dgm:spPr/>
    </dgm:pt>
    <dgm:pt modelId="{36A938FD-3EB2-457A-B099-9730451902D9}" type="pres">
      <dgm:prSet presAssocID="{5C04433B-1679-43C5-8057-4B1588770E21}" presName="connectorText" presStyleLbl="sibTrans2D1" presStyleIdx="5" presStyleCnt="11"/>
      <dgm:spPr/>
    </dgm:pt>
    <dgm:pt modelId="{A326582A-3F84-4EEC-B4E8-C23F30590144}" type="pres">
      <dgm:prSet presAssocID="{6F7E1245-9BD5-45DD-B3C5-0778D03A57B5}" presName="node" presStyleLbl="node1" presStyleIdx="6" presStyleCnt="12">
        <dgm:presLayoutVars>
          <dgm:bulletEnabled val="1"/>
        </dgm:presLayoutVars>
      </dgm:prSet>
      <dgm:spPr/>
    </dgm:pt>
    <dgm:pt modelId="{88D6CF06-A1B4-4A90-A377-2FF57FD05718}" type="pres">
      <dgm:prSet presAssocID="{17F06ECC-FA6D-44CD-84CC-F20F8F3F9191}" presName="sibTrans" presStyleLbl="sibTrans2D1" presStyleIdx="6" presStyleCnt="11"/>
      <dgm:spPr/>
    </dgm:pt>
    <dgm:pt modelId="{2A99172C-A55C-4AA5-9A50-D3CE22259759}" type="pres">
      <dgm:prSet presAssocID="{17F06ECC-FA6D-44CD-84CC-F20F8F3F9191}" presName="connectorText" presStyleLbl="sibTrans2D1" presStyleIdx="6" presStyleCnt="11"/>
      <dgm:spPr/>
    </dgm:pt>
    <dgm:pt modelId="{20418F09-2255-4478-AA1E-591B0D4AAB61}" type="pres">
      <dgm:prSet presAssocID="{3D31E142-167B-400B-B396-3A4F9097542D}" presName="node" presStyleLbl="node1" presStyleIdx="7" presStyleCnt="12">
        <dgm:presLayoutVars>
          <dgm:bulletEnabled val="1"/>
        </dgm:presLayoutVars>
      </dgm:prSet>
      <dgm:spPr/>
    </dgm:pt>
    <dgm:pt modelId="{A3B2E6AF-4FB4-412A-B640-C810108F3D62}" type="pres">
      <dgm:prSet presAssocID="{083C71BB-8960-4014-8921-D7DA5E9337A6}" presName="sibTrans" presStyleLbl="sibTrans2D1" presStyleIdx="7" presStyleCnt="11"/>
      <dgm:spPr/>
    </dgm:pt>
    <dgm:pt modelId="{E1FE41A6-DA64-4DDC-842C-B6F7F8B53F26}" type="pres">
      <dgm:prSet presAssocID="{083C71BB-8960-4014-8921-D7DA5E9337A6}" presName="connectorText" presStyleLbl="sibTrans2D1" presStyleIdx="7" presStyleCnt="11"/>
      <dgm:spPr/>
    </dgm:pt>
    <dgm:pt modelId="{2BB2F098-ACD5-4527-9BED-AD48AB96A4A2}" type="pres">
      <dgm:prSet presAssocID="{4A85AB7F-6C9D-48FD-81FD-30FF996B4CC5}" presName="node" presStyleLbl="node1" presStyleIdx="8" presStyleCnt="12">
        <dgm:presLayoutVars>
          <dgm:bulletEnabled val="1"/>
        </dgm:presLayoutVars>
      </dgm:prSet>
      <dgm:spPr/>
    </dgm:pt>
    <dgm:pt modelId="{AFA2636D-B2DF-4348-9E7D-5E6BBF934390}" type="pres">
      <dgm:prSet presAssocID="{7FF3773F-15E7-43DE-AE73-367FE76DB9C7}" presName="sibTrans" presStyleLbl="sibTrans2D1" presStyleIdx="8" presStyleCnt="11"/>
      <dgm:spPr/>
    </dgm:pt>
    <dgm:pt modelId="{E17E42F8-0D92-4382-BF90-C3FADDB2B8CE}" type="pres">
      <dgm:prSet presAssocID="{7FF3773F-15E7-43DE-AE73-367FE76DB9C7}" presName="connectorText" presStyleLbl="sibTrans2D1" presStyleIdx="8" presStyleCnt="11"/>
      <dgm:spPr/>
    </dgm:pt>
    <dgm:pt modelId="{B1563678-6EFB-498F-A94B-96FB7D83619D}" type="pres">
      <dgm:prSet presAssocID="{C5FABC6D-11E1-4EC4-9308-901914D9F466}" presName="node" presStyleLbl="node1" presStyleIdx="9" presStyleCnt="12">
        <dgm:presLayoutVars>
          <dgm:bulletEnabled val="1"/>
        </dgm:presLayoutVars>
      </dgm:prSet>
      <dgm:spPr/>
    </dgm:pt>
    <dgm:pt modelId="{91594599-CA90-48A0-B1BC-7604043CBC23}" type="pres">
      <dgm:prSet presAssocID="{5BC14F10-7112-44FE-BC34-E84558F4F9A5}" presName="sibTrans" presStyleLbl="sibTrans2D1" presStyleIdx="9" presStyleCnt="11"/>
      <dgm:spPr/>
    </dgm:pt>
    <dgm:pt modelId="{AC43E2A5-7B07-496B-9DE3-B4259B24031E}" type="pres">
      <dgm:prSet presAssocID="{5BC14F10-7112-44FE-BC34-E84558F4F9A5}" presName="connectorText" presStyleLbl="sibTrans2D1" presStyleIdx="9" presStyleCnt="11"/>
      <dgm:spPr/>
    </dgm:pt>
    <dgm:pt modelId="{90F355B6-C0CA-40F4-80B7-DB3BB02F0621}" type="pres">
      <dgm:prSet presAssocID="{1CD3BD00-4E18-4BF0-A93E-FECF0D1E0544}" presName="node" presStyleLbl="node1" presStyleIdx="10" presStyleCnt="12">
        <dgm:presLayoutVars>
          <dgm:bulletEnabled val="1"/>
        </dgm:presLayoutVars>
      </dgm:prSet>
      <dgm:spPr/>
    </dgm:pt>
    <dgm:pt modelId="{CC00AB56-AE5A-4A9D-A752-0EC7B0A1BB7E}" type="pres">
      <dgm:prSet presAssocID="{E047F603-721A-4581-8E78-7BAD7E8448E4}" presName="sibTrans" presStyleLbl="sibTrans2D1" presStyleIdx="10" presStyleCnt="11"/>
      <dgm:spPr/>
    </dgm:pt>
    <dgm:pt modelId="{37657A3A-3A2B-4716-80CF-045C818CF84E}" type="pres">
      <dgm:prSet presAssocID="{E047F603-721A-4581-8E78-7BAD7E8448E4}" presName="connectorText" presStyleLbl="sibTrans2D1" presStyleIdx="10" presStyleCnt="11"/>
      <dgm:spPr/>
    </dgm:pt>
    <dgm:pt modelId="{814AA6FF-9E68-49A4-ABEE-A06F2CF36F02}" type="pres">
      <dgm:prSet presAssocID="{72161C0B-679E-4C20-9930-A21F4D163FB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23E660E-F534-4D09-ABD9-4981B15DD770}" type="presOf" srcId="{066FD0C5-0B56-40AC-A75E-9DAB437E3FAA}" destId="{EF2B43BC-6CB3-4219-BC7A-C8CB0E19EF7E}" srcOrd="1" destOrd="0" presId="urn:microsoft.com/office/officeart/2005/8/layout/process5"/>
    <dgm:cxn modelId="{28E5AD16-67E8-4809-837F-C973F3BB5437}" type="presOf" srcId="{3D31E142-167B-400B-B396-3A4F9097542D}" destId="{20418F09-2255-4478-AA1E-591B0D4AAB61}" srcOrd="0" destOrd="0" presId="urn:microsoft.com/office/officeart/2005/8/layout/process5"/>
    <dgm:cxn modelId="{36E9081A-5D08-4509-B3AA-E87B0BADD705}" type="presOf" srcId="{5C04433B-1679-43C5-8057-4B1588770E21}" destId="{36A938FD-3EB2-457A-B099-9730451902D9}" srcOrd="1" destOrd="0" presId="urn:microsoft.com/office/officeart/2005/8/layout/process5"/>
    <dgm:cxn modelId="{D3673C20-2D70-4159-BF71-6BF0889A1D29}" type="presOf" srcId="{5BC14F10-7112-44FE-BC34-E84558F4F9A5}" destId="{91594599-CA90-48A0-B1BC-7604043CBC23}" srcOrd="0" destOrd="0" presId="urn:microsoft.com/office/officeart/2005/8/layout/process5"/>
    <dgm:cxn modelId="{9D657B25-C623-4952-AFDD-AF15FD10F8D7}" srcId="{4F78C47F-BF7B-49AC-B790-6A809B55B9A2}" destId="{39FA40C7-7131-455F-B018-4F41D3BB5D3B}" srcOrd="3" destOrd="0" parTransId="{7FFA5380-A180-47E7-8EA9-FE2240051826}" sibTransId="{066FD0C5-0B56-40AC-A75E-9DAB437E3FAA}"/>
    <dgm:cxn modelId="{B794A62C-E51E-4E8F-AE47-7717687DFA86}" type="presOf" srcId="{4A85AB7F-6C9D-48FD-81FD-30FF996B4CC5}" destId="{2BB2F098-ACD5-4527-9BED-AD48AB96A4A2}" srcOrd="0" destOrd="0" presId="urn:microsoft.com/office/officeart/2005/8/layout/process5"/>
    <dgm:cxn modelId="{71DCFF30-143F-4E24-A829-EF091F47BA83}" type="presOf" srcId="{E193B560-2564-46D6-9CA2-DCA2E33A6833}" destId="{3E9B8384-6814-4C51-8F6E-B060F7DB03D8}" srcOrd="0" destOrd="0" presId="urn:microsoft.com/office/officeart/2005/8/layout/process5"/>
    <dgm:cxn modelId="{09BAC731-A337-4C8E-8C7D-9DADB8ECE809}" type="presOf" srcId="{C104DD47-CB8D-433B-8899-C57D3A1CD8E9}" destId="{5016D89E-F9CE-4F5A-9324-083B3267A45E}" srcOrd="0" destOrd="0" presId="urn:microsoft.com/office/officeart/2005/8/layout/process5"/>
    <dgm:cxn modelId="{A1E8C539-98F8-4746-B52F-73A8444BB457}" type="presOf" srcId="{6F7E1245-9BD5-45DD-B3C5-0778D03A57B5}" destId="{A326582A-3F84-4EEC-B4E8-C23F30590144}" srcOrd="0" destOrd="0" presId="urn:microsoft.com/office/officeart/2005/8/layout/process5"/>
    <dgm:cxn modelId="{D93B0460-9EF3-4973-8CA4-5F5FB3417A27}" srcId="{4F78C47F-BF7B-49AC-B790-6A809B55B9A2}" destId="{4A85AB7F-6C9D-48FD-81FD-30FF996B4CC5}" srcOrd="8" destOrd="0" parTransId="{5CCB8207-5279-4A71-9B72-3242ABF65A89}" sibTransId="{7FF3773F-15E7-43DE-AE73-367FE76DB9C7}"/>
    <dgm:cxn modelId="{50BBA941-5684-46A4-AA6F-E598DFDEC6F4}" srcId="{4F78C47F-BF7B-49AC-B790-6A809B55B9A2}" destId="{5ADD1E3D-5899-42B0-BC1E-0A097C00C0FB}" srcOrd="1" destOrd="0" parTransId="{25AB0346-8AE1-4B07-891E-88D07FE8003A}" sibTransId="{48D396F2-73A0-4AE1-976F-497CF88458DC}"/>
    <dgm:cxn modelId="{4C352364-ECBA-4CA7-938A-CCA8045F87F3}" srcId="{4F78C47F-BF7B-49AC-B790-6A809B55B9A2}" destId="{72161C0B-679E-4C20-9930-A21F4D163FBD}" srcOrd="11" destOrd="0" parTransId="{C3863037-074E-48D6-A9DE-AE75D8339E92}" sibTransId="{568F9414-009D-4CBB-BF42-276080734FB1}"/>
    <dgm:cxn modelId="{7D75A249-7B97-477E-BC70-691E51C06B3C}" srcId="{4F78C47F-BF7B-49AC-B790-6A809B55B9A2}" destId="{1CD3BD00-4E18-4BF0-A93E-FECF0D1E0544}" srcOrd="10" destOrd="0" parTransId="{FA3D5BFE-869E-4937-9630-B7081F3DE578}" sibTransId="{E047F603-721A-4581-8E78-7BAD7E8448E4}"/>
    <dgm:cxn modelId="{64E49B6B-3EC9-4D5B-93AF-57178717C6F7}" srcId="{4F78C47F-BF7B-49AC-B790-6A809B55B9A2}" destId="{109B3B9D-0546-496D-A720-9801E629175D}" srcOrd="0" destOrd="0" parTransId="{D58D99CD-C615-4D39-A524-25B9BA003A86}" sibTransId="{C104DD47-CB8D-433B-8899-C57D3A1CD8E9}"/>
    <dgm:cxn modelId="{F339654E-2D5A-4497-824A-4849F96F72D3}" type="presOf" srcId="{48D396F2-73A0-4AE1-976F-497CF88458DC}" destId="{E444AB65-8B1E-4FF2-BF97-AB8CCC3646C3}" srcOrd="0" destOrd="0" presId="urn:microsoft.com/office/officeart/2005/8/layout/process5"/>
    <dgm:cxn modelId="{255D7653-4AB6-4A32-B9AA-9A9BFC8814ED}" type="presOf" srcId="{066FD0C5-0B56-40AC-A75E-9DAB437E3FAA}" destId="{30D45CBB-B5F7-47C3-A1FF-F7DB73ADFA83}" srcOrd="0" destOrd="0" presId="urn:microsoft.com/office/officeart/2005/8/layout/process5"/>
    <dgm:cxn modelId="{547F3474-279D-4F71-BC2E-6818EAFA13EA}" type="presOf" srcId="{083C71BB-8960-4014-8921-D7DA5E9337A6}" destId="{E1FE41A6-DA64-4DDC-842C-B6F7F8B53F26}" srcOrd="1" destOrd="0" presId="urn:microsoft.com/office/officeart/2005/8/layout/process5"/>
    <dgm:cxn modelId="{50142355-5E8E-48AE-9342-AFF0FC9561C3}" type="presOf" srcId="{39FA40C7-7131-455F-B018-4F41D3BB5D3B}" destId="{A0CC3705-C01C-4B2C-BA93-BC96466C28C4}" srcOrd="0" destOrd="0" presId="urn:microsoft.com/office/officeart/2005/8/layout/process5"/>
    <dgm:cxn modelId="{B5A6B655-7075-4309-A591-7514A98A4F59}" type="presOf" srcId="{7FF3773F-15E7-43DE-AE73-367FE76DB9C7}" destId="{AFA2636D-B2DF-4348-9E7D-5E6BBF934390}" srcOrd="0" destOrd="0" presId="urn:microsoft.com/office/officeart/2005/8/layout/process5"/>
    <dgm:cxn modelId="{2FCDD455-B164-41E1-A583-BACF5208F39A}" srcId="{4F78C47F-BF7B-49AC-B790-6A809B55B9A2}" destId="{E193B560-2564-46D6-9CA2-DCA2E33A6833}" srcOrd="2" destOrd="0" parTransId="{1A36F586-DE37-4AA2-B8B3-273C73E6DB6E}" sibTransId="{0D609ACB-6451-4954-86CC-C2CDDB0D4764}"/>
    <dgm:cxn modelId="{7E539476-8F9A-4100-AF3F-3ACC8D6E459E}" type="presOf" srcId="{1CD3BD00-4E18-4BF0-A93E-FECF0D1E0544}" destId="{90F355B6-C0CA-40F4-80B7-DB3BB02F0621}" srcOrd="0" destOrd="0" presId="urn:microsoft.com/office/officeart/2005/8/layout/process5"/>
    <dgm:cxn modelId="{19EDF859-EC3A-487D-9B75-C8B3AE3DFA4C}" srcId="{4F78C47F-BF7B-49AC-B790-6A809B55B9A2}" destId="{C5FABC6D-11E1-4EC4-9308-901914D9F466}" srcOrd="9" destOrd="0" parTransId="{3A975478-C023-4FFD-BF88-9CCAAA06173C}" sibTransId="{5BC14F10-7112-44FE-BC34-E84558F4F9A5}"/>
    <dgm:cxn modelId="{8CD2817A-BE3C-48CD-9A84-1A2BD37A9357}" type="presOf" srcId="{0D609ACB-6451-4954-86CC-C2CDDB0D4764}" destId="{481D5BA6-0F1D-4449-A782-F434F8B419F6}" srcOrd="0" destOrd="0" presId="urn:microsoft.com/office/officeart/2005/8/layout/process5"/>
    <dgm:cxn modelId="{F7C11C7B-E2F5-4039-ACC6-D0054C7709A2}" type="presOf" srcId="{E047F603-721A-4581-8E78-7BAD7E8448E4}" destId="{37657A3A-3A2B-4716-80CF-045C818CF84E}" srcOrd="1" destOrd="0" presId="urn:microsoft.com/office/officeart/2005/8/layout/process5"/>
    <dgm:cxn modelId="{6DFAEA7D-E615-41AE-AB5B-E1468DC15DA6}" type="presOf" srcId="{5BC14F10-7112-44FE-BC34-E84558F4F9A5}" destId="{AC43E2A5-7B07-496B-9DE3-B4259B24031E}" srcOrd="1" destOrd="0" presId="urn:microsoft.com/office/officeart/2005/8/layout/process5"/>
    <dgm:cxn modelId="{8B692086-E10C-4F1C-BB75-391FE7CEC44A}" type="presOf" srcId="{75D5CA84-59EC-44E1-B133-0C442D389166}" destId="{C592F9A1-B8DF-4E88-8279-D5C9A140D781}" srcOrd="0" destOrd="0" presId="urn:microsoft.com/office/officeart/2005/8/layout/process5"/>
    <dgm:cxn modelId="{E86FBE86-1DD0-44E1-B76D-2E029E331E59}" type="presOf" srcId="{083C71BB-8960-4014-8921-D7DA5E9337A6}" destId="{A3B2E6AF-4FB4-412A-B640-C810108F3D62}" srcOrd="0" destOrd="0" presId="urn:microsoft.com/office/officeart/2005/8/layout/process5"/>
    <dgm:cxn modelId="{63B24789-05B5-4F7F-9660-F99DF1994411}" type="presOf" srcId="{0D609ACB-6451-4954-86CC-C2CDDB0D4764}" destId="{37D8DFE9-3365-4FFB-B698-BC10D1AF3AC2}" srcOrd="1" destOrd="0" presId="urn:microsoft.com/office/officeart/2005/8/layout/process5"/>
    <dgm:cxn modelId="{C691AA8A-26E4-41FD-8287-9619B6BA5083}" type="presOf" srcId="{17F06ECC-FA6D-44CD-84CC-F20F8F3F9191}" destId="{2A99172C-A55C-4AA5-9A50-D3CE22259759}" srcOrd="1" destOrd="0" presId="urn:microsoft.com/office/officeart/2005/8/layout/process5"/>
    <dgm:cxn modelId="{8001DF8D-3355-4E07-80B9-16B27F3217BF}" type="presOf" srcId="{7FF3773F-15E7-43DE-AE73-367FE76DB9C7}" destId="{E17E42F8-0D92-4382-BF90-C3FADDB2B8CE}" srcOrd="1" destOrd="0" presId="urn:microsoft.com/office/officeart/2005/8/layout/process5"/>
    <dgm:cxn modelId="{588D608E-A663-4E08-B598-FF6731386EC1}" srcId="{4F78C47F-BF7B-49AC-B790-6A809B55B9A2}" destId="{6F7E1245-9BD5-45DD-B3C5-0778D03A57B5}" srcOrd="6" destOrd="0" parTransId="{D85A0C85-BC07-42DB-9204-724132C1F1D5}" sibTransId="{17F06ECC-FA6D-44CD-84CC-F20F8F3F9191}"/>
    <dgm:cxn modelId="{1ECAE199-B340-43A9-AADE-779C2B80332B}" type="presOf" srcId="{C104DD47-CB8D-433B-8899-C57D3A1CD8E9}" destId="{7464A31A-3A86-4090-936A-7BEE60E02474}" srcOrd="1" destOrd="0" presId="urn:microsoft.com/office/officeart/2005/8/layout/process5"/>
    <dgm:cxn modelId="{3A1B719C-323E-492E-94C6-93BD1AB63DD1}" type="presOf" srcId="{72161C0B-679E-4C20-9930-A21F4D163FBD}" destId="{814AA6FF-9E68-49A4-ABEE-A06F2CF36F02}" srcOrd="0" destOrd="0" presId="urn:microsoft.com/office/officeart/2005/8/layout/process5"/>
    <dgm:cxn modelId="{46A2869F-11A1-414A-8926-BA61DCB5883E}" type="presOf" srcId="{5ADD1E3D-5899-42B0-BC1E-0A097C00C0FB}" destId="{B3CC99F5-6C13-4169-BA75-A7E22B1CB291}" srcOrd="0" destOrd="0" presId="urn:microsoft.com/office/officeart/2005/8/layout/process5"/>
    <dgm:cxn modelId="{7F638B9F-522B-47D3-B1D6-83C965706EDC}" type="presOf" srcId="{671FC7B3-149A-4B2C-B9DC-375C6D2C9A6B}" destId="{88371C60-EDAC-40B0-B061-0441381CFF91}" srcOrd="1" destOrd="0" presId="urn:microsoft.com/office/officeart/2005/8/layout/process5"/>
    <dgm:cxn modelId="{C258F3A8-515F-488F-8EA8-6B921C55E2F6}" type="presOf" srcId="{48D396F2-73A0-4AE1-976F-497CF88458DC}" destId="{AE9231B8-07D3-4EAB-AD23-BB2C096CA1C9}" srcOrd="1" destOrd="0" presId="urn:microsoft.com/office/officeart/2005/8/layout/process5"/>
    <dgm:cxn modelId="{6783B6B1-CD79-455A-AB6E-4D106EC7E009}" srcId="{4F78C47F-BF7B-49AC-B790-6A809B55B9A2}" destId="{75D5CA84-59EC-44E1-B133-0C442D389166}" srcOrd="4" destOrd="0" parTransId="{0A2C785E-6182-42D2-8927-281AB54B6E0D}" sibTransId="{671FC7B3-149A-4B2C-B9DC-375C6D2C9A6B}"/>
    <dgm:cxn modelId="{9C3B03B5-FA93-4352-9DA5-CE8423BF7666}" type="presOf" srcId="{E047F603-721A-4581-8E78-7BAD7E8448E4}" destId="{CC00AB56-AE5A-4A9D-A752-0EC7B0A1BB7E}" srcOrd="0" destOrd="0" presId="urn:microsoft.com/office/officeart/2005/8/layout/process5"/>
    <dgm:cxn modelId="{2F4BFCC1-5D9C-4049-9CB8-456D0A1E8E2C}" srcId="{4F78C47F-BF7B-49AC-B790-6A809B55B9A2}" destId="{EFC27FC0-51FE-45AF-8B5A-E7B44B76AAF6}" srcOrd="5" destOrd="0" parTransId="{F1174729-D264-44B1-84D0-41DCF3651025}" sibTransId="{5C04433B-1679-43C5-8057-4B1588770E21}"/>
    <dgm:cxn modelId="{2F6865C7-6BA1-484E-B7EA-A7F8BF738EEC}" type="presOf" srcId="{EFC27FC0-51FE-45AF-8B5A-E7B44B76AAF6}" destId="{DDF8AE1E-9D21-4EE1-AE48-9DE59C70A467}" srcOrd="0" destOrd="0" presId="urn:microsoft.com/office/officeart/2005/8/layout/process5"/>
    <dgm:cxn modelId="{E2EEE0CD-60C2-4618-8301-8448CBEC65AA}" srcId="{4F78C47F-BF7B-49AC-B790-6A809B55B9A2}" destId="{3D31E142-167B-400B-B396-3A4F9097542D}" srcOrd="7" destOrd="0" parTransId="{22F7FA71-03D6-4BC7-8E80-695A0CDFA6D0}" sibTransId="{083C71BB-8960-4014-8921-D7DA5E9337A6}"/>
    <dgm:cxn modelId="{548726D2-4EBA-49FC-8D86-F8F62F2C6D7B}" type="presOf" srcId="{109B3B9D-0546-496D-A720-9801E629175D}" destId="{67C90C04-3096-4A3B-B3E7-91D9D0930409}" srcOrd="0" destOrd="0" presId="urn:microsoft.com/office/officeart/2005/8/layout/process5"/>
    <dgm:cxn modelId="{6BE036DE-AB90-4700-8D3B-FA0A0FB7AF70}" type="presOf" srcId="{5C04433B-1679-43C5-8057-4B1588770E21}" destId="{9A6363C5-B259-4F54-A4BF-DC93AF7BFE14}" srcOrd="0" destOrd="0" presId="urn:microsoft.com/office/officeart/2005/8/layout/process5"/>
    <dgm:cxn modelId="{B644C6E8-2E10-4A8E-949C-30AB87FEA46E}" type="presOf" srcId="{4F78C47F-BF7B-49AC-B790-6A809B55B9A2}" destId="{6EB089F2-CCC5-41BD-8E7A-FA4FDFABAAE5}" srcOrd="0" destOrd="0" presId="urn:microsoft.com/office/officeart/2005/8/layout/process5"/>
    <dgm:cxn modelId="{FA7328E9-5E44-430E-92C7-79CBF41C08FB}" type="presOf" srcId="{17F06ECC-FA6D-44CD-84CC-F20F8F3F9191}" destId="{88D6CF06-A1B4-4A90-A377-2FF57FD05718}" srcOrd="0" destOrd="0" presId="urn:microsoft.com/office/officeart/2005/8/layout/process5"/>
    <dgm:cxn modelId="{C6ED6CEB-0D54-424F-B30B-CB50D6D7B6E9}" type="presOf" srcId="{C5FABC6D-11E1-4EC4-9308-901914D9F466}" destId="{B1563678-6EFB-498F-A94B-96FB7D83619D}" srcOrd="0" destOrd="0" presId="urn:microsoft.com/office/officeart/2005/8/layout/process5"/>
    <dgm:cxn modelId="{44918FF3-6533-4B8B-B025-301EE9DBE8E1}" type="presOf" srcId="{671FC7B3-149A-4B2C-B9DC-375C6D2C9A6B}" destId="{B63C5783-AA9A-4AA6-92BE-50D6DF14806A}" srcOrd="0" destOrd="0" presId="urn:microsoft.com/office/officeart/2005/8/layout/process5"/>
    <dgm:cxn modelId="{F9FE6C94-5ABC-49DD-AA3E-147D7B19381D}" type="presParOf" srcId="{6EB089F2-CCC5-41BD-8E7A-FA4FDFABAAE5}" destId="{67C90C04-3096-4A3B-B3E7-91D9D0930409}" srcOrd="0" destOrd="0" presId="urn:microsoft.com/office/officeart/2005/8/layout/process5"/>
    <dgm:cxn modelId="{A2090C15-6960-452B-9E36-7E4895F84D3E}" type="presParOf" srcId="{6EB089F2-CCC5-41BD-8E7A-FA4FDFABAAE5}" destId="{5016D89E-F9CE-4F5A-9324-083B3267A45E}" srcOrd="1" destOrd="0" presId="urn:microsoft.com/office/officeart/2005/8/layout/process5"/>
    <dgm:cxn modelId="{F1D011F7-4953-41A2-8395-1DBB58489FC1}" type="presParOf" srcId="{5016D89E-F9CE-4F5A-9324-083B3267A45E}" destId="{7464A31A-3A86-4090-936A-7BEE60E02474}" srcOrd="0" destOrd="0" presId="urn:microsoft.com/office/officeart/2005/8/layout/process5"/>
    <dgm:cxn modelId="{0C147787-0071-442B-B331-0BCCF0C1DE52}" type="presParOf" srcId="{6EB089F2-CCC5-41BD-8E7A-FA4FDFABAAE5}" destId="{B3CC99F5-6C13-4169-BA75-A7E22B1CB291}" srcOrd="2" destOrd="0" presId="urn:microsoft.com/office/officeart/2005/8/layout/process5"/>
    <dgm:cxn modelId="{479A810E-A706-4953-8C41-9B1E6E611479}" type="presParOf" srcId="{6EB089F2-CCC5-41BD-8E7A-FA4FDFABAAE5}" destId="{E444AB65-8B1E-4FF2-BF97-AB8CCC3646C3}" srcOrd="3" destOrd="0" presId="urn:microsoft.com/office/officeart/2005/8/layout/process5"/>
    <dgm:cxn modelId="{43F0C80B-B9D4-41EB-8867-D302AB026A0D}" type="presParOf" srcId="{E444AB65-8B1E-4FF2-BF97-AB8CCC3646C3}" destId="{AE9231B8-07D3-4EAB-AD23-BB2C096CA1C9}" srcOrd="0" destOrd="0" presId="urn:microsoft.com/office/officeart/2005/8/layout/process5"/>
    <dgm:cxn modelId="{E9235F01-DA65-4E5E-AA14-0DB840AE8F65}" type="presParOf" srcId="{6EB089F2-CCC5-41BD-8E7A-FA4FDFABAAE5}" destId="{3E9B8384-6814-4C51-8F6E-B060F7DB03D8}" srcOrd="4" destOrd="0" presId="urn:microsoft.com/office/officeart/2005/8/layout/process5"/>
    <dgm:cxn modelId="{BD48D573-6DA6-432E-B708-28E5C41C8BA6}" type="presParOf" srcId="{6EB089F2-CCC5-41BD-8E7A-FA4FDFABAAE5}" destId="{481D5BA6-0F1D-4449-A782-F434F8B419F6}" srcOrd="5" destOrd="0" presId="urn:microsoft.com/office/officeart/2005/8/layout/process5"/>
    <dgm:cxn modelId="{A8BF1A60-02E9-4D37-BBCB-2C593C02A3A2}" type="presParOf" srcId="{481D5BA6-0F1D-4449-A782-F434F8B419F6}" destId="{37D8DFE9-3365-4FFB-B698-BC10D1AF3AC2}" srcOrd="0" destOrd="0" presId="urn:microsoft.com/office/officeart/2005/8/layout/process5"/>
    <dgm:cxn modelId="{7D1A6166-B95F-4431-A518-B01459FB8978}" type="presParOf" srcId="{6EB089F2-CCC5-41BD-8E7A-FA4FDFABAAE5}" destId="{A0CC3705-C01C-4B2C-BA93-BC96466C28C4}" srcOrd="6" destOrd="0" presId="urn:microsoft.com/office/officeart/2005/8/layout/process5"/>
    <dgm:cxn modelId="{4932FA75-64F8-42A2-86BD-2C24B40725CC}" type="presParOf" srcId="{6EB089F2-CCC5-41BD-8E7A-FA4FDFABAAE5}" destId="{30D45CBB-B5F7-47C3-A1FF-F7DB73ADFA83}" srcOrd="7" destOrd="0" presId="urn:microsoft.com/office/officeart/2005/8/layout/process5"/>
    <dgm:cxn modelId="{4F0F46B8-0C87-42C2-B206-A8E4A039AD05}" type="presParOf" srcId="{30D45CBB-B5F7-47C3-A1FF-F7DB73ADFA83}" destId="{EF2B43BC-6CB3-4219-BC7A-C8CB0E19EF7E}" srcOrd="0" destOrd="0" presId="urn:microsoft.com/office/officeart/2005/8/layout/process5"/>
    <dgm:cxn modelId="{CEDB71BF-7CA4-485C-97FC-0B5685053994}" type="presParOf" srcId="{6EB089F2-CCC5-41BD-8E7A-FA4FDFABAAE5}" destId="{C592F9A1-B8DF-4E88-8279-D5C9A140D781}" srcOrd="8" destOrd="0" presId="urn:microsoft.com/office/officeart/2005/8/layout/process5"/>
    <dgm:cxn modelId="{A5B3F449-5274-4E49-9F04-68AB61ECB245}" type="presParOf" srcId="{6EB089F2-CCC5-41BD-8E7A-FA4FDFABAAE5}" destId="{B63C5783-AA9A-4AA6-92BE-50D6DF14806A}" srcOrd="9" destOrd="0" presId="urn:microsoft.com/office/officeart/2005/8/layout/process5"/>
    <dgm:cxn modelId="{ECF692F5-1FB3-4CDD-BABB-8FC921FCD4ED}" type="presParOf" srcId="{B63C5783-AA9A-4AA6-92BE-50D6DF14806A}" destId="{88371C60-EDAC-40B0-B061-0441381CFF91}" srcOrd="0" destOrd="0" presId="urn:microsoft.com/office/officeart/2005/8/layout/process5"/>
    <dgm:cxn modelId="{2BE1A408-4566-47B7-90E6-A192A31BDC2C}" type="presParOf" srcId="{6EB089F2-CCC5-41BD-8E7A-FA4FDFABAAE5}" destId="{DDF8AE1E-9D21-4EE1-AE48-9DE59C70A467}" srcOrd="10" destOrd="0" presId="urn:microsoft.com/office/officeart/2005/8/layout/process5"/>
    <dgm:cxn modelId="{1B8B19E9-5B15-4C3D-B74C-24915A984E12}" type="presParOf" srcId="{6EB089F2-CCC5-41BD-8E7A-FA4FDFABAAE5}" destId="{9A6363C5-B259-4F54-A4BF-DC93AF7BFE14}" srcOrd="11" destOrd="0" presId="urn:microsoft.com/office/officeart/2005/8/layout/process5"/>
    <dgm:cxn modelId="{CF72457F-03C0-42FD-A8F3-16A2B429CB3D}" type="presParOf" srcId="{9A6363C5-B259-4F54-A4BF-DC93AF7BFE14}" destId="{36A938FD-3EB2-457A-B099-9730451902D9}" srcOrd="0" destOrd="0" presId="urn:microsoft.com/office/officeart/2005/8/layout/process5"/>
    <dgm:cxn modelId="{2716D7AE-770D-4B24-B1B6-49BFCECD2D08}" type="presParOf" srcId="{6EB089F2-CCC5-41BD-8E7A-FA4FDFABAAE5}" destId="{A326582A-3F84-4EEC-B4E8-C23F30590144}" srcOrd="12" destOrd="0" presId="urn:microsoft.com/office/officeart/2005/8/layout/process5"/>
    <dgm:cxn modelId="{CC933A68-6D3F-4649-BDAD-53B381A4E3B8}" type="presParOf" srcId="{6EB089F2-CCC5-41BD-8E7A-FA4FDFABAAE5}" destId="{88D6CF06-A1B4-4A90-A377-2FF57FD05718}" srcOrd="13" destOrd="0" presId="urn:microsoft.com/office/officeart/2005/8/layout/process5"/>
    <dgm:cxn modelId="{384837BF-2960-4764-BBBA-AB885AF8847E}" type="presParOf" srcId="{88D6CF06-A1B4-4A90-A377-2FF57FD05718}" destId="{2A99172C-A55C-4AA5-9A50-D3CE22259759}" srcOrd="0" destOrd="0" presId="urn:microsoft.com/office/officeart/2005/8/layout/process5"/>
    <dgm:cxn modelId="{CF398F7B-9C8F-47BC-B96C-77489DF44982}" type="presParOf" srcId="{6EB089F2-CCC5-41BD-8E7A-FA4FDFABAAE5}" destId="{20418F09-2255-4478-AA1E-591B0D4AAB61}" srcOrd="14" destOrd="0" presId="urn:microsoft.com/office/officeart/2005/8/layout/process5"/>
    <dgm:cxn modelId="{8C2AD729-4D70-4749-9BFC-F5C3A519230B}" type="presParOf" srcId="{6EB089F2-CCC5-41BD-8E7A-FA4FDFABAAE5}" destId="{A3B2E6AF-4FB4-412A-B640-C810108F3D62}" srcOrd="15" destOrd="0" presId="urn:microsoft.com/office/officeart/2005/8/layout/process5"/>
    <dgm:cxn modelId="{B7A2017A-2EE9-46C9-8BF0-23D6BA7493E0}" type="presParOf" srcId="{A3B2E6AF-4FB4-412A-B640-C810108F3D62}" destId="{E1FE41A6-DA64-4DDC-842C-B6F7F8B53F26}" srcOrd="0" destOrd="0" presId="urn:microsoft.com/office/officeart/2005/8/layout/process5"/>
    <dgm:cxn modelId="{DEC4982F-FA53-46FF-B3FE-4AFEF13A9183}" type="presParOf" srcId="{6EB089F2-CCC5-41BD-8E7A-FA4FDFABAAE5}" destId="{2BB2F098-ACD5-4527-9BED-AD48AB96A4A2}" srcOrd="16" destOrd="0" presId="urn:microsoft.com/office/officeart/2005/8/layout/process5"/>
    <dgm:cxn modelId="{824B9D32-4D1B-4224-8AF9-4681DFA27D50}" type="presParOf" srcId="{6EB089F2-CCC5-41BD-8E7A-FA4FDFABAAE5}" destId="{AFA2636D-B2DF-4348-9E7D-5E6BBF934390}" srcOrd="17" destOrd="0" presId="urn:microsoft.com/office/officeart/2005/8/layout/process5"/>
    <dgm:cxn modelId="{96E32558-5713-42AF-B157-11609A1B62F4}" type="presParOf" srcId="{AFA2636D-B2DF-4348-9E7D-5E6BBF934390}" destId="{E17E42F8-0D92-4382-BF90-C3FADDB2B8CE}" srcOrd="0" destOrd="0" presId="urn:microsoft.com/office/officeart/2005/8/layout/process5"/>
    <dgm:cxn modelId="{E85ED683-6640-404E-ACC2-A80D639EAE10}" type="presParOf" srcId="{6EB089F2-CCC5-41BD-8E7A-FA4FDFABAAE5}" destId="{B1563678-6EFB-498F-A94B-96FB7D83619D}" srcOrd="18" destOrd="0" presId="urn:microsoft.com/office/officeart/2005/8/layout/process5"/>
    <dgm:cxn modelId="{B47F30D4-851E-4925-B41A-BCA495E8AEAC}" type="presParOf" srcId="{6EB089F2-CCC5-41BD-8E7A-FA4FDFABAAE5}" destId="{91594599-CA90-48A0-B1BC-7604043CBC23}" srcOrd="19" destOrd="0" presId="urn:microsoft.com/office/officeart/2005/8/layout/process5"/>
    <dgm:cxn modelId="{8686C304-9D45-46C1-B975-588D10E98EE3}" type="presParOf" srcId="{91594599-CA90-48A0-B1BC-7604043CBC23}" destId="{AC43E2A5-7B07-496B-9DE3-B4259B24031E}" srcOrd="0" destOrd="0" presId="urn:microsoft.com/office/officeart/2005/8/layout/process5"/>
    <dgm:cxn modelId="{B786800A-4CDF-4FCD-88E0-AAAF69F22BB4}" type="presParOf" srcId="{6EB089F2-CCC5-41BD-8E7A-FA4FDFABAAE5}" destId="{90F355B6-C0CA-40F4-80B7-DB3BB02F0621}" srcOrd="20" destOrd="0" presId="urn:microsoft.com/office/officeart/2005/8/layout/process5"/>
    <dgm:cxn modelId="{E8BADBD8-C9FD-4C6D-A683-335DB0E83BB4}" type="presParOf" srcId="{6EB089F2-CCC5-41BD-8E7A-FA4FDFABAAE5}" destId="{CC00AB56-AE5A-4A9D-A752-0EC7B0A1BB7E}" srcOrd="21" destOrd="0" presId="urn:microsoft.com/office/officeart/2005/8/layout/process5"/>
    <dgm:cxn modelId="{B612F105-E71A-4839-86BA-E8B3CCB707D2}" type="presParOf" srcId="{CC00AB56-AE5A-4A9D-A752-0EC7B0A1BB7E}" destId="{37657A3A-3A2B-4716-80CF-045C818CF84E}" srcOrd="0" destOrd="0" presId="urn:microsoft.com/office/officeart/2005/8/layout/process5"/>
    <dgm:cxn modelId="{E4263648-030E-4838-9DA4-2B7758208A08}" type="presParOf" srcId="{6EB089F2-CCC5-41BD-8E7A-FA4FDFABAAE5}" destId="{814AA6FF-9E68-49A4-ABEE-A06F2CF36F02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8C47F-BF7B-49AC-B790-6A809B55B9A2}" type="doc">
      <dgm:prSet loTypeId="urn:microsoft.com/office/officeart/2005/8/layout/p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02A6AC-660C-4BBA-B5C8-3569C2AD32EA}">
      <dgm:prSet/>
      <dgm:spPr/>
      <dgm:t>
        <a:bodyPr/>
        <a:lstStyle/>
        <a:p>
          <a:r>
            <a:rPr lang="sr-Cyrl-RS" dirty="0"/>
            <a:t>Основачки тим</a:t>
          </a:r>
        </a:p>
      </dgm:t>
    </dgm:pt>
    <dgm:pt modelId="{0A71816F-E345-48E7-8436-592487DF3CFE}" type="parTrans" cxnId="{568EA400-D7D5-4780-A2CB-E20F8E3426C0}">
      <dgm:prSet/>
      <dgm:spPr/>
      <dgm:t>
        <a:bodyPr/>
        <a:lstStyle/>
        <a:p>
          <a:endParaRPr lang="sr-Cyrl-RS"/>
        </a:p>
      </dgm:t>
    </dgm:pt>
    <dgm:pt modelId="{41FD8A97-6DB9-47B1-B1C9-7B99EF4157BE}" type="sibTrans" cxnId="{568EA400-D7D5-4780-A2CB-E20F8E3426C0}">
      <dgm:prSet/>
      <dgm:spPr/>
      <dgm:t>
        <a:bodyPr/>
        <a:lstStyle/>
        <a:p>
          <a:endParaRPr lang="sr-Cyrl-RS"/>
        </a:p>
      </dgm:t>
    </dgm:pt>
    <dgm:pt modelId="{46B0D48A-C939-4949-94D3-B71B0E94B6CA}">
      <dgm:prSet/>
      <dgm:spPr/>
      <dgm:t>
        <a:bodyPr/>
        <a:lstStyle/>
        <a:p>
          <a:r>
            <a:rPr lang="sr-Cyrl-RS"/>
            <a:t>Време</a:t>
          </a:r>
          <a:endParaRPr lang="sr-Cyrl-RS" dirty="0"/>
        </a:p>
      </dgm:t>
    </dgm:pt>
    <dgm:pt modelId="{D949E37B-942E-41D9-8AB1-F48C391FE16C}" type="parTrans" cxnId="{D50FAEB7-2724-48D8-AA48-E8F3E16FE6FF}">
      <dgm:prSet/>
      <dgm:spPr/>
      <dgm:t>
        <a:bodyPr/>
        <a:lstStyle/>
        <a:p>
          <a:endParaRPr lang="sr-Cyrl-RS"/>
        </a:p>
      </dgm:t>
    </dgm:pt>
    <dgm:pt modelId="{9FB63691-F0DA-4CA5-8CA7-0B054D4BA4B9}" type="sibTrans" cxnId="{D50FAEB7-2724-48D8-AA48-E8F3E16FE6FF}">
      <dgm:prSet/>
      <dgm:spPr/>
      <dgm:t>
        <a:bodyPr/>
        <a:lstStyle/>
        <a:p>
          <a:endParaRPr lang="sr-Cyrl-RS"/>
        </a:p>
      </dgm:t>
    </dgm:pt>
    <dgm:pt modelId="{6708C663-E1B5-4228-AA36-12B87314FB1C}">
      <dgm:prSet/>
      <dgm:spPr/>
      <dgm:t>
        <a:bodyPr/>
        <a:lstStyle/>
        <a:p>
          <a:r>
            <a:rPr lang="sr-Cyrl-RS"/>
            <a:t>Ресурси</a:t>
          </a:r>
          <a:endParaRPr lang="sr-Cyrl-RS" dirty="0"/>
        </a:p>
      </dgm:t>
    </dgm:pt>
    <dgm:pt modelId="{9D445E79-05EA-41E8-837A-F27F7C7E37F5}" type="parTrans" cxnId="{7BECB0ED-5AE8-4AD7-8845-56D12A1E5F6D}">
      <dgm:prSet/>
      <dgm:spPr/>
      <dgm:t>
        <a:bodyPr/>
        <a:lstStyle/>
        <a:p>
          <a:endParaRPr lang="sr-Cyrl-RS"/>
        </a:p>
      </dgm:t>
    </dgm:pt>
    <dgm:pt modelId="{93F8D154-E251-4F73-9302-F3C46C509B63}" type="sibTrans" cxnId="{7BECB0ED-5AE8-4AD7-8845-56D12A1E5F6D}">
      <dgm:prSet/>
      <dgm:spPr/>
      <dgm:t>
        <a:bodyPr/>
        <a:lstStyle/>
        <a:p>
          <a:endParaRPr lang="sr-Cyrl-RS"/>
        </a:p>
      </dgm:t>
    </dgm:pt>
    <dgm:pt modelId="{71F34777-6256-4A7B-B9B1-47F262F9F92A}">
      <dgm:prSet/>
      <dgm:spPr/>
      <dgm:t>
        <a:bodyPr/>
        <a:lstStyle/>
        <a:p>
          <a:r>
            <a:rPr lang="sr-Cyrl-RS"/>
            <a:t>Технологија</a:t>
          </a:r>
          <a:endParaRPr lang="sr-Cyrl-RS" dirty="0"/>
        </a:p>
      </dgm:t>
    </dgm:pt>
    <dgm:pt modelId="{51B6B8B8-C72F-4C8D-9774-72E1D9836F07}" type="parTrans" cxnId="{9DC6DAFE-33BE-4477-932C-3074D494BEB4}">
      <dgm:prSet/>
      <dgm:spPr/>
      <dgm:t>
        <a:bodyPr/>
        <a:lstStyle/>
        <a:p>
          <a:endParaRPr lang="sr-Cyrl-RS"/>
        </a:p>
      </dgm:t>
    </dgm:pt>
    <dgm:pt modelId="{8448A023-081D-4735-A1F0-76EB9F8777A7}" type="sibTrans" cxnId="{9DC6DAFE-33BE-4477-932C-3074D494BEB4}">
      <dgm:prSet/>
      <dgm:spPr/>
      <dgm:t>
        <a:bodyPr/>
        <a:lstStyle/>
        <a:p>
          <a:endParaRPr lang="sr-Cyrl-RS"/>
        </a:p>
      </dgm:t>
    </dgm:pt>
    <dgm:pt modelId="{1770EF9B-6430-462E-9C96-1934A8394850}">
      <dgm:prSet/>
      <dgm:spPr/>
      <dgm:t>
        <a:bodyPr/>
        <a:lstStyle/>
        <a:p>
          <a:r>
            <a:rPr lang="sr-Cyrl-RS"/>
            <a:t>Буџет</a:t>
          </a:r>
          <a:endParaRPr lang="sr-Cyrl-RS" dirty="0"/>
        </a:p>
      </dgm:t>
    </dgm:pt>
    <dgm:pt modelId="{77C5B200-AA94-4B5A-8629-F9D92D34B5A5}" type="parTrans" cxnId="{73143415-9FD5-42CC-BBD4-C6541EA6A50D}">
      <dgm:prSet/>
      <dgm:spPr/>
      <dgm:t>
        <a:bodyPr/>
        <a:lstStyle/>
        <a:p>
          <a:endParaRPr lang="sr-Cyrl-RS"/>
        </a:p>
      </dgm:t>
    </dgm:pt>
    <dgm:pt modelId="{630D46D4-E388-46D5-86D9-C9C865ABC7A2}" type="sibTrans" cxnId="{73143415-9FD5-42CC-BBD4-C6541EA6A50D}">
      <dgm:prSet/>
      <dgm:spPr/>
      <dgm:t>
        <a:bodyPr/>
        <a:lstStyle/>
        <a:p>
          <a:endParaRPr lang="sr-Cyrl-RS"/>
        </a:p>
      </dgm:t>
    </dgm:pt>
    <dgm:pt modelId="{79A202FE-9E1D-4A25-8DB3-3B9D88FE3F7D}">
      <dgm:prSet/>
      <dgm:spPr/>
      <dgm:t>
        <a:bodyPr/>
        <a:lstStyle/>
        <a:p>
          <a:r>
            <a:rPr lang="sr-Cyrl-RS" dirty="0"/>
            <a:t>Развој софтвера</a:t>
          </a:r>
        </a:p>
      </dgm:t>
    </dgm:pt>
    <dgm:pt modelId="{0EE1939F-0E93-46A6-9A58-A1AE7B4E30B2}" type="parTrans" cxnId="{2C55FE8F-7C74-48CD-9D36-8B8C06D639FB}">
      <dgm:prSet/>
      <dgm:spPr/>
      <dgm:t>
        <a:bodyPr/>
        <a:lstStyle/>
        <a:p>
          <a:endParaRPr lang="sr-Cyrl-RS"/>
        </a:p>
      </dgm:t>
    </dgm:pt>
    <dgm:pt modelId="{A0984104-71CB-4CC9-944D-4C2975AC3497}" type="sibTrans" cxnId="{2C55FE8F-7C74-48CD-9D36-8B8C06D639FB}">
      <dgm:prSet/>
      <dgm:spPr/>
      <dgm:t>
        <a:bodyPr/>
        <a:lstStyle/>
        <a:p>
          <a:endParaRPr lang="sr-Cyrl-RS"/>
        </a:p>
      </dgm:t>
    </dgm:pt>
    <dgm:pt modelId="{2B9AABD2-03F3-45F2-BF24-6E13C2AB0DEC}">
      <dgm:prSet/>
      <dgm:spPr/>
      <dgm:t>
        <a:bodyPr/>
        <a:lstStyle/>
        <a:p>
          <a:r>
            <a:rPr lang="sr-Cyrl-RS"/>
            <a:t>Партнери</a:t>
          </a:r>
          <a:endParaRPr lang="sr-Cyrl-RS" dirty="0"/>
        </a:p>
      </dgm:t>
    </dgm:pt>
    <dgm:pt modelId="{7A922BE7-2E50-4414-A430-C3EB4ADD5E57}" type="parTrans" cxnId="{2CF8883B-B9CA-432A-82FF-43177198DE49}">
      <dgm:prSet/>
      <dgm:spPr/>
      <dgm:t>
        <a:bodyPr/>
        <a:lstStyle/>
        <a:p>
          <a:endParaRPr lang="sr-Cyrl-RS"/>
        </a:p>
      </dgm:t>
    </dgm:pt>
    <dgm:pt modelId="{60D69050-E9C8-4467-AC92-9A8BF4DC1D84}" type="sibTrans" cxnId="{2CF8883B-B9CA-432A-82FF-43177198DE49}">
      <dgm:prSet/>
      <dgm:spPr/>
      <dgm:t>
        <a:bodyPr/>
        <a:lstStyle/>
        <a:p>
          <a:endParaRPr lang="sr-Cyrl-RS"/>
        </a:p>
      </dgm:t>
    </dgm:pt>
    <dgm:pt modelId="{55D2F580-225C-4B8A-B9E5-8D6D1A932942}">
      <dgm:prSet/>
      <dgm:spPr/>
      <dgm:t>
        <a:bodyPr/>
        <a:lstStyle/>
        <a:p>
          <a:r>
            <a:rPr lang="sr-Cyrl-RS"/>
            <a:t>Набавка</a:t>
          </a:r>
          <a:endParaRPr lang="sr-Cyrl-RS" dirty="0"/>
        </a:p>
      </dgm:t>
    </dgm:pt>
    <dgm:pt modelId="{8C83F6B3-D0CB-4EB2-B94A-4C540DEC3661}" type="parTrans" cxnId="{67FCA03D-76F7-470D-965C-07CD2A66323B}">
      <dgm:prSet/>
      <dgm:spPr/>
      <dgm:t>
        <a:bodyPr/>
        <a:lstStyle/>
        <a:p>
          <a:endParaRPr lang="sr-Cyrl-RS"/>
        </a:p>
      </dgm:t>
    </dgm:pt>
    <dgm:pt modelId="{2A997E2F-27EF-484D-85E7-37AF433D210B}" type="sibTrans" cxnId="{67FCA03D-76F7-470D-965C-07CD2A66323B}">
      <dgm:prSet/>
      <dgm:spPr/>
      <dgm:t>
        <a:bodyPr/>
        <a:lstStyle/>
        <a:p>
          <a:endParaRPr lang="sr-Cyrl-RS"/>
        </a:p>
      </dgm:t>
    </dgm:pt>
    <dgm:pt modelId="{BC6D43EE-1C00-4888-9DB3-A04DF7B2136A}">
      <dgm:prSet/>
      <dgm:spPr/>
      <dgm:t>
        <a:bodyPr/>
        <a:lstStyle/>
        <a:p>
          <a:r>
            <a:rPr lang="sr-Cyrl-RS" dirty="0"/>
            <a:t>Маркетинг</a:t>
          </a:r>
        </a:p>
      </dgm:t>
    </dgm:pt>
    <dgm:pt modelId="{DA4F398B-2F6C-4C60-A48F-F84C78707F91}" type="parTrans" cxnId="{AE91E109-CEDA-4BB3-8F82-05AAEC863867}">
      <dgm:prSet/>
      <dgm:spPr/>
      <dgm:t>
        <a:bodyPr/>
        <a:lstStyle/>
        <a:p>
          <a:endParaRPr lang="sr-Cyrl-RS"/>
        </a:p>
      </dgm:t>
    </dgm:pt>
    <dgm:pt modelId="{D8B72360-E338-4CF7-A4D8-34FC93ED00A0}" type="sibTrans" cxnId="{AE91E109-CEDA-4BB3-8F82-05AAEC863867}">
      <dgm:prSet/>
      <dgm:spPr/>
      <dgm:t>
        <a:bodyPr/>
        <a:lstStyle/>
        <a:p>
          <a:endParaRPr lang="sr-Cyrl-RS"/>
        </a:p>
      </dgm:t>
    </dgm:pt>
    <dgm:pt modelId="{A26B09B1-2BFF-42AC-8419-D1348C9AF24D}">
      <dgm:prSet/>
      <dgm:spPr/>
      <dgm:t>
        <a:bodyPr/>
        <a:lstStyle/>
        <a:p>
          <a:r>
            <a:rPr lang="sr-Cyrl-RS" dirty="0"/>
            <a:t>Еколошки и социјални</a:t>
          </a:r>
          <a:r>
            <a:rPr lang="sr-Latn-RS" dirty="0"/>
            <a:t> </a:t>
          </a:r>
          <a:r>
            <a:rPr lang="sr-Cyrl-RS" dirty="0"/>
            <a:t> ризици</a:t>
          </a:r>
        </a:p>
      </dgm:t>
    </dgm:pt>
    <dgm:pt modelId="{A6296923-DEA9-4DAC-A50F-C683282761D1}" type="parTrans" cxnId="{0C4CF23F-45F6-47F6-B336-D4B85AF7CE74}">
      <dgm:prSet/>
      <dgm:spPr/>
      <dgm:t>
        <a:bodyPr/>
        <a:lstStyle/>
        <a:p>
          <a:endParaRPr lang="sr-Cyrl-RS"/>
        </a:p>
      </dgm:t>
    </dgm:pt>
    <dgm:pt modelId="{94F82083-7755-4DFA-8A5A-E81D5B52443B}" type="sibTrans" cxnId="{0C4CF23F-45F6-47F6-B336-D4B85AF7CE74}">
      <dgm:prSet/>
      <dgm:spPr/>
      <dgm:t>
        <a:bodyPr/>
        <a:lstStyle/>
        <a:p>
          <a:endParaRPr lang="sr-Cyrl-RS"/>
        </a:p>
      </dgm:t>
    </dgm:pt>
    <dgm:pt modelId="{DFA54B57-8767-4452-9C81-9D83688376AE}" type="pres">
      <dgm:prSet presAssocID="{4F78C47F-BF7B-49AC-B790-6A809B55B9A2}" presName="Name0" presStyleCnt="0">
        <dgm:presLayoutVars>
          <dgm:dir/>
          <dgm:resizeHandles val="exact"/>
        </dgm:presLayoutVars>
      </dgm:prSet>
      <dgm:spPr/>
    </dgm:pt>
    <dgm:pt modelId="{0BD5ECAC-FE3E-44E5-9742-EAB507DD437E}" type="pres">
      <dgm:prSet presAssocID="{3F02A6AC-660C-4BBA-B5C8-3569C2AD32EA}" presName="compNode" presStyleCnt="0"/>
      <dgm:spPr/>
    </dgm:pt>
    <dgm:pt modelId="{CAD681E8-8406-4608-8CBD-3F16407AEBF8}" type="pres">
      <dgm:prSet presAssocID="{3F02A6AC-660C-4BBA-B5C8-3569C2AD32EA}" presName="pictRect" presStyleLbl="node1" presStyleIdx="0" presStyleCnt="1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96" t="-1266" r="-596" b="-1266"/>
          </a:stretch>
        </a:blipFill>
      </dgm:spPr>
      <dgm:extLst>
        <a:ext uri="{E40237B7-FDA0-4F09-8148-C483321AD2D9}">
          <dgm14:cNvPr xmlns:dgm14="http://schemas.microsoft.com/office/drawing/2010/diagram" id="0" name="" descr="Group of women outline"/>
        </a:ext>
      </dgm:extLst>
    </dgm:pt>
    <dgm:pt modelId="{B6E79CBD-145F-4AC5-83AE-F4387D1B4252}" type="pres">
      <dgm:prSet presAssocID="{3F02A6AC-660C-4BBA-B5C8-3569C2AD32EA}" presName="textRect" presStyleLbl="revTx" presStyleIdx="0" presStyleCnt="10">
        <dgm:presLayoutVars>
          <dgm:bulletEnabled val="1"/>
        </dgm:presLayoutVars>
      </dgm:prSet>
      <dgm:spPr/>
    </dgm:pt>
    <dgm:pt modelId="{2319DC86-A536-41D4-937C-B1DE03B89556}" type="pres">
      <dgm:prSet presAssocID="{41FD8A97-6DB9-47B1-B1C9-7B99EF4157BE}" presName="sibTrans" presStyleLbl="sibTrans2D1" presStyleIdx="0" presStyleCnt="0"/>
      <dgm:spPr/>
    </dgm:pt>
    <dgm:pt modelId="{D1617137-15CA-44E4-A5E8-F0EF1F296E46}" type="pres">
      <dgm:prSet presAssocID="{46B0D48A-C939-4949-94D3-B71B0E94B6CA}" presName="compNode" presStyleCnt="0"/>
      <dgm:spPr/>
    </dgm:pt>
    <dgm:pt modelId="{430268E9-CA18-4177-9D42-FF6B267EBFA1}" type="pres">
      <dgm:prSet presAssocID="{46B0D48A-C939-4949-94D3-B71B0E94B6CA}" presName="pictRect" presStyleLbl="node1" presStyleIdx="1" presStyleCnt="1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7996" t="-2652" r="7996" b="-2652"/>
          </a:stretch>
        </a:blipFill>
      </dgm:spPr>
      <dgm:extLst>
        <a:ext uri="{E40237B7-FDA0-4F09-8148-C483321AD2D9}">
          <dgm14:cNvPr xmlns:dgm14="http://schemas.microsoft.com/office/drawing/2010/diagram" id="0" name="" descr="Hourglass 90% with solid fill"/>
        </a:ext>
      </dgm:extLst>
    </dgm:pt>
    <dgm:pt modelId="{43134A74-B63B-4FB9-A860-F37A8F824E06}" type="pres">
      <dgm:prSet presAssocID="{46B0D48A-C939-4949-94D3-B71B0E94B6CA}" presName="textRect" presStyleLbl="revTx" presStyleIdx="1" presStyleCnt="10">
        <dgm:presLayoutVars>
          <dgm:bulletEnabled val="1"/>
        </dgm:presLayoutVars>
      </dgm:prSet>
      <dgm:spPr/>
    </dgm:pt>
    <dgm:pt modelId="{7A6910E9-906B-4626-82D1-778120485B98}" type="pres">
      <dgm:prSet presAssocID="{9FB63691-F0DA-4CA5-8CA7-0B054D4BA4B9}" presName="sibTrans" presStyleLbl="sibTrans2D1" presStyleIdx="0" presStyleCnt="0"/>
      <dgm:spPr/>
    </dgm:pt>
    <dgm:pt modelId="{26CA5EDC-45EF-4308-A232-34029215B4AD}" type="pres">
      <dgm:prSet presAssocID="{6708C663-E1B5-4228-AA36-12B87314FB1C}" presName="compNode" presStyleCnt="0"/>
      <dgm:spPr/>
    </dgm:pt>
    <dgm:pt modelId="{D5C5CEA5-37A3-44DB-8836-61C4CBA5DE21}" type="pres">
      <dgm:prSet presAssocID="{6708C663-E1B5-4228-AA36-12B87314FB1C}" presName="pictRect" presStyleLbl="node1" presStyleIdx="2" presStyleCnt="10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2268" t="-17892" r="2268" b="-17892"/>
          </a:stretch>
        </a:blipFill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96321B76-EA8C-40EA-9A7D-F892735B7BB3}" type="pres">
      <dgm:prSet presAssocID="{6708C663-E1B5-4228-AA36-12B87314FB1C}" presName="textRect" presStyleLbl="revTx" presStyleIdx="2" presStyleCnt="10">
        <dgm:presLayoutVars>
          <dgm:bulletEnabled val="1"/>
        </dgm:presLayoutVars>
      </dgm:prSet>
      <dgm:spPr/>
    </dgm:pt>
    <dgm:pt modelId="{081FA975-B267-4B90-8E34-9F1F99A1FD0F}" type="pres">
      <dgm:prSet presAssocID="{93F8D154-E251-4F73-9302-F3C46C509B63}" presName="sibTrans" presStyleLbl="sibTrans2D1" presStyleIdx="0" presStyleCnt="0"/>
      <dgm:spPr/>
    </dgm:pt>
    <dgm:pt modelId="{77FF4113-A042-4DB0-AC57-D66C8C44D6B8}" type="pres">
      <dgm:prSet presAssocID="{71F34777-6256-4A7B-B9B1-47F262F9F92A}" presName="compNode" presStyleCnt="0"/>
      <dgm:spPr/>
    </dgm:pt>
    <dgm:pt modelId="{D9D57440-8C09-43CF-AABC-B61531EF11C3}" type="pres">
      <dgm:prSet presAssocID="{71F34777-6256-4A7B-B9B1-47F262F9F92A}" presName="pictRect" presStyleLbl="node1" presStyleIdx="3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Robot Hand with solid fill"/>
        </a:ext>
      </dgm:extLst>
    </dgm:pt>
    <dgm:pt modelId="{C8B3C5E4-0319-4B8F-93CD-F2DDC2FD37D9}" type="pres">
      <dgm:prSet presAssocID="{71F34777-6256-4A7B-B9B1-47F262F9F92A}" presName="textRect" presStyleLbl="revTx" presStyleIdx="3" presStyleCnt="10">
        <dgm:presLayoutVars>
          <dgm:bulletEnabled val="1"/>
        </dgm:presLayoutVars>
      </dgm:prSet>
      <dgm:spPr/>
    </dgm:pt>
    <dgm:pt modelId="{D4DD1AC3-9811-4D8A-8DED-F204C0317408}" type="pres">
      <dgm:prSet presAssocID="{8448A023-081D-4735-A1F0-76EB9F8777A7}" presName="sibTrans" presStyleLbl="sibTrans2D1" presStyleIdx="0" presStyleCnt="0"/>
      <dgm:spPr/>
    </dgm:pt>
    <dgm:pt modelId="{FCD9D5FE-8602-49E4-9E01-C38D43C8F10A}" type="pres">
      <dgm:prSet presAssocID="{1770EF9B-6430-462E-9C96-1934A8394850}" presName="compNode" presStyleCnt="0"/>
      <dgm:spPr/>
    </dgm:pt>
    <dgm:pt modelId="{1925F2C7-A908-4C77-B742-962108BD3EF9}" type="pres">
      <dgm:prSet presAssocID="{1770EF9B-6430-462E-9C96-1934A8394850}" presName="pictRect" presStyleLbl="node1" presStyleIdx="4" presStyleCnt="10"/>
      <dgm:spPr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16507" b="-16507"/>
          </a:stretch>
        </a:blipFill>
      </dgm:spPr>
      <dgm:extLst>
        <a:ext uri="{E40237B7-FDA0-4F09-8148-C483321AD2D9}">
          <dgm14:cNvPr xmlns:dgm14="http://schemas.microsoft.com/office/drawing/2010/diagram" id="0" name="" descr="Piggy Bank with solid fill"/>
        </a:ext>
      </dgm:extLst>
    </dgm:pt>
    <dgm:pt modelId="{CBB11BD6-145E-402F-A5F7-49A510F83114}" type="pres">
      <dgm:prSet presAssocID="{1770EF9B-6430-462E-9C96-1934A8394850}" presName="textRect" presStyleLbl="revTx" presStyleIdx="4" presStyleCnt="10">
        <dgm:presLayoutVars>
          <dgm:bulletEnabled val="1"/>
        </dgm:presLayoutVars>
      </dgm:prSet>
      <dgm:spPr/>
    </dgm:pt>
    <dgm:pt modelId="{C4E17E54-9F2E-41FB-A5AC-BD2153DD0095}" type="pres">
      <dgm:prSet presAssocID="{630D46D4-E388-46D5-86D9-C9C865ABC7A2}" presName="sibTrans" presStyleLbl="sibTrans2D1" presStyleIdx="0" presStyleCnt="0"/>
      <dgm:spPr/>
    </dgm:pt>
    <dgm:pt modelId="{B9BF75B6-80DB-4E41-88CC-59DEC7413A4D}" type="pres">
      <dgm:prSet presAssocID="{79A202FE-9E1D-4A25-8DB3-3B9D88FE3F7D}" presName="compNode" presStyleCnt="0"/>
      <dgm:spPr/>
    </dgm:pt>
    <dgm:pt modelId="{4BD188DB-7753-4353-9305-19079B1C5791}" type="pres">
      <dgm:prSet presAssocID="{79A202FE-9E1D-4A25-8DB3-3B9D88FE3F7D}" presName="pictRect" presStyleLbl="node1" presStyleIdx="5" presStyleCnt="10"/>
      <dgm:spPr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3222" t="-19278" r="3222" b="-19278"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CCE89942-F17B-49EE-AADA-66397A278CAC}" type="pres">
      <dgm:prSet presAssocID="{79A202FE-9E1D-4A25-8DB3-3B9D88FE3F7D}" presName="textRect" presStyleLbl="revTx" presStyleIdx="5" presStyleCnt="10">
        <dgm:presLayoutVars>
          <dgm:bulletEnabled val="1"/>
        </dgm:presLayoutVars>
      </dgm:prSet>
      <dgm:spPr/>
    </dgm:pt>
    <dgm:pt modelId="{E22356B3-14DE-47F6-9264-24E0CB7293FD}" type="pres">
      <dgm:prSet presAssocID="{A0984104-71CB-4CC9-944D-4C2975AC3497}" presName="sibTrans" presStyleLbl="sibTrans2D1" presStyleIdx="0" presStyleCnt="0"/>
      <dgm:spPr/>
    </dgm:pt>
    <dgm:pt modelId="{F641778D-9463-4C85-ABF5-2C12B6D375F1}" type="pres">
      <dgm:prSet presAssocID="{2B9AABD2-03F3-45F2-BF24-6E13C2AB0DEC}" presName="compNode" presStyleCnt="0"/>
      <dgm:spPr/>
    </dgm:pt>
    <dgm:pt modelId="{1CFC1ABE-DA7A-491E-92DB-4D6619853C4A}" type="pres">
      <dgm:prSet presAssocID="{2B9AABD2-03F3-45F2-BF24-6E13C2AB0DEC}" presName="pictRect" presStyleLbl="node1" presStyleIdx="6" presStyleCnt="10"/>
      <dgm:spPr>
        <a:blipFill dpi="0"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17892" b="-17892"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4F2C56A2-EBAB-4E7D-AF8A-2DCE20DFE194}" type="pres">
      <dgm:prSet presAssocID="{2B9AABD2-03F3-45F2-BF24-6E13C2AB0DEC}" presName="textRect" presStyleLbl="revTx" presStyleIdx="6" presStyleCnt="10">
        <dgm:presLayoutVars>
          <dgm:bulletEnabled val="1"/>
        </dgm:presLayoutVars>
      </dgm:prSet>
      <dgm:spPr/>
    </dgm:pt>
    <dgm:pt modelId="{3E10A737-47D3-4633-8B4B-50A018B41D6B}" type="pres">
      <dgm:prSet presAssocID="{60D69050-E9C8-4467-AC92-9A8BF4DC1D84}" presName="sibTrans" presStyleLbl="sibTrans2D1" presStyleIdx="0" presStyleCnt="0"/>
      <dgm:spPr/>
    </dgm:pt>
    <dgm:pt modelId="{A3F121DF-235B-4918-8CB7-3C57E78EFFF4}" type="pres">
      <dgm:prSet presAssocID="{55D2F580-225C-4B8A-B9E5-8D6D1A932942}" presName="compNode" presStyleCnt="0"/>
      <dgm:spPr/>
    </dgm:pt>
    <dgm:pt modelId="{3790479C-03A6-4A86-A50F-C1F867C9CFE8}" type="pres">
      <dgm:prSet presAssocID="{55D2F580-225C-4B8A-B9E5-8D6D1A932942}" presName="pictRect" presStyleLbl="node1" presStyleIdx="7" presStyleCnt="10"/>
      <dgm:spPr>
        <a:blipFill dpi="0"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4176" t="-17892" r="4176" b="-17892"/>
          </a:stretch>
        </a:blipFill>
      </dgm:spPr>
      <dgm:extLst>
        <a:ext uri="{E40237B7-FDA0-4F09-8148-C483321AD2D9}">
          <dgm14:cNvPr xmlns:dgm14="http://schemas.microsoft.com/office/drawing/2010/diagram" id="0" name="" descr="Shopping basket with solid fill"/>
        </a:ext>
      </dgm:extLst>
    </dgm:pt>
    <dgm:pt modelId="{80D13AAB-1DA5-409F-983E-B5C3A34F7DD2}" type="pres">
      <dgm:prSet presAssocID="{55D2F580-225C-4B8A-B9E5-8D6D1A932942}" presName="textRect" presStyleLbl="revTx" presStyleIdx="7" presStyleCnt="10">
        <dgm:presLayoutVars>
          <dgm:bulletEnabled val="1"/>
        </dgm:presLayoutVars>
      </dgm:prSet>
      <dgm:spPr/>
    </dgm:pt>
    <dgm:pt modelId="{44FE2124-DABB-4F32-A41F-BA4100017EFB}" type="pres">
      <dgm:prSet presAssocID="{2A997E2F-27EF-484D-85E7-37AF433D210B}" presName="sibTrans" presStyleLbl="sibTrans2D1" presStyleIdx="0" presStyleCnt="0"/>
      <dgm:spPr/>
    </dgm:pt>
    <dgm:pt modelId="{D0E1F1EE-FBF9-4801-A867-1360AFBD2B55}" type="pres">
      <dgm:prSet presAssocID="{BC6D43EE-1C00-4888-9DB3-A04DF7B2136A}" presName="compNode" presStyleCnt="0"/>
      <dgm:spPr/>
    </dgm:pt>
    <dgm:pt modelId="{D125F863-C865-4A7C-9760-22657F3178CE}" type="pres">
      <dgm:prSet presAssocID="{BC6D43EE-1C00-4888-9DB3-A04DF7B2136A}" presName="pictRect" presStyleLbl="node1" presStyleIdx="8" presStyleCnt="10"/>
      <dgm:spPr>
        <a:blipFill dpi="0" rotWithShape="1"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t="-15121" b="-15121"/>
          </a:stretch>
        </a:blipFill>
      </dgm:spPr>
      <dgm:extLst>
        <a:ext uri="{E40237B7-FDA0-4F09-8148-C483321AD2D9}">
          <dgm14:cNvPr xmlns:dgm14="http://schemas.microsoft.com/office/drawing/2010/diagram" id="0" name="" descr="Marketing with solid fill"/>
        </a:ext>
      </dgm:extLst>
    </dgm:pt>
    <dgm:pt modelId="{CF1F77D9-BC81-49CE-95A4-BB76BEBD8E69}" type="pres">
      <dgm:prSet presAssocID="{BC6D43EE-1C00-4888-9DB3-A04DF7B2136A}" presName="textRect" presStyleLbl="revTx" presStyleIdx="8" presStyleCnt="10">
        <dgm:presLayoutVars>
          <dgm:bulletEnabled val="1"/>
        </dgm:presLayoutVars>
      </dgm:prSet>
      <dgm:spPr/>
    </dgm:pt>
    <dgm:pt modelId="{370A0F7B-2C76-4307-83F6-D4394DC0E061}" type="pres">
      <dgm:prSet presAssocID="{D8B72360-E338-4CF7-A4D8-34FC93ED00A0}" presName="sibTrans" presStyleLbl="sibTrans2D1" presStyleIdx="0" presStyleCnt="0"/>
      <dgm:spPr/>
    </dgm:pt>
    <dgm:pt modelId="{BF74592B-E29F-4159-9134-484011F022BA}" type="pres">
      <dgm:prSet presAssocID="{A26B09B1-2BFF-42AC-8419-D1348C9AF24D}" presName="compNode" presStyleCnt="0"/>
      <dgm:spPr/>
    </dgm:pt>
    <dgm:pt modelId="{2A07172A-D246-4EBE-A11D-FA32CACEECAF}" type="pres">
      <dgm:prSet presAssocID="{A26B09B1-2BFF-42AC-8419-D1348C9AF24D}" presName="pictRect" presStyleLbl="node1" presStyleIdx="9" presStyleCnt="10"/>
      <dgm:spPr>
        <a:blipFill dpi="0" rotWithShape="1"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l="6086" t="-8193" r="6086" b="-8193"/>
          </a:stretch>
        </a:blipFill>
      </dgm:spPr>
      <dgm:extLst>
        <a:ext uri="{E40237B7-FDA0-4F09-8148-C483321AD2D9}">
          <dgm14:cNvPr xmlns:dgm14="http://schemas.microsoft.com/office/drawing/2010/diagram" id="0" name="" descr="Sustainability with solid fill"/>
        </a:ext>
      </dgm:extLst>
    </dgm:pt>
    <dgm:pt modelId="{DE22742D-2D1A-47ED-B47D-33651276EE4F}" type="pres">
      <dgm:prSet presAssocID="{A26B09B1-2BFF-42AC-8419-D1348C9AF24D}" presName="textRect" presStyleLbl="revTx" presStyleIdx="9" presStyleCnt="10">
        <dgm:presLayoutVars>
          <dgm:bulletEnabled val="1"/>
        </dgm:presLayoutVars>
      </dgm:prSet>
      <dgm:spPr/>
    </dgm:pt>
  </dgm:ptLst>
  <dgm:cxnLst>
    <dgm:cxn modelId="{568EA400-D7D5-4780-A2CB-E20F8E3426C0}" srcId="{4F78C47F-BF7B-49AC-B790-6A809B55B9A2}" destId="{3F02A6AC-660C-4BBA-B5C8-3569C2AD32EA}" srcOrd="0" destOrd="0" parTransId="{0A71816F-E345-48E7-8436-592487DF3CFE}" sibTransId="{41FD8A97-6DB9-47B1-B1C9-7B99EF4157BE}"/>
    <dgm:cxn modelId="{10F5BE01-6C29-4BD6-8CFE-8AC7A3D47B26}" type="presOf" srcId="{4F78C47F-BF7B-49AC-B790-6A809B55B9A2}" destId="{DFA54B57-8767-4452-9C81-9D83688376AE}" srcOrd="0" destOrd="0" presId="urn:microsoft.com/office/officeart/2005/8/layout/pList1"/>
    <dgm:cxn modelId="{AE91E109-CEDA-4BB3-8F82-05AAEC863867}" srcId="{4F78C47F-BF7B-49AC-B790-6A809B55B9A2}" destId="{BC6D43EE-1C00-4888-9DB3-A04DF7B2136A}" srcOrd="8" destOrd="0" parTransId="{DA4F398B-2F6C-4C60-A48F-F84C78707F91}" sibTransId="{D8B72360-E338-4CF7-A4D8-34FC93ED00A0}"/>
    <dgm:cxn modelId="{73143415-9FD5-42CC-BBD4-C6541EA6A50D}" srcId="{4F78C47F-BF7B-49AC-B790-6A809B55B9A2}" destId="{1770EF9B-6430-462E-9C96-1934A8394850}" srcOrd="4" destOrd="0" parTransId="{77C5B200-AA94-4B5A-8629-F9D92D34B5A5}" sibTransId="{630D46D4-E388-46D5-86D9-C9C865ABC7A2}"/>
    <dgm:cxn modelId="{2684941D-2C6D-4AEB-A3DA-C0629FAFA7E9}" type="presOf" srcId="{46B0D48A-C939-4949-94D3-B71B0E94B6CA}" destId="{43134A74-B63B-4FB9-A860-F37A8F824E06}" srcOrd="0" destOrd="0" presId="urn:microsoft.com/office/officeart/2005/8/layout/pList1"/>
    <dgm:cxn modelId="{50A26520-F375-49DB-9FE9-DE174C60EA57}" type="presOf" srcId="{BC6D43EE-1C00-4888-9DB3-A04DF7B2136A}" destId="{CF1F77D9-BC81-49CE-95A4-BB76BEBD8E69}" srcOrd="0" destOrd="0" presId="urn:microsoft.com/office/officeart/2005/8/layout/pList1"/>
    <dgm:cxn modelId="{FAB01E28-81FA-4872-92EB-CF8627D26A42}" type="presOf" srcId="{D8B72360-E338-4CF7-A4D8-34FC93ED00A0}" destId="{370A0F7B-2C76-4307-83F6-D4394DC0E061}" srcOrd="0" destOrd="0" presId="urn:microsoft.com/office/officeart/2005/8/layout/pList1"/>
    <dgm:cxn modelId="{56F12633-440B-415A-8C38-B89EA69C31BE}" type="presOf" srcId="{9FB63691-F0DA-4CA5-8CA7-0B054D4BA4B9}" destId="{7A6910E9-906B-4626-82D1-778120485B98}" srcOrd="0" destOrd="0" presId="urn:microsoft.com/office/officeart/2005/8/layout/pList1"/>
    <dgm:cxn modelId="{2CF8883B-B9CA-432A-82FF-43177198DE49}" srcId="{4F78C47F-BF7B-49AC-B790-6A809B55B9A2}" destId="{2B9AABD2-03F3-45F2-BF24-6E13C2AB0DEC}" srcOrd="6" destOrd="0" parTransId="{7A922BE7-2E50-4414-A430-C3EB4ADD5E57}" sibTransId="{60D69050-E9C8-4467-AC92-9A8BF4DC1D84}"/>
    <dgm:cxn modelId="{67FCA03D-76F7-470D-965C-07CD2A66323B}" srcId="{4F78C47F-BF7B-49AC-B790-6A809B55B9A2}" destId="{55D2F580-225C-4B8A-B9E5-8D6D1A932942}" srcOrd="7" destOrd="0" parTransId="{8C83F6B3-D0CB-4EB2-B94A-4C540DEC3661}" sibTransId="{2A997E2F-27EF-484D-85E7-37AF433D210B}"/>
    <dgm:cxn modelId="{0C4CF23F-45F6-47F6-B336-D4B85AF7CE74}" srcId="{4F78C47F-BF7B-49AC-B790-6A809B55B9A2}" destId="{A26B09B1-2BFF-42AC-8419-D1348C9AF24D}" srcOrd="9" destOrd="0" parTransId="{A6296923-DEA9-4DAC-A50F-C683282761D1}" sibTransId="{94F82083-7755-4DFA-8A5A-E81D5B52443B}"/>
    <dgm:cxn modelId="{2CE2A967-8AEA-476B-8D74-B32D9CDE5B7D}" type="presOf" srcId="{630D46D4-E388-46D5-86D9-C9C865ABC7A2}" destId="{C4E17E54-9F2E-41FB-A5AC-BD2153DD0095}" srcOrd="0" destOrd="0" presId="urn:microsoft.com/office/officeart/2005/8/layout/pList1"/>
    <dgm:cxn modelId="{B741CB47-BEEA-42AB-865A-93616F4858F6}" type="presOf" srcId="{93F8D154-E251-4F73-9302-F3C46C509B63}" destId="{081FA975-B267-4B90-8E34-9F1F99A1FD0F}" srcOrd="0" destOrd="0" presId="urn:microsoft.com/office/officeart/2005/8/layout/pList1"/>
    <dgm:cxn modelId="{95282068-101D-43B6-9A73-7EC2DC82BEDC}" type="presOf" srcId="{3F02A6AC-660C-4BBA-B5C8-3569C2AD32EA}" destId="{B6E79CBD-145F-4AC5-83AE-F4387D1B4252}" srcOrd="0" destOrd="0" presId="urn:microsoft.com/office/officeart/2005/8/layout/pList1"/>
    <dgm:cxn modelId="{C41B3149-262B-46FD-8166-861BAADB7210}" type="presOf" srcId="{A26B09B1-2BFF-42AC-8419-D1348C9AF24D}" destId="{DE22742D-2D1A-47ED-B47D-33651276EE4F}" srcOrd="0" destOrd="0" presId="urn:microsoft.com/office/officeart/2005/8/layout/pList1"/>
    <dgm:cxn modelId="{4C863549-E311-4868-8AAE-5F118EB67F40}" type="presOf" srcId="{2B9AABD2-03F3-45F2-BF24-6E13C2AB0DEC}" destId="{4F2C56A2-EBAB-4E7D-AF8A-2DCE20DFE194}" srcOrd="0" destOrd="0" presId="urn:microsoft.com/office/officeart/2005/8/layout/pList1"/>
    <dgm:cxn modelId="{C1966E7D-E311-48FF-AE60-4B6CC20F15C8}" type="presOf" srcId="{71F34777-6256-4A7B-B9B1-47F262F9F92A}" destId="{C8B3C5E4-0319-4B8F-93CD-F2DDC2FD37D9}" srcOrd="0" destOrd="0" presId="urn:microsoft.com/office/officeart/2005/8/layout/pList1"/>
    <dgm:cxn modelId="{2C55FE8F-7C74-48CD-9D36-8B8C06D639FB}" srcId="{4F78C47F-BF7B-49AC-B790-6A809B55B9A2}" destId="{79A202FE-9E1D-4A25-8DB3-3B9D88FE3F7D}" srcOrd="5" destOrd="0" parTransId="{0EE1939F-0E93-46A6-9A58-A1AE7B4E30B2}" sibTransId="{A0984104-71CB-4CC9-944D-4C2975AC3497}"/>
    <dgm:cxn modelId="{4A492197-036E-4527-A4A0-932DBF4A73D8}" type="presOf" srcId="{6708C663-E1B5-4228-AA36-12B87314FB1C}" destId="{96321B76-EA8C-40EA-9A7D-F892735B7BB3}" srcOrd="0" destOrd="0" presId="urn:microsoft.com/office/officeart/2005/8/layout/pList1"/>
    <dgm:cxn modelId="{D50FAEB7-2724-48D8-AA48-E8F3E16FE6FF}" srcId="{4F78C47F-BF7B-49AC-B790-6A809B55B9A2}" destId="{46B0D48A-C939-4949-94D3-B71B0E94B6CA}" srcOrd="1" destOrd="0" parTransId="{D949E37B-942E-41D9-8AB1-F48C391FE16C}" sibTransId="{9FB63691-F0DA-4CA5-8CA7-0B054D4BA4B9}"/>
    <dgm:cxn modelId="{765B58D8-2811-46FB-AC06-9287EA7EE57E}" type="presOf" srcId="{2A997E2F-27EF-484D-85E7-37AF433D210B}" destId="{44FE2124-DABB-4F32-A41F-BA4100017EFB}" srcOrd="0" destOrd="0" presId="urn:microsoft.com/office/officeart/2005/8/layout/pList1"/>
    <dgm:cxn modelId="{73FD7EDA-9707-497E-BD36-CD7E5C5A2F70}" type="presOf" srcId="{1770EF9B-6430-462E-9C96-1934A8394850}" destId="{CBB11BD6-145E-402F-A5F7-49A510F83114}" srcOrd="0" destOrd="0" presId="urn:microsoft.com/office/officeart/2005/8/layout/pList1"/>
    <dgm:cxn modelId="{08FEAEE5-50D1-43B1-8F55-9477E427243A}" type="presOf" srcId="{60D69050-E9C8-4467-AC92-9A8BF4DC1D84}" destId="{3E10A737-47D3-4633-8B4B-50A018B41D6B}" srcOrd="0" destOrd="0" presId="urn:microsoft.com/office/officeart/2005/8/layout/pList1"/>
    <dgm:cxn modelId="{250F99EC-8638-45DB-BCF4-DA505207C786}" type="presOf" srcId="{A0984104-71CB-4CC9-944D-4C2975AC3497}" destId="{E22356B3-14DE-47F6-9264-24E0CB7293FD}" srcOrd="0" destOrd="0" presId="urn:microsoft.com/office/officeart/2005/8/layout/pList1"/>
    <dgm:cxn modelId="{7BECB0ED-5AE8-4AD7-8845-56D12A1E5F6D}" srcId="{4F78C47F-BF7B-49AC-B790-6A809B55B9A2}" destId="{6708C663-E1B5-4228-AA36-12B87314FB1C}" srcOrd="2" destOrd="0" parTransId="{9D445E79-05EA-41E8-837A-F27F7C7E37F5}" sibTransId="{93F8D154-E251-4F73-9302-F3C46C509B63}"/>
    <dgm:cxn modelId="{308F55F0-9A2A-4830-AACE-4C77F82945A5}" type="presOf" srcId="{55D2F580-225C-4B8A-B9E5-8D6D1A932942}" destId="{80D13AAB-1DA5-409F-983E-B5C3A34F7DD2}" srcOrd="0" destOrd="0" presId="urn:microsoft.com/office/officeart/2005/8/layout/pList1"/>
    <dgm:cxn modelId="{632CA2F4-0F22-4D72-8E30-72824B98464D}" type="presOf" srcId="{41FD8A97-6DB9-47B1-B1C9-7B99EF4157BE}" destId="{2319DC86-A536-41D4-937C-B1DE03B89556}" srcOrd="0" destOrd="0" presId="urn:microsoft.com/office/officeart/2005/8/layout/pList1"/>
    <dgm:cxn modelId="{C0C188F8-EEEC-4BBA-BC9A-DAE58FEA5E7C}" type="presOf" srcId="{79A202FE-9E1D-4A25-8DB3-3B9D88FE3F7D}" destId="{CCE89942-F17B-49EE-AADA-66397A278CAC}" srcOrd="0" destOrd="0" presId="urn:microsoft.com/office/officeart/2005/8/layout/pList1"/>
    <dgm:cxn modelId="{7A0B1AFB-A3CF-4189-BA41-C7D7E6027162}" type="presOf" srcId="{8448A023-081D-4735-A1F0-76EB9F8777A7}" destId="{D4DD1AC3-9811-4D8A-8DED-F204C0317408}" srcOrd="0" destOrd="0" presId="urn:microsoft.com/office/officeart/2005/8/layout/pList1"/>
    <dgm:cxn modelId="{9DC6DAFE-33BE-4477-932C-3074D494BEB4}" srcId="{4F78C47F-BF7B-49AC-B790-6A809B55B9A2}" destId="{71F34777-6256-4A7B-B9B1-47F262F9F92A}" srcOrd="3" destOrd="0" parTransId="{51B6B8B8-C72F-4C8D-9774-72E1D9836F07}" sibTransId="{8448A023-081D-4735-A1F0-76EB9F8777A7}"/>
    <dgm:cxn modelId="{CC3D5C7A-EE70-4F61-8B69-8D516C3EC809}" type="presParOf" srcId="{DFA54B57-8767-4452-9C81-9D83688376AE}" destId="{0BD5ECAC-FE3E-44E5-9742-EAB507DD437E}" srcOrd="0" destOrd="0" presId="urn:microsoft.com/office/officeart/2005/8/layout/pList1"/>
    <dgm:cxn modelId="{2D47B7FF-D504-44EB-A26C-B3BB0C89CA36}" type="presParOf" srcId="{0BD5ECAC-FE3E-44E5-9742-EAB507DD437E}" destId="{CAD681E8-8406-4608-8CBD-3F16407AEBF8}" srcOrd="0" destOrd="0" presId="urn:microsoft.com/office/officeart/2005/8/layout/pList1"/>
    <dgm:cxn modelId="{16CC9A39-E5F6-4DA3-872D-6297C6D7E2CE}" type="presParOf" srcId="{0BD5ECAC-FE3E-44E5-9742-EAB507DD437E}" destId="{B6E79CBD-145F-4AC5-83AE-F4387D1B4252}" srcOrd="1" destOrd="0" presId="urn:microsoft.com/office/officeart/2005/8/layout/pList1"/>
    <dgm:cxn modelId="{053BFC06-D413-4F74-AC6F-F022FDFD5A63}" type="presParOf" srcId="{DFA54B57-8767-4452-9C81-9D83688376AE}" destId="{2319DC86-A536-41D4-937C-B1DE03B89556}" srcOrd="1" destOrd="0" presId="urn:microsoft.com/office/officeart/2005/8/layout/pList1"/>
    <dgm:cxn modelId="{82437E46-34FF-45A6-A4FC-9E47FD3F64D9}" type="presParOf" srcId="{DFA54B57-8767-4452-9C81-9D83688376AE}" destId="{D1617137-15CA-44E4-A5E8-F0EF1F296E46}" srcOrd="2" destOrd="0" presId="urn:microsoft.com/office/officeart/2005/8/layout/pList1"/>
    <dgm:cxn modelId="{1324D6FB-5316-4D72-9BCD-66319C13C4E0}" type="presParOf" srcId="{D1617137-15CA-44E4-A5E8-F0EF1F296E46}" destId="{430268E9-CA18-4177-9D42-FF6B267EBFA1}" srcOrd="0" destOrd="0" presId="urn:microsoft.com/office/officeart/2005/8/layout/pList1"/>
    <dgm:cxn modelId="{EC7D198B-0242-4353-B81F-E5EC4F9436E6}" type="presParOf" srcId="{D1617137-15CA-44E4-A5E8-F0EF1F296E46}" destId="{43134A74-B63B-4FB9-A860-F37A8F824E06}" srcOrd="1" destOrd="0" presId="urn:microsoft.com/office/officeart/2005/8/layout/pList1"/>
    <dgm:cxn modelId="{56659CB1-632F-4FCF-8793-4B206EA2E89F}" type="presParOf" srcId="{DFA54B57-8767-4452-9C81-9D83688376AE}" destId="{7A6910E9-906B-4626-82D1-778120485B98}" srcOrd="3" destOrd="0" presId="urn:microsoft.com/office/officeart/2005/8/layout/pList1"/>
    <dgm:cxn modelId="{9FCCA84F-BDF7-4E88-A999-0A22DB6391EF}" type="presParOf" srcId="{DFA54B57-8767-4452-9C81-9D83688376AE}" destId="{26CA5EDC-45EF-4308-A232-34029215B4AD}" srcOrd="4" destOrd="0" presId="urn:microsoft.com/office/officeart/2005/8/layout/pList1"/>
    <dgm:cxn modelId="{8A82A448-DA3A-41D9-B62F-32EFC3796821}" type="presParOf" srcId="{26CA5EDC-45EF-4308-A232-34029215B4AD}" destId="{D5C5CEA5-37A3-44DB-8836-61C4CBA5DE21}" srcOrd="0" destOrd="0" presId="urn:microsoft.com/office/officeart/2005/8/layout/pList1"/>
    <dgm:cxn modelId="{787F500F-A942-4AF5-8932-08DFC96958BF}" type="presParOf" srcId="{26CA5EDC-45EF-4308-A232-34029215B4AD}" destId="{96321B76-EA8C-40EA-9A7D-F892735B7BB3}" srcOrd="1" destOrd="0" presId="urn:microsoft.com/office/officeart/2005/8/layout/pList1"/>
    <dgm:cxn modelId="{45D3E867-EEF4-481E-871C-38FAC7920FDB}" type="presParOf" srcId="{DFA54B57-8767-4452-9C81-9D83688376AE}" destId="{081FA975-B267-4B90-8E34-9F1F99A1FD0F}" srcOrd="5" destOrd="0" presId="urn:microsoft.com/office/officeart/2005/8/layout/pList1"/>
    <dgm:cxn modelId="{43CF6485-C9A3-46F3-8C31-BDF31E304C40}" type="presParOf" srcId="{DFA54B57-8767-4452-9C81-9D83688376AE}" destId="{77FF4113-A042-4DB0-AC57-D66C8C44D6B8}" srcOrd="6" destOrd="0" presId="urn:microsoft.com/office/officeart/2005/8/layout/pList1"/>
    <dgm:cxn modelId="{496774EB-B39F-4081-BA8C-4BFB93B4C000}" type="presParOf" srcId="{77FF4113-A042-4DB0-AC57-D66C8C44D6B8}" destId="{D9D57440-8C09-43CF-AABC-B61531EF11C3}" srcOrd="0" destOrd="0" presId="urn:microsoft.com/office/officeart/2005/8/layout/pList1"/>
    <dgm:cxn modelId="{A1F449EE-5579-4C03-9C08-FDC9466DEC02}" type="presParOf" srcId="{77FF4113-A042-4DB0-AC57-D66C8C44D6B8}" destId="{C8B3C5E4-0319-4B8F-93CD-F2DDC2FD37D9}" srcOrd="1" destOrd="0" presId="urn:microsoft.com/office/officeart/2005/8/layout/pList1"/>
    <dgm:cxn modelId="{1E056B4D-5181-40BD-9982-E843DF31606C}" type="presParOf" srcId="{DFA54B57-8767-4452-9C81-9D83688376AE}" destId="{D4DD1AC3-9811-4D8A-8DED-F204C0317408}" srcOrd="7" destOrd="0" presId="urn:microsoft.com/office/officeart/2005/8/layout/pList1"/>
    <dgm:cxn modelId="{CB0BA647-990D-4A92-A93B-4E26919684F2}" type="presParOf" srcId="{DFA54B57-8767-4452-9C81-9D83688376AE}" destId="{FCD9D5FE-8602-49E4-9E01-C38D43C8F10A}" srcOrd="8" destOrd="0" presId="urn:microsoft.com/office/officeart/2005/8/layout/pList1"/>
    <dgm:cxn modelId="{B3BBE00B-1719-49EF-98CF-8804DB6F9908}" type="presParOf" srcId="{FCD9D5FE-8602-49E4-9E01-C38D43C8F10A}" destId="{1925F2C7-A908-4C77-B742-962108BD3EF9}" srcOrd="0" destOrd="0" presId="urn:microsoft.com/office/officeart/2005/8/layout/pList1"/>
    <dgm:cxn modelId="{88C58347-B88D-480C-8D89-8B02EFF239E8}" type="presParOf" srcId="{FCD9D5FE-8602-49E4-9E01-C38D43C8F10A}" destId="{CBB11BD6-145E-402F-A5F7-49A510F83114}" srcOrd="1" destOrd="0" presId="urn:microsoft.com/office/officeart/2005/8/layout/pList1"/>
    <dgm:cxn modelId="{00F70379-3CFE-4816-8846-A54DBA6A73C9}" type="presParOf" srcId="{DFA54B57-8767-4452-9C81-9D83688376AE}" destId="{C4E17E54-9F2E-41FB-A5AC-BD2153DD0095}" srcOrd="9" destOrd="0" presId="urn:microsoft.com/office/officeart/2005/8/layout/pList1"/>
    <dgm:cxn modelId="{98BBDC7C-D587-4BAD-82AB-35C4775B09FA}" type="presParOf" srcId="{DFA54B57-8767-4452-9C81-9D83688376AE}" destId="{B9BF75B6-80DB-4E41-88CC-59DEC7413A4D}" srcOrd="10" destOrd="0" presId="urn:microsoft.com/office/officeart/2005/8/layout/pList1"/>
    <dgm:cxn modelId="{1E64717B-C60B-41F8-A730-5ED3719C3EC5}" type="presParOf" srcId="{B9BF75B6-80DB-4E41-88CC-59DEC7413A4D}" destId="{4BD188DB-7753-4353-9305-19079B1C5791}" srcOrd="0" destOrd="0" presId="urn:microsoft.com/office/officeart/2005/8/layout/pList1"/>
    <dgm:cxn modelId="{463515B4-6C0B-403C-A603-8778AC77906D}" type="presParOf" srcId="{B9BF75B6-80DB-4E41-88CC-59DEC7413A4D}" destId="{CCE89942-F17B-49EE-AADA-66397A278CAC}" srcOrd="1" destOrd="0" presId="urn:microsoft.com/office/officeart/2005/8/layout/pList1"/>
    <dgm:cxn modelId="{53D4626C-C965-4FB0-A311-4584BCEBDCAE}" type="presParOf" srcId="{DFA54B57-8767-4452-9C81-9D83688376AE}" destId="{E22356B3-14DE-47F6-9264-24E0CB7293FD}" srcOrd="11" destOrd="0" presId="urn:microsoft.com/office/officeart/2005/8/layout/pList1"/>
    <dgm:cxn modelId="{7EC8A242-4866-4A3A-A438-85D76E27316D}" type="presParOf" srcId="{DFA54B57-8767-4452-9C81-9D83688376AE}" destId="{F641778D-9463-4C85-ABF5-2C12B6D375F1}" srcOrd="12" destOrd="0" presId="urn:microsoft.com/office/officeart/2005/8/layout/pList1"/>
    <dgm:cxn modelId="{7DD9AA4B-EB73-4AE9-87CD-652A27F92FF1}" type="presParOf" srcId="{F641778D-9463-4C85-ABF5-2C12B6D375F1}" destId="{1CFC1ABE-DA7A-491E-92DB-4D6619853C4A}" srcOrd="0" destOrd="0" presId="urn:microsoft.com/office/officeart/2005/8/layout/pList1"/>
    <dgm:cxn modelId="{1362E721-23A2-4B56-BC5F-A8B5E54B6C19}" type="presParOf" srcId="{F641778D-9463-4C85-ABF5-2C12B6D375F1}" destId="{4F2C56A2-EBAB-4E7D-AF8A-2DCE20DFE194}" srcOrd="1" destOrd="0" presId="urn:microsoft.com/office/officeart/2005/8/layout/pList1"/>
    <dgm:cxn modelId="{8FEE6C00-8A5A-4067-8C3C-77FE1AF3EFEA}" type="presParOf" srcId="{DFA54B57-8767-4452-9C81-9D83688376AE}" destId="{3E10A737-47D3-4633-8B4B-50A018B41D6B}" srcOrd="13" destOrd="0" presId="urn:microsoft.com/office/officeart/2005/8/layout/pList1"/>
    <dgm:cxn modelId="{1D6FD864-B16A-4596-9E18-7FBE73908828}" type="presParOf" srcId="{DFA54B57-8767-4452-9C81-9D83688376AE}" destId="{A3F121DF-235B-4918-8CB7-3C57E78EFFF4}" srcOrd="14" destOrd="0" presId="urn:microsoft.com/office/officeart/2005/8/layout/pList1"/>
    <dgm:cxn modelId="{356996B5-20EC-44A9-9F76-7989B6C508BF}" type="presParOf" srcId="{A3F121DF-235B-4918-8CB7-3C57E78EFFF4}" destId="{3790479C-03A6-4A86-A50F-C1F867C9CFE8}" srcOrd="0" destOrd="0" presId="urn:microsoft.com/office/officeart/2005/8/layout/pList1"/>
    <dgm:cxn modelId="{FF6A3735-A3E2-4336-9648-C7B7B906CEDD}" type="presParOf" srcId="{A3F121DF-235B-4918-8CB7-3C57E78EFFF4}" destId="{80D13AAB-1DA5-409F-983E-B5C3A34F7DD2}" srcOrd="1" destOrd="0" presId="urn:microsoft.com/office/officeart/2005/8/layout/pList1"/>
    <dgm:cxn modelId="{ABA7FF3B-27BE-4CAC-B6E4-F5D0F869779A}" type="presParOf" srcId="{DFA54B57-8767-4452-9C81-9D83688376AE}" destId="{44FE2124-DABB-4F32-A41F-BA4100017EFB}" srcOrd="15" destOrd="0" presId="urn:microsoft.com/office/officeart/2005/8/layout/pList1"/>
    <dgm:cxn modelId="{2DAAB583-2ADC-4730-80BC-8D83C7F4F30A}" type="presParOf" srcId="{DFA54B57-8767-4452-9C81-9D83688376AE}" destId="{D0E1F1EE-FBF9-4801-A867-1360AFBD2B55}" srcOrd="16" destOrd="0" presId="urn:microsoft.com/office/officeart/2005/8/layout/pList1"/>
    <dgm:cxn modelId="{515C9192-227F-4103-8D09-C953AB133BEE}" type="presParOf" srcId="{D0E1F1EE-FBF9-4801-A867-1360AFBD2B55}" destId="{D125F863-C865-4A7C-9760-22657F3178CE}" srcOrd="0" destOrd="0" presId="urn:microsoft.com/office/officeart/2005/8/layout/pList1"/>
    <dgm:cxn modelId="{B05D33E3-1790-4600-8ECF-50AAFD4461A8}" type="presParOf" srcId="{D0E1F1EE-FBF9-4801-A867-1360AFBD2B55}" destId="{CF1F77D9-BC81-49CE-95A4-BB76BEBD8E69}" srcOrd="1" destOrd="0" presId="urn:microsoft.com/office/officeart/2005/8/layout/pList1"/>
    <dgm:cxn modelId="{45326070-5BC2-49D8-8C42-D8092E726E11}" type="presParOf" srcId="{DFA54B57-8767-4452-9C81-9D83688376AE}" destId="{370A0F7B-2C76-4307-83F6-D4394DC0E061}" srcOrd="17" destOrd="0" presId="urn:microsoft.com/office/officeart/2005/8/layout/pList1"/>
    <dgm:cxn modelId="{3355581D-8EDD-48E5-A7EC-2D5EBCE9958E}" type="presParOf" srcId="{DFA54B57-8767-4452-9C81-9D83688376AE}" destId="{BF74592B-E29F-4159-9134-484011F022BA}" srcOrd="18" destOrd="0" presId="urn:microsoft.com/office/officeart/2005/8/layout/pList1"/>
    <dgm:cxn modelId="{8AE154D9-E48A-4EDA-9531-98402B95CEA2}" type="presParOf" srcId="{BF74592B-E29F-4159-9134-484011F022BA}" destId="{2A07172A-D246-4EBE-A11D-FA32CACEECAF}" srcOrd="0" destOrd="0" presId="urn:microsoft.com/office/officeart/2005/8/layout/pList1"/>
    <dgm:cxn modelId="{ECA7EF00-568C-4A50-9C79-95C7BBF6AC3C}" type="presParOf" srcId="{BF74592B-E29F-4159-9134-484011F022BA}" destId="{DE22742D-2D1A-47ED-B47D-33651276EE4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90C04-3096-4A3B-B3E7-91D9D0930409}">
      <dsp:nvSpPr>
        <dsp:cNvPr id="0" name=""/>
        <dsp:cNvSpPr/>
      </dsp:nvSpPr>
      <dsp:spPr>
        <a:xfrm>
          <a:off x="680754" y="2750"/>
          <a:ext cx="1464915" cy="878949"/>
        </a:xfrm>
        <a:prstGeom prst="roundRect">
          <a:avLst>
            <a:gd name="adj" fmla="val 10000"/>
          </a:avLst>
        </a:prstGeom>
        <a:solidFill>
          <a:srgbClr val="ED842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 dirty="0"/>
            <a:t>Аналаиза корисничких захтева</a:t>
          </a:r>
          <a:endParaRPr lang="en-US" sz="1400" kern="1200" dirty="0"/>
        </a:p>
      </dsp:txBody>
      <dsp:txXfrm>
        <a:off x="706498" y="28494"/>
        <a:ext cx="1413427" cy="827461"/>
      </dsp:txXfrm>
    </dsp:sp>
    <dsp:sp modelId="{5016D89E-F9CE-4F5A-9324-083B3267A45E}">
      <dsp:nvSpPr>
        <dsp:cNvPr id="0" name=""/>
        <dsp:cNvSpPr/>
      </dsp:nvSpPr>
      <dsp:spPr>
        <a:xfrm>
          <a:off x="2274582" y="260575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74582" y="333235"/>
        <a:ext cx="217393" cy="217978"/>
      </dsp:txXfrm>
    </dsp:sp>
    <dsp:sp modelId="{B3CC99F5-6C13-4169-BA75-A7E22B1CB291}">
      <dsp:nvSpPr>
        <dsp:cNvPr id="0" name=""/>
        <dsp:cNvSpPr/>
      </dsp:nvSpPr>
      <dsp:spPr>
        <a:xfrm>
          <a:off x="2731636" y="2750"/>
          <a:ext cx="1464915" cy="878949"/>
        </a:xfrm>
        <a:prstGeom prst="roundRect">
          <a:avLst>
            <a:gd name="adj" fmla="val 10000"/>
          </a:avLst>
        </a:prstGeom>
        <a:solidFill>
          <a:srgbClr val="ED842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 dirty="0"/>
            <a:t>Планирање пројекта</a:t>
          </a:r>
          <a:endParaRPr lang="en-US" sz="1400" kern="1200" dirty="0"/>
        </a:p>
      </dsp:txBody>
      <dsp:txXfrm>
        <a:off x="2757380" y="28494"/>
        <a:ext cx="1413427" cy="827461"/>
      </dsp:txXfrm>
    </dsp:sp>
    <dsp:sp modelId="{E444AB65-8B1E-4FF2-BF97-AB8CCC3646C3}">
      <dsp:nvSpPr>
        <dsp:cNvPr id="0" name=""/>
        <dsp:cNvSpPr/>
      </dsp:nvSpPr>
      <dsp:spPr>
        <a:xfrm>
          <a:off x="4325463" y="260575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25463" y="333235"/>
        <a:ext cx="217393" cy="217978"/>
      </dsp:txXfrm>
    </dsp:sp>
    <dsp:sp modelId="{3E9B8384-6814-4C51-8F6E-B060F7DB03D8}">
      <dsp:nvSpPr>
        <dsp:cNvPr id="0" name=""/>
        <dsp:cNvSpPr/>
      </dsp:nvSpPr>
      <dsp:spPr>
        <a:xfrm>
          <a:off x="4782517" y="2750"/>
          <a:ext cx="1464915" cy="878949"/>
        </a:xfrm>
        <a:prstGeom prst="roundRect">
          <a:avLst>
            <a:gd name="adj" fmla="val 10000"/>
          </a:avLst>
        </a:prstGeom>
        <a:solidFill>
          <a:srgbClr val="ED842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 dirty="0"/>
            <a:t>Управљање људским ресурсима</a:t>
          </a:r>
          <a:endParaRPr lang="en-US" sz="1400" kern="1200" dirty="0"/>
        </a:p>
      </dsp:txBody>
      <dsp:txXfrm>
        <a:off x="4808261" y="28494"/>
        <a:ext cx="1413427" cy="827461"/>
      </dsp:txXfrm>
    </dsp:sp>
    <dsp:sp modelId="{481D5BA6-0F1D-4449-A782-F434F8B419F6}">
      <dsp:nvSpPr>
        <dsp:cNvPr id="0" name=""/>
        <dsp:cNvSpPr/>
      </dsp:nvSpPr>
      <dsp:spPr>
        <a:xfrm>
          <a:off x="6376345" y="260575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76345" y="333235"/>
        <a:ext cx="217393" cy="217978"/>
      </dsp:txXfrm>
    </dsp:sp>
    <dsp:sp modelId="{A0CC3705-C01C-4B2C-BA93-BC96466C28C4}">
      <dsp:nvSpPr>
        <dsp:cNvPr id="0" name=""/>
        <dsp:cNvSpPr/>
      </dsp:nvSpPr>
      <dsp:spPr>
        <a:xfrm>
          <a:off x="6833398" y="2750"/>
          <a:ext cx="1464915" cy="878949"/>
        </a:xfrm>
        <a:prstGeom prst="roundRect">
          <a:avLst>
            <a:gd name="adj" fmla="val 10000"/>
          </a:avLst>
        </a:prstGeom>
        <a:solidFill>
          <a:srgbClr val="ED842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Управљање финансијама</a:t>
          </a:r>
          <a:endParaRPr lang="en-US" sz="1400" kern="1200"/>
        </a:p>
      </dsp:txBody>
      <dsp:txXfrm>
        <a:off x="6859142" y="28494"/>
        <a:ext cx="1413427" cy="827461"/>
      </dsp:txXfrm>
    </dsp:sp>
    <dsp:sp modelId="{30D45CBB-B5F7-47C3-A1FF-F7DB73ADFA83}">
      <dsp:nvSpPr>
        <dsp:cNvPr id="0" name=""/>
        <dsp:cNvSpPr/>
      </dsp:nvSpPr>
      <dsp:spPr>
        <a:xfrm>
          <a:off x="8427226" y="260575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27226" y="333235"/>
        <a:ext cx="217393" cy="217978"/>
      </dsp:txXfrm>
    </dsp:sp>
    <dsp:sp modelId="{C592F9A1-B8DF-4E88-8279-D5C9A140D781}">
      <dsp:nvSpPr>
        <dsp:cNvPr id="0" name=""/>
        <dsp:cNvSpPr/>
      </dsp:nvSpPr>
      <dsp:spPr>
        <a:xfrm>
          <a:off x="8884280" y="2750"/>
          <a:ext cx="1464915" cy="878949"/>
        </a:xfrm>
        <a:prstGeom prst="roundRect">
          <a:avLst>
            <a:gd name="adj" fmla="val 10000"/>
          </a:avLst>
        </a:prstGeom>
        <a:solidFill>
          <a:srgbClr val="ED842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 dirty="0"/>
            <a:t>Управљање пројектом  и  админстрација</a:t>
          </a:r>
          <a:endParaRPr lang="en-US" sz="1400" kern="1200" dirty="0"/>
        </a:p>
      </dsp:txBody>
      <dsp:txXfrm>
        <a:off x="8910024" y="28494"/>
        <a:ext cx="1413427" cy="827461"/>
      </dsp:txXfrm>
    </dsp:sp>
    <dsp:sp modelId="{B63C5783-AA9A-4AA6-92BE-50D6DF14806A}">
      <dsp:nvSpPr>
        <dsp:cNvPr id="0" name=""/>
        <dsp:cNvSpPr/>
      </dsp:nvSpPr>
      <dsp:spPr>
        <a:xfrm rot="5400000">
          <a:off x="9461456" y="984243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507749" y="1010611"/>
        <a:ext cx="217978" cy="217393"/>
      </dsp:txXfrm>
    </dsp:sp>
    <dsp:sp modelId="{DDF8AE1E-9D21-4EE1-AE48-9DE59C70A467}">
      <dsp:nvSpPr>
        <dsp:cNvPr id="0" name=""/>
        <dsp:cNvSpPr/>
      </dsp:nvSpPr>
      <dsp:spPr>
        <a:xfrm>
          <a:off x="8884280" y="1467665"/>
          <a:ext cx="1464915" cy="878949"/>
        </a:xfrm>
        <a:prstGeom prst="roundRect">
          <a:avLst>
            <a:gd name="adj" fmla="val 10000"/>
          </a:avLst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Управљање ризицима</a:t>
          </a:r>
          <a:endParaRPr lang="en-US" sz="1400" kern="1200"/>
        </a:p>
      </dsp:txBody>
      <dsp:txXfrm>
        <a:off x="8910024" y="1493409"/>
        <a:ext cx="1413427" cy="827461"/>
      </dsp:txXfrm>
    </dsp:sp>
    <dsp:sp modelId="{9A6363C5-B259-4F54-A4BF-DC93AF7BFE14}">
      <dsp:nvSpPr>
        <dsp:cNvPr id="0" name=""/>
        <dsp:cNvSpPr/>
      </dsp:nvSpPr>
      <dsp:spPr>
        <a:xfrm rot="10800000">
          <a:off x="8444805" y="1725491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8537974" y="1798151"/>
        <a:ext cx="217393" cy="217978"/>
      </dsp:txXfrm>
    </dsp:sp>
    <dsp:sp modelId="{A326582A-3F84-4EEC-B4E8-C23F30590144}">
      <dsp:nvSpPr>
        <dsp:cNvPr id="0" name=""/>
        <dsp:cNvSpPr/>
      </dsp:nvSpPr>
      <dsp:spPr>
        <a:xfrm>
          <a:off x="6833398" y="1467665"/>
          <a:ext cx="1464915" cy="878949"/>
        </a:xfrm>
        <a:prstGeom prst="roundRect">
          <a:avLst>
            <a:gd name="adj" fmla="val 10000"/>
          </a:avLst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Сигурност квалитета</a:t>
          </a:r>
          <a:endParaRPr lang="en-US" sz="1400" kern="1200"/>
        </a:p>
      </dsp:txBody>
      <dsp:txXfrm>
        <a:off x="6859142" y="1493409"/>
        <a:ext cx="1413427" cy="827461"/>
      </dsp:txXfrm>
    </dsp:sp>
    <dsp:sp modelId="{88D6CF06-A1B4-4A90-A377-2FF57FD05718}">
      <dsp:nvSpPr>
        <dsp:cNvPr id="0" name=""/>
        <dsp:cNvSpPr/>
      </dsp:nvSpPr>
      <dsp:spPr>
        <a:xfrm rot="10800000">
          <a:off x="6393924" y="1725491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487093" y="1798151"/>
        <a:ext cx="217393" cy="217978"/>
      </dsp:txXfrm>
    </dsp:sp>
    <dsp:sp modelId="{20418F09-2255-4478-AA1E-591B0D4AAB61}">
      <dsp:nvSpPr>
        <dsp:cNvPr id="0" name=""/>
        <dsp:cNvSpPr/>
      </dsp:nvSpPr>
      <dsp:spPr>
        <a:xfrm>
          <a:off x="4782517" y="1467665"/>
          <a:ext cx="1464915" cy="878949"/>
        </a:xfrm>
        <a:prstGeom prst="roundRect">
          <a:avLst>
            <a:gd name="adj" fmla="val 10000"/>
          </a:avLst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Моделовање веб апликације</a:t>
          </a:r>
          <a:endParaRPr lang="en-US" sz="1400" kern="1200"/>
        </a:p>
      </dsp:txBody>
      <dsp:txXfrm>
        <a:off x="4808261" y="1493409"/>
        <a:ext cx="1413427" cy="827461"/>
      </dsp:txXfrm>
    </dsp:sp>
    <dsp:sp modelId="{A3B2E6AF-4FB4-412A-B640-C810108F3D62}">
      <dsp:nvSpPr>
        <dsp:cNvPr id="0" name=""/>
        <dsp:cNvSpPr/>
      </dsp:nvSpPr>
      <dsp:spPr>
        <a:xfrm rot="10800000">
          <a:off x="4343042" y="1725491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436211" y="1798151"/>
        <a:ext cx="217393" cy="217978"/>
      </dsp:txXfrm>
    </dsp:sp>
    <dsp:sp modelId="{2BB2F098-ACD5-4527-9BED-AD48AB96A4A2}">
      <dsp:nvSpPr>
        <dsp:cNvPr id="0" name=""/>
        <dsp:cNvSpPr/>
      </dsp:nvSpPr>
      <dsp:spPr>
        <a:xfrm>
          <a:off x="2731636" y="1467665"/>
          <a:ext cx="1464915" cy="878949"/>
        </a:xfrm>
        <a:prstGeom prst="roundRect">
          <a:avLst>
            <a:gd name="adj" fmla="val 10000"/>
          </a:avLst>
        </a:prstGeom>
        <a:solidFill>
          <a:srgbClr val="ED842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Дизајнирање решења</a:t>
          </a:r>
          <a:endParaRPr lang="en-US" sz="1400" kern="1200"/>
        </a:p>
      </dsp:txBody>
      <dsp:txXfrm>
        <a:off x="2757380" y="1493409"/>
        <a:ext cx="1413427" cy="827461"/>
      </dsp:txXfrm>
    </dsp:sp>
    <dsp:sp modelId="{AFA2636D-B2DF-4348-9E7D-5E6BBF934390}">
      <dsp:nvSpPr>
        <dsp:cNvPr id="0" name=""/>
        <dsp:cNvSpPr/>
      </dsp:nvSpPr>
      <dsp:spPr>
        <a:xfrm rot="10800000">
          <a:off x="2292161" y="1725491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85330" y="1798151"/>
        <a:ext cx="217393" cy="217978"/>
      </dsp:txXfrm>
    </dsp:sp>
    <dsp:sp modelId="{B1563678-6EFB-498F-A94B-96FB7D83619D}">
      <dsp:nvSpPr>
        <dsp:cNvPr id="0" name=""/>
        <dsp:cNvSpPr/>
      </dsp:nvSpPr>
      <dsp:spPr>
        <a:xfrm>
          <a:off x="680754" y="1467665"/>
          <a:ext cx="1464915" cy="878949"/>
        </a:xfrm>
        <a:prstGeom prst="roundRect">
          <a:avLst>
            <a:gd name="adj" fmla="val 10000"/>
          </a:avLst>
        </a:prstGeom>
        <a:solidFill>
          <a:srgbClr val="ED842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Имплементација решења</a:t>
          </a:r>
          <a:endParaRPr lang="en-US" sz="1400" kern="1200"/>
        </a:p>
      </dsp:txBody>
      <dsp:txXfrm>
        <a:off x="706498" y="1493409"/>
        <a:ext cx="1413427" cy="827461"/>
      </dsp:txXfrm>
    </dsp:sp>
    <dsp:sp modelId="{91594599-CA90-48A0-B1BC-7604043CBC23}">
      <dsp:nvSpPr>
        <dsp:cNvPr id="0" name=""/>
        <dsp:cNvSpPr/>
      </dsp:nvSpPr>
      <dsp:spPr>
        <a:xfrm rot="5400000">
          <a:off x="1257931" y="2449159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304224" y="2475527"/>
        <a:ext cx="217978" cy="217393"/>
      </dsp:txXfrm>
    </dsp:sp>
    <dsp:sp modelId="{90F355B6-C0CA-40F4-80B7-DB3BB02F0621}">
      <dsp:nvSpPr>
        <dsp:cNvPr id="0" name=""/>
        <dsp:cNvSpPr/>
      </dsp:nvSpPr>
      <dsp:spPr>
        <a:xfrm>
          <a:off x="680754" y="2932581"/>
          <a:ext cx="1464915" cy="878949"/>
        </a:xfrm>
        <a:prstGeom prst="roundRect">
          <a:avLst>
            <a:gd name="adj" fmla="val 10000"/>
          </a:avLst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Тестирање</a:t>
          </a:r>
          <a:endParaRPr lang="en-US" sz="1400" kern="1200"/>
        </a:p>
      </dsp:txBody>
      <dsp:txXfrm>
        <a:off x="706498" y="2958325"/>
        <a:ext cx="1413427" cy="827461"/>
      </dsp:txXfrm>
    </dsp:sp>
    <dsp:sp modelId="{CC00AB56-AE5A-4A9D-A752-0EC7B0A1BB7E}">
      <dsp:nvSpPr>
        <dsp:cNvPr id="0" name=""/>
        <dsp:cNvSpPr/>
      </dsp:nvSpPr>
      <dsp:spPr>
        <a:xfrm>
          <a:off x="2274582" y="3190406"/>
          <a:ext cx="310562" cy="363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74582" y="3263066"/>
        <a:ext cx="217393" cy="217978"/>
      </dsp:txXfrm>
    </dsp:sp>
    <dsp:sp modelId="{814AA6FF-9E68-49A4-ABEE-A06F2CF36F02}">
      <dsp:nvSpPr>
        <dsp:cNvPr id="0" name=""/>
        <dsp:cNvSpPr/>
      </dsp:nvSpPr>
      <dsp:spPr>
        <a:xfrm>
          <a:off x="2731636" y="2932581"/>
          <a:ext cx="1464915" cy="878949"/>
        </a:xfrm>
        <a:prstGeom prst="roundRect">
          <a:avLst>
            <a:gd name="adj" fmla="val 10000"/>
          </a:avLst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/>
            <a:t>Интеракција са кориснцима</a:t>
          </a:r>
          <a:endParaRPr lang="en-US" sz="1400" kern="1200"/>
        </a:p>
      </dsp:txBody>
      <dsp:txXfrm>
        <a:off x="2757380" y="2958325"/>
        <a:ext cx="1413427" cy="827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681E8-8406-4608-8CBD-3F16407AEBF8}">
      <dsp:nvSpPr>
        <dsp:cNvPr id="0" name=""/>
        <dsp:cNvSpPr/>
      </dsp:nvSpPr>
      <dsp:spPr>
        <a:xfrm>
          <a:off x="5464" y="106330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96" t="-1266" r="-596" b="-1266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79CBD-145F-4AC5-83AE-F4387D1B4252}">
      <dsp:nvSpPr>
        <dsp:cNvPr id="0" name=""/>
        <dsp:cNvSpPr/>
      </dsp:nvSpPr>
      <dsp:spPr>
        <a:xfrm>
          <a:off x="5464" y="1405442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 dirty="0"/>
            <a:t>Основачки тим</a:t>
          </a:r>
        </a:p>
      </dsp:txBody>
      <dsp:txXfrm>
        <a:off x="5464" y="1405442"/>
        <a:ext cx="1885504" cy="699522"/>
      </dsp:txXfrm>
    </dsp:sp>
    <dsp:sp modelId="{430268E9-CA18-4177-9D42-FF6B267EBFA1}">
      <dsp:nvSpPr>
        <dsp:cNvPr id="0" name=""/>
        <dsp:cNvSpPr/>
      </dsp:nvSpPr>
      <dsp:spPr>
        <a:xfrm>
          <a:off x="2079598" y="106330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7996" t="-2652" r="7996" b="-2652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4A74-B63B-4FB9-A860-F37A8F824E06}">
      <dsp:nvSpPr>
        <dsp:cNvPr id="0" name=""/>
        <dsp:cNvSpPr/>
      </dsp:nvSpPr>
      <dsp:spPr>
        <a:xfrm>
          <a:off x="2079598" y="1405442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/>
            <a:t>Време</a:t>
          </a:r>
          <a:endParaRPr lang="sr-Cyrl-RS" sz="1600" kern="1200" dirty="0"/>
        </a:p>
      </dsp:txBody>
      <dsp:txXfrm>
        <a:off x="2079598" y="1405442"/>
        <a:ext cx="1885504" cy="699522"/>
      </dsp:txXfrm>
    </dsp:sp>
    <dsp:sp modelId="{D5C5CEA5-37A3-44DB-8836-61C4CBA5DE21}">
      <dsp:nvSpPr>
        <dsp:cNvPr id="0" name=""/>
        <dsp:cNvSpPr/>
      </dsp:nvSpPr>
      <dsp:spPr>
        <a:xfrm>
          <a:off x="4153731" y="106330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2268" t="-17892" r="2268" b="-17892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B76-EA8C-40EA-9A7D-F892735B7BB3}">
      <dsp:nvSpPr>
        <dsp:cNvPr id="0" name=""/>
        <dsp:cNvSpPr/>
      </dsp:nvSpPr>
      <dsp:spPr>
        <a:xfrm>
          <a:off x="4153731" y="1405442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/>
            <a:t>Ресурси</a:t>
          </a:r>
          <a:endParaRPr lang="sr-Cyrl-RS" sz="1600" kern="1200" dirty="0"/>
        </a:p>
      </dsp:txBody>
      <dsp:txXfrm>
        <a:off x="4153731" y="1405442"/>
        <a:ext cx="1885504" cy="699522"/>
      </dsp:txXfrm>
    </dsp:sp>
    <dsp:sp modelId="{D9D57440-8C09-43CF-AABC-B61531EF11C3}">
      <dsp:nvSpPr>
        <dsp:cNvPr id="0" name=""/>
        <dsp:cNvSpPr/>
      </dsp:nvSpPr>
      <dsp:spPr>
        <a:xfrm>
          <a:off x="6227865" y="106330"/>
          <a:ext cx="1885504" cy="1299112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3C5E4-0319-4B8F-93CD-F2DDC2FD37D9}">
      <dsp:nvSpPr>
        <dsp:cNvPr id="0" name=""/>
        <dsp:cNvSpPr/>
      </dsp:nvSpPr>
      <dsp:spPr>
        <a:xfrm>
          <a:off x="6227865" y="1405442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/>
            <a:t>Технологија</a:t>
          </a:r>
          <a:endParaRPr lang="sr-Cyrl-RS" sz="1600" kern="1200" dirty="0"/>
        </a:p>
      </dsp:txBody>
      <dsp:txXfrm>
        <a:off x="6227865" y="1405442"/>
        <a:ext cx="1885504" cy="699522"/>
      </dsp:txXfrm>
    </dsp:sp>
    <dsp:sp modelId="{1925F2C7-A908-4C77-B742-962108BD3EF9}">
      <dsp:nvSpPr>
        <dsp:cNvPr id="0" name=""/>
        <dsp:cNvSpPr/>
      </dsp:nvSpPr>
      <dsp:spPr>
        <a:xfrm>
          <a:off x="8301999" y="106330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16507" b="-16507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11BD6-145E-402F-A5F7-49A510F83114}">
      <dsp:nvSpPr>
        <dsp:cNvPr id="0" name=""/>
        <dsp:cNvSpPr/>
      </dsp:nvSpPr>
      <dsp:spPr>
        <a:xfrm>
          <a:off x="8301999" y="1405442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/>
            <a:t>Буџет</a:t>
          </a:r>
          <a:endParaRPr lang="sr-Cyrl-RS" sz="1600" kern="1200" dirty="0"/>
        </a:p>
      </dsp:txBody>
      <dsp:txXfrm>
        <a:off x="8301999" y="1405442"/>
        <a:ext cx="1885504" cy="699522"/>
      </dsp:txXfrm>
    </dsp:sp>
    <dsp:sp modelId="{4BD188DB-7753-4353-9305-19079B1C5791}">
      <dsp:nvSpPr>
        <dsp:cNvPr id="0" name=""/>
        <dsp:cNvSpPr/>
      </dsp:nvSpPr>
      <dsp:spPr>
        <a:xfrm>
          <a:off x="5464" y="2293515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3222" t="-19278" r="3222" b="-19278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89942-F17B-49EE-AADA-66397A278CAC}">
      <dsp:nvSpPr>
        <dsp:cNvPr id="0" name=""/>
        <dsp:cNvSpPr/>
      </dsp:nvSpPr>
      <dsp:spPr>
        <a:xfrm>
          <a:off x="5464" y="3592627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 dirty="0"/>
            <a:t>Развој софтвера</a:t>
          </a:r>
        </a:p>
      </dsp:txBody>
      <dsp:txXfrm>
        <a:off x="5464" y="3592627"/>
        <a:ext cx="1885504" cy="699522"/>
      </dsp:txXfrm>
    </dsp:sp>
    <dsp:sp modelId="{1CFC1ABE-DA7A-491E-92DB-4D6619853C4A}">
      <dsp:nvSpPr>
        <dsp:cNvPr id="0" name=""/>
        <dsp:cNvSpPr/>
      </dsp:nvSpPr>
      <dsp:spPr>
        <a:xfrm>
          <a:off x="2079598" y="2293515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17892" b="-17892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C56A2-EBAB-4E7D-AF8A-2DCE20DFE194}">
      <dsp:nvSpPr>
        <dsp:cNvPr id="0" name=""/>
        <dsp:cNvSpPr/>
      </dsp:nvSpPr>
      <dsp:spPr>
        <a:xfrm>
          <a:off x="2079598" y="3592627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/>
            <a:t>Партнери</a:t>
          </a:r>
          <a:endParaRPr lang="sr-Cyrl-RS" sz="1600" kern="1200" dirty="0"/>
        </a:p>
      </dsp:txBody>
      <dsp:txXfrm>
        <a:off x="2079598" y="3592627"/>
        <a:ext cx="1885504" cy="699522"/>
      </dsp:txXfrm>
    </dsp:sp>
    <dsp:sp modelId="{3790479C-03A6-4A86-A50F-C1F867C9CFE8}">
      <dsp:nvSpPr>
        <dsp:cNvPr id="0" name=""/>
        <dsp:cNvSpPr/>
      </dsp:nvSpPr>
      <dsp:spPr>
        <a:xfrm>
          <a:off x="4153731" y="2293515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4176" t="-17892" r="4176" b="-17892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3AAB-1DA5-409F-983E-B5C3A34F7DD2}">
      <dsp:nvSpPr>
        <dsp:cNvPr id="0" name=""/>
        <dsp:cNvSpPr/>
      </dsp:nvSpPr>
      <dsp:spPr>
        <a:xfrm>
          <a:off x="4153731" y="3592627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/>
            <a:t>Набавка</a:t>
          </a:r>
          <a:endParaRPr lang="sr-Cyrl-RS" sz="1600" kern="1200" dirty="0"/>
        </a:p>
      </dsp:txBody>
      <dsp:txXfrm>
        <a:off x="4153731" y="3592627"/>
        <a:ext cx="1885504" cy="699522"/>
      </dsp:txXfrm>
    </dsp:sp>
    <dsp:sp modelId="{D125F863-C865-4A7C-9760-22657F3178CE}">
      <dsp:nvSpPr>
        <dsp:cNvPr id="0" name=""/>
        <dsp:cNvSpPr/>
      </dsp:nvSpPr>
      <dsp:spPr>
        <a:xfrm>
          <a:off x="6227865" y="2293515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t="-15121" b="-15121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F77D9-BC81-49CE-95A4-BB76BEBD8E69}">
      <dsp:nvSpPr>
        <dsp:cNvPr id="0" name=""/>
        <dsp:cNvSpPr/>
      </dsp:nvSpPr>
      <dsp:spPr>
        <a:xfrm>
          <a:off x="6227865" y="3592627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 dirty="0"/>
            <a:t>Маркетинг</a:t>
          </a:r>
        </a:p>
      </dsp:txBody>
      <dsp:txXfrm>
        <a:off x="6227865" y="3592627"/>
        <a:ext cx="1885504" cy="699522"/>
      </dsp:txXfrm>
    </dsp:sp>
    <dsp:sp modelId="{2A07172A-D246-4EBE-A11D-FA32CACEECAF}">
      <dsp:nvSpPr>
        <dsp:cNvPr id="0" name=""/>
        <dsp:cNvSpPr/>
      </dsp:nvSpPr>
      <dsp:spPr>
        <a:xfrm>
          <a:off x="8301999" y="2293515"/>
          <a:ext cx="1885504" cy="1299112"/>
        </a:xfrm>
        <a:prstGeom prst="roundRect">
          <a:avLst/>
        </a:prstGeom>
        <a:blipFill dpi="0" rotWithShape="1"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l="6086" t="-8193" r="6086" b="-8193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2742D-2D1A-47ED-B47D-33651276EE4F}">
      <dsp:nvSpPr>
        <dsp:cNvPr id="0" name=""/>
        <dsp:cNvSpPr/>
      </dsp:nvSpPr>
      <dsp:spPr>
        <a:xfrm>
          <a:off x="8301999" y="3592627"/>
          <a:ext cx="1885504" cy="699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 dirty="0"/>
            <a:t>Еколошки и социјални</a:t>
          </a:r>
          <a:r>
            <a:rPr lang="sr-Latn-RS" sz="1600" kern="1200" dirty="0"/>
            <a:t> </a:t>
          </a:r>
          <a:r>
            <a:rPr lang="sr-Cyrl-RS" sz="1600" kern="1200" dirty="0"/>
            <a:t> ризици</a:t>
          </a:r>
        </a:p>
      </dsp:txBody>
      <dsp:txXfrm>
        <a:off x="8301999" y="3592627"/>
        <a:ext cx="1885504" cy="69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967D-F7BA-40C2-AD7E-2534CFFDFC0E}" type="datetimeFigureOut">
              <a:rPr lang="sr-Cyrl-RS" smtClean="0"/>
              <a:t>20.06.2022.</a:t>
            </a:fld>
            <a:endParaRPr lang="sr-Cyrl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Cyrl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C9868-40D4-4296-8B42-41FB59F50D7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71312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F8B6-C050-4E63-BFFB-CD49A3AA5F40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0761-8BFE-49A4-B3BE-5C3BE3C8BC49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E5ED-8279-411B-97F4-A1F177F9347A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1FD-8672-4020-9F61-4F254C7C42A5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CD48-5A2A-43F1-9E65-B4C75B592FB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3C14-2634-4123-9775-25A596F7AAD9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DAE-8554-4873-A6E0-FF0B41100AE1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B297-DCE6-402E-95FB-0F36DF1E0D59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074A-CA7E-4DAB-BC69-3FEB44F0B591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5D9FA984-F8F7-4F22-AA47-CFCB18D011C4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E527-C62C-4C5F-A0C0-C04BD2B09FA4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5719BA-1338-4417-AFD4-905452801760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bowl of oranges 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r="2" b="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8386D-8D74-553F-F3A5-435ED9DD64DA}"/>
              </a:ext>
            </a:extLst>
          </p:cNvPr>
          <p:cNvSpPr txBox="1"/>
          <p:nvPr/>
        </p:nvSpPr>
        <p:spPr>
          <a:xfrm>
            <a:off x="8289195" y="5103672"/>
            <a:ext cx="31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solidFill>
                  <a:srgbClr val="6E8666"/>
                </a:solidFill>
              </a:rPr>
              <a:t>Магдалена Чворовић 19/0670</a:t>
            </a:r>
          </a:p>
          <a:p>
            <a:r>
              <a:rPr lang="sr-Cyrl-RS" dirty="0">
                <a:solidFill>
                  <a:srgbClr val="6E8666"/>
                </a:solidFill>
              </a:rPr>
              <a:t>Настасија Аврамовић 19/0446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/>
          <p:nvPr/>
        </p:nvSpPr>
        <p:spPr>
          <a:xfrm flipH="1">
            <a:off x="8109235" y="2595323"/>
            <a:ext cx="3511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6600" dirty="0">
                <a:solidFill>
                  <a:srgbClr val="6E8666"/>
                </a:solidFill>
              </a:rPr>
              <a:t>еПијаца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B99B2-704B-D4F0-D5CE-D903BB102603}"/>
              </a:ext>
            </a:extLst>
          </p:cNvPr>
          <p:cNvSpPr txBox="1"/>
          <p:nvPr/>
        </p:nvSpPr>
        <p:spPr>
          <a:xfrm>
            <a:off x="8061538" y="520229"/>
            <a:ext cx="360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solidFill>
                  <a:srgbClr val="6E8666"/>
                </a:solidFill>
              </a:rPr>
              <a:t>Електротехнички факултет у Београду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D8FEBD8-AE70-2F21-D720-DC96B2AD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32B03-B249-4CAD-D191-706A229A76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8480" y="457200"/>
            <a:ext cx="11191988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4B22-2E4E-F779-E534-89D9C543C1DB}"/>
              </a:ext>
            </a:extLst>
          </p:cNvPr>
          <p:cNvSpPr txBox="1"/>
          <p:nvPr/>
        </p:nvSpPr>
        <p:spPr>
          <a:xfrm>
            <a:off x="428480" y="683491"/>
            <a:ext cx="566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solidFill>
                  <a:srgbClr val="6E8666"/>
                </a:solidFill>
              </a:rPr>
              <a:t>Мотивација и циљеви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387460" y="86974"/>
            <a:ext cx="32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>
                <a:solidFill>
                  <a:srgbClr val="6E8666"/>
                </a:solidFill>
              </a:rPr>
              <a:t>еПијаца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3922E-2F22-0F95-96F4-D1EB35A09E9D}"/>
              </a:ext>
            </a:extLst>
          </p:cNvPr>
          <p:cNvSpPr txBox="1"/>
          <p:nvPr/>
        </p:nvSpPr>
        <p:spPr>
          <a:xfrm>
            <a:off x="1014153" y="1828800"/>
            <a:ext cx="9742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Пројекат еПијаца је веб апликације која омогућава корисницима брзу и ефикасну продају и куповину намирница.</a:t>
            </a:r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endParaRPr lang="sr-Cyrl-RS" dirty="0"/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Циљ веб апликације је да пре свга олакша пословање малим произвођачима и тиме их подстакне да шире своје пословање. Да обезбеди квалитет и пружи могућност избора, и што више едукује становноштво о значају органске исхране.</a:t>
            </a:r>
          </a:p>
          <a:p>
            <a:pPr>
              <a:buClr>
                <a:srgbClr val="EE903A"/>
              </a:buClr>
            </a:pPr>
            <a:endParaRPr lang="sr-Cyrl-RS" dirty="0"/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Ситуација са пандемијом вируса ЦОВИД19 је поред свега ружног што је донела ипак позитивно утицала на дигитализацију и значајно повећала потражњу за онлајн куповином а нарочито доставом хране.</a:t>
            </a:r>
          </a:p>
          <a:p>
            <a:pPr>
              <a:buClr>
                <a:srgbClr val="EE903A"/>
              </a:buClr>
            </a:pPr>
            <a:endParaRPr lang="sr-Cyrl-RS" dirty="0"/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Са друге стране, велики утицај на промоцију здравог живота и квалитетне исхране имају друштвене мреже и све већа популарност фитнеса</a:t>
            </a:r>
          </a:p>
          <a:p>
            <a:endParaRPr lang="sr-Cyrl-R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7308F-24FB-45EF-B836-0974D29D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6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32B03-B249-4CAD-D191-706A229A76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8480" y="457200"/>
            <a:ext cx="11191988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4B22-2E4E-F779-E534-89D9C543C1DB}"/>
              </a:ext>
            </a:extLst>
          </p:cNvPr>
          <p:cNvSpPr txBox="1"/>
          <p:nvPr/>
        </p:nvSpPr>
        <p:spPr>
          <a:xfrm>
            <a:off x="428480" y="683491"/>
            <a:ext cx="3184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solidFill>
                  <a:srgbClr val="6E8666"/>
                </a:solidFill>
              </a:rPr>
              <a:t>О пројекту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387460" y="86974"/>
            <a:ext cx="32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>
                <a:solidFill>
                  <a:srgbClr val="6E8666"/>
                </a:solidFill>
              </a:rPr>
              <a:t>еПијаца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EC03C-33BC-BA1A-DF5C-B50A0C531F0C}"/>
              </a:ext>
            </a:extLst>
          </p:cNvPr>
          <p:cNvSpPr txBox="1"/>
          <p:nvPr/>
        </p:nvSpPr>
        <p:spPr>
          <a:xfrm>
            <a:off x="1014153" y="1828800"/>
            <a:ext cx="6540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Трајање пројекта: 24 месеца</a:t>
            </a:r>
            <a:endParaRPr lang="en-US" dirty="0"/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Учесници: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ru-RU" dirty="0"/>
              <a:t>Директор и технички директор	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ru-RU" dirty="0"/>
              <a:t>Тим лидер и два програмера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ru-RU" dirty="0"/>
              <a:t>Дизајнер	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ru-RU" dirty="0"/>
              <a:t>Тестер	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ru-RU" dirty="0"/>
              <a:t>Администратор базе	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ru-RU" dirty="0"/>
              <a:t>Аналитичар	</a:t>
            </a:r>
            <a:endParaRPr lang="en-US" dirty="0"/>
          </a:p>
          <a:p>
            <a:pPr>
              <a:buClr>
                <a:srgbClr val="EE903A"/>
              </a:buClr>
            </a:pPr>
            <a:endParaRPr lang="sr-Cyrl-RS" dirty="0"/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Партнерства:  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Електротехничко факултет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Unicredit</a:t>
            </a:r>
            <a:r>
              <a:rPr lang="en-US" dirty="0"/>
              <a:t> bank</a:t>
            </a:r>
            <a:r>
              <a:rPr lang="sr-Cyrl-RS" dirty="0"/>
              <a:t> </a:t>
            </a:r>
          </a:p>
          <a:p>
            <a:pPr marL="1200150" lvl="2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en-US" dirty="0"/>
              <a:t>D-express</a:t>
            </a:r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endParaRPr lang="sr-Cyrl-RS" dirty="0"/>
          </a:p>
        </p:txBody>
      </p:sp>
      <p:pic>
        <p:nvPicPr>
          <p:cNvPr id="11" name="Picture 10" descr="A picture containing group, posing, academic costume, lined&#10;&#10;Description automatically generated">
            <a:extLst>
              <a:ext uri="{FF2B5EF4-FFF2-40B4-BE49-F238E27FC236}">
                <a16:creationId xmlns:a16="http://schemas.microsoft.com/office/drawing/2014/main" id="{34F0ADC6-CBF0-12C6-1DA1-8680D9FF1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94"/>
          <a:stretch/>
        </p:blipFill>
        <p:spPr>
          <a:xfrm>
            <a:off x="5513683" y="4168314"/>
            <a:ext cx="4877481" cy="23616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6B2B22-D231-929B-05A1-A4991A0C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34" r="51957"/>
          <a:stretch/>
        </p:blipFill>
        <p:spPr>
          <a:xfrm>
            <a:off x="9599715" y="4340394"/>
            <a:ext cx="2343265" cy="225774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96080C-8166-C102-6FB8-50A5FEAD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0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4B22-2E4E-F779-E534-89D9C543C1DB}"/>
              </a:ext>
            </a:extLst>
          </p:cNvPr>
          <p:cNvSpPr txBox="1"/>
          <p:nvPr/>
        </p:nvSpPr>
        <p:spPr>
          <a:xfrm>
            <a:off x="428480" y="683491"/>
            <a:ext cx="3184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solidFill>
                  <a:srgbClr val="6E8666"/>
                </a:solidFill>
              </a:rPr>
              <a:t>Радни пакети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387460" y="86974"/>
            <a:ext cx="32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>
                <a:solidFill>
                  <a:srgbClr val="6E8666"/>
                </a:solidFill>
              </a:rPr>
              <a:t>еПијаца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AC3E932-F3D8-DEED-3753-CDF8AC6C6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895719"/>
              </p:ext>
            </p:extLst>
          </p:nvPr>
        </p:nvGraphicFramePr>
        <p:xfrm>
          <a:off x="590518" y="2074868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3744808-B87A-E929-3BFB-A727FA680B24}"/>
              </a:ext>
            </a:extLst>
          </p:cNvPr>
          <p:cNvSpPr/>
          <p:nvPr/>
        </p:nvSpPr>
        <p:spPr>
          <a:xfrm>
            <a:off x="428480" y="457200"/>
            <a:ext cx="11191988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E7116C-F08E-BD77-548D-F6F9BBB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32B03-B249-4CAD-D191-706A229A76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8480" y="457200"/>
            <a:ext cx="11191988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4B22-2E4E-F779-E534-89D9C543C1DB}"/>
              </a:ext>
            </a:extLst>
          </p:cNvPr>
          <p:cNvSpPr txBox="1"/>
          <p:nvPr/>
        </p:nvSpPr>
        <p:spPr>
          <a:xfrm>
            <a:off x="428480" y="683491"/>
            <a:ext cx="566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solidFill>
                  <a:srgbClr val="6E8666"/>
                </a:solidFill>
              </a:rPr>
              <a:t>Буџет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387460" y="86974"/>
            <a:ext cx="32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>
                <a:solidFill>
                  <a:srgbClr val="6E8666"/>
                </a:solidFill>
              </a:rPr>
              <a:t>еПијаца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072633-FB3A-BF2F-F2A8-DB90BA681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093826"/>
              </p:ext>
            </p:extLst>
          </p:nvPr>
        </p:nvGraphicFramePr>
        <p:xfrm>
          <a:off x="4408235" y="1100863"/>
          <a:ext cx="8128000" cy="557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32C5EE-76DA-C5E9-9D60-E4B790AB5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67686"/>
              </p:ext>
            </p:extLst>
          </p:nvPr>
        </p:nvGraphicFramePr>
        <p:xfrm>
          <a:off x="-801760" y="1100862"/>
          <a:ext cx="8128000" cy="557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28E43B-E9E9-B3AE-A7C8-B33AD4FB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4B22-2E4E-F779-E534-89D9C543C1DB}"/>
              </a:ext>
            </a:extLst>
          </p:cNvPr>
          <p:cNvSpPr txBox="1"/>
          <p:nvPr/>
        </p:nvSpPr>
        <p:spPr>
          <a:xfrm>
            <a:off x="428480" y="683491"/>
            <a:ext cx="3184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solidFill>
                  <a:srgbClr val="6E8666"/>
                </a:solidFill>
              </a:rPr>
              <a:t>Ризици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387460" y="86974"/>
            <a:ext cx="32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>
                <a:solidFill>
                  <a:srgbClr val="6E8666"/>
                </a:solidFill>
              </a:rPr>
              <a:t>еПијаца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AC3E932-F3D8-DEED-3753-CDF8AC6C6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450265"/>
              </p:ext>
            </p:extLst>
          </p:nvPr>
        </p:nvGraphicFramePr>
        <p:xfrm>
          <a:off x="1103408" y="1776029"/>
          <a:ext cx="10192968" cy="439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3744808-B87A-E929-3BFB-A727FA680B24}"/>
              </a:ext>
            </a:extLst>
          </p:cNvPr>
          <p:cNvSpPr/>
          <p:nvPr/>
        </p:nvSpPr>
        <p:spPr>
          <a:xfrm>
            <a:off x="428480" y="457200"/>
            <a:ext cx="11191988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B383A-6F94-703F-18F1-783391F8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5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32B03-B249-4CAD-D191-706A229A76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8480" y="457200"/>
            <a:ext cx="11191988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4B22-2E4E-F779-E534-89D9C543C1DB}"/>
              </a:ext>
            </a:extLst>
          </p:cNvPr>
          <p:cNvSpPr txBox="1"/>
          <p:nvPr/>
        </p:nvSpPr>
        <p:spPr>
          <a:xfrm>
            <a:off x="428480" y="683491"/>
            <a:ext cx="566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solidFill>
                  <a:srgbClr val="6E8666"/>
                </a:solidFill>
              </a:rPr>
              <a:t>Закључак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387460" y="86974"/>
            <a:ext cx="32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>
                <a:solidFill>
                  <a:srgbClr val="6E8666"/>
                </a:solidFill>
              </a:rPr>
              <a:t>еПијаца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3922E-2F22-0F95-96F4-D1EB35A09E9D}"/>
              </a:ext>
            </a:extLst>
          </p:cNvPr>
          <p:cNvSpPr txBox="1"/>
          <p:nvPr/>
        </p:nvSpPr>
        <p:spPr>
          <a:xfrm>
            <a:off x="1014153" y="1828800"/>
            <a:ext cx="9742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Постоје већ сајтови за наручивање хране, али не платформа овог типа</a:t>
            </a:r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Тренутно се углавном све своди на групе по друштвеним мрежама које имају доста недостатака</a:t>
            </a:r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Могућност ширења веб странице да подржава и разне друге занате и полако их врати  у живот</a:t>
            </a:r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r>
              <a:rPr lang="sr-Cyrl-RS" dirty="0"/>
              <a:t>Организовање сајма малих произвођача</a:t>
            </a:r>
          </a:p>
          <a:p>
            <a:pPr marL="285750" indent="-285750">
              <a:buClr>
                <a:srgbClr val="EE903A"/>
              </a:buClr>
              <a:buFont typeface="Wingdings" panose="05000000000000000000" pitchFamily="2" charset="2"/>
              <a:buChar char="Ø"/>
            </a:pPr>
            <a:endParaRPr lang="sr-Cyrl-R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7308F-24FB-45EF-B836-0974D29D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39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32B03-B249-4CAD-D191-706A229A76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8480" y="457200"/>
            <a:ext cx="11191988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4B22-2E4E-F779-E534-89D9C543C1DB}"/>
              </a:ext>
            </a:extLst>
          </p:cNvPr>
          <p:cNvSpPr txBox="1"/>
          <p:nvPr/>
        </p:nvSpPr>
        <p:spPr>
          <a:xfrm>
            <a:off x="1467167" y="2767280"/>
            <a:ext cx="12408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8000" dirty="0">
                <a:solidFill>
                  <a:srgbClr val="6E8666"/>
                </a:solidFill>
              </a:rPr>
              <a:t>ХВАЛА НА ПАЖЊИ!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4B984-B6F8-417B-6987-246ACE83E1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387460" y="86974"/>
            <a:ext cx="32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>
                <a:solidFill>
                  <a:srgbClr val="6E8666"/>
                </a:solidFill>
              </a:rPr>
              <a:t>еПијаца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7308F-24FB-45EF-B836-0974D29D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r>
              <a:rPr lang="sr-Cyrl-RS" dirty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5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{D5DD0319-DAE2-4CBD-978F-49B0AA449192}tf11964407_win32</Template>
  <TotalTime>149</TotalTime>
  <Words>289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Corbel</vt:lpstr>
      <vt:lpstr>Franklin Gothic Book</vt:lpstr>
      <vt:lpstr>Franklin Gothic Demi</vt:lpstr>
      <vt:lpstr>Gill Sans MT</vt:lpstr>
      <vt:lpstr>Wingdings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Настасија Аврамовић</dc:creator>
  <cp:lastModifiedBy>Настасија Аврамовић</cp:lastModifiedBy>
  <cp:revision>6</cp:revision>
  <dcterms:created xsi:type="dcterms:W3CDTF">2022-06-20T11:13:34Z</dcterms:created>
  <dcterms:modified xsi:type="dcterms:W3CDTF">2022-06-20T14:23:31Z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