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0" r:id="rId6"/>
    <p:sldId id="264" r:id="rId7"/>
    <p:sldId id="261" r:id="rId8"/>
    <p:sldId id="265" r:id="rId9"/>
    <p:sldId id="262" r:id="rId10"/>
  </p:sldIdLst>
  <p:sldSz cx="24382413" cy="13716000"/>
  <p:notesSz cx="6858000" cy="9144000"/>
  <p:defaultTextStyle>
    <a:defPPr>
      <a:defRPr lang="en-US"/>
    </a:defPPr>
    <a:lvl1pPr marL="0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1pPr>
    <a:lvl2pPr marL="488838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2pPr>
    <a:lvl3pPr marL="977676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3pPr>
    <a:lvl4pPr marL="1466515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4pPr>
    <a:lvl5pPr marL="1955353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5pPr>
    <a:lvl6pPr marL="2444191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6pPr>
    <a:lvl7pPr marL="2933029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7pPr>
    <a:lvl8pPr marL="3421868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8pPr>
    <a:lvl9pPr marL="3910706" algn="l" defTabSz="488838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4" orient="horz" pos="2143" userDrawn="1">
          <p15:clr>
            <a:srgbClr val="A4A3A4"/>
          </p15:clr>
        </p15:guide>
        <p15:guide id="5" pos="3824" userDrawn="1">
          <p15:clr>
            <a:srgbClr val="A4A3A4"/>
          </p15:clr>
        </p15:guide>
        <p15:guide id="6" pos="11580" userDrawn="1">
          <p15:clr>
            <a:srgbClr val="A4A3A4"/>
          </p15:clr>
        </p15:guide>
        <p15:guide id="7" orient="horz" pos="64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maugard" initials="Sm" lastIdx="2" clrIdx="0">
    <p:extLst>
      <p:ext uri="{19B8F6BF-5375-455C-9EA6-DF929625EA0E}">
        <p15:presenceInfo xmlns:p15="http://schemas.microsoft.com/office/powerpoint/2012/main" userId="Samuel maug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07" autoAdjust="0"/>
  </p:normalViewPr>
  <p:slideViewPr>
    <p:cSldViewPr snapToGrid="0">
      <p:cViewPr varScale="1">
        <p:scale>
          <a:sx n="45" d="100"/>
          <a:sy n="45" d="100"/>
        </p:scale>
        <p:origin x="139" y="10"/>
      </p:cViewPr>
      <p:guideLst>
        <p:guide orient="horz" pos="4320"/>
        <p:guide pos="7680"/>
        <p:guide orient="horz" pos="2143"/>
        <p:guide pos="3824"/>
        <p:guide pos="11580"/>
        <p:guide orient="horz" pos="64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1T20:20:42.417" idx="2">
    <p:pos x="936" y="2805"/>
    <p:text>Joueurs qui poeu etre drag and drop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6EAF-8C74-4F18-8EA7-9218376D5C93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D1812-380C-466B-A05D-766E4E6BCD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88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33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Interface 360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0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13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69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D1812-380C-466B-A05D-766E4E6BCD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8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9" indent="0" algn="ctr">
              <a:buNone/>
              <a:defRPr sz="4000"/>
            </a:lvl2pPr>
            <a:lvl3pPr marL="1828719" indent="0" algn="ctr">
              <a:buNone/>
              <a:defRPr sz="3600"/>
            </a:lvl3pPr>
            <a:lvl4pPr marL="2743078" indent="0" algn="ctr">
              <a:buNone/>
              <a:defRPr sz="3199"/>
            </a:lvl4pPr>
            <a:lvl5pPr marL="3657439" indent="0" algn="ctr">
              <a:buNone/>
              <a:defRPr sz="3199"/>
            </a:lvl5pPr>
            <a:lvl6pPr marL="4571799" indent="0" algn="ctr">
              <a:buNone/>
              <a:defRPr sz="3199"/>
            </a:lvl6pPr>
            <a:lvl7pPr marL="5486158" indent="0" algn="ctr">
              <a:buNone/>
              <a:defRPr sz="3199"/>
            </a:lvl7pPr>
            <a:lvl8pPr marL="6400518" indent="0" algn="ctr">
              <a:buNone/>
              <a:defRPr sz="3199"/>
            </a:lvl8pPr>
            <a:lvl9pPr marL="7314877" indent="0" algn="ctr">
              <a:buNone/>
              <a:defRPr sz="319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1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1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9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50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8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7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7439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1799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615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40051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487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2" y="3651250"/>
            <a:ext cx="10362525" cy="8702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7" y="3651250"/>
            <a:ext cx="10362525" cy="8702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95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8" y="3362326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9" indent="0">
              <a:buNone/>
              <a:defRPr sz="4000" b="1"/>
            </a:lvl2pPr>
            <a:lvl3pPr marL="1828719" indent="0">
              <a:buNone/>
              <a:defRPr sz="3600" b="1"/>
            </a:lvl3pPr>
            <a:lvl4pPr marL="2743078" indent="0">
              <a:buNone/>
              <a:defRPr sz="3199" b="1"/>
            </a:lvl4pPr>
            <a:lvl5pPr marL="3657439" indent="0">
              <a:buNone/>
              <a:defRPr sz="3199" b="1"/>
            </a:lvl5pPr>
            <a:lvl6pPr marL="4571799" indent="0">
              <a:buNone/>
              <a:defRPr sz="3199" b="1"/>
            </a:lvl6pPr>
            <a:lvl7pPr marL="5486158" indent="0">
              <a:buNone/>
              <a:defRPr sz="3199" b="1"/>
            </a:lvl7pPr>
            <a:lvl8pPr marL="6400518" indent="0">
              <a:buNone/>
              <a:defRPr sz="3199" b="1"/>
            </a:lvl8pPr>
            <a:lvl9pPr marL="7314877" indent="0">
              <a:buNone/>
              <a:defRPr sz="319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8" y="5010150"/>
            <a:ext cx="10314902" cy="73691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9" indent="0">
              <a:buNone/>
              <a:defRPr sz="4000" b="1"/>
            </a:lvl2pPr>
            <a:lvl3pPr marL="1828719" indent="0">
              <a:buNone/>
              <a:defRPr sz="3600" b="1"/>
            </a:lvl3pPr>
            <a:lvl4pPr marL="2743078" indent="0">
              <a:buNone/>
              <a:defRPr sz="3199" b="1"/>
            </a:lvl4pPr>
            <a:lvl5pPr marL="3657439" indent="0">
              <a:buNone/>
              <a:defRPr sz="3199" b="1"/>
            </a:lvl5pPr>
            <a:lvl6pPr marL="4571799" indent="0">
              <a:buNone/>
              <a:defRPr sz="3199" b="1"/>
            </a:lvl6pPr>
            <a:lvl7pPr marL="5486158" indent="0">
              <a:buNone/>
              <a:defRPr sz="3199" b="1"/>
            </a:lvl7pPr>
            <a:lvl8pPr marL="6400518" indent="0">
              <a:buNone/>
              <a:defRPr sz="3199" b="1"/>
            </a:lvl8pPr>
            <a:lvl9pPr marL="7314877" indent="0">
              <a:buNone/>
              <a:defRPr sz="319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60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1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99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359" indent="0">
              <a:buNone/>
              <a:defRPr sz="2799"/>
            </a:lvl2pPr>
            <a:lvl3pPr marL="1828719" indent="0">
              <a:buNone/>
              <a:defRPr sz="2400"/>
            </a:lvl3pPr>
            <a:lvl4pPr marL="2743078" indent="0">
              <a:buNone/>
              <a:defRPr sz="2000"/>
            </a:lvl4pPr>
            <a:lvl5pPr marL="3657439" indent="0">
              <a:buNone/>
              <a:defRPr sz="2000"/>
            </a:lvl5pPr>
            <a:lvl6pPr marL="4571799" indent="0">
              <a:buNone/>
              <a:defRPr sz="2000"/>
            </a:lvl6pPr>
            <a:lvl7pPr marL="5486158" indent="0">
              <a:buNone/>
              <a:defRPr sz="2000"/>
            </a:lvl7pPr>
            <a:lvl8pPr marL="6400518" indent="0">
              <a:buNone/>
              <a:defRPr sz="2000"/>
            </a:lvl8pPr>
            <a:lvl9pPr marL="7314877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9" indent="0">
              <a:buNone/>
              <a:defRPr sz="5600"/>
            </a:lvl2pPr>
            <a:lvl3pPr marL="1828719" indent="0">
              <a:buNone/>
              <a:defRPr sz="4800"/>
            </a:lvl3pPr>
            <a:lvl4pPr marL="2743078" indent="0">
              <a:buNone/>
              <a:defRPr sz="4000"/>
            </a:lvl4pPr>
            <a:lvl5pPr marL="3657439" indent="0">
              <a:buNone/>
              <a:defRPr sz="4000"/>
            </a:lvl5pPr>
            <a:lvl6pPr marL="4571799" indent="0">
              <a:buNone/>
              <a:defRPr sz="4000"/>
            </a:lvl6pPr>
            <a:lvl7pPr marL="5486158" indent="0">
              <a:buNone/>
              <a:defRPr sz="4000"/>
            </a:lvl7pPr>
            <a:lvl8pPr marL="6400518" indent="0">
              <a:buNone/>
              <a:defRPr sz="4000"/>
            </a:lvl8pPr>
            <a:lvl9pPr marL="7314877" indent="0">
              <a:buNone/>
              <a:defRPr sz="4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359" indent="0">
              <a:buNone/>
              <a:defRPr sz="2799"/>
            </a:lvl2pPr>
            <a:lvl3pPr marL="1828719" indent="0">
              <a:buNone/>
              <a:defRPr sz="2400"/>
            </a:lvl3pPr>
            <a:lvl4pPr marL="2743078" indent="0">
              <a:buNone/>
              <a:defRPr sz="2000"/>
            </a:lvl4pPr>
            <a:lvl5pPr marL="3657439" indent="0">
              <a:buNone/>
              <a:defRPr sz="2000"/>
            </a:lvl5pPr>
            <a:lvl6pPr marL="4571799" indent="0">
              <a:buNone/>
              <a:defRPr sz="2000"/>
            </a:lvl6pPr>
            <a:lvl7pPr marL="5486158" indent="0">
              <a:buNone/>
              <a:defRPr sz="2000"/>
            </a:lvl7pPr>
            <a:lvl8pPr marL="6400518" indent="0">
              <a:buNone/>
              <a:defRPr sz="2000"/>
            </a:lvl8pPr>
            <a:lvl9pPr marL="7314877" indent="0">
              <a:buNone/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30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2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D857-313A-40C6-9140-3BF98F35BF80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4" y="12712702"/>
            <a:ext cx="822906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80" y="12712702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D91B-F65C-4710-90D0-35527DACA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8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719" rtl="0" eaLnBrk="1" latinLnBrk="0" hangingPunct="1">
        <a:lnSpc>
          <a:spcPct val="90000"/>
        </a:lnSpc>
        <a:spcBef>
          <a:spcPct val="0"/>
        </a:spcBef>
        <a:buNone/>
        <a:defRPr sz="8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0" indent="-457180" algn="l" defTabSz="182871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40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99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59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1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7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3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98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57" indent="-457180" algn="l" defTabSz="18287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1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78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3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99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58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518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77" algn="l" defTabSz="18287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B953CD-EA09-4FFF-BC8B-4618134F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144" y="4246731"/>
            <a:ext cx="5222537" cy="522253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FB653A2-0E33-4B5D-8F62-748EDD1AAA65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9A936B2-E4A8-430E-9BAA-97A7740FB8E9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pic>
        <p:nvPicPr>
          <p:cNvPr id="23" name="Image 22">
            <a:hlinkClick r:id="rId4" action="ppaction://hlinksldjump"/>
            <a:extLst>
              <a:ext uri="{FF2B5EF4-FFF2-40B4-BE49-F238E27FC236}">
                <a16:creationId xmlns:a16="http://schemas.microsoft.com/office/drawing/2014/main" id="{335B6668-AE22-4244-B655-966EA0932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" y="11718442"/>
            <a:ext cx="1594460" cy="1594460"/>
          </a:xfrm>
          <a:prstGeom prst="rect">
            <a:avLst/>
          </a:prstGeom>
        </p:spPr>
      </p:pic>
      <p:pic>
        <p:nvPicPr>
          <p:cNvPr id="25" name="Image 24">
            <a:hlinkClick r:id="rId4" action="ppaction://hlinksldjump"/>
            <a:extLst>
              <a:ext uri="{FF2B5EF4-FFF2-40B4-BE49-F238E27FC236}">
                <a16:creationId xmlns:a16="http://schemas.microsoft.com/office/drawing/2014/main" id="{284D7A4F-4EEC-47B0-8A7D-C3D9C05BB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DE4CB1-1449-4969-9B1D-CE4B2C3EB0E8}"/>
              </a:ext>
            </a:extLst>
          </p:cNvPr>
          <p:cNvSpPr txBox="1"/>
          <p:nvPr/>
        </p:nvSpPr>
        <p:spPr>
          <a:xfrm>
            <a:off x="9630833" y="5293668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D5BAA1-D08E-4615-9097-67A43EC33FEB}"/>
              </a:ext>
            </a:extLst>
          </p:cNvPr>
          <p:cNvSpPr txBox="1"/>
          <p:nvPr/>
        </p:nvSpPr>
        <p:spPr>
          <a:xfrm rot="10800000">
            <a:off x="9630833" y="6888930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pic>
        <p:nvPicPr>
          <p:cNvPr id="19" name="Image 18">
            <a:hlinkClick r:id="rId2" action="ppaction://hlinksldjump"/>
            <a:extLst>
              <a:ext uri="{FF2B5EF4-FFF2-40B4-BE49-F238E27FC236}">
                <a16:creationId xmlns:a16="http://schemas.microsoft.com/office/drawing/2014/main" id="{FD6EEEB2-98A3-46E5-8C4B-A0CFAF097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" y="11718442"/>
            <a:ext cx="1594460" cy="1594460"/>
          </a:xfrm>
          <a:prstGeom prst="rect">
            <a:avLst/>
          </a:prstGeom>
        </p:spPr>
      </p:pic>
      <p:pic>
        <p:nvPicPr>
          <p:cNvPr id="20" name="Image 19">
            <a:hlinkClick r:id="rId2" action="ppaction://hlinksldjump"/>
            <a:extLst>
              <a:ext uri="{FF2B5EF4-FFF2-40B4-BE49-F238E27FC236}">
                <a16:creationId xmlns:a16="http://schemas.microsoft.com/office/drawing/2014/main" id="{61675B6E-F7B0-4E90-90E7-5551785F6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sp>
        <p:nvSpPr>
          <p:cNvPr id="2" name="Rectangle : coins arrondis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BE4293-2D8A-4D98-B9F0-1C5EFE5C9FCE}"/>
              </a:ext>
            </a:extLst>
          </p:cNvPr>
          <p:cNvSpPr/>
          <p:nvPr/>
        </p:nvSpPr>
        <p:spPr>
          <a:xfrm>
            <a:off x="8295195" y="5130800"/>
            <a:ext cx="7792021" cy="284175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10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B953CD-EA09-4FFF-BC8B-4618134FA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842" y="3734232"/>
            <a:ext cx="5064292" cy="506429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FB653A2-0E33-4B5D-8F62-748EDD1AAA65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9A936B2-E4A8-430E-9BAA-97A7740FB8E9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pic>
        <p:nvPicPr>
          <p:cNvPr id="11" name="Image 10">
            <a:hlinkClick r:id="rId4" action="ppaction://hlinksldjump"/>
            <a:extLst>
              <a:ext uri="{FF2B5EF4-FFF2-40B4-BE49-F238E27FC236}">
                <a16:creationId xmlns:a16="http://schemas.microsoft.com/office/drawing/2014/main" id="{A94B27E3-3C4D-4E0D-8087-2B57E2443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pic>
        <p:nvPicPr>
          <p:cNvPr id="12" name="Image 11">
            <a:hlinkClick r:id="rId4" action="ppaction://hlinksldjump"/>
            <a:extLst>
              <a:ext uri="{FF2B5EF4-FFF2-40B4-BE49-F238E27FC236}">
                <a16:creationId xmlns:a16="http://schemas.microsoft.com/office/drawing/2014/main" id="{3D5BCF8B-5C35-4DEC-8C6B-14A5FA3EC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" y="11718442"/>
            <a:ext cx="1594460" cy="1594460"/>
          </a:xfrm>
          <a:prstGeom prst="rect">
            <a:avLst/>
          </a:prstGeom>
        </p:spPr>
      </p:pic>
      <p:pic>
        <p:nvPicPr>
          <p:cNvPr id="10" name="Image 9">
            <a:hlinkClick r:id="rId6" action="ppaction://hlinksldjump"/>
            <a:extLst>
              <a:ext uri="{FF2B5EF4-FFF2-40B4-BE49-F238E27FC236}">
                <a16:creationId xmlns:a16="http://schemas.microsoft.com/office/drawing/2014/main" id="{5FFF4BCA-C71E-4997-9B51-AE687A7CD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18" y="6266378"/>
            <a:ext cx="3347099" cy="33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DE4CB1-1449-4969-9B1D-CE4B2C3EB0E8}"/>
              </a:ext>
            </a:extLst>
          </p:cNvPr>
          <p:cNvSpPr txBox="1"/>
          <p:nvPr/>
        </p:nvSpPr>
        <p:spPr>
          <a:xfrm>
            <a:off x="9630833" y="7309504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D5BAA1-D08E-4615-9097-67A43EC33FEB}"/>
              </a:ext>
            </a:extLst>
          </p:cNvPr>
          <p:cNvSpPr txBox="1"/>
          <p:nvPr/>
        </p:nvSpPr>
        <p:spPr>
          <a:xfrm rot="10800000">
            <a:off x="9630833" y="8904766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BD3D3E-1855-4322-8718-CAF1C9FEA275}"/>
              </a:ext>
            </a:extLst>
          </p:cNvPr>
          <p:cNvSpPr txBox="1"/>
          <p:nvPr/>
        </p:nvSpPr>
        <p:spPr>
          <a:xfrm>
            <a:off x="9630833" y="3727607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ABBA17-7377-422E-BE2F-B511DD81E3AD}"/>
              </a:ext>
            </a:extLst>
          </p:cNvPr>
          <p:cNvSpPr txBox="1"/>
          <p:nvPr/>
        </p:nvSpPr>
        <p:spPr>
          <a:xfrm rot="10800000">
            <a:off x="9630833" y="5322869"/>
            <a:ext cx="5119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7" name="Rectangle : coins arrondis 6">
            <a:hlinkClick r:id="rId3" action="ppaction://hlinksldjump"/>
            <a:extLst>
              <a:ext uri="{FF2B5EF4-FFF2-40B4-BE49-F238E27FC236}">
                <a16:creationId xmlns:a16="http://schemas.microsoft.com/office/drawing/2014/main" id="{96FEC25E-2480-4663-9A36-97334EF55FB3}"/>
              </a:ext>
            </a:extLst>
          </p:cNvPr>
          <p:cNvSpPr/>
          <p:nvPr/>
        </p:nvSpPr>
        <p:spPr>
          <a:xfrm>
            <a:off x="8295195" y="3564739"/>
            <a:ext cx="7792021" cy="284175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BE4293-2D8A-4D98-B9F0-1C5EFE5C9FCE}"/>
              </a:ext>
            </a:extLst>
          </p:cNvPr>
          <p:cNvSpPr/>
          <p:nvPr/>
        </p:nvSpPr>
        <p:spPr>
          <a:xfrm>
            <a:off x="8295195" y="7146636"/>
            <a:ext cx="7792021" cy="284175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hlinkClick r:id="rId4" action="ppaction://hlinksldjump"/>
            <a:extLst>
              <a:ext uri="{FF2B5EF4-FFF2-40B4-BE49-F238E27FC236}">
                <a16:creationId xmlns:a16="http://schemas.microsoft.com/office/drawing/2014/main" id="{847FCF88-D582-45F8-80D8-5A4B1A33B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" y="11718442"/>
            <a:ext cx="1594460" cy="1594460"/>
          </a:xfrm>
          <a:prstGeom prst="rect">
            <a:avLst/>
          </a:prstGeom>
        </p:spPr>
      </p:pic>
      <p:pic>
        <p:nvPicPr>
          <p:cNvPr id="20" name="Image 19">
            <a:hlinkClick r:id="rId4" action="ppaction://hlinksldjump"/>
            <a:extLst>
              <a:ext uri="{FF2B5EF4-FFF2-40B4-BE49-F238E27FC236}">
                <a16:creationId xmlns:a16="http://schemas.microsoft.com/office/drawing/2014/main" id="{415FF44C-B422-4BC5-ADDF-BD79096FD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CD334CE-C7EA-4EB9-9095-F332B7E659D5}"/>
              </a:ext>
            </a:extLst>
          </p:cNvPr>
          <p:cNvSpPr/>
          <p:nvPr/>
        </p:nvSpPr>
        <p:spPr>
          <a:xfrm>
            <a:off x="7008813" y="1032933"/>
            <a:ext cx="10363200" cy="11345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9C4970-4DBC-4FCC-BF67-8CD1E07A49E6}"/>
              </a:ext>
            </a:extLst>
          </p:cNvPr>
          <p:cNvSpPr/>
          <p:nvPr/>
        </p:nvSpPr>
        <p:spPr>
          <a:xfrm>
            <a:off x="9870271" y="1215324"/>
            <a:ext cx="4487883" cy="162121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10639999" y="1318162"/>
            <a:ext cx="29484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918441-7DA2-4703-835F-3EE588384EAD}"/>
              </a:ext>
            </a:extLst>
          </p:cNvPr>
          <p:cNvSpPr txBox="1"/>
          <p:nvPr/>
        </p:nvSpPr>
        <p:spPr>
          <a:xfrm>
            <a:off x="7533746" y="3098800"/>
            <a:ext cx="943186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/>
              <a:t>Lorem ipsum </a:t>
            </a:r>
            <a:r>
              <a:rPr lang="fr-FR" sz="2500" dirty="0" err="1"/>
              <a:t>dolor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, </a:t>
            </a:r>
            <a:r>
              <a:rPr lang="fr-FR" sz="2500" dirty="0" err="1"/>
              <a:t>consectetur</a:t>
            </a:r>
            <a:r>
              <a:rPr lang="fr-FR" sz="2500" dirty="0"/>
              <a:t> </a:t>
            </a:r>
            <a:r>
              <a:rPr lang="fr-FR" sz="2500" dirty="0" err="1"/>
              <a:t>adipiscing</a:t>
            </a:r>
            <a:r>
              <a:rPr lang="fr-FR" sz="2500" dirty="0"/>
              <a:t> </a:t>
            </a:r>
            <a:r>
              <a:rPr lang="fr-FR" sz="2500" dirty="0" err="1"/>
              <a:t>elit</a:t>
            </a:r>
            <a:r>
              <a:rPr lang="fr-FR" sz="2500" dirty="0"/>
              <a:t>. </a:t>
            </a:r>
            <a:r>
              <a:rPr lang="fr-FR" sz="2500" dirty="0" err="1"/>
              <a:t>Quisque</a:t>
            </a:r>
            <a:r>
              <a:rPr lang="fr-FR" sz="2500" dirty="0"/>
              <a:t> </a:t>
            </a:r>
            <a:r>
              <a:rPr lang="fr-FR" sz="2500" dirty="0" err="1"/>
              <a:t>scelerisque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tellus</a:t>
            </a:r>
            <a:r>
              <a:rPr lang="fr-FR" sz="2500" dirty="0"/>
              <a:t> porta,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gravida</a:t>
            </a:r>
            <a:r>
              <a:rPr lang="fr-FR" sz="2500" dirty="0"/>
              <a:t> </a:t>
            </a:r>
            <a:r>
              <a:rPr lang="fr-FR" sz="2500" dirty="0" err="1"/>
              <a:t>nisi</a:t>
            </a:r>
            <a:r>
              <a:rPr lang="fr-FR" sz="2500" dirty="0"/>
              <a:t> </a:t>
            </a:r>
            <a:r>
              <a:rPr lang="fr-FR" sz="2500" dirty="0" err="1"/>
              <a:t>tincidunt</a:t>
            </a:r>
            <a:r>
              <a:rPr lang="fr-FR" sz="2500" dirty="0"/>
              <a:t>. Class </a:t>
            </a:r>
            <a:r>
              <a:rPr lang="fr-FR" sz="2500" dirty="0" err="1"/>
              <a:t>aptent</a:t>
            </a:r>
            <a:r>
              <a:rPr lang="fr-FR" sz="2500" dirty="0"/>
              <a:t> </a:t>
            </a:r>
            <a:r>
              <a:rPr lang="fr-FR" sz="2500" dirty="0" err="1"/>
              <a:t>taciti</a:t>
            </a:r>
            <a:r>
              <a:rPr lang="fr-FR" sz="2500" dirty="0"/>
              <a:t> </a:t>
            </a:r>
            <a:r>
              <a:rPr lang="fr-FR" sz="2500" dirty="0" err="1"/>
              <a:t>sociosqu</a:t>
            </a:r>
            <a:r>
              <a:rPr lang="fr-FR" sz="2500" dirty="0"/>
              <a:t> ad </a:t>
            </a:r>
            <a:r>
              <a:rPr lang="fr-FR" sz="2500" dirty="0" err="1"/>
              <a:t>litora</a:t>
            </a:r>
            <a:r>
              <a:rPr lang="fr-FR" sz="2500" dirty="0"/>
              <a:t> torquent per </a:t>
            </a:r>
            <a:r>
              <a:rPr lang="fr-FR" sz="2500" dirty="0" err="1"/>
              <a:t>conubia</a:t>
            </a:r>
            <a:r>
              <a:rPr lang="fr-FR" sz="2500" dirty="0"/>
              <a:t> </a:t>
            </a:r>
            <a:r>
              <a:rPr lang="fr-FR" sz="2500" dirty="0" err="1"/>
              <a:t>nostra</a:t>
            </a:r>
            <a:r>
              <a:rPr lang="fr-FR" sz="2500" dirty="0"/>
              <a:t>, per </a:t>
            </a:r>
            <a:r>
              <a:rPr lang="fr-FR" sz="2500" dirty="0" err="1"/>
              <a:t>inceptos</a:t>
            </a:r>
            <a:r>
              <a:rPr lang="fr-FR" sz="2500" dirty="0"/>
              <a:t> </a:t>
            </a:r>
            <a:r>
              <a:rPr lang="fr-FR" sz="2500" dirty="0" err="1"/>
              <a:t>himenaeos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sapien</a:t>
            </a:r>
            <a:r>
              <a:rPr lang="fr-FR" sz="2500" dirty="0"/>
              <a:t> </a:t>
            </a:r>
            <a:r>
              <a:rPr lang="fr-FR" sz="2500" dirty="0" err="1"/>
              <a:t>odio</a:t>
            </a:r>
            <a:r>
              <a:rPr lang="fr-FR" sz="2500" dirty="0"/>
              <a:t>. </a:t>
            </a:r>
            <a:r>
              <a:rPr lang="fr-FR" sz="2500" dirty="0" err="1"/>
              <a:t>Etiam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ipsum a ex </a:t>
            </a:r>
            <a:r>
              <a:rPr lang="fr-FR" sz="2500" dirty="0" err="1"/>
              <a:t>aliquam</a:t>
            </a:r>
            <a:r>
              <a:rPr lang="fr-FR" sz="2500" dirty="0"/>
              <a:t> </a:t>
            </a:r>
            <a:r>
              <a:rPr lang="fr-FR" sz="2500" dirty="0" err="1"/>
              <a:t>placerat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 </a:t>
            </a:r>
            <a:r>
              <a:rPr lang="fr-FR" sz="2500" dirty="0" err="1"/>
              <a:t>eros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ex </a:t>
            </a:r>
            <a:r>
              <a:rPr lang="fr-FR" sz="2500" dirty="0" err="1"/>
              <a:t>enim</a:t>
            </a:r>
            <a:r>
              <a:rPr lang="fr-FR" sz="2500" dirty="0"/>
              <a:t>, bibendum at </a:t>
            </a:r>
            <a:r>
              <a:rPr lang="fr-FR" sz="2500" dirty="0" err="1"/>
              <a:t>sapien</a:t>
            </a:r>
            <a:r>
              <a:rPr lang="fr-FR" sz="2500" dirty="0"/>
              <a:t> at,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interdum</a:t>
            </a:r>
            <a:r>
              <a:rPr lang="fr-FR" sz="2500" dirty="0"/>
              <a:t> </a:t>
            </a:r>
            <a:r>
              <a:rPr lang="fr-FR" sz="2500" dirty="0" err="1"/>
              <a:t>enim</a:t>
            </a:r>
            <a:r>
              <a:rPr lang="fr-FR" sz="2500" dirty="0"/>
              <a:t>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Vestibulum</a:t>
            </a:r>
            <a:r>
              <a:rPr lang="fr-FR" sz="2500" dirty="0"/>
              <a:t> </a:t>
            </a:r>
            <a:r>
              <a:rPr lang="fr-FR" sz="2500" dirty="0" err="1"/>
              <a:t>vehicula</a:t>
            </a:r>
            <a:r>
              <a:rPr lang="fr-FR" sz="2500" dirty="0"/>
              <a:t>, </a:t>
            </a:r>
            <a:r>
              <a:rPr lang="fr-FR" sz="2500" dirty="0" err="1"/>
              <a:t>mauris</a:t>
            </a:r>
            <a:r>
              <a:rPr lang="fr-FR" sz="2500" dirty="0"/>
              <a:t> a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, magna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aliquet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, </a:t>
            </a:r>
            <a:r>
              <a:rPr lang="fr-FR" sz="2500" dirty="0" err="1"/>
              <a:t>ac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est </a:t>
            </a:r>
            <a:r>
              <a:rPr lang="fr-FR" sz="2500" dirty="0" err="1"/>
              <a:t>felis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est. Suspendisse pretium </a:t>
            </a:r>
            <a:r>
              <a:rPr lang="fr-FR" sz="2500" dirty="0" err="1"/>
              <a:t>gravida</a:t>
            </a:r>
            <a:r>
              <a:rPr lang="fr-FR" sz="2500" dirty="0"/>
              <a:t> porta. Duis massa </a:t>
            </a:r>
            <a:r>
              <a:rPr lang="fr-FR" sz="2500" dirty="0" err="1"/>
              <a:t>mauris</a:t>
            </a:r>
            <a:r>
              <a:rPr lang="fr-FR" sz="2500" dirty="0"/>
              <a:t>, </a:t>
            </a:r>
            <a:r>
              <a:rPr lang="fr-FR" sz="2500" dirty="0" err="1"/>
              <a:t>pellentesque</a:t>
            </a:r>
            <a:r>
              <a:rPr lang="fr-FR" sz="2500" dirty="0"/>
              <a:t>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dui</a:t>
            </a:r>
            <a:r>
              <a:rPr lang="fr-FR" sz="2500" dirty="0"/>
              <a:t> </a:t>
            </a:r>
            <a:r>
              <a:rPr lang="fr-FR" sz="2500" dirty="0" err="1"/>
              <a:t>fringilla</a:t>
            </a:r>
            <a:r>
              <a:rPr lang="fr-FR" sz="2500" dirty="0"/>
              <a:t>, </a:t>
            </a:r>
            <a:r>
              <a:rPr lang="fr-FR" sz="2500" dirty="0" err="1"/>
              <a:t>efficitur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. </a:t>
            </a:r>
            <a:r>
              <a:rPr lang="fr-FR" sz="2500" dirty="0" err="1"/>
              <a:t>Donec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blandit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. Cras </a:t>
            </a:r>
            <a:r>
              <a:rPr lang="fr-FR" sz="2500" dirty="0" err="1"/>
              <a:t>vel</a:t>
            </a:r>
            <a:r>
              <a:rPr lang="fr-FR" sz="2500" dirty="0"/>
              <a:t> erat bibendum, </a:t>
            </a:r>
            <a:r>
              <a:rPr lang="fr-FR" sz="2500" dirty="0" err="1"/>
              <a:t>feugiat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eu, </a:t>
            </a:r>
            <a:r>
              <a:rPr lang="fr-FR" sz="2500" dirty="0" err="1"/>
              <a:t>finibus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. Duis </a:t>
            </a:r>
            <a:r>
              <a:rPr lang="fr-FR" sz="2500" dirty="0" err="1"/>
              <a:t>ultrices</a:t>
            </a:r>
            <a:r>
              <a:rPr lang="fr-FR" sz="2500" dirty="0"/>
              <a:t> </a:t>
            </a:r>
            <a:r>
              <a:rPr lang="fr-FR" sz="2500" dirty="0" err="1"/>
              <a:t>posuere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Sed </a:t>
            </a:r>
            <a:r>
              <a:rPr lang="fr-FR" sz="2500" dirty="0" err="1"/>
              <a:t>pharetra</a:t>
            </a:r>
            <a:r>
              <a:rPr lang="fr-FR" sz="2500" dirty="0"/>
              <a:t> </a:t>
            </a:r>
            <a:r>
              <a:rPr lang="fr-FR" sz="2500" dirty="0" err="1"/>
              <a:t>sodales</a:t>
            </a:r>
            <a:r>
              <a:rPr lang="fr-FR" sz="2500" dirty="0"/>
              <a:t> nunc, id semper </a:t>
            </a:r>
            <a:r>
              <a:rPr lang="fr-FR" sz="2500" dirty="0" err="1"/>
              <a:t>enim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 ut.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Etiam</a:t>
            </a:r>
            <a:r>
              <a:rPr lang="fr-FR" sz="2500" dirty="0"/>
              <a:t> porta nunc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fermentum</a:t>
            </a:r>
            <a:r>
              <a:rPr lang="fr-FR" sz="2500" dirty="0"/>
              <a:t> cursus. </a:t>
            </a:r>
            <a:r>
              <a:rPr lang="fr-FR" sz="2500" dirty="0" err="1"/>
              <a:t>Praesent</a:t>
            </a:r>
            <a:r>
              <a:rPr lang="fr-FR" sz="2500" dirty="0"/>
              <a:t> bibendum </a:t>
            </a:r>
            <a:r>
              <a:rPr lang="fr-FR" sz="2500" dirty="0" err="1"/>
              <a:t>eleifend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mollis magna </a:t>
            </a:r>
            <a:r>
              <a:rPr lang="fr-FR" sz="2500" dirty="0" err="1"/>
              <a:t>porttitor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dictum, erat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molestie</a:t>
            </a:r>
            <a:r>
              <a:rPr lang="fr-FR" sz="2500" dirty="0"/>
              <a:t> </a:t>
            </a:r>
            <a:r>
              <a:rPr lang="fr-FR" sz="2500" dirty="0" err="1"/>
              <a:t>viverra</a:t>
            </a:r>
            <a:r>
              <a:rPr lang="fr-FR" sz="2500" dirty="0"/>
              <a:t>, nunc </a:t>
            </a:r>
            <a:r>
              <a:rPr lang="fr-FR" sz="2500" dirty="0" err="1"/>
              <a:t>velit</a:t>
            </a:r>
            <a:r>
              <a:rPr lang="fr-FR" sz="2500" dirty="0"/>
              <a:t>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, </a:t>
            </a:r>
            <a:r>
              <a:rPr lang="fr-FR" sz="2500" dirty="0" err="1"/>
              <a:t>luctus</a:t>
            </a:r>
            <a:r>
              <a:rPr lang="fr-FR" sz="2500" dirty="0"/>
              <a:t> </a:t>
            </a:r>
            <a:r>
              <a:rPr lang="fr-FR" sz="2500" dirty="0" err="1"/>
              <a:t>sollicitudin</a:t>
            </a:r>
            <a:r>
              <a:rPr lang="fr-FR" sz="2500" dirty="0"/>
              <a:t> </a:t>
            </a:r>
            <a:r>
              <a:rPr lang="fr-FR" sz="2500" dirty="0" err="1"/>
              <a:t>lorem</a:t>
            </a:r>
            <a:r>
              <a:rPr lang="fr-FR" sz="2500" dirty="0"/>
              <a:t> </a:t>
            </a:r>
            <a:r>
              <a:rPr lang="fr-FR" sz="2500" dirty="0" err="1"/>
              <a:t>purus</a:t>
            </a:r>
            <a:r>
              <a:rPr lang="fr-FR" sz="2500" dirty="0"/>
              <a:t> ut erat. </a:t>
            </a:r>
            <a:r>
              <a:rPr lang="fr-FR" sz="2500" dirty="0" err="1"/>
              <a:t>Aliquam</a:t>
            </a:r>
            <a:r>
              <a:rPr lang="fr-FR" sz="2500" dirty="0"/>
              <a:t> nec cursus </a:t>
            </a:r>
            <a:r>
              <a:rPr lang="fr-FR" sz="2500" dirty="0" err="1"/>
              <a:t>orci</a:t>
            </a:r>
            <a:r>
              <a:rPr lang="fr-FR" sz="2500" dirty="0"/>
              <a:t>, in </a:t>
            </a:r>
            <a:r>
              <a:rPr lang="fr-FR" sz="2500" dirty="0" err="1"/>
              <a:t>facilisis</a:t>
            </a:r>
            <a:r>
              <a:rPr lang="fr-FR" sz="2500" dirty="0"/>
              <a:t> </a:t>
            </a:r>
            <a:r>
              <a:rPr lang="fr-FR" sz="2500" dirty="0" err="1"/>
              <a:t>urna</a:t>
            </a:r>
            <a:r>
              <a:rPr lang="fr-FR" sz="2500" dirty="0"/>
              <a:t>. </a:t>
            </a:r>
            <a:r>
              <a:rPr lang="fr-FR" sz="2500" dirty="0" err="1"/>
              <a:t>Aenean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 magna </a:t>
            </a:r>
            <a:r>
              <a:rPr lang="fr-FR" sz="2500" dirty="0" err="1"/>
              <a:t>iaculis</a:t>
            </a:r>
            <a:r>
              <a:rPr lang="fr-FR" sz="2500" dirty="0"/>
              <a:t> </a:t>
            </a:r>
            <a:r>
              <a:rPr lang="fr-FR" sz="2500" dirty="0" err="1"/>
              <a:t>facilisis</a:t>
            </a:r>
            <a:r>
              <a:rPr lang="fr-FR" sz="2500" dirty="0"/>
              <a:t>. </a:t>
            </a:r>
            <a:r>
              <a:rPr lang="fr-FR" sz="2500" dirty="0" err="1"/>
              <a:t>Mauris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ex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sem</a:t>
            </a:r>
            <a:r>
              <a:rPr lang="fr-FR" sz="2500" dirty="0"/>
              <a:t> </a:t>
            </a:r>
            <a:r>
              <a:rPr lang="fr-FR" sz="2500" dirty="0" err="1"/>
              <a:t>venenatis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tempus</a:t>
            </a:r>
            <a:r>
              <a:rPr lang="fr-FR" sz="2500" dirty="0"/>
              <a:t> </a:t>
            </a:r>
            <a:r>
              <a:rPr lang="fr-FR" sz="2500" dirty="0" err="1"/>
              <a:t>metus</a:t>
            </a:r>
            <a:r>
              <a:rPr lang="fr-FR" sz="2500" dirty="0"/>
              <a:t> </a:t>
            </a:r>
            <a:r>
              <a:rPr lang="fr-FR" sz="2500" dirty="0" err="1"/>
              <a:t>rutrum</a:t>
            </a:r>
            <a:r>
              <a:rPr lang="fr-FR" sz="2500" dirty="0"/>
              <a:t>. </a:t>
            </a:r>
            <a:r>
              <a:rPr lang="fr-FR" sz="2500" dirty="0" err="1"/>
              <a:t>Nullam</a:t>
            </a:r>
            <a:r>
              <a:rPr lang="fr-FR" sz="2500" dirty="0"/>
              <a:t> </a:t>
            </a:r>
            <a:r>
              <a:rPr lang="fr-FR" sz="2500" dirty="0" err="1"/>
              <a:t>varius</a:t>
            </a:r>
            <a:r>
              <a:rPr lang="fr-FR" sz="2500" dirty="0"/>
              <a:t>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Cras nec </a:t>
            </a:r>
            <a:r>
              <a:rPr lang="fr-FR" sz="2500" dirty="0" err="1"/>
              <a:t>sollicitudin</a:t>
            </a:r>
            <a:r>
              <a:rPr lang="fr-FR" sz="2500" dirty="0"/>
              <a:t> sem.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19314484" y="577080"/>
            <a:ext cx="2447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28" name="Rectangle : coins arrondis 27">
            <a:hlinkClick r:id="rId2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18675529" y="595633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CD334CE-C7EA-4EB9-9095-F332B7E659D5}"/>
              </a:ext>
            </a:extLst>
          </p:cNvPr>
          <p:cNvSpPr/>
          <p:nvPr/>
        </p:nvSpPr>
        <p:spPr>
          <a:xfrm>
            <a:off x="6341306" y="377785"/>
            <a:ext cx="11258286" cy="123252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9C4970-4DBC-4FCC-BF67-8CD1E07A49E6}"/>
              </a:ext>
            </a:extLst>
          </p:cNvPr>
          <p:cNvSpPr/>
          <p:nvPr/>
        </p:nvSpPr>
        <p:spPr>
          <a:xfrm>
            <a:off x="9801881" y="1012967"/>
            <a:ext cx="4895595" cy="162121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10011858" y="1012967"/>
            <a:ext cx="4357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Paramètres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19314484" y="577080"/>
            <a:ext cx="2447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28" name="Rectangle : coins arrondis 27">
            <a:hlinkClick r:id="rId2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18675529" y="595633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4BB66E8-E019-485D-89C6-541A0C31CA9C}"/>
              </a:ext>
            </a:extLst>
          </p:cNvPr>
          <p:cNvSpPr/>
          <p:nvPr/>
        </p:nvSpPr>
        <p:spPr>
          <a:xfrm>
            <a:off x="6831847" y="4696803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9685F4-FECD-460F-AED4-72B952117A66}"/>
              </a:ext>
            </a:extLst>
          </p:cNvPr>
          <p:cNvSpPr txBox="1"/>
          <p:nvPr/>
        </p:nvSpPr>
        <p:spPr>
          <a:xfrm>
            <a:off x="6761852" y="4588935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Musique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39DBCCC-F068-4B77-AB3D-1676196B2452}"/>
              </a:ext>
            </a:extLst>
          </p:cNvPr>
          <p:cNvSpPr txBox="1"/>
          <p:nvPr/>
        </p:nvSpPr>
        <p:spPr>
          <a:xfrm>
            <a:off x="6176395" y="7880570"/>
            <a:ext cx="40647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Son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1A9278D-569B-4D8F-8F06-FAEA010AAF75}"/>
              </a:ext>
            </a:extLst>
          </p:cNvPr>
          <p:cNvSpPr/>
          <p:nvPr/>
        </p:nvSpPr>
        <p:spPr>
          <a:xfrm>
            <a:off x="6770814" y="7988438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D83E08B-E15C-4AD2-B46D-022AE4D1CC78}"/>
              </a:ext>
            </a:extLst>
          </p:cNvPr>
          <p:cNvCxnSpPr>
            <a:cxnSpLocks/>
          </p:cNvCxnSpPr>
          <p:nvPr/>
        </p:nvCxnSpPr>
        <p:spPr>
          <a:xfrm>
            <a:off x="10542035" y="5249333"/>
            <a:ext cx="2633638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3040A03-303E-4C40-B7CA-1BA471958257}"/>
              </a:ext>
            </a:extLst>
          </p:cNvPr>
          <p:cNvSpPr/>
          <p:nvPr/>
        </p:nvSpPr>
        <p:spPr>
          <a:xfrm>
            <a:off x="10542035" y="4924009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C549E00-E73E-41DD-A434-9B9F11A2F35A}"/>
              </a:ext>
            </a:extLst>
          </p:cNvPr>
          <p:cNvCxnSpPr>
            <a:cxnSpLocks/>
          </p:cNvCxnSpPr>
          <p:nvPr/>
        </p:nvCxnSpPr>
        <p:spPr>
          <a:xfrm>
            <a:off x="10474092" y="8454631"/>
            <a:ext cx="4728030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5A321DA-DA8D-41C0-8CC5-FFC0CE27FFC4}"/>
              </a:ext>
            </a:extLst>
          </p:cNvPr>
          <p:cNvSpPr/>
          <p:nvPr/>
        </p:nvSpPr>
        <p:spPr>
          <a:xfrm>
            <a:off x="10474092" y="8129307"/>
            <a:ext cx="6509832" cy="6842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09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3BE4293-2D8A-4D98-B9F0-1C5EFE5C9FCE}"/>
              </a:ext>
            </a:extLst>
          </p:cNvPr>
          <p:cNvSpPr/>
          <p:nvPr/>
        </p:nvSpPr>
        <p:spPr>
          <a:xfrm>
            <a:off x="8108410" y="753149"/>
            <a:ext cx="8164005" cy="1470090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DE4CB1-1449-4969-9B1D-CE4B2C3EB0E8}"/>
              </a:ext>
            </a:extLst>
          </p:cNvPr>
          <p:cNvSpPr txBox="1"/>
          <p:nvPr/>
        </p:nvSpPr>
        <p:spPr>
          <a:xfrm>
            <a:off x="8962220" y="753149"/>
            <a:ext cx="645638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Configuration Partie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4530D77-F1AD-48ED-A0BE-506B28F2992A}"/>
              </a:ext>
            </a:extLst>
          </p:cNvPr>
          <p:cNvSpPr/>
          <p:nvPr/>
        </p:nvSpPr>
        <p:spPr>
          <a:xfrm>
            <a:off x="8559188" y="3213595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07855B-938C-4C81-80A8-FE8172D5C118}"/>
              </a:ext>
            </a:extLst>
          </p:cNvPr>
          <p:cNvSpPr txBox="1"/>
          <p:nvPr/>
        </p:nvSpPr>
        <p:spPr>
          <a:xfrm>
            <a:off x="8489193" y="3105727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Joueurs :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90ADF0F-9F33-4B2A-8F41-59A300F4ADEF}"/>
              </a:ext>
            </a:extLst>
          </p:cNvPr>
          <p:cNvSpPr/>
          <p:nvPr/>
        </p:nvSpPr>
        <p:spPr>
          <a:xfrm>
            <a:off x="8559188" y="5374792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242BE6C-8FE5-4895-9E6E-C93D0019998A}"/>
              </a:ext>
            </a:extLst>
          </p:cNvPr>
          <p:cNvSpPr txBox="1"/>
          <p:nvPr/>
        </p:nvSpPr>
        <p:spPr>
          <a:xfrm>
            <a:off x="8671766" y="5266924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Bots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22EC264-74CB-4C09-B00E-9BEE783749D8}"/>
              </a:ext>
            </a:extLst>
          </p:cNvPr>
          <p:cNvSpPr/>
          <p:nvPr/>
        </p:nvSpPr>
        <p:spPr>
          <a:xfrm>
            <a:off x="12733311" y="3213594"/>
            <a:ext cx="301588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272C7F-E7A1-48D7-8638-2397FDF6A2A7}"/>
              </a:ext>
            </a:extLst>
          </p:cNvPr>
          <p:cNvSpPr txBox="1"/>
          <p:nvPr/>
        </p:nvSpPr>
        <p:spPr>
          <a:xfrm>
            <a:off x="13665726" y="3064141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52AC488-6C5C-4920-A97A-E354B453479E}"/>
              </a:ext>
            </a:extLst>
          </p:cNvPr>
          <p:cNvSpPr txBox="1"/>
          <p:nvPr/>
        </p:nvSpPr>
        <p:spPr>
          <a:xfrm>
            <a:off x="13665726" y="5217733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A5E7897-7A53-4E84-B895-4EC9080C7CE5}"/>
              </a:ext>
            </a:extLst>
          </p:cNvPr>
          <p:cNvSpPr/>
          <p:nvPr/>
        </p:nvSpPr>
        <p:spPr>
          <a:xfrm>
            <a:off x="12733310" y="5374791"/>
            <a:ext cx="301588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FD1D46F-2071-4438-9596-5D6FAA768DC9}"/>
              </a:ext>
            </a:extLst>
          </p:cNvPr>
          <p:cNvSpPr/>
          <p:nvPr/>
        </p:nvSpPr>
        <p:spPr>
          <a:xfrm>
            <a:off x="6776646" y="9263847"/>
            <a:ext cx="10830708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472153-F55E-4125-B2C9-D6498214E94C}"/>
              </a:ext>
            </a:extLst>
          </p:cNvPr>
          <p:cNvSpPr txBox="1"/>
          <p:nvPr/>
        </p:nvSpPr>
        <p:spPr>
          <a:xfrm>
            <a:off x="8489193" y="9155979"/>
            <a:ext cx="73514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Choisir Thème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3EBAAE0-D637-491C-AE40-CD86DD703BAC}"/>
              </a:ext>
            </a:extLst>
          </p:cNvPr>
          <p:cNvCxnSpPr/>
          <p:nvPr/>
        </p:nvCxnSpPr>
        <p:spPr>
          <a:xfrm>
            <a:off x="13801610" y="3379739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0C55B07-0864-40C3-BA5D-E87BD24E3CA6}"/>
              </a:ext>
            </a:extLst>
          </p:cNvPr>
          <p:cNvCxnSpPr/>
          <p:nvPr/>
        </p:nvCxnSpPr>
        <p:spPr>
          <a:xfrm>
            <a:off x="13801610" y="5564609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A9A35BC2-E424-4082-A970-334842A23BEA}"/>
              </a:ext>
            </a:extLst>
          </p:cNvPr>
          <p:cNvSpPr txBox="1"/>
          <p:nvPr/>
        </p:nvSpPr>
        <p:spPr>
          <a:xfrm>
            <a:off x="14851611" y="3172008"/>
            <a:ext cx="10308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DB59C4C-5D0D-4142-870D-B3DEE451E5BB}"/>
              </a:ext>
            </a:extLst>
          </p:cNvPr>
          <p:cNvSpPr txBox="1"/>
          <p:nvPr/>
        </p:nvSpPr>
        <p:spPr>
          <a:xfrm>
            <a:off x="14747519" y="5320856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1B7F86F-AD98-48E1-969D-185896A8A060}"/>
              </a:ext>
            </a:extLst>
          </p:cNvPr>
          <p:cNvCxnSpPr/>
          <p:nvPr/>
        </p:nvCxnSpPr>
        <p:spPr>
          <a:xfrm>
            <a:off x="14965392" y="5553513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80B614F4-2C98-4951-BDE2-F2C17C832AF9}"/>
              </a:ext>
            </a:extLst>
          </p:cNvPr>
          <p:cNvSpPr txBox="1"/>
          <p:nvPr/>
        </p:nvSpPr>
        <p:spPr>
          <a:xfrm>
            <a:off x="12633141" y="3064140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6543286-BBF2-4B7A-A57B-B59FE278A744}"/>
              </a:ext>
            </a:extLst>
          </p:cNvPr>
          <p:cNvCxnSpPr/>
          <p:nvPr/>
        </p:nvCxnSpPr>
        <p:spPr>
          <a:xfrm>
            <a:off x="14965392" y="3382797"/>
            <a:ext cx="0" cy="7647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E1F9122-D774-420B-B13C-31194A4EB06B}"/>
              </a:ext>
            </a:extLst>
          </p:cNvPr>
          <p:cNvSpPr txBox="1"/>
          <p:nvPr/>
        </p:nvSpPr>
        <p:spPr>
          <a:xfrm>
            <a:off x="12769179" y="5305018"/>
            <a:ext cx="1151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DF37E279-ECC8-489A-9B44-04C028F05F61}"/>
              </a:ext>
            </a:extLst>
          </p:cNvPr>
          <p:cNvSpPr/>
          <p:nvPr/>
        </p:nvSpPr>
        <p:spPr>
          <a:xfrm rot="5400000">
            <a:off x="-758764" y="5953779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095FD82-5B9A-47AD-9EBF-8C904CC73B0A}"/>
              </a:ext>
            </a:extLst>
          </p:cNvPr>
          <p:cNvSpPr txBox="1"/>
          <p:nvPr/>
        </p:nvSpPr>
        <p:spPr>
          <a:xfrm>
            <a:off x="6176395" y="7254031"/>
            <a:ext cx="40647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Niveau bots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3421355-0DA2-4D1D-9935-6AA3D05C952C}"/>
              </a:ext>
            </a:extLst>
          </p:cNvPr>
          <p:cNvSpPr/>
          <p:nvPr/>
        </p:nvSpPr>
        <p:spPr>
          <a:xfrm>
            <a:off x="6176396" y="7361899"/>
            <a:ext cx="4064736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F85B08E-9C0C-4C6C-AD20-540C23E5EFAD}"/>
              </a:ext>
            </a:extLst>
          </p:cNvPr>
          <p:cNvCxnSpPr>
            <a:cxnSpLocks/>
          </p:cNvCxnSpPr>
          <p:nvPr/>
        </p:nvCxnSpPr>
        <p:spPr>
          <a:xfrm>
            <a:off x="10474092" y="7869656"/>
            <a:ext cx="4728030" cy="0"/>
          </a:xfrm>
          <a:prstGeom prst="line">
            <a:avLst/>
          </a:prstGeom>
          <a:ln w="76200">
            <a:headEnd type="none" w="med" len="med"/>
            <a:tailEnd type="diamond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85F9471-53A6-452B-931E-508EE42A8A4F}"/>
              </a:ext>
            </a:extLst>
          </p:cNvPr>
          <p:cNvSpPr/>
          <p:nvPr/>
        </p:nvSpPr>
        <p:spPr>
          <a:xfrm>
            <a:off x="10474092" y="7502767"/>
            <a:ext cx="7133262" cy="74982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90D231F-6A27-4EEF-BFA0-6E4E9FF30569}"/>
              </a:ext>
            </a:extLst>
          </p:cNvPr>
          <p:cNvSpPr txBox="1"/>
          <p:nvPr/>
        </p:nvSpPr>
        <p:spPr>
          <a:xfrm rot="5400000">
            <a:off x="-536661" y="5841926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1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F2F53BBC-FB2C-4DFB-82BD-2F6CDD2324E0}"/>
              </a:ext>
            </a:extLst>
          </p:cNvPr>
          <p:cNvSpPr/>
          <p:nvPr/>
        </p:nvSpPr>
        <p:spPr>
          <a:xfrm rot="900000">
            <a:off x="741669" y="11707965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DFD22EE-F282-45FB-BB3B-221CCE0814ED}"/>
              </a:ext>
            </a:extLst>
          </p:cNvPr>
          <p:cNvSpPr txBox="1"/>
          <p:nvPr/>
        </p:nvSpPr>
        <p:spPr>
          <a:xfrm rot="900000">
            <a:off x="811373" y="11613045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9A3B6DD-2F19-49B4-81EB-17E96CC16896}"/>
              </a:ext>
            </a:extLst>
          </p:cNvPr>
          <p:cNvSpPr txBox="1"/>
          <p:nvPr/>
        </p:nvSpPr>
        <p:spPr>
          <a:xfrm rot="11700000">
            <a:off x="18502532" y="685668"/>
            <a:ext cx="31619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3D59642-4D65-4AF7-BEFC-6F3DABEE123F}"/>
              </a:ext>
            </a:extLst>
          </p:cNvPr>
          <p:cNvSpPr txBox="1"/>
          <p:nvPr/>
        </p:nvSpPr>
        <p:spPr>
          <a:xfrm>
            <a:off x="10586670" y="11469177"/>
            <a:ext cx="301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999F979A-CD5E-4812-82EA-D7644329BFDD}"/>
              </a:ext>
            </a:extLst>
          </p:cNvPr>
          <p:cNvSpPr/>
          <p:nvPr/>
        </p:nvSpPr>
        <p:spPr>
          <a:xfrm rot="11700000">
            <a:off x="18475381" y="684588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6" name="Image 55">
            <a:hlinkClick r:id="rId3" action="ppaction://hlinksldjump"/>
            <a:extLst>
              <a:ext uri="{FF2B5EF4-FFF2-40B4-BE49-F238E27FC236}">
                <a16:creationId xmlns:a16="http://schemas.microsoft.com/office/drawing/2014/main" id="{74B990DC-8838-4D08-84A1-C9BAD6B32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sp>
        <p:nvSpPr>
          <p:cNvPr id="54" name="Rectangle : coins arrondis 5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0E5DC0-46EF-4A30-9346-E40F57F1E43F}"/>
              </a:ext>
            </a:extLst>
          </p:cNvPr>
          <p:cNvSpPr/>
          <p:nvPr/>
        </p:nvSpPr>
        <p:spPr>
          <a:xfrm>
            <a:off x="10474092" y="11577045"/>
            <a:ext cx="3241043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58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0FB653A2-0E33-4B5D-8F62-748EDD1AAA65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pic>
        <p:nvPicPr>
          <p:cNvPr id="25" name="Image 24">
            <a:hlinkClick r:id="rId3" action="ppaction://hlinksldjump"/>
            <a:extLst>
              <a:ext uri="{FF2B5EF4-FFF2-40B4-BE49-F238E27FC236}">
                <a16:creationId xmlns:a16="http://schemas.microsoft.com/office/drawing/2014/main" id="{284D7A4F-4EEC-47B0-8A7D-C3D9C05BB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87" y="403098"/>
            <a:ext cx="1594460" cy="159446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BEE928A-A551-4085-A801-C2B8653A4731}"/>
              </a:ext>
            </a:extLst>
          </p:cNvPr>
          <p:cNvSpPr/>
          <p:nvPr/>
        </p:nvSpPr>
        <p:spPr>
          <a:xfrm>
            <a:off x="5182707" y="3922511"/>
            <a:ext cx="14018585" cy="5870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500" dirty="0">
                <a:latin typeface="GoodDog Cool" panose="00000400000000000000" pitchFamily="2" charset="0"/>
              </a:rPr>
              <a:t>Troupeau en Cour avec les cartes 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964E862-55B3-48C7-8DD9-314D6686C5CE}"/>
              </a:ext>
            </a:extLst>
          </p:cNvPr>
          <p:cNvSpPr/>
          <p:nvPr/>
        </p:nvSpPr>
        <p:spPr>
          <a:xfrm>
            <a:off x="5967724" y="10726361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7D313B8-ABCD-4438-91D4-9478ABA2EE4A}"/>
              </a:ext>
            </a:extLst>
          </p:cNvPr>
          <p:cNvSpPr txBox="1"/>
          <p:nvPr/>
        </p:nvSpPr>
        <p:spPr>
          <a:xfrm>
            <a:off x="6037428" y="10631441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D67312-7A9B-40BA-9C35-280B7EC600C1}"/>
              </a:ext>
            </a:extLst>
          </p:cNvPr>
          <p:cNvSpPr/>
          <p:nvPr/>
        </p:nvSpPr>
        <p:spPr>
          <a:xfrm>
            <a:off x="4769851" y="10340370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F1B5A0C-8143-43D5-BADB-BF447426AA78}"/>
              </a:ext>
            </a:extLst>
          </p:cNvPr>
          <p:cNvSpPr txBox="1"/>
          <p:nvPr/>
        </p:nvSpPr>
        <p:spPr>
          <a:xfrm>
            <a:off x="4943524" y="12291054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50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DA1C358-B5E0-413A-8CB3-DBA5D4BDBF7C}"/>
              </a:ext>
            </a:extLst>
          </p:cNvPr>
          <p:cNvSpPr/>
          <p:nvPr/>
        </p:nvSpPr>
        <p:spPr>
          <a:xfrm>
            <a:off x="8266085" y="12507369"/>
            <a:ext cx="1303096" cy="6454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45A834C-6FB3-410E-B44D-7FD289D54507}"/>
              </a:ext>
            </a:extLst>
          </p:cNvPr>
          <p:cNvSpPr/>
          <p:nvPr/>
        </p:nvSpPr>
        <p:spPr>
          <a:xfrm>
            <a:off x="15010558" y="10695406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CFDE9AA-BAFD-446D-A4D2-010C153EBC31}"/>
              </a:ext>
            </a:extLst>
          </p:cNvPr>
          <p:cNvSpPr txBox="1"/>
          <p:nvPr/>
        </p:nvSpPr>
        <p:spPr>
          <a:xfrm>
            <a:off x="15080262" y="10600486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Bot 1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41D892-2517-4D84-8290-B3AECF71B8A4}"/>
              </a:ext>
            </a:extLst>
          </p:cNvPr>
          <p:cNvSpPr txBox="1"/>
          <p:nvPr/>
        </p:nvSpPr>
        <p:spPr>
          <a:xfrm>
            <a:off x="13986358" y="12260099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20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C9A8556-EC38-4108-8EE2-165A8B83F718}"/>
              </a:ext>
            </a:extLst>
          </p:cNvPr>
          <p:cNvSpPr/>
          <p:nvPr/>
        </p:nvSpPr>
        <p:spPr>
          <a:xfrm rot="10800000">
            <a:off x="14671916" y="1963939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5527D53-00D2-490A-A2BF-2A52AE2916A6}"/>
              </a:ext>
            </a:extLst>
          </p:cNvPr>
          <p:cNvSpPr txBox="1"/>
          <p:nvPr/>
        </p:nvSpPr>
        <p:spPr>
          <a:xfrm rot="10800000">
            <a:off x="14811323" y="2008081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C43A182-99A9-44FB-BCCF-99A169ADDF58}"/>
              </a:ext>
            </a:extLst>
          </p:cNvPr>
          <p:cNvSpPr txBox="1"/>
          <p:nvPr/>
        </p:nvSpPr>
        <p:spPr>
          <a:xfrm rot="10800000">
            <a:off x="13455323" y="676099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82BCAFD-41C6-4E03-9F62-FCE4C7F3BDC7}"/>
              </a:ext>
            </a:extLst>
          </p:cNvPr>
          <p:cNvSpPr/>
          <p:nvPr/>
        </p:nvSpPr>
        <p:spPr>
          <a:xfrm rot="5400000">
            <a:off x="1490435" y="6092542"/>
            <a:ext cx="3183851" cy="113862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758D2AF-3123-4987-BB3C-B3D37F9643E3}"/>
              </a:ext>
            </a:extLst>
          </p:cNvPr>
          <p:cNvSpPr txBox="1"/>
          <p:nvPr/>
        </p:nvSpPr>
        <p:spPr>
          <a:xfrm rot="5400000">
            <a:off x="1560139" y="5997622"/>
            <a:ext cx="31838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Joueur 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C13AC68-1013-419F-9F04-BAF812CE338F}"/>
              </a:ext>
            </a:extLst>
          </p:cNvPr>
          <p:cNvSpPr txBox="1"/>
          <p:nvPr/>
        </p:nvSpPr>
        <p:spPr>
          <a:xfrm rot="5400000">
            <a:off x="-1224542" y="6877389"/>
            <a:ext cx="54382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ln w="0"/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Mouches : 12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F39A985-E31A-4A51-A7B4-256665BA3668}"/>
              </a:ext>
            </a:extLst>
          </p:cNvPr>
          <p:cNvSpPr/>
          <p:nvPr/>
        </p:nvSpPr>
        <p:spPr>
          <a:xfrm>
            <a:off x="13704318" y="10313988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1EF8D5A-6B46-469D-B935-3D41F07E4CD2}"/>
              </a:ext>
            </a:extLst>
          </p:cNvPr>
          <p:cNvSpPr/>
          <p:nvPr/>
        </p:nvSpPr>
        <p:spPr>
          <a:xfrm>
            <a:off x="13717420" y="130405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80752F83-67BB-4464-AAC6-03F2A5443F3F}"/>
              </a:ext>
            </a:extLst>
          </p:cNvPr>
          <p:cNvSpPr/>
          <p:nvPr/>
        </p:nvSpPr>
        <p:spPr>
          <a:xfrm rot="5400000">
            <a:off x="-531415" y="5451759"/>
            <a:ext cx="5438233" cy="32452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04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08B9266-0F3E-42EA-AF16-5FBB597D6675}"/>
              </a:ext>
            </a:extLst>
          </p:cNvPr>
          <p:cNvSpPr/>
          <p:nvPr/>
        </p:nvSpPr>
        <p:spPr>
          <a:xfrm>
            <a:off x="13054013" y="321739"/>
            <a:ext cx="10363200" cy="11345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47D28A3-E828-4707-8ED9-AD18F30196FE}"/>
              </a:ext>
            </a:extLst>
          </p:cNvPr>
          <p:cNvSpPr txBox="1"/>
          <p:nvPr/>
        </p:nvSpPr>
        <p:spPr>
          <a:xfrm rot="10800000">
            <a:off x="13578946" y="725229"/>
            <a:ext cx="943186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/>
              <a:t>Lorem ipsum </a:t>
            </a:r>
            <a:r>
              <a:rPr lang="fr-FR" sz="2500" dirty="0" err="1"/>
              <a:t>dolor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, </a:t>
            </a:r>
            <a:r>
              <a:rPr lang="fr-FR" sz="2500" dirty="0" err="1"/>
              <a:t>consectetur</a:t>
            </a:r>
            <a:r>
              <a:rPr lang="fr-FR" sz="2500" dirty="0"/>
              <a:t> </a:t>
            </a:r>
            <a:r>
              <a:rPr lang="fr-FR" sz="2500" dirty="0" err="1"/>
              <a:t>adipiscing</a:t>
            </a:r>
            <a:r>
              <a:rPr lang="fr-FR" sz="2500" dirty="0"/>
              <a:t> </a:t>
            </a:r>
            <a:r>
              <a:rPr lang="fr-FR" sz="2500" dirty="0" err="1"/>
              <a:t>elit</a:t>
            </a:r>
            <a:r>
              <a:rPr lang="fr-FR" sz="2500" dirty="0"/>
              <a:t>. </a:t>
            </a:r>
            <a:r>
              <a:rPr lang="fr-FR" sz="2500" dirty="0" err="1"/>
              <a:t>Quisque</a:t>
            </a:r>
            <a:r>
              <a:rPr lang="fr-FR" sz="2500" dirty="0"/>
              <a:t> </a:t>
            </a:r>
            <a:r>
              <a:rPr lang="fr-FR" sz="2500" dirty="0" err="1"/>
              <a:t>scelerisque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tellus</a:t>
            </a:r>
            <a:r>
              <a:rPr lang="fr-FR" sz="2500" dirty="0"/>
              <a:t> porta,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gravida</a:t>
            </a:r>
            <a:r>
              <a:rPr lang="fr-FR" sz="2500" dirty="0"/>
              <a:t> </a:t>
            </a:r>
            <a:r>
              <a:rPr lang="fr-FR" sz="2500" dirty="0" err="1"/>
              <a:t>nisi</a:t>
            </a:r>
            <a:r>
              <a:rPr lang="fr-FR" sz="2500" dirty="0"/>
              <a:t> </a:t>
            </a:r>
            <a:r>
              <a:rPr lang="fr-FR" sz="2500" dirty="0" err="1"/>
              <a:t>tincidunt</a:t>
            </a:r>
            <a:r>
              <a:rPr lang="fr-FR" sz="2500" dirty="0"/>
              <a:t>. Class </a:t>
            </a:r>
            <a:r>
              <a:rPr lang="fr-FR" sz="2500" dirty="0" err="1"/>
              <a:t>aptent</a:t>
            </a:r>
            <a:r>
              <a:rPr lang="fr-FR" sz="2500" dirty="0"/>
              <a:t> </a:t>
            </a:r>
            <a:r>
              <a:rPr lang="fr-FR" sz="2500" dirty="0" err="1"/>
              <a:t>taciti</a:t>
            </a:r>
            <a:r>
              <a:rPr lang="fr-FR" sz="2500" dirty="0"/>
              <a:t> </a:t>
            </a:r>
            <a:r>
              <a:rPr lang="fr-FR" sz="2500" dirty="0" err="1"/>
              <a:t>sociosqu</a:t>
            </a:r>
            <a:r>
              <a:rPr lang="fr-FR" sz="2500" dirty="0"/>
              <a:t> ad </a:t>
            </a:r>
            <a:r>
              <a:rPr lang="fr-FR" sz="2500" dirty="0" err="1"/>
              <a:t>litora</a:t>
            </a:r>
            <a:r>
              <a:rPr lang="fr-FR" sz="2500" dirty="0"/>
              <a:t> torquent per </a:t>
            </a:r>
            <a:r>
              <a:rPr lang="fr-FR" sz="2500" dirty="0" err="1"/>
              <a:t>conubia</a:t>
            </a:r>
            <a:r>
              <a:rPr lang="fr-FR" sz="2500" dirty="0"/>
              <a:t> </a:t>
            </a:r>
            <a:r>
              <a:rPr lang="fr-FR" sz="2500" dirty="0" err="1"/>
              <a:t>nostra</a:t>
            </a:r>
            <a:r>
              <a:rPr lang="fr-FR" sz="2500" dirty="0"/>
              <a:t>, per </a:t>
            </a:r>
            <a:r>
              <a:rPr lang="fr-FR" sz="2500" dirty="0" err="1"/>
              <a:t>inceptos</a:t>
            </a:r>
            <a:r>
              <a:rPr lang="fr-FR" sz="2500" dirty="0"/>
              <a:t> </a:t>
            </a:r>
            <a:r>
              <a:rPr lang="fr-FR" sz="2500" dirty="0" err="1"/>
              <a:t>himenaeos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sapien</a:t>
            </a:r>
            <a:r>
              <a:rPr lang="fr-FR" sz="2500" dirty="0"/>
              <a:t> </a:t>
            </a:r>
            <a:r>
              <a:rPr lang="fr-FR" sz="2500" dirty="0" err="1"/>
              <a:t>odio</a:t>
            </a:r>
            <a:r>
              <a:rPr lang="fr-FR" sz="2500" dirty="0"/>
              <a:t>. </a:t>
            </a:r>
            <a:r>
              <a:rPr lang="fr-FR" sz="2500" dirty="0" err="1"/>
              <a:t>Etiam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ipsum a ex </a:t>
            </a:r>
            <a:r>
              <a:rPr lang="fr-FR" sz="2500" dirty="0" err="1"/>
              <a:t>aliquam</a:t>
            </a:r>
            <a:r>
              <a:rPr lang="fr-FR" sz="2500" dirty="0"/>
              <a:t> </a:t>
            </a:r>
            <a:r>
              <a:rPr lang="fr-FR" sz="2500" dirty="0" err="1"/>
              <a:t>placerat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 </a:t>
            </a:r>
            <a:r>
              <a:rPr lang="fr-FR" sz="2500" dirty="0" err="1"/>
              <a:t>eros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ex </a:t>
            </a:r>
            <a:r>
              <a:rPr lang="fr-FR" sz="2500" dirty="0" err="1"/>
              <a:t>enim</a:t>
            </a:r>
            <a:r>
              <a:rPr lang="fr-FR" sz="2500" dirty="0"/>
              <a:t>, bibendum at </a:t>
            </a:r>
            <a:r>
              <a:rPr lang="fr-FR" sz="2500" dirty="0" err="1"/>
              <a:t>sapien</a:t>
            </a:r>
            <a:r>
              <a:rPr lang="fr-FR" sz="2500" dirty="0"/>
              <a:t> at,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interdum</a:t>
            </a:r>
            <a:r>
              <a:rPr lang="fr-FR" sz="2500" dirty="0"/>
              <a:t> </a:t>
            </a:r>
            <a:r>
              <a:rPr lang="fr-FR" sz="2500" dirty="0" err="1"/>
              <a:t>enim</a:t>
            </a:r>
            <a:r>
              <a:rPr lang="fr-FR" sz="2500" dirty="0"/>
              <a:t>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Vestibulum</a:t>
            </a:r>
            <a:r>
              <a:rPr lang="fr-FR" sz="2500" dirty="0"/>
              <a:t> </a:t>
            </a:r>
            <a:r>
              <a:rPr lang="fr-FR" sz="2500" dirty="0" err="1"/>
              <a:t>vehicula</a:t>
            </a:r>
            <a:r>
              <a:rPr lang="fr-FR" sz="2500" dirty="0"/>
              <a:t>, </a:t>
            </a:r>
            <a:r>
              <a:rPr lang="fr-FR" sz="2500" dirty="0" err="1"/>
              <a:t>mauris</a:t>
            </a:r>
            <a:r>
              <a:rPr lang="fr-FR" sz="2500" dirty="0"/>
              <a:t> a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, magna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aliquet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, </a:t>
            </a:r>
            <a:r>
              <a:rPr lang="fr-FR" sz="2500" dirty="0" err="1"/>
              <a:t>ac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est </a:t>
            </a:r>
            <a:r>
              <a:rPr lang="fr-FR" sz="2500" dirty="0" err="1"/>
              <a:t>felis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est. Suspendisse pretium </a:t>
            </a:r>
            <a:r>
              <a:rPr lang="fr-FR" sz="2500" dirty="0" err="1"/>
              <a:t>gravida</a:t>
            </a:r>
            <a:r>
              <a:rPr lang="fr-FR" sz="2500" dirty="0"/>
              <a:t> porta. Duis massa </a:t>
            </a:r>
            <a:r>
              <a:rPr lang="fr-FR" sz="2500" dirty="0" err="1"/>
              <a:t>mauris</a:t>
            </a:r>
            <a:r>
              <a:rPr lang="fr-FR" sz="2500" dirty="0"/>
              <a:t>, </a:t>
            </a:r>
            <a:r>
              <a:rPr lang="fr-FR" sz="2500" dirty="0" err="1"/>
              <a:t>pellentesque</a:t>
            </a:r>
            <a:r>
              <a:rPr lang="fr-FR" sz="2500" dirty="0"/>
              <a:t>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dui</a:t>
            </a:r>
            <a:r>
              <a:rPr lang="fr-FR" sz="2500" dirty="0"/>
              <a:t> </a:t>
            </a:r>
            <a:r>
              <a:rPr lang="fr-FR" sz="2500" dirty="0" err="1"/>
              <a:t>fringilla</a:t>
            </a:r>
            <a:r>
              <a:rPr lang="fr-FR" sz="2500" dirty="0"/>
              <a:t>, </a:t>
            </a:r>
            <a:r>
              <a:rPr lang="fr-FR" sz="2500" dirty="0" err="1"/>
              <a:t>efficitur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. </a:t>
            </a:r>
            <a:r>
              <a:rPr lang="fr-FR" sz="2500" dirty="0" err="1"/>
              <a:t>Donec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blandit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. Cras </a:t>
            </a:r>
            <a:r>
              <a:rPr lang="fr-FR" sz="2500" dirty="0" err="1"/>
              <a:t>vel</a:t>
            </a:r>
            <a:r>
              <a:rPr lang="fr-FR" sz="2500" dirty="0"/>
              <a:t> erat bibendum, </a:t>
            </a:r>
            <a:r>
              <a:rPr lang="fr-FR" sz="2500" dirty="0" err="1"/>
              <a:t>feugiat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eu, </a:t>
            </a:r>
            <a:r>
              <a:rPr lang="fr-FR" sz="2500" dirty="0" err="1"/>
              <a:t>finibus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. Duis </a:t>
            </a:r>
            <a:r>
              <a:rPr lang="fr-FR" sz="2500" dirty="0" err="1"/>
              <a:t>ultrices</a:t>
            </a:r>
            <a:r>
              <a:rPr lang="fr-FR" sz="2500" dirty="0"/>
              <a:t> </a:t>
            </a:r>
            <a:r>
              <a:rPr lang="fr-FR" sz="2500" dirty="0" err="1"/>
              <a:t>posuere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Sed </a:t>
            </a:r>
            <a:r>
              <a:rPr lang="fr-FR" sz="2500" dirty="0" err="1"/>
              <a:t>pharetra</a:t>
            </a:r>
            <a:r>
              <a:rPr lang="fr-FR" sz="2500" dirty="0"/>
              <a:t> </a:t>
            </a:r>
            <a:r>
              <a:rPr lang="fr-FR" sz="2500" dirty="0" err="1"/>
              <a:t>sodales</a:t>
            </a:r>
            <a:r>
              <a:rPr lang="fr-FR" sz="2500" dirty="0"/>
              <a:t> nunc, id semper </a:t>
            </a:r>
            <a:r>
              <a:rPr lang="fr-FR" sz="2500" dirty="0" err="1"/>
              <a:t>enim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 ut.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Etiam</a:t>
            </a:r>
            <a:r>
              <a:rPr lang="fr-FR" sz="2500" dirty="0"/>
              <a:t> porta nunc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fermentum</a:t>
            </a:r>
            <a:r>
              <a:rPr lang="fr-FR" sz="2500" dirty="0"/>
              <a:t> cursus. </a:t>
            </a:r>
            <a:r>
              <a:rPr lang="fr-FR" sz="2500" dirty="0" err="1"/>
              <a:t>Praesent</a:t>
            </a:r>
            <a:r>
              <a:rPr lang="fr-FR" sz="2500" dirty="0"/>
              <a:t> bibendum </a:t>
            </a:r>
            <a:r>
              <a:rPr lang="fr-FR" sz="2500" dirty="0" err="1"/>
              <a:t>eleifend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mollis magna </a:t>
            </a:r>
            <a:r>
              <a:rPr lang="fr-FR" sz="2500" dirty="0" err="1"/>
              <a:t>porttitor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dictum, erat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molestie</a:t>
            </a:r>
            <a:r>
              <a:rPr lang="fr-FR" sz="2500" dirty="0"/>
              <a:t> </a:t>
            </a:r>
            <a:r>
              <a:rPr lang="fr-FR" sz="2500" dirty="0" err="1"/>
              <a:t>viverra</a:t>
            </a:r>
            <a:r>
              <a:rPr lang="fr-FR" sz="2500" dirty="0"/>
              <a:t>, nunc </a:t>
            </a:r>
            <a:r>
              <a:rPr lang="fr-FR" sz="2500" dirty="0" err="1"/>
              <a:t>velit</a:t>
            </a:r>
            <a:r>
              <a:rPr lang="fr-FR" sz="2500" dirty="0"/>
              <a:t>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, </a:t>
            </a:r>
            <a:r>
              <a:rPr lang="fr-FR" sz="2500" dirty="0" err="1"/>
              <a:t>luctus</a:t>
            </a:r>
            <a:r>
              <a:rPr lang="fr-FR" sz="2500" dirty="0"/>
              <a:t> </a:t>
            </a:r>
            <a:r>
              <a:rPr lang="fr-FR" sz="2500" dirty="0" err="1"/>
              <a:t>sollicitudin</a:t>
            </a:r>
            <a:r>
              <a:rPr lang="fr-FR" sz="2500" dirty="0"/>
              <a:t> </a:t>
            </a:r>
            <a:r>
              <a:rPr lang="fr-FR" sz="2500" dirty="0" err="1"/>
              <a:t>lorem</a:t>
            </a:r>
            <a:r>
              <a:rPr lang="fr-FR" sz="2500" dirty="0"/>
              <a:t> </a:t>
            </a:r>
            <a:r>
              <a:rPr lang="fr-FR" sz="2500" dirty="0" err="1"/>
              <a:t>purus</a:t>
            </a:r>
            <a:r>
              <a:rPr lang="fr-FR" sz="2500" dirty="0"/>
              <a:t> ut erat. </a:t>
            </a:r>
            <a:r>
              <a:rPr lang="fr-FR" sz="2500" dirty="0" err="1"/>
              <a:t>Aliquam</a:t>
            </a:r>
            <a:r>
              <a:rPr lang="fr-FR" sz="2500" dirty="0"/>
              <a:t> nec cursus </a:t>
            </a:r>
            <a:r>
              <a:rPr lang="fr-FR" sz="2500" dirty="0" err="1"/>
              <a:t>orci</a:t>
            </a:r>
            <a:r>
              <a:rPr lang="fr-FR" sz="2500" dirty="0"/>
              <a:t>, in </a:t>
            </a:r>
            <a:r>
              <a:rPr lang="fr-FR" sz="2500" dirty="0" err="1"/>
              <a:t>facilisis</a:t>
            </a:r>
            <a:r>
              <a:rPr lang="fr-FR" sz="2500" dirty="0"/>
              <a:t> </a:t>
            </a:r>
            <a:r>
              <a:rPr lang="fr-FR" sz="2500" dirty="0" err="1"/>
              <a:t>urna</a:t>
            </a:r>
            <a:r>
              <a:rPr lang="fr-FR" sz="2500" dirty="0"/>
              <a:t>. </a:t>
            </a:r>
            <a:r>
              <a:rPr lang="fr-FR" sz="2500" dirty="0" err="1"/>
              <a:t>Aenean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 magna </a:t>
            </a:r>
            <a:r>
              <a:rPr lang="fr-FR" sz="2500" dirty="0" err="1"/>
              <a:t>iaculis</a:t>
            </a:r>
            <a:r>
              <a:rPr lang="fr-FR" sz="2500" dirty="0"/>
              <a:t> </a:t>
            </a:r>
            <a:r>
              <a:rPr lang="fr-FR" sz="2500" dirty="0" err="1"/>
              <a:t>facilisis</a:t>
            </a:r>
            <a:r>
              <a:rPr lang="fr-FR" sz="2500" dirty="0"/>
              <a:t>. </a:t>
            </a:r>
            <a:r>
              <a:rPr lang="fr-FR" sz="2500" dirty="0" err="1"/>
              <a:t>Mauris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ex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sem</a:t>
            </a:r>
            <a:r>
              <a:rPr lang="fr-FR" sz="2500" dirty="0"/>
              <a:t> </a:t>
            </a:r>
            <a:r>
              <a:rPr lang="fr-FR" sz="2500" dirty="0" err="1"/>
              <a:t>venenatis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tempus</a:t>
            </a:r>
            <a:r>
              <a:rPr lang="fr-FR" sz="2500" dirty="0"/>
              <a:t> </a:t>
            </a:r>
            <a:r>
              <a:rPr lang="fr-FR" sz="2500" dirty="0" err="1"/>
              <a:t>metus</a:t>
            </a:r>
            <a:r>
              <a:rPr lang="fr-FR" sz="2500" dirty="0"/>
              <a:t> </a:t>
            </a:r>
            <a:r>
              <a:rPr lang="fr-FR" sz="2500" dirty="0" err="1"/>
              <a:t>rutrum</a:t>
            </a:r>
            <a:r>
              <a:rPr lang="fr-FR" sz="2500" dirty="0"/>
              <a:t>. </a:t>
            </a:r>
            <a:r>
              <a:rPr lang="fr-FR" sz="2500" dirty="0" err="1"/>
              <a:t>Nullam</a:t>
            </a:r>
            <a:r>
              <a:rPr lang="fr-FR" sz="2500" dirty="0"/>
              <a:t> </a:t>
            </a:r>
            <a:r>
              <a:rPr lang="fr-FR" sz="2500" dirty="0" err="1"/>
              <a:t>varius</a:t>
            </a:r>
            <a:r>
              <a:rPr lang="fr-FR" sz="2500" dirty="0"/>
              <a:t>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Cras nec </a:t>
            </a:r>
            <a:r>
              <a:rPr lang="fr-FR" sz="2500" dirty="0" err="1"/>
              <a:t>sollicitudin</a:t>
            </a:r>
            <a:r>
              <a:rPr lang="fr-FR" sz="2500" dirty="0"/>
              <a:t> sem.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CD334CE-C7EA-4EB9-9095-F332B7E659D5}"/>
              </a:ext>
            </a:extLst>
          </p:cNvPr>
          <p:cNvSpPr/>
          <p:nvPr/>
        </p:nvSpPr>
        <p:spPr>
          <a:xfrm>
            <a:off x="965200" y="2218266"/>
            <a:ext cx="10363200" cy="11345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8096C8-940C-4127-82B6-E0868D4A4CF8}"/>
              </a:ext>
            </a:extLst>
          </p:cNvPr>
          <p:cNvSpPr txBox="1"/>
          <p:nvPr/>
        </p:nvSpPr>
        <p:spPr>
          <a:xfrm>
            <a:off x="0" y="0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FA7BCD-A762-4B63-BEF8-CFB5A2041AF1}"/>
              </a:ext>
            </a:extLst>
          </p:cNvPr>
          <p:cNvSpPr txBox="1"/>
          <p:nvPr/>
        </p:nvSpPr>
        <p:spPr>
          <a:xfrm rot="10800000">
            <a:off x="19612562" y="11315343"/>
            <a:ext cx="4769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MOW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39C4970-4DBC-4FCC-BF67-8CD1E07A49E6}"/>
              </a:ext>
            </a:extLst>
          </p:cNvPr>
          <p:cNvSpPr/>
          <p:nvPr/>
        </p:nvSpPr>
        <p:spPr>
          <a:xfrm>
            <a:off x="3826658" y="2400657"/>
            <a:ext cx="4487883" cy="162121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6B778-693A-4B10-A628-CE1760AB53C6}"/>
              </a:ext>
            </a:extLst>
          </p:cNvPr>
          <p:cNvSpPr txBox="1"/>
          <p:nvPr/>
        </p:nvSpPr>
        <p:spPr>
          <a:xfrm>
            <a:off x="4596387" y="2588016"/>
            <a:ext cx="29484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44285C8-CD70-46B2-BBB9-AA1C826C284E}"/>
              </a:ext>
            </a:extLst>
          </p:cNvPr>
          <p:cNvSpPr/>
          <p:nvPr/>
        </p:nvSpPr>
        <p:spPr>
          <a:xfrm rot="10800000">
            <a:off x="16104383" y="9503380"/>
            <a:ext cx="4487883" cy="162121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9D07D5-299F-4AE2-BF16-1D4D28435590}"/>
              </a:ext>
            </a:extLst>
          </p:cNvPr>
          <p:cNvSpPr txBox="1"/>
          <p:nvPr/>
        </p:nvSpPr>
        <p:spPr>
          <a:xfrm rot="10800000">
            <a:off x="16874112" y="9690739"/>
            <a:ext cx="29484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Règles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918441-7DA2-4703-835F-3EE588384EAD}"/>
              </a:ext>
            </a:extLst>
          </p:cNvPr>
          <p:cNvSpPr txBox="1"/>
          <p:nvPr/>
        </p:nvSpPr>
        <p:spPr>
          <a:xfrm>
            <a:off x="1490133" y="4284133"/>
            <a:ext cx="943186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/>
              <a:t>Lorem ipsum </a:t>
            </a:r>
            <a:r>
              <a:rPr lang="fr-FR" sz="2500" dirty="0" err="1"/>
              <a:t>dolor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, </a:t>
            </a:r>
            <a:r>
              <a:rPr lang="fr-FR" sz="2500" dirty="0" err="1"/>
              <a:t>consectetur</a:t>
            </a:r>
            <a:r>
              <a:rPr lang="fr-FR" sz="2500" dirty="0"/>
              <a:t> </a:t>
            </a:r>
            <a:r>
              <a:rPr lang="fr-FR" sz="2500" dirty="0" err="1"/>
              <a:t>adipiscing</a:t>
            </a:r>
            <a:r>
              <a:rPr lang="fr-FR" sz="2500" dirty="0"/>
              <a:t> </a:t>
            </a:r>
            <a:r>
              <a:rPr lang="fr-FR" sz="2500" dirty="0" err="1"/>
              <a:t>elit</a:t>
            </a:r>
            <a:r>
              <a:rPr lang="fr-FR" sz="2500" dirty="0"/>
              <a:t>. </a:t>
            </a:r>
            <a:r>
              <a:rPr lang="fr-FR" sz="2500" dirty="0" err="1"/>
              <a:t>Quisque</a:t>
            </a:r>
            <a:r>
              <a:rPr lang="fr-FR" sz="2500" dirty="0"/>
              <a:t> </a:t>
            </a:r>
            <a:r>
              <a:rPr lang="fr-FR" sz="2500" dirty="0" err="1"/>
              <a:t>scelerisque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tellus</a:t>
            </a:r>
            <a:r>
              <a:rPr lang="fr-FR" sz="2500" dirty="0"/>
              <a:t> porta,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gravida</a:t>
            </a:r>
            <a:r>
              <a:rPr lang="fr-FR" sz="2500" dirty="0"/>
              <a:t> </a:t>
            </a:r>
            <a:r>
              <a:rPr lang="fr-FR" sz="2500" dirty="0" err="1"/>
              <a:t>nisi</a:t>
            </a:r>
            <a:r>
              <a:rPr lang="fr-FR" sz="2500" dirty="0"/>
              <a:t> </a:t>
            </a:r>
            <a:r>
              <a:rPr lang="fr-FR" sz="2500" dirty="0" err="1"/>
              <a:t>tincidunt</a:t>
            </a:r>
            <a:r>
              <a:rPr lang="fr-FR" sz="2500" dirty="0"/>
              <a:t>. Class </a:t>
            </a:r>
            <a:r>
              <a:rPr lang="fr-FR" sz="2500" dirty="0" err="1"/>
              <a:t>aptent</a:t>
            </a:r>
            <a:r>
              <a:rPr lang="fr-FR" sz="2500" dirty="0"/>
              <a:t> </a:t>
            </a:r>
            <a:r>
              <a:rPr lang="fr-FR" sz="2500" dirty="0" err="1"/>
              <a:t>taciti</a:t>
            </a:r>
            <a:r>
              <a:rPr lang="fr-FR" sz="2500" dirty="0"/>
              <a:t> </a:t>
            </a:r>
            <a:r>
              <a:rPr lang="fr-FR" sz="2500" dirty="0" err="1"/>
              <a:t>sociosqu</a:t>
            </a:r>
            <a:r>
              <a:rPr lang="fr-FR" sz="2500" dirty="0"/>
              <a:t> ad </a:t>
            </a:r>
            <a:r>
              <a:rPr lang="fr-FR" sz="2500" dirty="0" err="1"/>
              <a:t>litora</a:t>
            </a:r>
            <a:r>
              <a:rPr lang="fr-FR" sz="2500" dirty="0"/>
              <a:t> torquent per </a:t>
            </a:r>
            <a:r>
              <a:rPr lang="fr-FR" sz="2500" dirty="0" err="1"/>
              <a:t>conubia</a:t>
            </a:r>
            <a:r>
              <a:rPr lang="fr-FR" sz="2500" dirty="0"/>
              <a:t> </a:t>
            </a:r>
            <a:r>
              <a:rPr lang="fr-FR" sz="2500" dirty="0" err="1"/>
              <a:t>nostra</a:t>
            </a:r>
            <a:r>
              <a:rPr lang="fr-FR" sz="2500" dirty="0"/>
              <a:t>, per </a:t>
            </a:r>
            <a:r>
              <a:rPr lang="fr-FR" sz="2500" dirty="0" err="1"/>
              <a:t>inceptos</a:t>
            </a:r>
            <a:r>
              <a:rPr lang="fr-FR" sz="2500" dirty="0"/>
              <a:t> </a:t>
            </a:r>
            <a:r>
              <a:rPr lang="fr-FR" sz="2500" dirty="0" err="1"/>
              <a:t>himenaeos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sapien</a:t>
            </a:r>
            <a:r>
              <a:rPr lang="fr-FR" sz="2500" dirty="0"/>
              <a:t> </a:t>
            </a:r>
            <a:r>
              <a:rPr lang="fr-FR" sz="2500" dirty="0" err="1"/>
              <a:t>odio</a:t>
            </a:r>
            <a:r>
              <a:rPr lang="fr-FR" sz="2500" dirty="0"/>
              <a:t>. </a:t>
            </a:r>
            <a:r>
              <a:rPr lang="fr-FR" sz="2500" dirty="0" err="1"/>
              <a:t>Etiam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ipsum a ex </a:t>
            </a:r>
            <a:r>
              <a:rPr lang="fr-FR" sz="2500" dirty="0" err="1"/>
              <a:t>aliquam</a:t>
            </a:r>
            <a:r>
              <a:rPr lang="fr-FR" sz="2500" dirty="0"/>
              <a:t> </a:t>
            </a:r>
            <a:r>
              <a:rPr lang="fr-FR" sz="2500" dirty="0" err="1"/>
              <a:t>placerat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sit</a:t>
            </a:r>
            <a:r>
              <a:rPr lang="fr-FR" sz="2500" dirty="0"/>
              <a:t> </a:t>
            </a:r>
            <a:r>
              <a:rPr lang="fr-FR" sz="2500" dirty="0" err="1"/>
              <a:t>amet</a:t>
            </a:r>
            <a:r>
              <a:rPr lang="fr-FR" sz="2500" dirty="0"/>
              <a:t> </a:t>
            </a:r>
            <a:r>
              <a:rPr lang="fr-FR" sz="2500" dirty="0" err="1"/>
              <a:t>eros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ex </a:t>
            </a:r>
            <a:r>
              <a:rPr lang="fr-FR" sz="2500" dirty="0" err="1"/>
              <a:t>enim</a:t>
            </a:r>
            <a:r>
              <a:rPr lang="fr-FR" sz="2500" dirty="0"/>
              <a:t>, bibendum at </a:t>
            </a:r>
            <a:r>
              <a:rPr lang="fr-FR" sz="2500" dirty="0" err="1"/>
              <a:t>sapien</a:t>
            </a:r>
            <a:r>
              <a:rPr lang="fr-FR" sz="2500" dirty="0"/>
              <a:t> at,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interdum</a:t>
            </a:r>
            <a:r>
              <a:rPr lang="fr-FR" sz="2500" dirty="0"/>
              <a:t> </a:t>
            </a:r>
            <a:r>
              <a:rPr lang="fr-FR" sz="2500" dirty="0" err="1"/>
              <a:t>enim</a:t>
            </a:r>
            <a:r>
              <a:rPr lang="fr-FR" sz="2500" dirty="0"/>
              <a:t>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Vestibulum</a:t>
            </a:r>
            <a:r>
              <a:rPr lang="fr-FR" sz="2500" dirty="0"/>
              <a:t> </a:t>
            </a:r>
            <a:r>
              <a:rPr lang="fr-FR" sz="2500" dirty="0" err="1"/>
              <a:t>vehicula</a:t>
            </a:r>
            <a:r>
              <a:rPr lang="fr-FR" sz="2500" dirty="0"/>
              <a:t>, </a:t>
            </a:r>
            <a:r>
              <a:rPr lang="fr-FR" sz="2500" dirty="0" err="1"/>
              <a:t>mauris</a:t>
            </a:r>
            <a:r>
              <a:rPr lang="fr-FR" sz="2500" dirty="0"/>
              <a:t> a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, magna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aliquet</a:t>
            </a:r>
            <a:r>
              <a:rPr lang="fr-FR" sz="2500" dirty="0"/>
              <a:t> </a:t>
            </a:r>
            <a:r>
              <a:rPr lang="fr-FR" sz="2500" dirty="0" err="1"/>
              <a:t>augue</a:t>
            </a:r>
            <a:r>
              <a:rPr lang="fr-FR" sz="2500" dirty="0"/>
              <a:t>, </a:t>
            </a:r>
            <a:r>
              <a:rPr lang="fr-FR" sz="2500" dirty="0" err="1"/>
              <a:t>ac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est </a:t>
            </a:r>
            <a:r>
              <a:rPr lang="fr-FR" sz="2500" dirty="0" err="1"/>
              <a:t>felis</a:t>
            </a:r>
            <a:r>
              <a:rPr lang="fr-FR" sz="2500" dirty="0"/>
              <a:t> </a:t>
            </a:r>
            <a:r>
              <a:rPr lang="fr-FR" sz="2500" dirty="0" err="1"/>
              <a:t>quis</a:t>
            </a:r>
            <a:r>
              <a:rPr lang="fr-FR" sz="2500" dirty="0"/>
              <a:t> est. Suspendisse pretium </a:t>
            </a:r>
            <a:r>
              <a:rPr lang="fr-FR" sz="2500" dirty="0" err="1"/>
              <a:t>gravida</a:t>
            </a:r>
            <a:r>
              <a:rPr lang="fr-FR" sz="2500" dirty="0"/>
              <a:t> porta. Duis massa </a:t>
            </a:r>
            <a:r>
              <a:rPr lang="fr-FR" sz="2500" dirty="0" err="1"/>
              <a:t>mauris</a:t>
            </a:r>
            <a:r>
              <a:rPr lang="fr-FR" sz="2500" dirty="0"/>
              <a:t>, </a:t>
            </a:r>
            <a:r>
              <a:rPr lang="fr-FR" sz="2500" dirty="0" err="1"/>
              <a:t>pellentesque</a:t>
            </a:r>
            <a:r>
              <a:rPr lang="fr-FR" sz="2500" dirty="0"/>
              <a:t>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dui</a:t>
            </a:r>
            <a:r>
              <a:rPr lang="fr-FR" sz="2500" dirty="0"/>
              <a:t> </a:t>
            </a:r>
            <a:r>
              <a:rPr lang="fr-FR" sz="2500" dirty="0" err="1"/>
              <a:t>fringilla</a:t>
            </a:r>
            <a:r>
              <a:rPr lang="fr-FR" sz="2500" dirty="0"/>
              <a:t>, </a:t>
            </a:r>
            <a:r>
              <a:rPr lang="fr-FR" sz="2500" dirty="0" err="1"/>
              <a:t>efficitur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. </a:t>
            </a:r>
            <a:r>
              <a:rPr lang="fr-FR" sz="2500" dirty="0" err="1"/>
              <a:t>Donec</a:t>
            </a:r>
            <a:r>
              <a:rPr lang="fr-FR" sz="2500" dirty="0"/>
              <a:t> </a:t>
            </a:r>
            <a:r>
              <a:rPr lang="fr-FR" sz="2500" dirty="0" err="1"/>
              <a:t>egestas</a:t>
            </a:r>
            <a:r>
              <a:rPr lang="fr-FR" sz="2500" dirty="0"/>
              <a:t> </a:t>
            </a:r>
            <a:r>
              <a:rPr lang="fr-FR" sz="2500" dirty="0" err="1"/>
              <a:t>blandit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eget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. Cras </a:t>
            </a:r>
            <a:r>
              <a:rPr lang="fr-FR" sz="2500" dirty="0" err="1"/>
              <a:t>vel</a:t>
            </a:r>
            <a:r>
              <a:rPr lang="fr-FR" sz="2500" dirty="0"/>
              <a:t> erat bibendum, </a:t>
            </a:r>
            <a:r>
              <a:rPr lang="fr-FR" sz="2500" dirty="0" err="1"/>
              <a:t>feugiat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eu, </a:t>
            </a:r>
            <a:r>
              <a:rPr lang="fr-FR" sz="2500" dirty="0" err="1"/>
              <a:t>finibus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. Duis </a:t>
            </a:r>
            <a:r>
              <a:rPr lang="fr-FR" sz="2500" dirty="0" err="1"/>
              <a:t>ultrices</a:t>
            </a:r>
            <a:r>
              <a:rPr lang="fr-FR" sz="2500" dirty="0"/>
              <a:t> </a:t>
            </a:r>
            <a:r>
              <a:rPr lang="fr-FR" sz="2500" dirty="0" err="1"/>
              <a:t>posuere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Sed </a:t>
            </a:r>
            <a:r>
              <a:rPr lang="fr-FR" sz="2500" dirty="0" err="1"/>
              <a:t>pharetra</a:t>
            </a:r>
            <a:r>
              <a:rPr lang="fr-FR" sz="2500" dirty="0"/>
              <a:t> </a:t>
            </a:r>
            <a:r>
              <a:rPr lang="fr-FR" sz="2500" dirty="0" err="1"/>
              <a:t>sodales</a:t>
            </a:r>
            <a:r>
              <a:rPr lang="fr-FR" sz="2500" dirty="0"/>
              <a:t> nunc, id semper </a:t>
            </a:r>
            <a:r>
              <a:rPr lang="fr-FR" sz="2500" dirty="0" err="1"/>
              <a:t>enim</a:t>
            </a:r>
            <a:r>
              <a:rPr lang="fr-FR" sz="2500" dirty="0"/>
              <a:t> </a:t>
            </a:r>
            <a:r>
              <a:rPr lang="fr-FR" sz="2500" dirty="0" err="1"/>
              <a:t>luctus</a:t>
            </a:r>
            <a:r>
              <a:rPr lang="fr-FR" sz="2500" dirty="0"/>
              <a:t> ut.</a:t>
            </a:r>
          </a:p>
          <a:p>
            <a:pPr algn="just"/>
            <a:endParaRPr lang="fr-FR" sz="2500" dirty="0"/>
          </a:p>
          <a:p>
            <a:pPr algn="just"/>
            <a:r>
              <a:rPr lang="fr-FR" sz="2500" dirty="0" err="1"/>
              <a:t>Etiam</a:t>
            </a:r>
            <a:r>
              <a:rPr lang="fr-FR" sz="2500" dirty="0"/>
              <a:t> porta nunc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ligula</a:t>
            </a:r>
            <a:r>
              <a:rPr lang="fr-FR" sz="2500" dirty="0"/>
              <a:t> </a:t>
            </a:r>
            <a:r>
              <a:rPr lang="fr-FR" sz="2500" dirty="0" err="1"/>
              <a:t>fermentum</a:t>
            </a:r>
            <a:r>
              <a:rPr lang="fr-FR" sz="2500" dirty="0"/>
              <a:t> cursus. </a:t>
            </a:r>
            <a:r>
              <a:rPr lang="fr-FR" sz="2500" dirty="0" err="1"/>
              <a:t>Praesent</a:t>
            </a:r>
            <a:r>
              <a:rPr lang="fr-FR" sz="2500" dirty="0"/>
              <a:t> bibendum </a:t>
            </a:r>
            <a:r>
              <a:rPr lang="fr-FR" sz="2500" dirty="0" err="1"/>
              <a:t>eleifend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mollis magna </a:t>
            </a:r>
            <a:r>
              <a:rPr lang="fr-FR" sz="2500" dirty="0" err="1"/>
              <a:t>porttitor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. </a:t>
            </a:r>
            <a:r>
              <a:rPr lang="fr-FR" sz="2500" dirty="0" err="1"/>
              <a:t>Vivamus</a:t>
            </a:r>
            <a:r>
              <a:rPr lang="fr-FR" sz="2500" dirty="0"/>
              <a:t> dictum, erat </a:t>
            </a:r>
            <a:r>
              <a:rPr lang="fr-FR" sz="2500" dirty="0" err="1"/>
              <a:t>sed</a:t>
            </a:r>
            <a:r>
              <a:rPr lang="fr-FR" sz="2500" dirty="0"/>
              <a:t> </a:t>
            </a:r>
            <a:r>
              <a:rPr lang="fr-FR" sz="2500" dirty="0" err="1"/>
              <a:t>molestie</a:t>
            </a:r>
            <a:r>
              <a:rPr lang="fr-FR" sz="2500" dirty="0"/>
              <a:t> </a:t>
            </a:r>
            <a:r>
              <a:rPr lang="fr-FR" sz="2500" dirty="0" err="1"/>
              <a:t>viverra</a:t>
            </a:r>
            <a:r>
              <a:rPr lang="fr-FR" sz="2500" dirty="0"/>
              <a:t>, nunc </a:t>
            </a:r>
            <a:r>
              <a:rPr lang="fr-FR" sz="2500" dirty="0" err="1"/>
              <a:t>velit</a:t>
            </a:r>
            <a:r>
              <a:rPr lang="fr-FR" sz="2500" dirty="0"/>
              <a:t> </a:t>
            </a:r>
            <a:r>
              <a:rPr lang="fr-FR" sz="2500" dirty="0" err="1"/>
              <a:t>hendrerit</a:t>
            </a:r>
            <a:r>
              <a:rPr lang="fr-FR" sz="2500" dirty="0"/>
              <a:t> </a:t>
            </a:r>
            <a:r>
              <a:rPr lang="fr-FR" sz="2500" dirty="0" err="1"/>
              <a:t>velit</a:t>
            </a:r>
            <a:r>
              <a:rPr lang="fr-FR" sz="2500" dirty="0"/>
              <a:t>, </a:t>
            </a:r>
            <a:r>
              <a:rPr lang="fr-FR" sz="2500" dirty="0" err="1"/>
              <a:t>luctus</a:t>
            </a:r>
            <a:r>
              <a:rPr lang="fr-FR" sz="2500" dirty="0"/>
              <a:t> </a:t>
            </a:r>
            <a:r>
              <a:rPr lang="fr-FR" sz="2500" dirty="0" err="1"/>
              <a:t>sollicitudin</a:t>
            </a:r>
            <a:r>
              <a:rPr lang="fr-FR" sz="2500" dirty="0"/>
              <a:t> </a:t>
            </a:r>
            <a:r>
              <a:rPr lang="fr-FR" sz="2500" dirty="0" err="1"/>
              <a:t>lorem</a:t>
            </a:r>
            <a:r>
              <a:rPr lang="fr-FR" sz="2500" dirty="0"/>
              <a:t> </a:t>
            </a:r>
            <a:r>
              <a:rPr lang="fr-FR" sz="2500" dirty="0" err="1"/>
              <a:t>purus</a:t>
            </a:r>
            <a:r>
              <a:rPr lang="fr-FR" sz="2500" dirty="0"/>
              <a:t> ut erat. </a:t>
            </a:r>
            <a:r>
              <a:rPr lang="fr-FR" sz="2500" dirty="0" err="1"/>
              <a:t>Aliquam</a:t>
            </a:r>
            <a:r>
              <a:rPr lang="fr-FR" sz="2500" dirty="0"/>
              <a:t> nec cursus </a:t>
            </a:r>
            <a:r>
              <a:rPr lang="fr-FR" sz="2500" dirty="0" err="1"/>
              <a:t>orci</a:t>
            </a:r>
            <a:r>
              <a:rPr lang="fr-FR" sz="2500" dirty="0"/>
              <a:t>, in </a:t>
            </a:r>
            <a:r>
              <a:rPr lang="fr-FR" sz="2500" dirty="0" err="1"/>
              <a:t>facilisis</a:t>
            </a:r>
            <a:r>
              <a:rPr lang="fr-FR" sz="2500" dirty="0"/>
              <a:t> </a:t>
            </a:r>
            <a:r>
              <a:rPr lang="fr-FR" sz="2500" dirty="0" err="1"/>
              <a:t>urna</a:t>
            </a:r>
            <a:r>
              <a:rPr lang="fr-FR" sz="2500" dirty="0"/>
              <a:t>. </a:t>
            </a:r>
            <a:r>
              <a:rPr lang="fr-FR" sz="2500" dirty="0" err="1"/>
              <a:t>Aenean</a:t>
            </a:r>
            <a:r>
              <a:rPr lang="fr-FR" sz="2500" dirty="0"/>
              <a:t> </a:t>
            </a:r>
            <a:r>
              <a:rPr lang="fr-FR" sz="2500" dirty="0" err="1"/>
              <a:t>consequat</a:t>
            </a:r>
            <a:r>
              <a:rPr lang="fr-FR" sz="2500" dirty="0"/>
              <a:t> </a:t>
            </a:r>
            <a:r>
              <a:rPr lang="fr-FR" sz="2500" dirty="0" err="1"/>
              <a:t>lectus</a:t>
            </a:r>
            <a:r>
              <a:rPr lang="fr-FR" sz="2500" dirty="0"/>
              <a:t> </a:t>
            </a:r>
            <a:r>
              <a:rPr lang="fr-FR" sz="2500" dirty="0" err="1"/>
              <a:t>ac</a:t>
            </a:r>
            <a:r>
              <a:rPr lang="fr-FR" sz="2500" dirty="0"/>
              <a:t> magna </a:t>
            </a:r>
            <a:r>
              <a:rPr lang="fr-FR" sz="2500" dirty="0" err="1"/>
              <a:t>iaculis</a:t>
            </a:r>
            <a:r>
              <a:rPr lang="fr-FR" sz="2500" dirty="0"/>
              <a:t> </a:t>
            </a:r>
            <a:r>
              <a:rPr lang="fr-FR" sz="2500" dirty="0" err="1"/>
              <a:t>facilisis</a:t>
            </a:r>
            <a:r>
              <a:rPr lang="fr-FR" sz="2500" dirty="0"/>
              <a:t>. </a:t>
            </a:r>
            <a:r>
              <a:rPr lang="fr-FR" sz="2500" dirty="0" err="1"/>
              <a:t>Mauris</a:t>
            </a:r>
            <a:r>
              <a:rPr lang="fr-FR" sz="2500" dirty="0"/>
              <a:t> </a:t>
            </a:r>
            <a:r>
              <a:rPr lang="fr-FR" sz="2500" dirty="0" err="1"/>
              <a:t>malesuada</a:t>
            </a:r>
            <a:r>
              <a:rPr lang="fr-FR" sz="2500" dirty="0"/>
              <a:t> ex </a:t>
            </a:r>
            <a:r>
              <a:rPr lang="fr-FR" sz="2500" dirty="0" err="1"/>
              <a:t>quis</a:t>
            </a:r>
            <a:r>
              <a:rPr lang="fr-FR" sz="2500" dirty="0"/>
              <a:t> </a:t>
            </a:r>
            <a:r>
              <a:rPr lang="fr-FR" sz="2500" dirty="0" err="1"/>
              <a:t>sem</a:t>
            </a:r>
            <a:r>
              <a:rPr lang="fr-FR" sz="2500" dirty="0"/>
              <a:t> </a:t>
            </a:r>
            <a:r>
              <a:rPr lang="fr-FR" sz="2500" dirty="0" err="1"/>
              <a:t>venenatis</a:t>
            </a:r>
            <a:r>
              <a:rPr lang="fr-FR" sz="2500" dirty="0"/>
              <a:t>, </a:t>
            </a:r>
            <a:r>
              <a:rPr lang="fr-FR" sz="2500" dirty="0" err="1"/>
              <a:t>vel</a:t>
            </a:r>
            <a:r>
              <a:rPr lang="fr-FR" sz="2500" dirty="0"/>
              <a:t> </a:t>
            </a:r>
            <a:r>
              <a:rPr lang="fr-FR" sz="2500" dirty="0" err="1"/>
              <a:t>tempus</a:t>
            </a:r>
            <a:r>
              <a:rPr lang="fr-FR" sz="2500" dirty="0"/>
              <a:t> </a:t>
            </a:r>
            <a:r>
              <a:rPr lang="fr-FR" sz="2500" dirty="0" err="1"/>
              <a:t>metus</a:t>
            </a:r>
            <a:r>
              <a:rPr lang="fr-FR" sz="2500" dirty="0"/>
              <a:t> </a:t>
            </a:r>
            <a:r>
              <a:rPr lang="fr-FR" sz="2500" dirty="0" err="1"/>
              <a:t>rutrum</a:t>
            </a:r>
            <a:r>
              <a:rPr lang="fr-FR" sz="2500" dirty="0"/>
              <a:t>. </a:t>
            </a:r>
            <a:r>
              <a:rPr lang="fr-FR" sz="2500" dirty="0" err="1"/>
              <a:t>Nullam</a:t>
            </a:r>
            <a:r>
              <a:rPr lang="fr-FR" sz="2500" dirty="0"/>
              <a:t> </a:t>
            </a:r>
            <a:r>
              <a:rPr lang="fr-FR" sz="2500" dirty="0" err="1"/>
              <a:t>varius</a:t>
            </a:r>
            <a:r>
              <a:rPr lang="fr-FR" sz="2500" dirty="0"/>
              <a:t> </a:t>
            </a:r>
            <a:r>
              <a:rPr lang="fr-FR" sz="2500" dirty="0" err="1"/>
              <a:t>orci</a:t>
            </a:r>
            <a:r>
              <a:rPr lang="fr-FR" sz="2500" dirty="0"/>
              <a:t> </a:t>
            </a:r>
            <a:r>
              <a:rPr lang="fr-FR" sz="2500" dirty="0" err="1"/>
              <a:t>justo</a:t>
            </a:r>
            <a:r>
              <a:rPr lang="fr-FR" sz="2500" dirty="0"/>
              <a:t>. Cras nec </a:t>
            </a:r>
            <a:r>
              <a:rPr lang="fr-FR" sz="2500" dirty="0" err="1"/>
              <a:t>sollicitudin</a:t>
            </a:r>
            <a:r>
              <a:rPr lang="fr-FR" sz="2500" dirty="0"/>
              <a:t> sem.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711EDC-DC4D-48F9-8E35-0849DD21F543}"/>
              </a:ext>
            </a:extLst>
          </p:cNvPr>
          <p:cNvSpPr txBox="1"/>
          <p:nvPr/>
        </p:nvSpPr>
        <p:spPr>
          <a:xfrm>
            <a:off x="7358958" y="645275"/>
            <a:ext cx="2447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E85CFB6-808C-4F8F-9B37-53081A998CD3}"/>
              </a:ext>
            </a:extLst>
          </p:cNvPr>
          <p:cNvSpPr txBox="1"/>
          <p:nvPr/>
        </p:nvSpPr>
        <p:spPr>
          <a:xfrm rot="10800000">
            <a:off x="14246731" y="11895407"/>
            <a:ext cx="24474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dDog Cool" panose="000004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Retour</a:t>
            </a:r>
          </a:p>
        </p:txBody>
      </p:sp>
      <p:sp>
        <p:nvSpPr>
          <p:cNvPr id="30" name="Rectangle : coins arrondis 29">
            <a:hlinkClick r:id="rId2" action="ppaction://hlinksldjump"/>
            <a:extLst>
              <a:ext uri="{FF2B5EF4-FFF2-40B4-BE49-F238E27FC236}">
                <a16:creationId xmlns:a16="http://schemas.microsoft.com/office/drawing/2014/main" id="{3FE786B1-FE55-4B28-9B56-EEFB0107369C}"/>
              </a:ext>
            </a:extLst>
          </p:cNvPr>
          <p:cNvSpPr/>
          <p:nvPr/>
        </p:nvSpPr>
        <p:spPr>
          <a:xfrm rot="10800000">
            <a:off x="13607776" y="11782712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hlinkClick r:id="rId2" action="ppaction://hlinksldjump"/>
            <a:extLst>
              <a:ext uri="{FF2B5EF4-FFF2-40B4-BE49-F238E27FC236}">
                <a16:creationId xmlns:a16="http://schemas.microsoft.com/office/drawing/2014/main" id="{F357594D-CC54-45B9-AA48-6437724429D5}"/>
              </a:ext>
            </a:extLst>
          </p:cNvPr>
          <p:cNvSpPr/>
          <p:nvPr/>
        </p:nvSpPr>
        <p:spPr>
          <a:xfrm>
            <a:off x="6822196" y="725229"/>
            <a:ext cx="3725409" cy="1345777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2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743</Words>
  <Application>Microsoft Office PowerPoint</Application>
  <PresentationFormat>Personnalisé</PresentationFormat>
  <Paragraphs>78</Paragraphs>
  <Slides>9</Slides>
  <Notes>5</Notes>
  <HiddenSlides>5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GoodDog Cool</vt:lpstr>
      <vt:lpstr>Tahoma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maugard</dc:creator>
  <cp:lastModifiedBy>Samuel maugard</cp:lastModifiedBy>
  <cp:revision>43</cp:revision>
  <dcterms:created xsi:type="dcterms:W3CDTF">2018-10-11T13:58:38Z</dcterms:created>
  <dcterms:modified xsi:type="dcterms:W3CDTF">2018-10-11T19:15:00Z</dcterms:modified>
</cp:coreProperties>
</file>