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9" r:id="rId2"/>
    <p:sldId id="263" r:id="rId3"/>
    <p:sldId id="257" r:id="rId4"/>
    <p:sldId id="271" r:id="rId5"/>
    <p:sldId id="267" r:id="rId6"/>
    <p:sldId id="270" r:id="rId7"/>
    <p:sldId id="264" r:id="rId8"/>
    <p:sldId id="274" r:id="rId9"/>
    <p:sldId id="272" r:id="rId10"/>
    <p:sldId id="261" r:id="rId11"/>
    <p:sldId id="259" r:id="rId12"/>
    <p:sldId id="265" r:id="rId13"/>
    <p:sldId id="268" r:id="rId14"/>
  </p:sldIdLst>
  <p:sldSz cx="24382413" cy="13716000"/>
  <p:notesSz cx="6858000" cy="9144000"/>
  <p:defaultTextStyle>
    <a:defPPr>
      <a:defRPr lang="en-US"/>
    </a:defPPr>
    <a:lvl1pPr marL="0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1pPr>
    <a:lvl2pPr marL="488838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2pPr>
    <a:lvl3pPr marL="977676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3pPr>
    <a:lvl4pPr marL="1466515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4pPr>
    <a:lvl5pPr marL="1955353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5pPr>
    <a:lvl6pPr marL="2444191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6pPr>
    <a:lvl7pPr marL="2933029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7pPr>
    <a:lvl8pPr marL="3421868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8pPr>
    <a:lvl9pPr marL="3910706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1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4" orient="horz" pos="2097" userDrawn="1">
          <p15:clr>
            <a:srgbClr val="A4A3A4"/>
          </p15:clr>
        </p15:guide>
        <p15:guide id="5" pos="3824" userDrawn="1">
          <p15:clr>
            <a:srgbClr val="A4A3A4"/>
          </p15:clr>
        </p15:guide>
        <p15:guide id="6" pos="11580" userDrawn="1">
          <p15:clr>
            <a:srgbClr val="A4A3A4"/>
          </p15:clr>
        </p15:guide>
        <p15:guide id="7" orient="horz" pos="64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maugard" initials="Sm" lastIdx="2" clrIdx="0">
    <p:extLst>
      <p:ext uri="{19B8F6BF-5375-455C-9EA6-DF929625EA0E}">
        <p15:presenceInfo xmlns:p15="http://schemas.microsoft.com/office/powerpoint/2012/main" userId="Samuel maug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1FD"/>
    <a:srgbClr val="4472C4"/>
    <a:srgbClr val="F1FDFF"/>
    <a:srgbClr val="D4F4FF"/>
    <a:srgbClr val="3CB443"/>
    <a:srgbClr val="00E43C"/>
    <a:srgbClr val="0291CA"/>
    <a:srgbClr val="8DDBF1"/>
    <a:srgbClr val="97E1F4"/>
    <a:srgbClr val="00E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88820-B3B9-4739-810C-43425123F2B6}" v="909" dt="2018-11-08T20:32:51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4977" autoAdjust="0"/>
  </p:normalViewPr>
  <p:slideViewPr>
    <p:cSldViewPr snapToGrid="0">
      <p:cViewPr varScale="1">
        <p:scale>
          <a:sx n="25" d="100"/>
          <a:sy n="25" d="100"/>
        </p:scale>
        <p:origin x="14" y="533"/>
      </p:cViewPr>
      <p:guideLst>
        <p:guide orient="horz" pos="4411"/>
        <p:guide pos="7680"/>
        <p:guide orient="horz" pos="2097"/>
        <p:guide pos="3824"/>
        <p:guide pos="11580"/>
        <p:guide orient="horz" pos="64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1T20:20:42.417" idx="2">
    <p:pos x="936" y="2805"/>
    <p:text>Joueurs qui poeu etre drag and drop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6EAF-8C74-4F18-8EA7-9218376D5C93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D1812-380C-466B-A05D-766E4E6BCD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8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Test Interface 360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9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69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8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9" indent="0" algn="ctr">
              <a:buNone/>
              <a:defRPr sz="4000"/>
            </a:lvl2pPr>
            <a:lvl3pPr marL="1828719" indent="0" algn="ctr">
              <a:buNone/>
              <a:defRPr sz="3600"/>
            </a:lvl3pPr>
            <a:lvl4pPr marL="2743078" indent="0" algn="ctr">
              <a:buNone/>
              <a:defRPr sz="3199"/>
            </a:lvl4pPr>
            <a:lvl5pPr marL="3657439" indent="0" algn="ctr">
              <a:buNone/>
              <a:defRPr sz="3199"/>
            </a:lvl5pPr>
            <a:lvl6pPr marL="4571799" indent="0" algn="ctr">
              <a:buNone/>
              <a:defRPr sz="3199"/>
            </a:lvl6pPr>
            <a:lvl7pPr marL="5486158" indent="0" algn="ctr">
              <a:buNone/>
              <a:defRPr sz="3199"/>
            </a:lvl7pPr>
            <a:lvl8pPr marL="6400518" indent="0" algn="ctr">
              <a:buNone/>
              <a:defRPr sz="3199"/>
            </a:lvl8pPr>
            <a:lvl9pPr marL="7314877" indent="0" algn="ctr">
              <a:buNone/>
              <a:defRPr sz="3199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1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1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9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50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77"/>
            <a:ext cx="21029831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7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7439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1799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615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40051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487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3" y="3651250"/>
            <a:ext cx="10362525" cy="8702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8" y="3651250"/>
            <a:ext cx="10362525" cy="8702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95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730251"/>
            <a:ext cx="21029831" cy="2651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6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9" indent="0">
              <a:buNone/>
              <a:defRPr sz="4000" b="1"/>
            </a:lvl2pPr>
            <a:lvl3pPr marL="1828719" indent="0">
              <a:buNone/>
              <a:defRPr sz="3600" b="1"/>
            </a:lvl3pPr>
            <a:lvl4pPr marL="2743078" indent="0">
              <a:buNone/>
              <a:defRPr sz="3199" b="1"/>
            </a:lvl4pPr>
            <a:lvl5pPr marL="3657439" indent="0">
              <a:buNone/>
              <a:defRPr sz="3199" b="1"/>
            </a:lvl5pPr>
            <a:lvl6pPr marL="4571799" indent="0">
              <a:buNone/>
              <a:defRPr sz="3199" b="1"/>
            </a:lvl6pPr>
            <a:lvl7pPr marL="5486158" indent="0">
              <a:buNone/>
              <a:defRPr sz="3199" b="1"/>
            </a:lvl7pPr>
            <a:lvl8pPr marL="6400518" indent="0">
              <a:buNone/>
              <a:defRPr sz="3199" b="1"/>
            </a:lvl8pPr>
            <a:lvl9pPr marL="7314877" indent="0">
              <a:buNone/>
              <a:defRPr sz="319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0"/>
            <a:ext cx="10314902" cy="73691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8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9" indent="0">
              <a:buNone/>
              <a:defRPr sz="4000" b="1"/>
            </a:lvl2pPr>
            <a:lvl3pPr marL="1828719" indent="0">
              <a:buNone/>
              <a:defRPr sz="3600" b="1"/>
            </a:lvl3pPr>
            <a:lvl4pPr marL="2743078" indent="0">
              <a:buNone/>
              <a:defRPr sz="3199" b="1"/>
            </a:lvl4pPr>
            <a:lvl5pPr marL="3657439" indent="0">
              <a:buNone/>
              <a:defRPr sz="3199" b="1"/>
            </a:lvl5pPr>
            <a:lvl6pPr marL="4571799" indent="0">
              <a:buNone/>
              <a:defRPr sz="3199" b="1"/>
            </a:lvl6pPr>
            <a:lvl7pPr marL="5486158" indent="0">
              <a:buNone/>
              <a:defRPr sz="3199" b="1"/>
            </a:lvl7pPr>
            <a:lvl8pPr marL="6400518" indent="0">
              <a:buNone/>
              <a:defRPr sz="3199" b="1"/>
            </a:lvl8pPr>
            <a:lvl9pPr marL="7314877" indent="0">
              <a:buNone/>
              <a:defRPr sz="319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8" y="5010150"/>
            <a:ext cx="10365701" cy="73691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60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1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99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359" indent="0">
              <a:buNone/>
              <a:defRPr sz="2799"/>
            </a:lvl2pPr>
            <a:lvl3pPr marL="1828719" indent="0">
              <a:buNone/>
              <a:defRPr sz="2400"/>
            </a:lvl3pPr>
            <a:lvl4pPr marL="2743078" indent="0">
              <a:buNone/>
              <a:defRPr sz="2000"/>
            </a:lvl4pPr>
            <a:lvl5pPr marL="3657439" indent="0">
              <a:buNone/>
              <a:defRPr sz="2000"/>
            </a:lvl5pPr>
            <a:lvl6pPr marL="4571799" indent="0">
              <a:buNone/>
              <a:defRPr sz="2000"/>
            </a:lvl6pPr>
            <a:lvl7pPr marL="5486158" indent="0">
              <a:buNone/>
              <a:defRPr sz="2000"/>
            </a:lvl7pPr>
            <a:lvl8pPr marL="6400518" indent="0">
              <a:buNone/>
              <a:defRPr sz="2000"/>
            </a:lvl8pPr>
            <a:lvl9pPr marL="7314877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9" indent="0">
              <a:buNone/>
              <a:defRPr sz="5600"/>
            </a:lvl2pPr>
            <a:lvl3pPr marL="1828719" indent="0">
              <a:buNone/>
              <a:defRPr sz="4800"/>
            </a:lvl3pPr>
            <a:lvl4pPr marL="2743078" indent="0">
              <a:buNone/>
              <a:defRPr sz="4000"/>
            </a:lvl4pPr>
            <a:lvl5pPr marL="3657439" indent="0">
              <a:buNone/>
              <a:defRPr sz="4000"/>
            </a:lvl5pPr>
            <a:lvl6pPr marL="4571799" indent="0">
              <a:buNone/>
              <a:defRPr sz="4000"/>
            </a:lvl6pPr>
            <a:lvl7pPr marL="5486158" indent="0">
              <a:buNone/>
              <a:defRPr sz="4000"/>
            </a:lvl7pPr>
            <a:lvl8pPr marL="6400518" indent="0">
              <a:buNone/>
              <a:defRPr sz="4000"/>
            </a:lvl8pPr>
            <a:lvl9pPr marL="7314877" indent="0">
              <a:buNone/>
              <a:defRPr sz="4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359" indent="0">
              <a:buNone/>
              <a:defRPr sz="2799"/>
            </a:lvl2pPr>
            <a:lvl3pPr marL="1828719" indent="0">
              <a:buNone/>
              <a:defRPr sz="2400"/>
            </a:lvl3pPr>
            <a:lvl4pPr marL="2743078" indent="0">
              <a:buNone/>
              <a:defRPr sz="2000"/>
            </a:lvl4pPr>
            <a:lvl5pPr marL="3657439" indent="0">
              <a:buNone/>
              <a:defRPr sz="2000"/>
            </a:lvl5pPr>
            <a:lvl6pPr marL="4571799" indent="0">
              <a:buNone/>
              <a:defRPr sz="2000"/>
            </a:lvl6pPr>
            <a:lvl7pPr marL="5486158" indent="0">
              <a:buNone/>
              <a:defRPr sz="2000"/>
            </a:lvl7pPr>
            <a:lvl8pPr marL="6400518" indent="0">
              <a:buNone/>
              <a:defRPr sz="2000"/>
            </a:lvl8pPr>
            <a:lvl9pPr marL="7314877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30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2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2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2" y="12712702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D857-313A-40C6-9140-3BF98F35BF80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2"/>
            <a:ext cx="822906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80" y="12712702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8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719" rtl="0" eaLnBrk="1" latinLnBrk="0" hangingPunct="1">
        <a:lnSpc>
          <a:spcPct val="90000"/>
        </a:lnSpc>
        <a:spcBef>
          <a:spcPct val="0"/>
        </a:spcBef>
        <a:buNone/>
        <a:defRPr sz="8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0" indent="-457180" algn="l" defTabSz="182871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40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99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59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1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7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3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9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57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1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78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3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9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58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518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77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A23EE69-9679-924E-B84E-2F8B41F3791E}"/>
              </a:ext>
            </a:extLst>
          </p:cNvPr>
          <p:cNvSpPr txBox="1"/>
          <p:nvPr/>
        </p:nvSpPr>
        <p:spPr>
          <a:xfrm>
            <a:off x="4064614" y="2149327"/>
            <a:ext cx="15378261" cy="9317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59950">
                <a:latin typeface="GoodDog Plain" pitchFamily="2" charset="0"/>
              </a:rPr>
              <a:t>M o w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00579F-5951-C34F-8443-9704F55B37FB}"/>
              </a:ext>
            </a:extLst>
          </p:cNvPr>
          <p:cNvSpPr txBox="1"/>
          <p:nvPr/>
        </p:nvSpPr>
        <p:spPr>
          <a:xfrm>
            <a:off x="9416657" y="2312573"/>
            <a:ext cx="4351001" cy="1169474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</a:bodyPr>
          <a:lstStyle/>
          <a:p>
            <a:r>
              <a:rPr lang="fr-FR" sz="6400">
                <a:latin typeface="GoodDog Plain" pitchFamily="2" charset="0"/>
              </a:rPr>
              <a:t>Toucher</a:t>
            </a:r>
            <a:r>
              <a:rPr lang="fr-FR" sz="385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F4AE5C-63D9-B146-ABF2-624E6308CF5D}"/>
              </a:ext>
            </a:extLst>
          </p:cNvPr>
          <p:cNvSpPr txBox="1"/>
          <p:nvPr/>
        </p:nvSpPr>
        <p:spPr>
          <a:xfrm>
            <a:off x="9416657" y="11371901"/>
            <a:ext cx="5107695" cy="1169474"/>
          </a:xfrm>
          <a:prstGeom prst="rect">
            <a:avLst/>
          </a:prstGeom>
          <a:noFill/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r>
              <a:rPr lang="fr-FR" sz="6400">
                <a:latin typeface="GoodDog Plain" pitchFamily="2" charset="0"/>
              </a:rPr>
              <a:t>pour </a:t>
            </a:r>
            <a:r>
              <a:rPr lang="fr-FR" sz="6400" err="1">
                <a:latin typeface="GoodDog Plain" pitchFamily="2" charset="0"/>
              </a:rPr>
              <a:t>cowmencer</a:t>
            </a:r>
            <a:r>
              <a:rPr lang="fr-FR" sz="385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9621CC-A624-3D45-A799-52646429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329" y="2570060"/>
            <a:ext cx="4048418" cy="34366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3798BB-85EC-C744-A069-244F244D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792" y="9848344"/>
            <a:ext cx="3636343" cy="34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37 -0.04213 C 0.23529 -0.04213 0.39414 0.11944 0.39414 0.31852 C 0.39414 0.51759 0.23529 0.67986 0.04037 0.67986 C -0.15534 0.67986 -0.31341 0.51759 -0.31341 0.31852 C -0.31341 0.11944 -0.15534 -0.04213 0.04037 -0.04213 Z " pathEditMode="relative" rAng="0" ptsTypes="AAAAA">
                                      <p:cBhvr>
                                        <p:cTn id="6" dur="2500" spd="-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717 C 0.19532 0.00717 0.35391 -0.15371 0.35391 -0.35116 C 0.35391 -0.54815 0.19532 -0.70672 -3.33333E-6 -0.70672 C -0.19531 -0.70672 -0.35364 -0.54815 -0.35364 -0.35116 C -0.35364 -0.15371 -0.19531 0.00717 -3.33333E-6 0.00717 Z " pathEditMode="relative" rAng="0" ptsTypes="AAAAA">
                                      <p:cBhvr>
                                        <p:cTn id="10" dur="2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2" y="2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3BE4293-2D8A-4D98-B9F0-1C5EFE5C9FCE}"/>
              </a:ext>
            </a:extLst>
          </p:cNvPr>
          <p:cNvSpPr/>
          <p:nvPr/>
        </p:nvSpPr>
        <p:spPr>
          <a:xfrm>
            <a:off x="8108412" y="753149"/>
            <a:ext cx="8164005" cy="1470090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DE4CB1-1449-4969-9B1D-CE4B2C3EB0E8}"/>
              </a:ext>
            </a:extLst>
          </p:cNvPr>
          <p:cNvSpPr txBox="1"/>
          <p:nvPr/>
        </p:nvSpPr>
        <p:spPr>
          <a:xfrm>
            <a:off x="8962222" y="753151"/>
            <a:ext cx="645638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Configuration Partie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4" y="11315345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4530D77-F1AD-48ED-A0BE-506B28F2992A}"/>
              </a:ext>
            </a:extLst>
          </p:cNvPr>
          <p:cNvSpPr/>
          <p:nvPr/>
        </p:nvSpPr>
        <p:spPr>
          <a:xfrm>
            <a:off x="8559190" y="3213597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07855B-938C-4C81-80A8-FE8172D5C118}"/>
              </a:ext>
            </a:extLst>
          </p:cNvPr>
          <p:cNvSpPr txBox="1"/>
          <p:nvPr/>
        </p:nvSpPr>
        <p:spPr>
          <a:xfrm>
            <a:off x="8489193" y="3105729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Joueurs :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90ADF0F-9F33-4B2A-8F41-59A300F4ADEF}"/>
              </a:ext>
            </a:extLst>
          </p:cNvPr>
          <p:cNvSpPr/>
          <p:nvPr/>
        </p:nvSpPr>
        <p:spPr>
          <a:xfrm>
            <a:off x="8559190" y="5374794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42BE6C-8FE5-4895-9E6E-C93D0019998A}"/>
              </a:ext>
            </a:extLst>
          </p:cNvPr>
          <p:cNvSpPr txBox="1"/>
          <p:nvPr/>
        </p:nvSpPr>
        <p:spPr>
          <a:xfrm>
            <a:off x="8671766" y="5266926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Bots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22EC264-74CB-4C09-B00E-9BEE783749D8}"/>
              </a:ext>
            </a:extLst>
          </p:cNvPr>
          <p:cNvSpPr/>
          <p:nvPr/>
        </p:nvSpPr>
        <p:spPr>
          <a:xfrm>
            <a:off x="12733311" y="3213596"/>
            <a:ext cx="301588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272C7F-E7A1-48D7-8638-2397FDF6A2A7}"/>
              </a:ext>
            </a:extLst>
          </p:cNvPr>
          <p:cNvSpPr txBox="1"/>
          <p:nvPr/>
        </p:nvSpPr>
        <p:spPr>
          <a:xfrm>
            <a:off x="13665726" y="3064143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A5E7897-7A53-4E84-B895-4EC9080C7CE5}"/>
              </a:ext>
            </a:extLst>
          </p:cNvPr>
          <p:cNvSpPr/>
          <p:nvPr/>
        </p:nvSpPr>
        <p:spPr>
          <a:xfrm>
            <a:off x="12733310" y="5374793"/>
            <a:ext cx="301588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FD1D46F-2071-4438-9596-5D6FAA768DC9}"/>
              </a:ext>
            </a:extLst>
          </p:cNvPr>
          <p:cNvSpPr/>
          <p:nvPr/>
        </p:nvSpPr>
        <p:spPr>
          <a:xfrm>
            <a:off x="6776646" y="9263849"/>
            <a:ext cx="10830708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472153-F55E-4125-B2C9-D6498214E94C}"/>
              </a:ext>
            </a:extLst>
          </p:cNvPr>
          <p:cNvSpPr txBox="1"/>
          <p:nvPr/>
        </p:nvSpPr>
        <p:spPr>
          <a:xfrm>
            <a:off x="8489193" y="9155981"/>
            <a:ext cx="73514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Choisir Thème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DB59C4C-5D0D-4142-870D-B3DEE451E5BB}"/>
              </a:ext>
            </a:extLst>
          </p:cNvPr>
          <p:cNvSpPr txBox="1"/>
          <p:nvPr/>
        </p:nvSpPr>
        <p:spPr>
          <a:xfrm>
            <a:off x="14747519" y="5320858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1B7F86F-AD98-48E1-969D-185896A8A060}"/>
              </a:ext>
            </a:extLst>
          </p:cNvPr>
          <p:cNvCxnSpPr/>
          <p:nvPr/>
        </p:nvCxnSpPr>
        <p:spPr>
          <a:xfrm>
            <a:off x="14965392" y="5553513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52AC488-6C5C-4920-A97A-E354B453479E}"/>
              </a:ext>
            </a:extLst>
          </p:cNvPr>
          <p:cNvSpPr txBox="1"/>
          <p:nvPr/>
        </p:nvSpPr>
        <p:spPr>
          <a:xfrm>
            <a:off x="13665726" y="5217735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E1F9122-D774-420B-B13C-31194A4EB06B}"/>
              </a:ext>
            </a:extLst>
          </p:cNvPr>
          <p:cNvSpPr txBox="1"/>
          <p:nvPr/>
        </p:nvSpPr>
        <p:spPr>
          <a:xfrm>
            <a:off x="12769179" y="5305020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0C55B07-0864-40C3-BA5D-E87BD24E3CA6}"/>
              </a:ext>
            </a:extLst>
          </p:cNvPr>
          <p:cNvCxnSpPr/>
          <p:nvPr/>
        </p:nvCxnSpPr>
        <p:spPr>
          <a:xfrm>
            <a:off x="13801610" y="5564609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3EBAAE0-D637-491C-AE40-CD86DD703BAC}"/>
              </a:ext>
            </a:extLst>
          </p:cNvPr>
          <p:cNvCxnSpPr/>
          <p:nvPr/>
        </p:nvCxnSpPr>
        <p:spPr>
          <a:xfrm>
            <a:off x="13801610" y="3379739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A9A35BC2-E424-4082-A970-334842A23BEA}"/>
              </a:ext>
            </a:extLst>
          </p:cNvPr>
          <p:cNvSpPr txBox="1"/>
          <p:nvPr/>
        </p:nvSpPr>
        <p:spPr>
          <a:xfrm>
            <a:off x="14851611" y="3172010"/>
            <a:ext cx="10308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6543286-BBF2-4B7A-A57B-B59FE278A744}"/>
              </a:ext>
            </a:extLst>
          </p:cNvPr>
          <p:cNvCxnSpPr/>
          <p:nvPr/>
        </p:nvCxnSpPr>
        <p:spPr>
          <a:xfrm>
            <a:off x="14965392" y="3382797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80B614F4-2C98-4951-BDE2-F2C17C832AF9}"/>
              </a:ext>
            </a:extLst>
          </p:cNvPr>
          <p:cNvSpPr txBox="1"/>
          <p:nvPr/>
        </p:nvSpPr>
        <p:spPr>
          <a:xfrm>
            <a:off x="12633141" y="3064142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DF37E279-ECC8-489A-9B44-04C028F05F61}"/>
              </a:ext>
            </a:extLst>
          </p:cNvPr>
          <p:cNvSpPr/>
          <p:nvPr/>
        </p:nvSpPr>
        <p:spPr>
          <a:xfrm rot="5400000">
            <a:off x="-758764" y="5953779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095FD82-5B9A-47AD-9EBF-8C904CC73B0A}"/>
              </a:ext>
            </a:extLst>
          </p:cNvPr>
          <p:cNvSpPr txBox="1"/>
          <p:nvPr/>
        </p:nvSpPr>
        <p:spPr>
          <a:xfrm>
            <a:off x="6176395" y="7254033"/>
            <a:ext cx="40647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Niveau bots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3421355-0DA2-4D1D-9935-6AA3D05C952C}"/>
              </a:ext>
            </a:extLst>
          </p:cNvPr>
          <p:cNvSpPr/>
          <p:nvPr/>
        </p:nvSpPr>
        <p:spPr>
          <a:xfrm>
            <a:off x="6176396" y="7361901"/>
            <a:ext cx="406473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F85B08E-9C0C-4C6C-AD20-540C23E5EFAD}"/>
              </a:ext>
            </a:extLst>
          </p:cNvPr>
          <p:cNvCxnSpPr>
            <a:cxnSpLocks/>
          </p:cNvCxnSpPr>
          <p:nvPr/>
        </p:nvCxnSpPr>
        <p:spPr>
          <a:xfrm>
            <a:off x="10474092" y="7869656"/>
            <a:ext cx="4728030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85F9471-53A6-452B-931E-508EE42A8A4F}"/>
              </a:ext>
            </a:extLst>
          </p:cNvPr>
          <p:cNvSpPr/>
          <p:nvPr/>
        </p:nvSpPr>
        <p:spPr>
          <a:xfrm>
            <a:off x="10474092" y="7502769"/>
            <a:ext cx="7133262" cy="74982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90D231F-6A27-4EEF-BFA0-6E4E9FF30569}"/>
              </a:ext>
            </a:extLst>
          </p:cNvPr>
          <p:cNvSpPr txBox="1"/>
          <p:nvPr/>
        </p:nvSpPr>
        <p:spPr>
          <a:xfrm rot="5400000">
            <a:off x="-536661" y="5841926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1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F2F53BBC-FB2C-4DFB-82BD-2F6CDD2324E0}"/>
              </a:ext>
            </a:extLst>
          </p:cNvPr>
          <p:cNvSpPr/>
          <p:nvPr/>
        </p:nvSpPr>
        <p:spPr>
          <a:xfrm rot="900000">
            <a:off x="741671" y="11707967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DFD22EE-F282-45FB-BB3B-221CCE0814ED}"/>
              </a:ext>
            </a:extLst>
          </p:cNvPr>
          <p:cNvSpPr txBox="1"/>
          <p:nvPr/>
        </p:nvSpPr>
        <p:spPr>
          <a:xfrm rot="900000">
            <a:off x="811375" y="11613047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9A3B6DD-2F19-49B4-81EB-17E96CC16896}"/>
              </a:ext>
            </a:extLst>
          </p:cNvPr>
          <p:cNvSpPr txBox="1"/>
          <p:nvPr/>
        </p:nvSpPr>
        <p:spPr>
          <a:xfrm rot="11700000">
            <a:off x="18502532" y="685670"/>
            <a:ext cx="31619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3D59642-4D65-4AF7-BEFC-6F3DABEE123F}"/>
              </a:ext>
            </a:extLst>
          </p:cNvPr>
          <p:cNvSpPr txBox="1"/>
          <p:nvPr/>
        </p:nvSpPr>
        <p:spPr>
          <a:xfrm>
            <a:off x="10586670" y="11469179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999F979A-CD5E-4812-82EA-D7644329BFDD}"/>
              </a:ext>
            </a:extLst>
          </p:cNvPr>
          <p:cNvSpPr/>
          <p:nvPr/>
        </p:nvSpPr>
        <p:spPr>
          <a:xfrm rot="11700000">
            <a:off x="18475383" y="684590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6" name="Image 55">
            <a:hlinkClick r:id="rId3" action="ppaction://hlinksldjump"/>
            <a:extLst>
              <a:ext uri="{FF2B5EF4-FFF2-40B4-BE49-F238E27FC236}">
                <a16:creationId xmlns:a16="http://schemas.microsoft.com/office/drawing/2014/main" id="{74B990DC-8838-4D08-84A1-C9BAD6B32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sp>
        <p:nvSpPr>
          <p:cNvPr id="54" name="Rectangle : coins arrondis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0E5DC0-46EF-4A30-9346-E40F57F1E43F}"/>
              </a:ext>
            </a:extLst>
          </p:cNvPr>
          <p:cNvSpPr/>
          <p:nvPr/>
        </p:nvSpPr>
        <p:spPr>
          <a:xfrm>
            <a:off x="10474094" y="11577047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58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547236-95BA-4845-8A92-3E95A0392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166" y="957498"/>
            <a:ext cx="1510650" cy="1510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E694F14-1AA2-6B42-B86A-C71A33BDD5DF}"/>
              </a:ext>
            </a:extLst>
          </p:cNvPr>
          <p:cNvSpPr txBox="1"/>
          <p:nvPr/>
        </p:nvSpPr>
        <p:spPr>
          <a:xfrm>
            <a:off x="7844121" y="450"/>
            <a:ext cx="8694170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Configuration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F32142-66FC-5A46-9C2E-65563412617F}"/>
              </a:ext>
            </a:extLst>
          </p:cNvPr>
          <p:cNvSpPr txBox="1"/>
          <p:nvPr/>
        </p:nvSpPr>
        <p:spPr>
          <a:xfrm>
            <a:off x="5543248" y="3160046"/>
            <a:ext cx="5301257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Joueurs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E502B0-C147-4D4D-A85C-67368A97E1D2}"/>
              </a:ext>
            </a:extLst>
          </p:cNvPr>
          <p:cNvSpPr txBox="1"/>
          <p:nvPr/>
        </p:nvSpPr>
        <p:spPr>
          <a:xfrm>
            <a:off x="6448052" y="5112445"/>
            <a:ext cx="2792138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Bot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2B5C94-84D3-484D-A0AC-A6C40DA21C32}"/>
              </a:ext>
            </a:extLst>
          </p:cNvPr>
          <p:cNvSpPr txBox="1"/>
          <p:nvPr/>
        </p:nvSpPr>
        <p:spPr>
          <a:xfrm>
            <a:off x="12191209" y="3338854"/>
            <a:ext cx="5301257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 - | 3 | +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7FDF1A-AFA9-0B46-B0A4-45B33AFE33DA}"/>
              </a:ext>
            </a:extLst>
          </p:cNvPr>
          <p:cNvSpPr txBox="1"/>
          <p:nvPr/>
        </p:nvSpPr>
        <p:spPr>
          <a:xfrm>
            <a:off x="12246267" y="5391499"/>
            <a:ext cx="5301257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 - | 2 | +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B6B9F5-0323-8148-84BB-5BB050EE6DB0}"/>
              </a:ext>
            </a:extLst>
          </p:cNvPr>
          <p:cNvSpPr txBox="1"/>
          <p:nvPr/>
        </p:nvSpPr>
        <p:spPr>
          <a:xfrm>
            <a:off x="4360114" y="7358089"/>
            <a:ext cx="7776038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Niveau bots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0A9E7E0-CD19-474E-AEDE-E345121D283E}"/>
              </a:ext>
            </a:extLst>
          </p:cNvPr>
          <p:cNvCxnSpPr/>
          <p:nvPr/>
        </p:nvCxnSpPr>
        <p:spPr>
          <a:xfrm>
            <a:off x="12191207" y="8928533"/>
            <a:ext cx="757974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BE9027-8A28-344B-AC99-BD427FA21D9D}"/>
              </a:ext>
            </a:extLst>
          </p:cNvPr>
          <p:cNvSpPr/>
          <p:nvPr/>
        </p:nvSpPr>
        <p:spPr>
          <a:xfrm>
            <a:off x="17117060" y="8707833"/>
            <a:ext cx="546502" cy="441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A64CE0-801F-1949-A358-D0CB413D8FBB}"/>
              </a:ext>
            </a:extLst>
          </p:cNvPr>
          <p:cNvSpPr txBox="1"/>
          <p:nvPr/>
        </p:nvSpPr>
        <p:spPr>
          <a:xfrm>
            <a:off x="7382986" y="9532565"/>
            <a:ext cx="9272938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Choisir </a:t>
            </a:r>
            <a:r>
              <a:rPr lang="fr-FR" sz="14999" dirty="0" err="1">
                <a:latin typeface="GoodDog Plain" pitchFamily="2" charset="0"/>
              </a:rPr>
              <a:t>theme</a:t>
            </a:r>
            <a:endParaRPr lang="fr-FR" sz="14999" dirty="0">
              <a:latin typeface="GoodDog Plain" pitchFamily="2" charset="0"/>
            </a:endParaRPr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6863AB62-1053-2D4B-97E6-DD609350F69B}"/>
              </a:ext>
            </a:extLst>
          </p:cNvPr>
          <p:cNvSpPr/>
          <p:nvPr/>
        </p:nvSpPr>
        <p:spPr>
          <a:xfrm>
            <a:off x="4175289" y="516500"/>
            <a:ext cx="15847010" cy="116847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44172A-56EE-444E-B1B2-AA20D6F4E377}"/>
              </a:ext>
            </a:extLst>
          </p:cNvPr>
          <p:cNvSpPr txBox="1"/>
          <p:nvPr/>
        </p:nvSpPr>
        <p:spPr>
          <a:xfrm rot="7409747">
            <a:off x="627415" y="1438935"/>
            <a:ext cx="34922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>
                <a:latin typeface="GoodDog Plain" pitchFamily="2" charset="0"/>
              </a:rPr>
              <a:t>Joueurs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82B78F-9290-3C4E-BB54-791F19D27D53}"/>
              </a:ext>
            </a:extLst>
          </p:cNvPr>
          <p:cNvSpPr txBox="1"/>
          <p:nvPr/>
        </p:nvSpPr>
        <p:spPr>
          <a:xfrm rot="2728121">
            <a:off x="467262" y="11049384"/>
            <a:ext cx="3496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>
                <a:latin typeface="GoodDog Plain" pitchFamily="2" charset="0"/>
              </a:rPr>
              <a:t>Joueurs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2FAAB4-232A-594A-ACF9-43966C9B8CBB}"/>
              </a:ext>
            </a:extLst>
          </p:cNvPr>
          <p:cNvSpPr txBox="1"/>
          <p:nvPr/>
        </p:nvSpPr>
        <p:spPr>
          <a:xfrm rot="18427885">
            <a:off x="20505809" y="10869547"/>
            <a:ext cx="3630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>
                <a:latin typeface="GoodDog Plain" pitchFamily="2" charset="0"/>
              </a:rPr>
              <a:t>Joueurs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27B7C8-1F22-354B-9840-74770B630034}"/>
              </a:ext>
            </a:extLst>
          </p:cNvPr>
          <p:cNvSpPr txBox="1"/>
          <p:nvPr/>
        </p:nvSpPr>
        <p:spPr>
          <a:xfrm rot="7429318">
            <a:off x="910127" y="833893"/>
            <a:ext cx="816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>
                <a:latin typeface="GoodDog Plain" pitchFamily="2" charset="0"/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3E95892-7C74-ED44-8222-F3183506102A}"/>
              </a:ext>
            </a:extLst>
          </p:cNvPr>
          <p:cNvSpPr txBox="1"/>
          <p:nvPr/>
        </p:nvSpPr>
        <p:spPr>
          <a:xfrm rot="2710085">
            <a:off x="769173" y="11680625"/>
            <a:ext cx="816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>
                <a:latin typeface="GoodDog Plain" pitchFamily="2" charset="0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523FDA3-4E03-D848-B17C-BA5F785314DF}"/>
              </a:ext>
            </a:extLst>
          </p:cNvPr>
          <p:cNvSpPr txBox="1"/>
          <p:nvPr/>
        </p:nvSpPr>
        <p:spPr>
          <a:xfrm rot="18458508">
            <a:off x="22764381" y="11680627"/>
            <a:ext cx="816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>
                <a:latin typeface="GoodDog Plain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99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10377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0FB653A2-0E33-4B5D-8F62-748EDD1AAA65}"/>
              </a:ext>
            </a:extLst>
          </p:cNvPr>
          <p:cNvSpPr txBox="1"/>
          <p:nvPr/>
        </p:nvSpPr>
        <p:spPr>
          <a:xfrm>
            <a:off x="2" y="2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pic>
        <p:nvPicPr>
          <p:cNvPr id="25" name="Image 24">
            <a:hlinkClick r:id="rId3" action="ppaction://hlinksldjump"/>
            <a:extLst>
              <a:ext uri="{FF2B5EF4-FFF2-40B4-BE49-F238E27FC236}">
                <a16:creationId xmlns:a16="http://schemas.microsoft.com/office/drawing/2014/main" id="{284D7A4F-4EEC-47B0-8A7D-C3D9C05BB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BEE928A-A551-4085-A801-C2B8653A4731}"/>
              </a:ext>
            </a:extLst>
          </p:cNvPr>
          <p:cNvSpPr/>
          <p:nvPr/>
        </p:nvSpPr>
        <p:spPr>
          <a:xfrm>
            <a:off x="5182709" y="3922513"/>
            <a:ext cx="14018585" cy="5870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500">
                <a:latin typeface="GoodDog Cool" panose="00000400000000000000" pitchFamily="2" charset="0"/>
              </a:rPr>
              <a:t>Troupeau en Cour avec les cartes 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964E862-55B3-48C7-8DD9-314D6686C5CE}"/>
              </a:ext>
            </a:extLst>
          </p:cNvPr>
          <p:cNvSpPr/>
          <p:nvPr/>
        </p:nvSpPr>
        <p:spPr>
          <a:xfrm>
            <a:off x="5967726" y="10726363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D313B8-ABCD-4438-91D4-9478ABA2EE4A}"/>
              </a:ext>
            </a:extLst>
          </p:cNvPr>
          <p:cNvSpPr txBox="1"/>
          <p:nvPr/>
        </p:nvSpPr>
        <p:spPr>
          <a:xfrm>
            <a:off x="6037430" y="10631443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D67312-7A9B-40BA-9C35-280B7EC600C1}"/>
              </a:ext>
            </a:extLst>
          </p:cNvPr>
          <p:cNvSpPr/>
          <p:nvPr/>
        </p:nvSpPr>
        <p:spPr>
          <a:xfrm>
            <a:off x="4769853" y="10340370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F1B5A0C-8143-43D5-BADB-BF447426AA78}"/>
              </a:ext>
            </a:extLst>
          </p:cNvPr>
          <p:cNvSpPr txBox="1"/>
          <p:nvPr/>
        </p:nvSpPr>
        <p:spPr>
          <a:xfrm>
            <a:off x="4943526" y="12291054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50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DA1C358-B5E0-413A-8CB3-DBA5D4BDBF7C}"/>
              </a:ext>
            </a:extLst>
          </p:cNvPr>
          <p:cNvSpPr/>
          <p:nvPr/>
        </p:nvSpPr>
        <p:spPr>
          <a:xfrm>
            <a:off x="8266085" y="12507371"/>
            <a:ext cx="1303096" cy="6454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45A834C-6FB3-410E-B44D-7FD289D54507}"/>
              </a:ext>
            </a:extLst>
          </p:cNvPr>
          <p:cNvSpPr/>
          <p:nvPr/>
        </p:nvSpPr>
        <p:spPr>
          <a:xfrm>
            <a:off x="15010560" y="10695408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CFDE9AA-BAFD-446D-A4D2-010C153EBC31}"/>
              </a:ext>
            </a:extLst>
          </p:cNvPr>
          <p:cNvSpPr txBox="1"/>
          <p:nvPr/>
        </p:nvSpPr>
        <p:spPr>
          <a:xfrm>
            <a:off x="15080264" y="10600488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Bot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41D892-2517-4D84-8290-B3AECF71B8A4}"/>
              </a:ext>
            </a:extLst>
          </p:cNvPr>
          <p:cNvSpPr txBox="1"/>
          <p:nvPr/>
        </p:nvSpPr>
        <p:spPr>
          <a:xfrm>
            <a:off x="13986360" y="12260099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20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C9A8556-EC38-4108-8EE2-165A8B83F718}"/>
              </a:ext>
            </a:extLst>
          </p:cNvPr>
          <p:cNvSpPr/>
          <p:nvPr/>
        </p:nvSpPr>
        <p:spPr>
          <a:xfrm rot="10800000">
            <a:off x="14671918" y="1963941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5527D53-00D2-490A-A2BF-2A52AE2916A6}"/>
              </a:ext>
            </a:extLst>
          </p:cNvPr>
          <p:cNvSpPr txBox="1"/>
          <p:nvPr/>
        </p:nvSpPr>
        <p:spPr>
          <a:xfrm rot="10800000">
            <a:off x="14811325" y="2008083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C43A182-99A9-44FB-BCCF-99A169ADDF58}"/>
              </a:ext>
            </a:extLst>
          </p:cNvPr>
          <p:cNvSpPr txBox="1"/>
          <p:nvPr/>
        </p:nvSpPr>
        <p:spPr>
          <a:xfrm rot="10800000">
            <a:off x="13455325" y="676099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82BCAFD-41C6-4E03-9F62-FCE4C7F3BDC7}"/>
              </a:ext>
            </a:extLst>
          </p:cNvPr>
          <p:cNvSpPr/>
          <p:nvPr/>
        </p:nvSpPr>
        <p:spPr>
          <a:xfrm rot="5400000">
            <a:off x="1490437" y="6092544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758D2AF-3123-4987-BB3C-B3D37F9643E3}"/>
              </a:ext>
            </a:extLst>
          </p:cNvPr>
          <p:cNvSpPr txBox="1"/>
          <p:nvPr/>
        </p:nvSpPr>
        <p:spPr>
          <a:xfrm rot="5400000">
            <a:off x="1560141" y="5997624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C13AC68-1013-419F-9F04-BAF812CE338F}"/>
              </a:ext>
            </a:extLst>
          </p:cNvPr>
          <p:cNvSpPr txBox="1"/>
          <p:nvPr/>
        </p:nvSpPr>
        <p:spPr>
          <a:xfrm rot="5400000">
            <a:off x="-1224542" y="6877389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12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F39A985-E31A-4A51-A7B4-256665BA3668}"/>
              </a:ext>
            </a:extLst>
          </p:cNvPr>
          <p:cNvSpPr/>
          <p:nvPr/>
        </p:nvSpPr>
        <p:spPr>
          <a:xfrm>
            <a:off x="13704320" y="10313988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1EF8D5A-6B46-469D-B935-3D41F07E4CD2}"/>
              </a:ext>
            </a:extLst>
          </p:cNvPr>
          <p:cNvSpPr/>
          <p:nvPr/>
        </p:nvSpPr>
        <p:spPr>
          <a:xfrm>
            <a:off x="13717422" y="130405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80752F83-67BB-4464-AAC6-03F2A5443F3F}"/>
              </a:ext>
            </a:extLst>
          </p:cNvPr>
          <p:cNvSpPr/>
          <p:nvPr/>
        </p:nvSpPr>
        <p:spPr>
          <a:xfrm rot="5400000">
            <a:off x="-531415" y="5451759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04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630468-8C07-48C6-A905-EAA0F51C3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5" t="66846" r="4869" b="5517"/>
          <a:stretch/>
        </p:blipFill>
        <p:spPr>
          <a:xfrm>
            <a:off x="2258084" y="3208012"/>
            <a:ext cx="9448523" cy="12442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81636" y="2222340"/>
            <a:ext cx="22079" cy="929020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86A51EC0-429D-4C42-A668-CC1A1A42A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0" t="31491" r="3573" b="13543"/>
          <a:stretch/>
        </p:blipFill>
        <p:spPr>
          <a:xfrm>
            <a:off x="12675806" y="3173080"/>
            <a:ext cx="9465264" cy="13141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05871" y="6857996"/>
            <a:ext cx="8377262" cy="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219807" y="6857996"/>
            <a:ext cx="8377262" cy="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319B44D-3AAA-4438-B8EA-D5BFE740A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53" y="7342632"/>
            <a:ext cx="7637585" cy="50917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3DE08F-AEF6-4E2C-A5C7-62B0213D0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9495" y="7342632"/>
            <a:ext cx="5237886" cy="51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B953CD-EA09-4FFF-BC8B-4618134F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00" y="3734232"/>
            <a:ext cx="5064292" cy="506429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FB653A2-0E33-4B5D-8F62-748EDD1AAA65}"/>
              </a:ext>
            </a:extLst>
          </p:cNvPr>
          <p:cNvSpPr txBox="1"/>
          <p:nvPr/>
        </p:nvSpPr>
        <p:spPr>
          <a:xfrm>
            <a:off x="2" y="2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pic>
        <p:nvPicPr>
          <p:cNvPr id="11" name="Image 10">
            <a:hlinkClick r:id="rId4" action="ppaction://hlinksldjump"/>
            <a:extLst>
              <a:ext uri="{FF2B5EF4-FFF2-40B4-BE49-F238E27FC236}">
                <a16:creationId xmlns:a16="http://schemas.microsoft.com/office/drawing/2014/main" id="{A94B27E3-3C4D-4E0D-8087-2B57E2443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pic>
        <p:nvPicPr>
          <p:cNvPr id="12" name="Image 11">
            <a:hlinkClick r:id="rId4" action="ppaction://hlinksldjump"/>
            <a:extLst>
              <a:ext uri="{FF2B5EF4-FFF2-40B4-BE49-F238E27FC236}">
                <a16:creationId xmlns:a16="http://schemas.microsoft.com/office/drawing/2014/main" id="{3D5BCF8B-5C35-4DEC-8C6B-14A5FA3EC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" y="11718442"/>
            <a:ext cx="1594460" cy="1594460"/>
          </a:xfrm>
          <a:prstGeom prst="rect">
            <a:avLst/>
          </a:prstGeom>
        </p:spPr>
      </p:pic>
      <p:sp>
        <p:nvSpPr>
          <p:cNvPr id="2" name="Rectangle : coins arrondis 1">
            <a:hlinkClick r:id="rId6" action="ppaction://hlinksldjump"/>
            <a:extLst>
              <a:ext uri="{FF2B5EF4-FFF2-40B4-BE49-F238E27FC236}">
                <a16:creationId xmlns:a16="http://schemas.microsoft.com/office/drawing/2014/main" id="{D169A1F9-F03D-4ED9-BC33-AE2A47CBAA03}"/>
              </a:ext>
            </a:extLst>
          </p:cNvPr>
          <p:cNvSpPr/>
          <p:nvPr/>
        </p:nvSpPr>
        <p:spPr>
          <a:xfrm>
            <a:off x="11071481" y="5941658"/>
            <a:ext cx="7792021" cy="284175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0EE746-8F64-49FC-A46B-F9351C87DFED}"/>
              </a:ext>
            </a:extLst>
          </p:cNvPr>
          <p:cNvSpPr txBox="1"/>
          <p:nvPr/>
        </p:nvSpPr>
        <p:spPr>
          <a:xfrm>
            <a:off x="12407117" y="6104526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</p:spTree>
    <p:extLst>
      <p:ext uri="{BB962C8B-B14F-4D97-AF65-F5344CB8AC3E}">
        <p14:creationId xmlns:p14="http://schemas.microsoft.com/office/powerpoint/2010/main" val="333506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42ED45-F52C-3643-8592-B1BCFF7FA289}"/>
              </a:ext>
            </a:extLst>
          </p:cNvPr>
          <p:cNvSpPr txBox="1"/>
          <p:nvPr/>
        </p:nvSpPr>
        <p:spPr>
          <a:xfrm>
            <a:off x="9890333" y="320649"/>
            <a:ext cx="4601746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M o w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96AA66-D2BE-8942-8C55-4A751CE8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166" y="957498"/>
            <a:ext cx="1510650" cy="1510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7D210E6-ADF0-4841-9744-8E5A3F758086}"/>
              </a:ext>
            </a:extLst>
          </p:cNvPr>
          <p:cNvSpPr txBox="1"/>
          <p:nvPr/>
        </p:nvSpPr>
        <p:spPr>
          <a:xfrm>
            <a:off x="4872944" y="5226891"/>
            <a:ext cx="5017391" cy="31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99" dirty="0">
                <a:latin typeface="GoodDog Plain" pitchFamily="2" charset="0"/>
              </a:rPr>
              <a:t>Jouer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B1D526-06C9-194B-8589-291C9DCE0FD9}"/>
              </a:ext>
            </a:extLst>
          </p:cNvPr>
          <p:cNvSpPr txBox="1"/>
          <p:nvPr/>
        </p:nvSpPr>
        <p:spPr>
          <a:xfrm>
            <a:off x="14492078" y="5226891"/>
            <a:ext cx="5464396" cy="31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99" dirty="0" err="1">
                <a:latin typeface="GoodDog Plain" pitchFamily="2" charset="0"/>
              </a:rPr>
              <a:t>Regles</a:t>
            </a:r>
            <a:endParaRPr lang="fr-FR" sz="19999" dirty="0">
              <a:latin typeface="GoodDog Plain" pitchFamily="2" charset="0"/>
            </a:endParaRPr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464E86EC-9832-4748-9FF5-0DD163D0FEFF}"/>
              </a:ext>
            </a:extLst>
          </p:cNvPr>
          <p:cNvSpPr/>
          <p:nvPr/>
        </p:nvSpPr>
        <p:spPr>
          <a:xfrm>
            <a:off x="2178062" y="4028847"/>
            <a:ext cx="9200613" cy="6075098"/>
          </a:xfrm>
          <a:prstGeom prst="clou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333B652A-FDC0-B849-96E9-DAC8B8FFB099}"/>
              </a:ext>
            </a:extLst>
          </p:cNvPr>
          <p:cNvSpPr/>
          <p:nvPr/>
        </p:nvSpPr>
        <p:spPr>
          <a:xfrm flipH="1">
            <a:off x="12416477" y="4028847"/>
            <a:ext cx="9200613" cy="6075098"/>
          </a:xfrm>
          <a:prstGeom prst="clou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 dirty="0"/>
          </a:p>
        </p:txBody>
      </p:sp>
    </p:spTree>
    <p:extLst>
      <p:ext uri="{BB962C8B-B14F-4D97-AF65-F5344CB8AC3E}">
        <p14:creationId xmlns:p14="http://schemas.microsoft.com/office/powerpoint/2010/main" val="106614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7106 C 0.06901 -0.07106 0.125 0.00069 0.125 0.08935 C 0.125 0.17801 0.06901 0.25 -4.375E-6 0.25 C -0.06901 0.25 -0.125 0.17801 -0.125 0.08935 C -0.125 0.00069 -0.06901 -0.07106 -4.375E-6 -0.07106 Z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7685 C 0.06901 -0.07685 0.125 -0.0037 0.125 0.08657 C 0.125 0.17662 0.06901 0.25 -2.08333E-7 0.25 C -0.06901 0.25 -0.125 0.17662 -0.125 0.08657 C -0.125 -0.0037 -0.06901 -0.07685 -2.08333E-7 -0.07685 Z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98F2F15-0EDE-0D49-A696-F36685A6A709}"/>
              </a:ext>
            </a:extLst>
          </p:cNvPr>
          <p:cNvSpPr txBox="1"/>
          <p:nvPr/>
        </p:nvSpPr>
        <p:spPr>
          <a:xfrm>
            <a:off x="9890333" y="320649"/>
            <a:ext cx="4601746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M o w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D137C6-9048-9747-A687-E7AC37580B33}"/>
              </a:ext>
            </a:extLst>
          </p:cNvPr>
          <p:cNvSpPr txBox="1"/>
          <p:nvPr/>
        </p:nvSpPr>
        <p:spPr>
          <a:xfrm>
            <a:off x="8242312" y="2843729"/>
            <a:ext cx="7897784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 err="1">
                <a:latin typeface="GoodDog Plain" pitchFamily="2" charset="0"/>
              </a:rPr>
              <a:t>Parametres</a:t>
            </a:r>
            <a:endParaRPr lang="fr-FR" sz="14999" dirty="0">
              <a:latin typeface="GoodDog Plain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CFA374-C1B6-0545-AB78-358CE8DF2F33}"/>
              </a:ext>
            </a:extLst>
          </p:cNvPr>
          <p:cNvSpPr txBox="1"/>
          <p:nvPr/>
        </p:nvSpPr>
        <p:spPr>
          <a:xfrm>
            <a:off x="4879321" y="6234796"/>
            <a:ext cx="5573947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Musique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BE9919-DF6C-B548-A6FB-6D7886A4C61A}"/>
              </a:ext>
            </a:extLst>
          </p:cNvPr>
          <p:cNvSpPr txBox="1"/>
          <p:nvPr/>
        </p:nvSpPr>
        <p:spPr>
          <a:xfrm>
            <a:off x="6343914" y="8727623"/>
            <a:ext cx="2644754" cy="24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999" dirty="0">
                <a:latin typeface="GoodDog Plain" pitchFamily="2" charset="0"/>
              </a:rPr>
              <a:t>Son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6108E5D-0705-564A-8A00-859E6B8A9A05}"/>
              </a:ext>
            </a:extLst>
          </p:cNvPr>
          <p:cNvCxnSpPr/>
          <p:nvPr/>
        </p:nvCxnSpPr>
        <p:spPr>
          <a:xfrm>
            <a:off x="10948808" y="7719968"/>
            <a:ext cx="757974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2E6E322-4976-F940-A252-33338D7ABA2F}"/>
              </a:ext>
            </a:extLst>
          </p:cNvPr>
          <p:cNvCxnSpPr/>
          <p:nvPr/>
        </p:nvCxnSpPr>
        <p:spPr>
          <a:xfrm>
            <a:off x="10948808" y="10194735"/>
            <a:ext cx="757974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41FAE0AE-2360-B84A-9047-D9CCAB9920B3}"/>
              </a:ext>
            </a:extLst>
          </p:cNvPr>
          <p:cNvSpPr/>
          <p:nvPr/>
        </p:nvSpPr>
        <p:spPr>
          <a:xfrm>
            <a:off x="17193803" y="9974036"/>
            <a:ext cx="546502" cy="441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F2BA530-AC2C-C241-8A7A-0E3F850520D8}"/>
              </a:ext>
            </a:extLst>
          </p:cNvPr>
          <p:cNvSpPr/>
          <p:nvPr/>
        </p:nvSpPr>
        <p:spPr>
          <a:xfrm>
            <a:off x="14934227" y="7470617"/>
            <a:ext cx="546502" cy="441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4B3CFEC-EC07-AC4A-8A8E-5EF93223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166" y="957498"/>
            <a:ext cx="1510650" cy="1510650"/>
          </a:xfrm>
          <a:prstGeom prst="rect">
            <a:avLst/>
          </a:prstGeom>
        </p:spPr>
      </p:pic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F8B3B11E-536F-9E46-A546-C297249AA9F0}"/>
              </a:ext>
            </a:extLst>
          </p:cNvPr>
          <p:cNvSpPr/>
          <p:nvPr/>
        </p:nvSpPr>
        <p:spPr>
          <a:xfrm>
            <a:off x="4508640" y="2813476"/>
            <a:ext cx="15365124" cy="920646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</p:spTree>
    <p:extLst>
      <p:ext uri="{BB962C8B-B14F-4D97-AF65-F5344CB8AC3E}">
        <p14:creationId xmlns:p14="http://schemas.microsoft.com/office/powerpoint/2010/main" val="24091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231 L -0.08828 0.00231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21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5FD18B3-E8CB-42E2-9821-27352996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6502" r="5452" b="3887"/>
          <a:stretch/>
        </p:blipFill>
        <p:spPr>
          <a:xfrm>
            <a:off x="1" y="0"/>
            <a:ext cx="24382413" cy="1374687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7D2582EA-7F30-4C5C-A643-23AD688F3ED8}"/>
              </a:ext>
            </a:extLst>
          </p:cNvPr>
          <p:cNvSpPr/>
          <p:nvPr/>
        </p:nvSpPr>
        <p:spPr>
          <a:xfrm>
            <a:off x="6017950" y="583144"/>
            <a:ext cx="12312650" cy="12312650"/>
          </a:xfrm>
          <a:prstGeom prst="ellipse">
            <a:avLst/>
          </a:prstGeom>
          <a:gradFill>
            <a:gsLst>
              <a:gs pos="100000">
                <a:srgbClr val="D4F4FF">
                  <a:alpha val="39000"/>
                </a:srgbClr>
              </a:gs>
              <a:gs pos="0">
                <a:srgbClr val="F1FDFF"/>
              </a:gs>
            </a:gsLst>
          </a:gra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10624366" y="820208"/>
            <a:ext cx="31336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14" name="Transparent fond">
            <a:extLst>
              <a:ext uri="{FF2B5EF4-FFF2-40B4-BE49-F238E27FC236}">
                <a16:creationId xmlns:a16="http://schemas.microsoft.com/office/drawing/2014/main" id="{CF21BBD2-F1B8-4D19-8BAF-B09C10EE1D9C}"/>
              </a:ext>
            </a:extLst>
          </p:cNvPr>
          <p:cNvSpPr/>
          <p:nvPr/>
        </p:nvSpPr>
        <p:spPr>
          <a:xfrm>
            <a:off x="6021820" y="595635"/>
            <a:ext cx="12312650" cy="12300161"/>
          </a:xfrm>
          <a:prstGeom prst="ellipse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918441-7DA2-4703-835F-3EE588384EAD}"/>
              </a:ext>
            </a:extLst>
          </p:cNvPr>
          <p:cNvSpPr txBox="1"/>
          <p:nvPr/>
        </p:nvSpPr>
        <p:spPr>
          <a:xfrm>
            <a:off x="7663663" y="3008753"/>
            <a:ext cx="907335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Lorem ipsum </a:t>
            </a:r>
            <a:r>
              <a:rPr lang="fr-FR" sz="2800" dirty="0" err="1"/>
              <a:t>dolor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, </a:t>
            </a:r>
            <a:r>
              <a:rPr lang="fr-FR" sz="2800" dirty="0" err="1"/>
              <a:t>consectetur</a:t>
            </a:r>
            <a:r>
              <a:rPr lang="fr-FR" sz="2800" dirty="0"/>
              <a:t> </a:t>
            </a:r>
            <a:r>
              <a:rPr lang="fr-FR" sz="2800" dirty="0" err="1"/>
              <a:t>adipiscing</a:t>
            </a:r>
            <a:r>
              <a:rPr lang="fr-FR" sz="2800" dirty="0"/>
              <a:t> </a:t>
            </a:r>
            <a:r>
              <a:rPr lang="fr-FR" sz="2800" dirty="0" err="1"/>
              <a:t>elit</a:t>
            </a:r>
            <a:r>
              <a:rPr lang="fr-FR" sz="2800" dirty="0"/>
              <a:t>. </a:t>
            </a:r>
            <a:r>
              <a:rPr lang="fr-FR" sz="2800" dirty="0" err="1"/>
              <a:t>Quisque</a:t>
            </a:r>
            <a:r>
              <a:rPr lang="fr-FR" sz="2800" dirty="0"/>
              <a:t> </a:t>
            </a:r>
            <a:r>
              <a:rPr lang="fr-FR" sz="2800" dirty="0" err="1"/>
              <a:t>scelerisque</a:t>
            </a:r>
            <a:r>
              <a:rPr lang="fr-FR" sz="2800" dirty="0"/>
              <a:t> </a:t>
            </a:r>
            <a:r>
              <a:rPr lang="fr-FR" sz="2800" dirty="0" err="1"/>
              <a:t>augue</a:t>
            </a:r>
            <a:r>
              <a:rPr lang="fr-FR" sz="2800" dirty="0"/>
              <a:t> </a:t>
            </a:r>
            <a:r>
              <a:rPr lang="fr-FR" sz="2800" dirty="0" err="1"/>
              <a:t>vel</a:t>
            </a:r>
            <a:r>
              <a:rPr lang="fr-FR" sz="2800" dirty="0"/>
              <a:t> </a:t>
            </a:r>
            <a:r>
              <a:rPr lang="fr-FR" sz="2800" dirty="0" err="1"/>
              <a:t>tellus</a:t>
            </a:r>
            <a:r>
              <a:rPr lang="fr-FR" sz="2800" dirty="0"/>
              <a:t> porta, </a:t>
            </a:r>
            <a:r>
              <a:rPr lang="fr-FR" sz="2800" dirty="0" err="1"/>
              <a:t>quis</a:t>
            </a:r>
            <a:r>
              <a:rPr lang="fr-FR" sz="2800" dirty="0"/>
              <a:t> </a:t>
            </a:r>
            <a:r>
              <a:rPr lang="fr-FR" sz="2800" dirty="0" err="1"/>
              <a:t>gravida</a:t>
            </a:r>
            <a:r>
              <a:rPr lang="fr-FR" sz="2800" dirty="0"/>
              <a:t> </a:t>
            </a:r>
            <a:r>
              <a:rPr lang="fr-FR" sz="2800" dirty="0" err="1"/>
              <a:t>nisi</a:t>
            </a:r>
            <a:r>
              <a:rPr lang="fr-FR" sz="2800" dirty="0"/>
              <a:t> </a:t>
            </a:r>
            <a:r>
              <a:rPr lang="fr-FR" sz="2800" dirty="0" err="1"/>
              <a:t>tincidunt</a:t>
            </a:r>
            <a:r>
              <a:rPr lang="fr-FR" sz="2800" dirty="0"/>
              <a:t>. Class </a:t>
            </a:r>
            <a:r>
              <a:rPr lang="fr-FR" sz="2800" dirty="0" err="1"/>
              <a:t>aptent</a:t>
            </a:r>
            <a:r>
              <a:rPr lang="fr-FR" sz="2800" dirty="0"/>
              <a:t> </a:t>
            </a:r>
            <a:r>
              <a:rPr lang="fr-FR" sz="2800" dirty="0" err="1"/>
              <a:t>taciti</a:t>
            </a:r>
            <a:r>
              <a:rPr lang="fr-FR" sz="2800" dirty="0"/>
              <a:t> </a:t>
            </a:r>
            <a:r>
              <a:rPr lang="fr-FR" sz="2800" dirty="0" err="1"/>
              <a:t>sociosqu</a:t>
            </a:r>
            <a:r>
              <a:rPr lang="fr-FR" sz="2800" dirty="0"/>
              <a:t> ad </a:t>
            </a:r>
            <a:r>
              <a:rPr lang="fr-FR" sz="2800" dirty="0" err="1"/>
              <a:t>litora</a:t>
            </a:r>
            <a:r>
              <a:rPr lang="fr-FR" sz="2800" dirty="0"/>
              <a:t> torquent per </a:t>
            </a:r>
            <a:r>
              <a:rPr lang="fr-FR" sz="2800" dirty="0" err="1"/>
              <a:t>conubia</a:t>
            </a:r>
            <a:r>
              <a:rPr lang="fr-FR" sz="2800" dirty="0"/>
              <a:t> </a:t>
            </a:r>
            <a:r>
              <a:rPr lang="fr-FR" sz="2800" dirty="0" err="1"/>
              <a:t>nostra</a:t>
            </a:r>
            <a:r>
              <a:rPr lang="fr-FR" sz="2800" dirty="0"/>
              <a:t>, per </a:t>
            </a:r>
            <a:r>
              <a:rPr lang="fr-FR" sz="2800" dirty="0" err="1"/>
              <a:t>inceptos</a:t>
            </a:r>
            <a:r>
              <a:rPr lang="fr-FR" sz="2800" dirty="0"/>
              <a:t> </a:t>
            </a:r>
            <a:r>
              <a:rPr lang="fr-FR" sz="2800" dirty="0" err="1"/>
              <a:t>himenaeos</a:t>
            </a:r>
            <a:r>
              <a:rPr lang="fr-FR" sz="2800" dirty="0"/>
              <a:t>. </a:t>
            </a:r>
            <a:r>
              <a:rPr lang="fr-FR" sz="2800" dirty="0" err="1"/>
              <a:t>Vivamus</a:t>
            </a:r>
            <a:r>
              <a:rPr lang="fr-FR" sz="2800" dirty="0"/>
              <a:t> </a:t>
            </a:r>
            <a:r>
              <a:rPr lang="fr-FR" sz="2800" dirty="0" err="1"/>
              <a:t>quis</a:t>
            </a:r>
            <a:r>
              <a:rPr lang="fr-FR" sz="2800" dirty="0"/>
              <a:t> </a:t>
            </a:r>
            <a:r>
              <a:rPr lang="fr-FR" sz="2800" dirty="0" err="1"/>
              <a:t>sapien</a:t>
            </a:r>
            <a:r>
              <a:rPr lang="fr-FR" sz="2800" dirty="0"/>
              <a:t> </a:t>
            </a:r>
            <a:r>
              <a:rPr lang="fr-FR" sz="2800" dirty="0" err="1"/>
              <a:t>odio</a:t>
            </a:r>
            <a:r>
              <a:rPr lang="fr-FR" sz="2800" dirty="0"/>
              <a:t>. </a:t>
            </a:r>
            <a:r>
              <a:rPr lang="fr-FR" sz="2800" dirty="0" err="1"/>
              <a:t>Etiam</a:t>
            </a:r>
            <a:r>
              <a:rPr lang="fr-FR" sz="2800" dirty="0"/>
              <a:t> </a:t>
            </a:r>
            <a:r>
              <a:rPr lang="fr-FR" sz="2800" dirty="0" err="1"/>
              <a:t>eget</a:t>
            </a:r>
            <a:r>
              <a:rPr lang="fr-FR" sz="2800" dirty="0"/>
              <a:t> ipsum a ex </a:t>
            </a:r>
            <a:r>
              <a:rPr lang="fr-FR" sz="2800" dirty="0" err="1"/>
              <a:t>aliquam</a:t>
            </a:r>
            <a:r>
              <a:rPr lang="fr-FR" sz="2800" dirty="0"/>
              <a:t> </a:t>
            </a:r>
            <a:r>
              <a:rPr lang="fr-FR" sz="2800" dirty="0" err="1"/>
              <a:t>placerat</a:t>
            </a:r>
            <a:r>
              <a:rPr lang="fr-FR" sz="2800" dirty="0"/>
              <a:t> </a:t>
            </a:r>
            <a:r>
              <a:rPr lang="fr-FR" sz="2800" dirty="0" err="1"/>
              <a:t>quis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 </a:t>
            </a:r>
            <a:r>
              <a:rPr lang="fr-FR" sz="2800" dirty="0" err="1"/>
              <a:t>eros</a:t>
            </a:r>
            <a:r>
              <a:rPr lang="fr-FR" sz="2800" dirty="0"/>
              <a:t>. </a:t>
            </a:r>
            <a:r>
              <a:rPr lang="fr-FR" sz="2800" dirty="0" err="1"/>
              <a:t>Vivamus</a:t>
            </a:r>
            <a:r>
              <a:rPr lang="fr-FR" sz="2800" dirty="0"/>
              <a:t> ex </a:t>
            </a:r>
            <a:r>
              <a:rPr lang="fr-FR" sz="2800" dirty="0" err="1"/>
              <a:t>enim</a:t>
            </a:r>
            <a:r>
              <a:rPr lang="fr-FR" sz="2800" dirty="0"/>
              <a:t>, bibendum at </a:t>
            </a:r>
            <a:r>
              <a:rPr lang="fr-FR" sz="2800" dirty="0" err="1"/>
              <a:t>sapien</a:t>
            </a:r>
            <a:r>
              <a:rPr lang="fr-FR" sz="2800" dirty="0"/>
              <a:t> at, </a:t>
            </a:r>
            <a:r>
              <a:rPr lang="fr-FR" sz="2800" dirty="0" err="1"/>
              <a:t>egestas</a:t>
            </a:r>
            <a:r>
              <a:rPr lang="fr-FR" sz="2800" dirty="0"/>
              <a:t> </a:t>
            </a:r>
            <a:r>
              <a:rPr lang="fr-FR" sz="2800" dirty="0" err="1"/>
              <a:t>interdum</a:t>
            </a:r>
            <a:r>
              <a:rPr lang="fr-FR" sz="2800" dirty="0"/>
              <a:t> </a:t>
            </a:r>
            <a:r>
              <a:rPr lang="fr-FR" sz="2800" dirty="0" err="1"/>
              <a:t>enim</a:t>
            </a:r>
            <a:r>
              <a:rPr lang="fr-FR" sz="2800" dirty="0"/>
              <a:t>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 err="1"/>
              <a:t>Vestibulum</a:t>
            </a:r>
            <a:r>
              <a:rPr lang="fr-FR" sz="2800" dirty="0"/>
              <a:t> </a:t>
            </a:r>
            <a:r>
              <a:rPr lang="fr-FR" sz="2800" dirty="0" err="1"/>
              <a:t>vehicula</a:t>
            </a:r>
            <a:r>
              <a:rPr lang="fr-FR" sz="2800" dirty="0"/>
              <a:t>, </a:t>
            </a:r>
            <a:r>
              <a:rPr lang="fr-FR" sz="2800" dirty="0" err="1"/>
              <a:t>mauris</a:t>
            </a:r>
            <a:r>
              <a:rPr lang="fr-FR" sz="2800" dirty="0"/>
              <a:t> a </a:t>
            </a:r>
            <a:r>
              <a:rPr lang="fr-FR" sz="2800" dirty="0" err="1"/>
              <a:t>hendrerit</a:t>
            </a:r>
            <a:r>
              <a:rPr lang="fr-FR" sz="2800" dirty="0"/>
              <a:t> </a:t>
            </a:r>
            <a:r>
              <a:rPr lang="fr-FR" sz="2800" dirty="0" err="1"/>
              <a:t>luctus</a:t>
            </a:r>
            <a:r>
              <a:rPr lang="fr-FR" sz="2800" dirty="0"/>
              <a:t>, magna </a:t>
            </a:r>
            <a:r>
              <a:rPr lang="fr-FR" sz="2800" dirty="0" err="1"/>
              <a:t>orci</a:t>
            </a:r>
            <a:r>
              <a:rPr lang="fr-FR" sz="2800" dirty="0"/>
              <a:t> </a:t>
            </a:r>
            <a:r>
              <a:rPr lang="fr-FR" sz="2800" dirty="0" err="1"/>
              <a:t>aliquet</a:t>
            </a:r>
            <a:r>
              <a:rPr lang="fr-FR" sz="2800" dirty="0"/>
              <a:t> </a:t>
            </a:r>
            <a:r>
              <a:rPr lang="fr-FR" sz="2800" dirty="0" err="1"/>
              <a:t>augue</a:t>
            </a:r>
            <a:r>
              <a:rPr lang="fr-FR" sz="2800" dirty="0"/>
              <a:t>, </a:t>
            </a:r>
            <a:r>
              <a:rPr lang="fr-FR" sz="2800" dirty="0" err="1"/>
              <a:t>ac</a:t>
            </a:r>
            <a:r>
              <a:rPr lang="fr-FR" sz="2800" dirty="0"/>
              <a:t> </a:t>
            </a:r>
            <a:r>
              <a:rPr lang="fr-FR" sz="2800" dirty="0" err="1"/>
              <a:t>malesuada</a:t>
            </a:r>
            <a:r>
              <a:rPr lang="fr-FR" sz="2800" dirty="0"/>
              <a:t> est </a:t>
            </a:r>
            <a:r>
              <a:rPr lang="fr-FR" sz="2800" dirty="0" err="1"/>
              <a:t>felis</a:t>
            </a:r>
            <a:r>
              <a:rPr lang="fr-FR" sz="2800" dirty="0"/>
              <a:t> </a:t>
            </a:r>
            <a:r>
              <a:rPr lang="fr-FR" sz="2800" dirty="0" err="1"/>
              <a:t>quis</a:t>
            </a:r>
            <a:r>
              <a:rPr lang="fr-FR" sz="2800" dirty="0"/>
              <a:t> est. Suspendisse pretium </a:t>
            </a:r>
            <a:r>
              <a:rPr lang="fr-FR" sz="2800" dirty="0" err="1"/>
              <a:t>gravida</a:t>
            </a:r>
            <a:r>
              <a:rPr lang="fr-FR" sz="2800" dirty="0"/>
              <a:t> porta. Duis massa </a:t>
            </a:r>
            <a:r>
              <a:rPr lang="fr-FR" sz="2800" dirty="0" err="1"/>
              <a:t>mauris</a:t>
            </a:r>
            <a:r>
              <a:rPr lang="fr-FR" sz="2800" dirty="0"/>
              <a:t>, </a:t>
            </a:r>
            <a:r>
              <a:rPr lang="fr-FR" sz="2800" dirty="0" err="1"/>
              <a:t>pellentesque</a:t>
            </a:r>
            <a:r>
              <a:rPr lang="fr-FR" sz="2800" dirty="0"/>
              <a:t> </a:t>
            </a:r>
            <a:r>
              <a:rPr lang="fr-FR" sz="2800" dirty="0" err="1"/>
              <a:t>sed</a:t>
            </a:r>
            <a:r>
              <a:rPr lang="fr-FR" sz="2800" dirty="0"/>
              <a:t>	 </a:t>
            </a:r>
            <a:r>
              <a:rPr lang="fr-FR" sz="2800" dirty="0" err="1"/>
              <a:t>dui</a:t>
            </a:r>
            <a:r>
              <a:rPr lang="fr-FR" sz="2800" dirty="0"/>
              <a:t> </a:t>
            </a:r>
            <a:r>
              <a:rPr lang="fr-FR" sz="2800" dirty="0" err="1"/>
              <a:t>fringilla</a:t>
            </a:r>
            <a:r>
              <a:rPr lang="fr-FR" sz="2800" dirty="0"/>
              <a:t>, </a:t>
            </a:r>
            <a:r>
              <a:rPr lang="fr-FR" sz="2800" dirty="0" err="1"/>
              <a:t>efficitur</a:t>
            </a:r>
            <a:r>
              <a:rPr lang="fr-FR" sz="2800" dirty="0"/>
              <a:t> </a:t>
            </a:r>
            <a:r>
              <a:rPr lang="fr-FR" sz="2800" dirty="0" err="1"/>
              <a:t>egestas</a:t>
            </a:r>
            <a:r>
              <a:rPr lang="fr-FR" sz="2800" dirty="0"/>
              <a:t> </a:t>
            </a:r>
            <a:r>
              <a:rPr lang="fr-FR" sz="2800" dirty="0" err="1"/>
              <a:t>velit</a:t>
            </a:r>
            <a:r>
              <a:rPr lang="fr-FR" sz="2800" dirty="0"/>
              <a:t>. </a:t>
            </a:r>
            <a:r>
              <a:rPr lang="fr-FR" sz="2800" dirty="0" err="1"/>
              <a:t>Donec</a:t>
            </a:r>
            <a:r>
              <a:rPr lang="fr-FR" sz="2800" dirty="0"/>
              <a:t> </a:t>
            </a:r>
            <a:r>
              <a:rPr lang="fr-FR" sz="2800" dirty="0" err="1"/>
              <a:t>egestas</a:t>
            </a:r>
            <a:r>
              <a:rPr lang="fr-FR" sz="2800" dirty="0"/>
              <a:t> </a:t>
            </a:r>
            <a:r>
              <a:rPr lang="fr-FR" sz="2800" dirty="0" err="1"/>
              <a:t>blandit</a:t>
            </a:r>
            <a:r>
              <a:rPr lang="fr-FR" sz="2800" dirty="0"/>
              <a:t> </a:t>
            </a:r>
            <a:r>
              <a:rPr lang="fr-FR" sz="2800" dirty="0" err="1"/>
              <a:t>ligula</a:t>
            </a:r>
            <a:r>
              <a:rPr lang="fr-FR" sz="2800" dirty="0"/>
              <a:t> </a:t>
            </a:r>
            <a:r>
              <a:rPr lang="fr-FR" sz="2800" dirty="0" err="1"/>
              <a:t>eget</a:t>
            </a:r>
            <a:r>
              <a:rPr lang="fr-FR" sz="2800" dirty="0"/>
              <a:t> </a:t>
            </a:r>
            <a:r>
              <a:rPr lang="fr-FR" sz="2800" dirty="0" err="1"/>
              <a:t>consequat</a:t>
            </a:r>
            <a:r>
              <a:rPr lang="fr-FR" sz="2800" dirty="0"/>
              <a:t>. Cras </a:t>
            </a:r>
            <a:r>
              <a:rPr lang="fr-FR" sz="2800" dirty="0" err="1"/>
              <a:t>vel</a:t>
            </a:r>
            <a:r>
              <a:rPr lang="fr-FR" sz="2800" dirty="0"/>
              <a:t> erat bibendum, </a:t>
            </a:r>
            <a:r>
              <a:rPr lang="fr-FR" sz="2800" dirty="0" err="1"/>
              <a:t>feugiat</a:t>
            </a:r>
            <a:r>
              <a:rPr lang="fr-FR" sz="2800" dirty="0"/>
              <a:t> </a:t>
            </a:r>
            <a:r>
              <a:rPr lang="fr-FR" sz="2800" dirty="0" err="1"/>
              <a:t>ligula</a:t>
            </a:r>
            <a:r>
              <a:rPr lang="fr-FR" sz="2800" dirty="0"/>
              <a:t> eu, </a:t>
            </a:r>
            <a:r>
              <a:rPr lang="fr-FR" sz="2800" dirty="0" err="1"/>
              <a:t>finibus</a:t>
            </a:r>
            <a:r>
              <a:rPr lang="fr-FR" sz="2800" dirty="0"/>
              <a:t> </a:t>
            </a:r>
            <a:r>
              <a:rPr lang="fr-FR" sz="2800" dirty="0" err="1"/>
              <a:t>lectus</a:t>
            </a:r>
            <a:r>
              <a:rPr lang="fr-FR" sz="2800" dirty="0"/>
              <a:t>. Duis </a:t>
            </a:r>
            <a:r>
              <a:rPr lang="fr-FR" sz="2800" dirty="0" err="1"/>
              <a:t>ultrices</a:t>
            </a:r>
            <a:r>
              <a:rPr lang="fr-FR" sz="2800" dirty="0"/>
              <a:t> </a:t>
            </a:r>
            <a:r>
              <a:rPr lang="fr-FR" sz="2800" dirty="0" err="1"/>
              <a:t>posuere</a:t>
            </a:r>
            <a:r>
              <a:rPr lang="fr-FR" sz="2800" dirty="0"/>
              <a:t> </a:t>
            </a:r>
            <a:r>
              <a:rPr lang="fr-FR" sz="2800" dirty="0" err="1"/>
              <a:t>justo</a:t>
            </a:r>
            <a:r>
              <a:rPr lang="fr-FR" sz="2800" dirty="0"/>
              <a:t>. Sed </a:t>
            </a:r>
            <a:r>
              <a:rPr lang="fr-FR" sz="2800" dirty="0" err="1"/>
              <a:t>pharetra</a:t>
            </a:r>
            <a:r>
              <a:rPr lang="fr-FR" sz="2800" dirty="0"/>
              <a:t> </a:t>
            </a:r>
            <a:r>
              <a:rPr lang="fr-FR" sz="2800" dirty="0" err="1"/>
              <a:t>sodales</a:t>
            </a:r>
            <a:r>
              <a:rPr lang="fr-FR" sz="2800" dirty="0"/>
              <a:t> nunc, id </a:t>
            </a:r>
            <a:r>
              <a:rPr lang="fr-FR" sz="2800" dirty="0" err="1"/>
              <a:t>sem</a:t>
            </a:r>
            <a:r>
              <a:rPr lang="fr-FR" sz="2800" dirty="0"/>
              <a:t>	per </a:t>
            </a:r>
            <a:r>
              <a:rPr lang="fr-FR" sz="2800" dirty="0" err="1"/>
              <a:t>enim</a:t>
            </a:r>
            <a:r>
              <a:rPr lang="fr-FR" sz="2800" dirty="0"/>
              <a:t> </a:t>
            </a:r>
            <a:r>
              <a:rPr lang="fr-FR" sz="2800" dirty="0" err="1"/>
              <a:t>luctus</a:t>
            </a:r>
            <a:r>
              <a:rPr lang="fr-FR" sz="2800" dirty="0"/>
              <a:t> ut.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18657307" y="577082"/>
            <a:ext cx="36393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28" name="Rectangle : coins arrondis 27">
            <a:hlinkClick r:id="rId3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18675531" y="595635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F2AC3209-48BD-4A67-B167-1EFF2FBC43F6}"/>
              </a:ext>
            </a:extLst>
          </p:cNvPr>
          <p:cNvSpPr/>
          <p:nvPr/>
        </p:nvSpPr>
        <p:spPr>
          <a:xfrm>
            <a:off x="10202047" y="10955462"/>
            <a:ext cx="3978320" cy="762000"/>
          </a:xfrm>
          <a:custGeom>
            <a:avLst/>
            <a:gdLst>
              <a:gd name="connsiteX0" fmla="*/ 3597320 w 3978320"/>
              <a:gd name="connsiteY0" fmla="*/ 0 h 762000"/>
              <a:gd name="connsiteX1" fmla="*/ 3978320 w 3978320"/>
              <a:gd name="connsiteY1" fmla="*/ 381000 h 762000"/>
              <a:gd name="connsiteX2" fmla="*/ 3597320 w 3978320"/>
              <a:gd name="connsiteY2" fmla="*/ 762000 h 762000"/>
              <a:gd name="connsiteX3" fmla="*/ 3597320 w 3978320"/>
              <a:gd name="connsiteY3" fmla="*/ 571500 h 762000"/>
              <a:gd name="connsiteX4" fmla="*/ 2990256 w 3978320"/>
              <a:gd name="connsiteY4" fmla="*/ 571500 h 762000"/>
              <a:gd name="connsiteX5" fmla="*/ 2990256 w 3978320"/>
              <a:gd name="connsiteY5" fmla="*/ 190500 h 762000"/>
              <a:gd name="connsiteX6" fmla="*/ 3597320 w 3978320"/>
              <a:gd name="connsiteY6" fmla="*/ 190500 h 762000"/>
              <a:gd name="connsiteX7" fmla="*/ 381000 w 3978320"/>
              <a:gd name="connsiteY7" fmla="*/ 0 h 762000"/>
              <a:gd name="connsiteX8" fmla="*/ 381000 w 3978320"/>
              <a:gd name="connsiteY8" fmla="*/ 190500 h 762000"/>
              <a:gd name="connsiteX9" fmla="*/ 988064 w 3978320"/>
              <a:gd name="connsiteY9" fmla="*/ 190500 h 762000"/>
              <a:gd name="connsiteX10" fmla="*/ 988064 w 3978320"/>
              <a:gd name="connsiteY10" fmla="*/ 571500 h 762000"/>
              <a:gd name="connsiteX11" fmla="*/ 381000 w 3978320"/>
              <a:gd name="connsiteY11" fmla="*/ 571500 h 762000"/>
              <a:gd name="connsiteX12" fmla="*/ 381000 w 3978320"/>
              <a:gd name="connsiteY12" fmla="*/ 762000 h 762000"/>
              <a:gd name="connsiteX13" fmla="*/ 0 w 3978320"/>
              <a:gd name="connsiteY13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8320" h="762000">
                <a:moveTo>
                  <a:pt x="3597320" y="0"/>
                </a:moveTo>
                <a:lnTo>
                  <a:pt x="3978320" y="381000"/>
                </a:lnTo>
                <a:lnTo>
                  <a:pt x="3597320" y="762000"/>
                </a:lnTo>
                <a:lnTo>
                  <a:pt x="3597320" y="571500"/>
                </a:lnTo>
                <a:lnTo>
                  <a:pt x="2990256" y="571500"/>
                </a:lnTo>
                <a:lnTo>
                  <a:pt x="2990256" y="190500"/>
                </a:lnTo>
                <a:lnTo>
                  <a:pt x="3597320" y="190500"/>
                </a:lnTo>
                <a:close/>
                <a:moveTo>
                  <a:pt x="381000" y="0"/>
                </a:moveTo>
                <a:lnTo>
                  <a:pt x="381000" y="190500"/>
                </a:lnTo>
                <a:lnTo>
                  <a:pt x="988064" y="190500"/>
                </a:lnTo>
                <a:lnTo>
                  <a:pt x="988064" y="571500"/>
                </a:ln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close/>
              </a:path>
            </a:pathLst>
          </a:custGeom>
          <a:gradFill>
            <a:gsLst>
              <a:gs pos="0">
                <a:srgbClr val="B7F1FD"/>
              </a:gs>
              <a:gs pos="75000">
                <a:srgbClr val="0291CA"/>
              </a:gs>
            </a:gsLst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7963E6-02CE-4135-8E99-E791008F539E}"/>
              </a:ext>
            </a:extLst>
          </p:cNvPr>
          <p:cNvSpPr txBox="1"/>
          <p:nvPr/>
        </p:nvSpPr>
        <p:spPr>
          <a:xfrm>
            <a:off x="10624366" y="10898608"/>
            <a:ext cx="31336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1 - 4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A7D26BA-660B-417D-A379-B20FB66480A4}"/>
              </a:ext>
            </a:extLst>
          </p:cNvPr>
          <p:cNvSpPr txBox="1"/>
          <p:nvPr/>
        </p:nvSpPr>
        <p:spPr>
          <a:xfrm>
            <a:off x="10607435" y="10356740"/>
            <a:ext cx="313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B827F33-6052-4E69-8BD4-49D6FA058BA6}"/>
              </a:ext>
            </a:extLst>
          </p:cNvPr>
          <p:cNvSpPr/>
          <p:nvPr/>
        </p:nvSpPr>
        <p:spPr>
          <a:xfrm rot="19727111">
            <a:off x="15118048" y="11377787"/>
            <a:ext cx="3133680" cy="1552197"/>
          </a:xfrm>
          <a:custGeom>
            <a:avLst/>
            <a:gdLst>
              <a:gd name="connsiteX0" fmla="*/ 0 w 3133680"/>
              <a:gd name="connsiteY0" fmla="*/ 388049 h 1552197"/>
              <a:gd name="connsiteX1" fmla="*/ 2357582 w 3133680"/>
              <a:gd name="connsiteY1" fmla="*/ 388049 h 1552197"/>
              <a:gd name="connsiteX2" fmla="*/ 2357582 w 3133680"/>
              <a:gd name="connsiteY2" fmla="*/ 0 h 1552197"/>
              <a:gd name="connsiteX3" fmla="*/ 3133680 w 3133680"/>
              <a:gd name="connsiteY3" fmla="*/ 776099 h 1552197"/>
              <a:gd name="connsiteX4" fmla="*/ 2357582 w 3133680"/>
              <a:gd name="connsiteY4" fmla="*/ 1552197 h 1552197"/>
              <a:gd name="connsiteX5" fmla="*/ 2357582 w 3133680"/>
              <a:gd name="connsiteY5" fmla="*/ 1164148 h 1552197"/>
              <a:gd name="connsiteX6" fmla="*/ 0 w 3133680"/>
              <a:gd name="connsiteY6" fmla="*/ 1164148 h 1552197"/>
              <a:gd name="connsiteX7" fmla="*/ 0 w 3133680"/>
              <a:gd name="connsiteY7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0 w 3133680"/>
              <a:gd name="connsiteY7" fmla="*/ 1164148 h 1552197"/>
              <a:gd name="connsiteX8" fmla="*/ 0 w 3133680"/>
              <a:gd name="connsiteY8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1231111 w 3133680"/>
              <a:gd name="connsiteY7" fmla="*/ 1349263 h 1552197"/>
              <a:gd name="connsiteX8" fmla="*/ 0 w 3133680"/>
              <a:gd name="connsiteY8" fmla="*/ 1164148 h 1552197"/>
              <a:gd name="connsiteX9" fmla="*/ 0 w 3133680"/>
              <a:gd name="connsiteY9" fmla="*/ 388049 h 15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80" h="1552197">
                <a:moveTo>
                  <a:pt x="0" y="388049"/>
                </a:moveTo>
                <a:cubicBezTo>
                  <a:pt x="389589" y="389799"/>
                  <a:pt x="862304" y="703276"/>
                  <a:pt x="1251893" y="705026"/>
                </a:cubicBezTo>
                <a:lnTo>
                  <a:pt x="2357582" y="388049"/>
                </a:lnTo>
                <a:lnTo>
                  <a:pt x="2357582" y="0"/>
                </a:lnTo>
                <a:lnTo>
                  <a:pt x="3133680" y="776099"/>
                </a:lnTo>
                <a:lnTo>
                  <a:pt x="2357582" y="1552197"/>
                </a:lnTo>
                <a:lnTo>
                  <a:pt x="2357582" y="1164148"/>
                </a:lnTo>
                <a:cubicBezTo>
                  <a:pt x="1989019" y="1156580"/>
                  <a:pt x="1599674" y="1356831"/>
                  <a:pt x="1231111" y="1349263"/>
                </a:cubicBezTo>
                <a:lnTo>
                  <a:pt x="0" y="1164148"/>
                </a:lnTo>
                <a:lnTo>
                  <a:pt x="0" y="388049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800">
                <a:srgbClr val="C8D4E9"/>
              </a:gs>
              <a:gs pos="75000">
                <a:schemeClr val="accent1">
                  <a:lumMod val="75000"/>
                </a:schemeClr>
              </a:gs>
            </a:gsLst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6">
            <a:extLst>
              <a:ext uri="{FF2B5EF4-FFF2-40B4-BE49-F238E27FC236}">
                <a16:creationId xmlns:a16="http://schemas.microsoft.com/office/drawing/2014/main" id="{C4A6A64F-24E3-49E0-8E0F-F7CEA1CE06AB}"/>
              </a:ext>
            </a:extLst>
          </p:cNvPr>
          <p:cNvSpPr/>
          <p:nvPr/>
        </p:nvSpPr>
        <p:spPr>
          <a:xfrm rot="19727111">
            <a:off x="15104193" y="11405495"/>
            <a:ext cx="3133680" cy="1552197"/>
          </a:xfrm>
          <a:custGeom>
            <a:avLst/>
            <a:gdLst>
              <a:gd name="connsiteX0" fmla="*/ 0 w 3133680"/>
              <a:gd name="connsiteY0" fmla="*/ 388049 h 1552197"/>
              <a:gd name="connsiteX1" fmla="*/ 2357582 w 3133680"/>
              <a:gd name="connsiteY1" fmla="*/ 388049 h 1552197"/>
              <a:gd name="connsiteX2" fmla="*/ 2357582 w 3133680"/>
              <a:gd name="connsiteY2" fmla="*/ 0 h 1552197"/>
              <a:gd name="connsiteX3" fmla="*/ 3133680 w 3133680"/>
              <a:gd name="connsiteY3" fmla="*/ 776099 h 1552197"/>
              <a:gd name="connsiteX4" fmla="*/ 2357582 w 3133680"/>
              <a:gd name="connsiteY4" fmla="*/ 1552197 h 1552197"/>
              <a:gd name="connsiteX5" fmla="*/ 2357582 w 3133680"/>
              <a:gd name="connsiteY5" fmla="*/ 1164148 h 1552197"/>
              <a:gd name="connsiteX6" fmla="*/ 0 w 3133680"/>
              <a:gd name="connsiteY6" fmla="*/ 1164148 h 1552197"/>
              <a:gd name="connsiteX7" fmla="*/ 0 w 3133680"/>
              <a:gd name="connsiteY7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0 w 3133680"/>
              <a:gd name="connsiteY7" fmla="*/ 1164148 h 1552197"/>
              <a:gd name="connsiteX8" fmla="*/ 0 w 3133680"/>
              <a:gd name="connsiteY8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1231111 w 3133680"/>
              <a:gd name="connsiteY7" fmla="*/ 1349263 h 1552197"/>
              <a:gd name="connsiteX8" fmla="*/ 0 w 3133680"/>
              <a:gd name="connsiteY8" fmla="*/ 1164148 h 1552197"/>
              <a:gd name="connsiteX9" fmla="*/ 0 w 3133680"/>
              <a:gd name="connsiteY9" fmla="*/ 388049 h 15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80" h="1552197">
                <a:moveTo>
                  <a:pt x="0" y="388049"/>
                </a:moveTo>
                <a:cubicBezTo>
                  <a:pt x="389589" y="389799"/>
                  <a:pt x="862304" y="703276"/>
                  <a:pt x="1251893" y="705026"/>
                </a:cubicBezTo>
                <a:lnTo>
                  <a:pt x="2357582" y="388049"/>
                </a:lnTo>
                <a:lnTo>
                  <a:pt x="2357582" y="0"/>
                </a:lnTo>
                <a:lnTo>
                  <a:pt x="3133680" y="776099"/>
                </a:lnTo>
                <a:lnTo>
                  <a:pt x="2357582" y="1552197"/>
                </a:lnTo>
                <a:lnTo>
                  <a:pt x="2357582" y="1164148"/>
                </a:lnTo>
                <a:cubicBezTo>
                  <a:pt x="1989019" y="1156580"/>
                  <a:pt x="1599674" y="1356831"/>
                  <a:pt x="1231111" y="1349263"/>
                </a:cubicBezTo>
                <a:lnTo>
                  <a:pt x="0" y="1164148"/>
                </a:lnTo>
                <a:lnTo>
                  <a:pt x="0" y="388049"/>
                </a:lnTo>
                <a:close/>
              </a:path>
            </a:pathLst>
          </a:custGeom>
          <a:gradFill>
            <a:gsLst>
              <a:gs pos="0">
                <a:srgbClr val="B7F1FD"/>
              </a:gs>
              <a:gs pos="75000">
                <a:srgbClr val="0291CA"/>
              </a:gs>
            </a:gsLst>
          </a:gradFill>
          <a:ln w="38100" cap="sq">
            <a:solidFill>
              <a:schemeClr val="accent1">
                <a:lumMod val="75000"/>
                <a:alpha val="81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6">
            <a:extLst>
              <a:ext uri="{FF2B5EF4-FFF2-40B4-BE49-F238E27FC236}">
                <a16:creationId xmlns:a16="http://schemas.microsoft.com/office/drawing/2014/main" id="{6D30B0E4-D0B1-422F-8C6C-ADFAEEBBD0C1}"/>
              </a:ext>
            </a:extLst>
          </p:cNvPr>
          <p:cNvSpPr/>
          <p:nvPr/>
        </p:nvSpPr>
        <p:spPr>
          <a:xfrm rot="1872889" flipH="1">
            <a:off x="6096821" y="11405496"/>
            <a:ext cx="3133680" cy="1552197"/>
          </a:xfrm>
          <a:custGeom>
            <a:avLst/>
            <a:gdLst>
              <a:gd name="connsiteX0" fmla="*/ 0 w 3133680"/>
              <a:gd name="connsiteY0" fmla="*/ 388049 h 1552197"/>
              <a:gd name="connsiteX1" fmla="*/ 2357582 w 3133680"/>
              <a:gd name="connsiteY1" fmla="*/ 388049 h 1552197"/>
              <a:gd name="connsiteX2" fmla="*/ 2357582 w 3133680"/>
              <a:gd name="connsiteY2" fmla="*/ 0 h 1552197"/>
              <a:gd name="connsiteX3" fmla="*/ 3133680 w 3133680"/>
              <a:gd name="connsiteY3" fmla="*/ 776099 h 1552197"/>
              <a:gd name="connsiteX4" fmla="*/ 2357582 w 3133680"/>
              <a:gd name="connsiteY4" fmla="*/ 1552197 h 1552197"/>
              <a:gd name="connsiteX5" fmla="*/ 2357582 w 3133680"/>
              <a:gd name="connsiteY5" fmla="*/ 1164148 h 1552197"/>
              <a:gd name="connsiteX6" fmla="*/ 0 w 3133680"/>
              <a:gd name="connsiteY6" fmla="*/ 1164148 h 1552197"/>
              <a:gd name="connsiteX7" fmla="*/ 0 w 3133680"/>
              <a:gd name="connsiteY7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0 w 3133680"/>
              <a:gd name="connsiteY7" fmla="*/ 1164148 h 1552197"/>
              <a:gd name="connsiteX8" fmla="*/ 0 w 3133680"/>
              <a:gd name="connsiteY8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1231111 w 3133680"/>
              <a:gd name="connsiteY7" fmla="*/ 1349263 h 1552197"/>
              <a:gd name="connsiteX8" fmla="*/ 0 w 3133680"/>
              <a:gd name="connsiteY8" fmla="*/ 1164148 h 1552197"/>
              <a:gd name="connsiteX9" fmla="*/ 0 w 3133680"/>
              <a:gd name="connsiteY9" fmla="*/ 388049 h 15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80" h="1552197">
                <a:moveTo>
                  <a:pt x="0" y="388049"/>
                </a:moveTo>
                <a:cubicBezTo>
                  <a:pt x="389589" y="389799"/>
                  <a:pt x="862304" y="703276"/>
                  <a:pt x="1251893" y="705026"/>
                </a:cubicBezTo>
                <a:lnTo>
                  <a:pt x="2357582" y="388049"/>
                </a:lnTo>
                <a:lnTo>
                  <a:pt x="2357582" y="0"/>
                </a:lnTo>
                <a:lnTo>
                  <a:pt x="3133680" y="776099"/>
                </a:lnTo>
                <a:lnTo>
                  <a:pt x="2357582" y="1552197"/>
                </a:lnTo>
                <a:lnTo>
                  <a:pt x="2357582" y="1164148"/>
                </a:lnTo>
                <a:cubicBezTo>
                  <a:pt x="1989019" y="1156580"/>
                  <a:pt x="1599674" y="1356831"/>
                  <a:pt x="1231111" y="1349263"/>
                </a:cubicBezTo>
                <a:lnTo>
                  <a:pt x="0" y="1164148"/>
                </a:lnTo>
                <a:lnTo>
                  <a:pt x="0" y="388049"/>
                </a:lnTo>
                <a:close/>
              </a:path>
            </a:pathLst>
          </a:custGeom>
          <a:gradFill>
            <a:gsLst>
              <a:gs pos="0">
                <a:srgbClr val="B7F1FD"/>
              </a:gs>
              <a:gs pos="75000">
                <a:srgbClr val="0291CA"/>
              </a:gs>
            </a:gsLst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96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5FD18B3-E8CB-42E2-9821-27352996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6502" r="5452" b="3887"/>
          <a:stretch/>
        </p:blipFill>
        <p:spPr>
          <a:xfrm>
            <a:off x="-1" y="-38100"/>
            <a:ext cx="24382413" cy="13746870"/>
          </a:xfrm>
          <a:prstGeom prst="rect">
            <a:avLst/>
          </a:prstGeom>
        </p:spPr>
      </p:pic>
      <p:sp>
        <p:nvSpPr>
          <p:cNvPr id="20" name="Ellipse 19" hidden="1">
            <a:extLst>
              <a:ext uri="{FF2B5EF4-FFF2-40B4-BE49-F238E27FC236}">
                <a16:creationId xmlns:a16="http://schemas.microsoft.com/office/drawing/2014/main" id="{5823157C-7145-4E8C-9430-43ED804A1C4B}"/>
              </a:ext>
            </a:extLst>
          </p:cNvPr>
          <p:cNvSpPr/>
          <p:nvPr/>
        </p:nvSpPr>
        <p:spPr>
          <a:xfrm>
            <a:off x="6035675" y="583144"/>
            <a:ext cx="12312650" cy="12312650"/>
          </a:xfrm>
          <a:prstGeom prst="ellipse">
            <a:avLst/>
          </a:prstGeom>
          <a:gradFill>
            <a:gsLst>
              <a:gs pos="100000">
                <a:srgbClr val="D4F4FF">
                  <a:alpha val="39000"/>
                </a:srgbClr>
              </a:gs>
              <a:gs pos="0">
                <a:srgbClr val="F1FDFF"/>
              </a:gs>
            </a:gsLst>
          </a:gra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6" hidden="1">
            <a:extLst>
              <a:ext uri="{FF2B5EF4-FFF2-40B4-BE49-F238E27FC236}">
                <a16:creationId xmlns:a16="http://schemas.microsoft.com/office/drawing/2014/main" id="{C4A6A64F-24E3-49E0-8E0F-F7CEA1CE06AB}"/>
              </a:ext>
            </a:extLst>
          </p:cNvPr>
          <p:cNvSpPr/>
          <p:nvPr/>
        </p:nvSpPr>
        <p:spPr>
          <a:xfrm rot="19727111">
            <a:off x="15104193" y="11405495"/>
            <a:ext cx="3133680" cy="1552197"/>
          </a:xfrm>
          <a:custGeom>
            <a:avLst/>
            <a:gdLst>
              <a:gd name="connsiteX0" fmla="*/ 0 w 3133680"/>
              <a:gd name="connsiteY0" fmla="*/ 388049 h 1552197"/>
              <a:gd name="connsiteX1" fmla="*/ 2357582 w 3133680"/>
              <a:gd name="connsiteY1" fmla="*/ 388049 h 1552197"/>
              <a:gd name="connsiteX2" fmla="*/ 2357582 w 3133680"/>
              <a:gd name="connsiteY2" fmla="*/ 0 h 1552197"/>
              <a:gd name="connsiteX3" fmla="*/ 3133680 w 3133680"/>
              <a:gd name="connsiteY3" fmla="*/ 776099 h 1552197"/>
              <a:gd name="connsiteX4" fmla="*/ 2357582 w 3133680"/>
              <a:gd name="connsiteY4" fmla="*/ 1552197 h 1552197"/>
              <a:gd name="connsiteX5" fmla="*/ 2357582 w 3133680"/>
              <a:gd name="connsiteY5" fmla="*/ 1164148 h 1552197"/>
              <a:gd name="connsiteX6" fmla="*/ 0 w 3133680"/>
              <a:gd name="connsiteY6" fmla="*/ 1164148 h 1552197"/>
              <a:gd name="connsiteX7" fmla="*/ 0 w 3133680"/>
              <a:gd name="connsiteY7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0 w 3133680"/>
              <a:gd name="connsiteY7" fmla="*/ 1164148 h 1552197"/>
              <a:gd name="connsiteX8" fmla="*/ 0 w 3133680"/>
              <a:gd name="connsiteY8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1231111 w 3133680"/>
              <a:gd name="connsiteY7" fmla="*/ 1349263 h 1552197"/>
              <a:gd name="connsiteX8" fmla="*/ 0 w 3133680"/>
              <a:gd name="connsiteY8" fmla="*/ 1164148 h 1552197"/>
              <a:gd name="connsiteX9" fmla="*/ 0 w 3133680"/>
              <a:gd name="connsiteY9" fmla="*/ 388049 h 15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80" h="1552197">
                <a:moveTo>
                  <a:pt x="0" y="388049"/>
                </a:moveTo>
                <a:cubicBezTo>
                  <a:pt x="389589" y="389799"/>
                  <a:pt x="862304" y="703276"/>
                  <a:pt x="1251893" y="705026"/>
                </a:cubicBezTo>
                <a:lnTo>
                  <a:pt x="2357582" y="388049"/>
                </a:lnTo>
                <a:lnTo>
                  <a:pt x="2357582" y="0"/>
                </a:lnTo>
                <a:lnTo>
                  <a:pt x="3133680" y="776099"/>
                </a:lnTo>
                <a:lnTo>
                  <a:pt x="2357582" y="1552197"/>
                </a:lnTo>
                <a:lnTo>
                  <a:pt x="2357582" y="1164148"/>
                </a:lnTo>
                <a:cubicBezTo>
                  <a:pt x="1989019" y="1156580"/>
                  <a:pt x="1599674" y="1356831"/>
                  <a:pt x="1231111" y="1349263"/>
                </a:cubicBezTo>
                <a:lnTo>
                  <a:pt x="0" y="1164148"/>
                </a:lnTo>
                <a:lnTo>
                  <a:pt x="0" y="388049"/>
                </a:lnTo>
                <a:close/>
              </a:path>
            </a:pathLst>
          </a:custGeom>
          <a:gradFill>
            <a:gsLst>
              <a:gs pos="0">
                <a:srgbClr val="B7F1FD"/>
              </a:gs>
              <a:gs pos="75000">
                <a:srgbClr val="0291CA"/>
              </a:gs>
            </a:gsLst>
          </a:gradFill>
          <a:ln w="38100" cap="sq">
            <a:solidFill>
              <a:schemeClr val="accent1">
                <a:lumMod val="75000"/>
                <a:alpha val="81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èche : droite 6" hidden="1">
            <a:extLst>
              <a:ext uri="{FF2B5EF4-FFF2-40B4-BE49-F238E27FC236}">
                <a16:creationId xmlns:a16="http://schemas.microsoft.com/office/drawing/2014/main" id="{6D30B0E4-D0B1-422F-8C6C-ADFAEEBBD0C1}"/>
              </a:ext>
            </a:extLst>
          </p:cNvPr>
          <p:cNvSpPr/>
          <p:nvPr/>
        </p:nvSpPr>
        <p:spPr>
          <a:xfrm rot="1872889" flipH="1">
            <a:off x="6096821" y="11405496"/>
            <a:ext cx="3133680" cy="1552197"/>
          </a:xfrm>
          <a:custGeom>
            <a:avLst/>
            <a:gdLst>
              <a:gd name="connsiteX0" fmla="*/ 0 w 3133680"/>
              <a:gd name="connsiteY0" fmla="*/ 388049 h 1552197"/>
              <a:gd name="connsiteX1" fmla="*/ 2357582 w 3133680"/>
              <a:gd name="connsiteY1" fmla="*/ 388049 h 1552197"/>
              <a:gd name="connsiteX2" fmla="*/ 2357582 w 3133680"/>
              <a:gd name="connsiteY2" fmla="*/ 0 h 1552197"/>
              <a:gd name="connsiteX3" fmla="*/ 3133680 w 3133680"/>
              <a:gd name="connsiteY3" fmla="*/ 776099 h 1552197"/>
              <a:gd name="connsiteX4" fmla="*/ 2357582 w 3133680"/>
              <a:gd name="connsiteY4" fmla="*/ 1552197 h 1552197"/>
              <a:gd name="connsiteX5" fmla="*/ 2357582 w 3133680"/>
              <a:gd name="connsiteY5" fmla="*/ 1164148 h 1552197"/>
              <a:gd name="connsiteX6" fmla="*/ 0 w 3133680"/>
              <a:gd name="connsiteY6" fmla="*/ 1164148 h 1552197"/>
              <a:gd name="connsiteX7" fmla="*/ 0 w 3133680"/>
              <a:gd name="connsiteY7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0 w 3133680"/>
              <a:gd name="connsiteY7" fmla="*/ 1164148 h 1552197"/>
              <a:gd name="connsiteX8" fmla="*/ 0 w 3133680"/>
              <a:gd name="connsiteY8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1231111 w 3133680"/>
              <a:gd name="connsiteY7" fmla="*/ 1349263 h 1552197"/>
              <a:gd name="connsiteX8" fmla="*/ 0 w 3133680"/>
              <a:gd name="connsiteY8" fmla="*/ 1164148 h 1552197"/>
              <a:gd name="connsiteX9" fmla="*/ 0 w 3133680"/>
              <a:gd name="connsiteY9" fmla="*/ 388049 h 15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80" h="1552197">
                <a:moveTo>
                  <a:pt x="0" y="388049"/>
                </a:moveTo>
                <a:cubicBezTo>
                  <a:pt x="389589" y="389799"/>
                  <a:pt x="862304" y="703276"/>
                  <a:pt x="1251893" y="705026"/>
                </a:cubicBezTo>
                <a:lnTo>
                  <a:pt x="2357582" y="388049"/>
                </a:lnTo>
                <a:lnTo>
                  <a:pt x="2357582" y="0"/>
                </a:lnTo>
                <a:lnTo>
                  <a:pt x="3133680" y="776099"/>
                </a:lnTo>
                <a:lnTo>
                  <a:pt x="2357582" y="1552197"/>
                </a:lnTo>
                <a:lnTo>
                  <a:pt x="2357582" y="1164148"/>
                </a:lnTo>
                <a:cubicBezTo>
                  <a:pt x="1989019" y="1156580"/>
                  <a:pt x="1599674" y="1356831"/>
                  <a:pt x="1231111" y="1349263"/>
                </a:cubicBezTo>
                <a:lnTo>
                  <a:pt x="0" y="1164148"/>
                </a:lnTo>
                <a:lnTo>
                  <a:pt x="0" y="388049"/>
                </a:lnTo>
                <a:close/>
              </a:path>
            </a:pathLst>
          </a:custGeom>
          <a:gradFill>
            <a:gsLst>
              <a:gs pos="0">
                <a:srgbClr val="B7F1FD"/>
              </a:gs>
              <a:gs pos="75000">
                <a:srgbClr val="0291CA"/>
              </a:gs>
            </a:gsLst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 hidden="1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10150428" y="1336997"/>
            <a:ext cx="40998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Paramètres</a:t>
            </a:r>
          </a:p>
        </p:txBody>
      </p:sp>
      <p:sp>
        <p:nvSpPr>
          <p:cNvPr id="19" name="Fond transparent" hidden="1">
            <a:extLst>
              <a:ext uri="{FF2B5EF4-FFF2-40B4-BE49-F238E27FC236}">
                <a16:creationId xmlns:a16="http://schemas.microsoft.com/office/drawing/2014/main" id="{ECAAAD35-04DC-439F-BE8F-41D9A89EFE6F}"/>
              </a:ext>
            </a:extLst>
          </p:cNvPr>
          <p:cNvSpPr/>
          <p:nvPr/>
        </p:nvSpPr>
        <p:spPr>
          <a:xfrm>
            <a:off x="6021820" y="595635"/>
            <a:ext cx="12312650" cy="12300161"/>
          </a:xfrm>
          <a:prstGeom prst="ellipse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  <p:sp>
        <p:nvSpPr>
          <p:cNvPr id="29" name="ZoneTexte 28" hidden="1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10389441" y="10244021"/>
            <a:ext cx="34039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28" name="Rectangle : coins arrondis 27" hidden="1">
            <a:hlinkClick r:id="rId3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10413230" y="10277856"/>
            <a:ext cx="3484442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 hidden="1">
            <a:extLst>
              <a:ext uri="{FF2B5EF4-FFF2-40B4-BE49-F238E27FC236}">
                <a16:creationId xmlns:a16="http://schemas.microsoft.com/office/drawing/2014/main" id="{1183C18D-8BF0-4FB1-9715-83CF91457430}"/>
              </a:ext>
            </a:extLst>
          </p:cNvPr>
          <p:cNvSpPr/>
          <p:nvPr/>
        </p:nvSpPr>
        <p:spPr>
          <a:xfrm>
            <a:off x="7204537" y="3598414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 hidden="1">
            <a:extLst>
              <a:ext uri="{FF2B5EF4-FFF2-40B4-BE49-F238E27FC236}">
                <a16:creationId xmlns:a16="http://schemas.microsoft.com/office/drawing/2014/main" id="{24A0A523-A6FB-49F3-A386-3571F098958D}"/>
              </a:ext>
            </a:extLst>
          </p:cNvPr>
          <p:cNvSpPr txBox="1"/>
          <p:nvPr/>
        </p:nvSpPr>
        <p:spPr>
          <a:xfrm>
            <a:off x="7134540" y="3490546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Son</a:t>
            </a:r>
          </a:p>
        </p:txBody>
      </p:sp>
      <p:cxnSp>
        <p:nvCxnSpPr>
          <p:cNvPr id="34" name="Connecteur droit 33" hidden="1">
            <a:extLst>
              <a:ext uri="{FF2B5EF4-FFF2-40B4-BE49-F238E27FC236}">
                <a16:creationId xmlns:a16="http://schemas.microsoft.com/office/drawing/2014/main" id="{EB306AAD-ECE2-4B8E-8BC3-FE9F6EC8F63C}"/>
              </a:ext>
            </a:extLst>
          </p:cNvPr>
          <p:cNvCxnSpPr>
            <a:cxnSpLocks/>
          </p:cNvCxnSpPr>
          <p:nvPr/>
        </p:nvCxnSpPr>
        <p:spPr>
          <a:xfrm>
            <a:off x="10914723" y="4150942"/>
            <a:ext cx="2633638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 : coins arrondis 34" hidden="1">
            <a:extLst>
              <a:ext uri="{FF2B5EF4-FFF2-40B4-BE49-F238E27FC236}">
                <a16:creationId xmlns:a16="http://schemas.microsoft.com/office/drawing/2014/main" id="{F32011DF-5B98-471D-8DE6-E4274FB40B56}"/>
              </a:ext>
            </a:extLst>
          </p:cNvPr>
          <p:cNvSpPr/>
          <p:nvPr/>
        </p:nvSpPr>
        <p:spPr>
          <a:xfrm>
            <a:off x="10914723" y="3825618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 hidden="1">
            <a:extLst>
              <a:ext uri="{FF2B5EF4-FFF2-40B4-BE49-F238E27FC236}">
                <a16:creationId xmlns:a16="http://schemas.microsoft.com/office/drawing/2014/main" id="{436A2CAF-B03F-409A-9802-B0E5A3CD28AA}"/>
              </a:ext>
            </a:extLst>
          </p:cNvPr>
          <p:cNvSpPr/>
          <p:nvPr/>
        </p:nvSpPr>
        <p:spPr>
          <a:xfrm>
            <a:off x="7204537" y="5566087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 hidden="1">
            <a:extLst>
              <a:ext uri="{FF2B5EF4-FFF2-40B4-BE49-F238E27FC236}">
                <a16:creationId xmlns:a16="http://schemas.microsoft.com/office/drawing/2014/main" id="{97DA1E32-D520-4D40-8E2B-19CA265DDBB9}"/>
              </a:ext>
            </a:extLst>
          </p:cNvPr>
          <p:cNvSpPr txBox="1"/>
          <p:nvPr/>
        </p:nvSpPr>
        <p:spPr>
          <a:xfrm>
            <a:off x="7134540" y="5458219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Musique</a:t>
            </a:r>
          </a:p>
        </p:txBody>
      </p:sp>
      <p:cxnSp>
        <p:nvCxnSpPr>
          <p:cNvPr id="42" name="Connecteur droit 41" hidden="1">
            <a:extLst>
              <a:ext uri="{FF2B5EF4-FFF2-40B4-BE49-F238E27FC236}">
                <a16:creationId xmlns:a16="http://schemas.microsoft.com/office/drawing/2014/main" id="{A912F5FD-7738-4F25-9B84-657A650CB863}"/>
              </a:ext>
            </a:extLst>
          </p:cNvPr>
          <p:cNvCxnSpPr>
            <a:cxnSpLocks/>
          </p:cNvCxnSpPr>
          <p:nvPr/>
        </p:nvCxnSpPr>
        <p:spPr>
          <a:xfrm>
            <a:off x="10914723" y="6118615"/>
            <a:ext cx="2633638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 hidden="1">
            <a:extLst>
              <a:ext uri="{FF2B5EF4-FFF2-40B4-BE49-F238E27FC236}">
                <a16:creationId xmlns:a16="http://schemas.microsoft.com/office/drawing/2014/main" id="{EAC73A3F-188A-4D0F-95CF-18103DB63E61}"/>
              </a:ext>
            </a:extLst>
          </p:cNvPr>
          <p:cNvSpPr/>
          <p:nvPr/>
        </p:nvSpPr>
        <p:spPr>
          <a:xfrm>
            <a:off x="10914723" y="5793291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 hidden="1">
            <a:extLst>
              <a:ext uri="{FF2B5EF4-FFF2-40B4-BE49-F238E27FC236}">
                <a16:creationId xmlns:a16="http://schemas.microsoft.com/office/drawing/2014/main" id="{22C1C454-F3FC-4EE1-967D-FD9FB6DCC47D}"/>
              </a:ext>
            </a:extLst>
          </p:cNvPr>
          <p:cNvSpPr/>
          <p:nvPr/>
        </p:nvSpPr>
        <p:spPr>
          <a:xfrm>
            <a:off x="7892036" y="8067502"/>
            <a:ext cx="3484442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 hidden="1">
            <a:extLst>
              <a:ext uri="{FF2B5EF4-FFF2-40B4-BE49-F238E27FC236}">
                <a16:creationId xmlns:a16="http://schemas.microsoft.com/office/drawing/2014/main" id="{72C4637D-9BEA-49B5-B630-0E76DCC2B610}"/>
              </a:ext>
            </a:extLst>
          </p:cNvPr>
          <p:cNvSpPr txBox="1"/>
          <p:nvPr/>
        </p:nvSpPr>
        <p:spPr>
          <a:xfrm>
            <a:off x="7892037" y="7875843"/>
            <a:ext cx="33345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ème</a:t>
            </a:r>
          </a:p>
        </p:txBody>
      </p:sp>
      <p:sp>
        <p:nvSpPr>
          <p:cNvPr id="21" name="Rectangle : coins arrondis 20" hidden="1">
            <a:extLst>
              <a:ext uri="{FF2B5EF4-FFF2-40B4-BE49-F238E27FC236}">
                <a16:creationId xmlns:a16="http://schemas.microsoft.com/office/drawing/2014/main" id="{F5AC0E09-7F92-4248-916C-772A6B42434B}"/>
              </a:ext>
            </a:extLst>
          </p:cNvPr>
          <p:cNvSpPr/>
          <p:nvPr/>
        </p:nvSpPr>
        <p:spPr>
          <a:xfrm>
            <a:off x="13005938" y="8056643"/>
            <a:ext cx="4147565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 hidden="1">
            <a:extLst>
              <a:ext uri="{FF2B5EF4-FFF2-40B4-BE49-F238E27FC236}">
                <a16:creationId xmlns:a16="http://schemas.microsoft.com/office/drawing/2014/main" id="{F2725003-8D4B-42E4-A04D-4B3480FDA366}"/>
              </a:ext>
            </a:extLst>
          </p:cNvPr>
          <p:cNvSpPr txBox="1"/>
          <p:nvPr/>
        </p:nvSpPr>
        <p:spPr>
          <a:xfrm>
            <a:off x="13005938" y="7864984"/>
            <a:ext cx="41475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gue</a:t>
            </a:r>
          </a:p>
        </p:txBody>
      </p:sp>
    </p:spTree>
    <p:extLst>
      <p:ext uri="{BB962C8B-B14F-4D97-AF65-F5344CB8AC3E}">
        <p14:creationId xmlns:p14="http://schemas.microsoft.com/office/powerpoint/2010/main" val="167786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CD334CE-C7EA-4EB9-9095-F332B7E659D5}"/>
              </a:ext>
            </a:extLst>
          </p:cNvPr>
          <p:cNvSpPr/>
          <p:nvPr/>
        </p:nvSpPr>
        <p:spPr>
          <a:xfrm>
            <a:off x="6341306" y="377785"/>
            <a:ext cx="11258286" cy="123252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2" y="2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4" y="11315345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9C4970-4DBC-4FCC-BF67-8CD1E07A49E6}"/>
              </a:ext>
            </a:extLst>
          </p:cNvPr>
          <p:cNvSpPr/>
          <p:nvPr/>
        </p:nvSpPr>
        <p:spPr>
          <a:xfrm>
            <a:off x="9801883" y="1012969"/>
            <a:ext cx="4895595" cy="162121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10011858" y="1012969"/>
            <a:ext cx="4357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Paramètres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19314484" y="577082"/>
            <a:ext cx="2447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28" name="Rectangle : coins arrondis 27">
            <a:hlinkClick r:id="rId2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18675531" y="595635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4BB66E8-E019-485D-89C6-541A0C31CA9C}"/>
              </a:ext>
            </a:extLst>
          </p:cNvPr>
          <p:cNvSpPr/>
          <p:nvPr/>
        </p:nvSpPr>
        <p:spPr>
          <a:xfrm>
            <a:off x="6831849" y="4696805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9685F4-FECD-460F-AED4-72B952117A66}"/>
              </a:ext>
            </a:extLst>
          </p:cNvPr>
          <p:cNvSpPr txBox="1"/>
          <p:nvPr/>
        </p:nvSpPr>
        <p:spPr>
          <a:xfrm>
            <a:off x="6761852" y="4588937"/>
            <a:ext cx="37838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Musique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39DBCCC-F068-4B77-AB3D-1676196B2452}"/>
              </a:ext>
            </a:extLst>
          </p:cNvPr>
          <p:cNvSpPr txBox="1"/>
          <p:nvPr/>
        </p:nvSpPr>
        <p:spPr>
          <a:xfrm>
            <a:off x="6176395" y="7880572"/>
            <a:ext cx="40647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Son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A9278D-569B-4D8F-8F06-FAEA010AAF75}"/>
              </a:ext>
            </a:extLst>
          </p:cNvPr>
          <p:cNvSpPr/>
          <p:nvPr/>
        </p:nvSpPr>
        <p:spPr>
          <a:xfrm>
            <a:off x="6770816" y="7988440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D83E08B-E15C-4AD2-B46D-022AE4D1CC78}"/>
              </a:ext>
            </a:extLst>
          </p:cNvPr>
          <p:cNvCxnSpPr>
            <a:cxnSpLocks/>
          </p:cNvCxnSpPr>
          <p:nvPr/>
        </p:nvCxnSpPr>
        <p:spPr>
          <a:xfrm>
            <a:off x="10542035" y="5249333"/>
            <a:ext cx="2633638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3040A03-303E-4C40-B7CA-1BA471958257}"/>
              </a:ext>
            </a:extLst>
          </p:cNvPr>
          <p:cNvSpPr/>
          <p:nvPr/>
        </p:nvSpPr>
        <p:spPr>
          <a:xfrm>
            <a:off x="10542035" y="4924009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C549E00-E73E-41DD-A434-9B9F11A2F35A}"/>
              </a:ext>
            </a:extLst>
          </p:cNvPr>
          <p:cNvCxnSpPr>
            <a:cxnSpLocks/>
          </p:cNvCxnSpPr>
          <p:nvPr/>
        </p:nvCxnSpPr>
        <p:spPr>
          <a:xfrm>
            <a:off x="10474092" y="8454631"/>
            <a:ext cx="4728030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5A321DA-DA8D-41C0-8CC5-FFC0CE27FFC4}"/>
              </a:ext>
            </a:extLst>
          </p:cNvPr>
          <p:cNvSpPr/>
          <p:nvPr/>
        </p:nvSpPr>
        <p:spPr>
          <a:xfrm>
            <a:off x="10474092" y="8129307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09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5FD18B3-E8CB-42E2-9821-27352996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6502" r="5452" b="3887"/>
          <a:stretch/>
        </p:blipFill>
        <p:spPr>
          <a:xfrm>
            <a:off x="-1" y="-38100"/>
            <a:ext cx="24382413" cy="13746870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5823157C-7145-4E8C-9430-43ED804A1C4B}"/>
              </a:ext>
            </a:extLst>
          </p:cNvPr>
          <p:cNvSpPr/>
          <p:nvPr/>
        </p:nvSpPr>
        <p:spPr>
          <a:xfrm>
            <a:off x="6035675" y="583144"/>
            <a:ext cx="12312650" cy="12312650"/>
          </a:xfrm>
          <a:prstGeom prst="ellipse">
            <a:avLst/>
          </a:prstGeom>
          <a:gradFill>
            <a:gsLst>
              <a:gs pos="100000">
                <a:srgbClr val="D4F4FF">
                  <a:alpha val="39000"/>
                </a:srgbClr>
              </a:gs>
              <a:gs pos="0">
                <a:srgbClr val="F1FDFF"/>
              </a:gs>
            </a:gsLst>
          </a:gra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6">
            <a:extLst>
              <a:ext uri="{FF2B5EF4-FFF2-40B4-BE49-F238E27FC236}">
                <a16:creationId xmlns:a16="http://schemas.microsoft.com/office/drawing/2014/main" id="{C4A6A64F-24E3-49E0-8E0F-F7CEA1CE06AB}"/>
              </a:ext>
            </a:extLst>
          </p:cNvPr>
          <p:cNvSpPr/>
          <p:nvPr/>
        </p:nvSpPr>
        <p:spPr>
          <a:xfrm rot="19727111">
            <a:off x="15104193" y="11405493"/>
            <a:ext cx="3133680" cy="1552197"/>
          </a:xfrm>
          <a:custGeom>
            <a:avLst/>
            <a:gdLst>
              <a:gd name="connsiteX0" fmla="*/ 0 w 3133680"/>
              <a:gd name="connsiteY0" fmla="*/ 388049 h 1552197"/>
              <a:gd name="connsiteX1" fmla="*/ 2357582 w 3133680"/>
              <a:gd name="connsiteY1" fmla="*/ 388049 h 1552197"/>
              <a:gd name="connsiteX2" fmla="*/ 2357582 w 3133680"/>
              <a:gd name="connsiteY2" fmla="*/ 0 h 1552197"/>
              <a:gd name="connsiteX3" fmla="*/ 3133680 w 3133680"/>
              <a:gd name="connsiteY3" fmla="*/ 776099 h 1552197"/>
              <a:gd name="connsiteX4" fmla="*/ 2357582 w 3133680"/>
              <a:gd name="connsiteY4" fmla="*/ 1552197 h 1552197"/>
              <a:gd name="connsiteX5" fmla="*/ 2357582 w 3133680"/>
              <a:gd name="connsiteY5" fmla="*/ 1164148 h 1552197"/>
              <a:gd name="connsiteX6" fmla="*/ 0 w 3133680"/>
              <a:gd name="connsiteY6" fmla="*/ 1164148 h 1552197"/>
              <a:gd name="connsiteX7" fmla="*/ 0 w 3133680"/>
              <a:gd name="connsiteY7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0 w 3133680"/>
              <a:gd name="connsiteY7" fmla="*/ 1164148 h 1552197"/>
              <a:gd name="connsiteX8" fmla="*/ 0 w 3133680"/>
              <a:gd name="connsiteY8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1231111 w 3133680"/>
              <a:gd name="connsiteY7" fmla="*/ 1349263 h 1552197"/>
              <a:gd name="connsiteX8" fmla="*/ 0 w 3133680"/>
              <a:gd name="connsiteY8" fmla="*/ 1164148 h 1552197"/>
              <a:gd name="connsiteX9" fmla="*/ 0 w 3133680"/>
              <a:gd name="connsiteY9" fmla="*/ 388049 h 15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80" h="1552197">
                <a:moveTo>
                  <a:pt x="0" y="388049"/>
                </a:moveTo>
                <a:cubicBezTo>
                  <a:pt x="389589" y="389799"/>
                  <a:pt x="862304" y="703276"/>
                  <a:pt x="1251893" y="705026"/>
                </a:cubicBezTo>
                <a:lnTo>
                  <a:pt x="2357582" y="388049"/>
                </a:lnTo>
                <a:lnTo>
                  <a:pt x="2357582" y="0"/>
                </a:lnTo>
                <a:lnTo>
                  <a:pt x="3133680" y="776099"/>
                </a:lnTo>
                <a:lnTo>
                  <a:pt x="2357582" y="1552197"/>
                </a:lnTo>
                <a:lnTo>
                  <a:pt x="2357582" y="1164148"/>
                </a:lnTo>
                <a:cubicBezTo>
                  <a:pt x="1989019" y="1156580"/>
                  <a:pt x="1599674" y="1356831"/>
                  <a:pt x="1231111" y="1349263"/>
                </a:cubicBezTo>
                <a:lnTo>
                  <a:pt x="0" y="1164148"/>
                </a:lnTo>
                <a:lnTo>
                  <a:pt x="0" y="388049"/>
                </a:lnTo>
                <a:close/>
              </a:path>
            </a:pathLst>
          </a:custGeom>
          <a:gradFill>
            <a:gsLst>
              <a:gs pos="0">
                <a:srgbClr val="B7F1FD"/>
              </a:gs>
              <a:gs pos="75000">
                <a:srgbClr val="0291CA"/>
              </a:gs>
            </a:gsLst>
          </a:gradFill>
          <a:ln w="38100" cap="sq">
            <a:solidFill>
              <a:schemeClr val="accent1">
                <a:lumMod val="75000"/>
                <a:alpha val="81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èche : droite 6">
            <a:extLst>
              <a:ext uri="{FF2B5EF4-FFF2-40B4-BE49-F238E27FC236}">
                <a16:creationId xmlns:a16="http://schemas.microsoft.com/office/drawing/2014/main" id="{6D30B0E4-D0B1-422F-8C6C-ADFAEEBBD0C1}"/>
              </a:ext>
            </a:extLst>
          </p:cNvPr>
          <p:cNvSpPr/>
          <p:nvPr/>
        </p:nvSpPr>
        <p:spPr>
          <a:xfrm rot="1872889" flipH="1">
            <a:off x="6096821" y="11405494"/>
            <a:ext cx="3133680" cy="1552197"/>
          </a:xfrm>
          <a:custGeom>
            <a:avLst/>
            <a:gdLst>
              <a:gd name="connsiteX0" fmla="*/ 0 w 3133680"/>
              <a:gd name="connsiteY0" fmla="*/ 388049 h 1552197"/>
              <a:gd name="connsiteX1" fmla="*/ 2357582 w 3133680"/>
              <a:gd name="connsiteY1" fmla="*/ 388049 h 1552197"/>
              <a:gd name="connsiteX2" fmla="*/ 2357582 w 3133680"/>
              <a:gd name="connsiteY2" fmla="*/ 0 h 1552197"/>
              <a:gd name="connsiteX3" fmla="*/ 3133680 w 3133680"/>
              <a:gd name="connsiteY3" fmla="*/ 776099 h 1552197"/>
              <a:gd name="connsiteX4" fmla="*/ 2357582 w 3133680"/>
              <a:gd name="connsiteY4" fmla="*/ 1552197 h 1552197"/>
              <a:gd name="connsiteX5" fmla="*/ 2357582 w 3133680"/>
              <a:gd name="connsiteY5" fmla="*/ 1164148 h 1552197"/>
              <a:gd name="connsiteX6" fmla="*/ 0 w 3133680"/>
              <a:gd name="connsiteY6" fmla="*/ 1164148 h 1552197"/>
              <a:gd name="connsiteX7" fmla="*/ 0 w 3133680"/>
              <a:gd name="connsiteY7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0 w 3133680"/>
              <a:gd name="connsiteY7" fmla="*/ 1164148 h 1552197"/>
              <a:gd name="connsiteX8" fmla="*/ 0 w 3133680"/>
              <a:gd name="connsiteY8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1231111 w 3133680"/>
              <a:gd name="connsiteY7" fmla="*/ 1349263 h 1552197"/>
              <a:gd name="connsiteX8" fmla="*/ 0 w 3133680"/>
              <a:gd name="connsiteY8" fmla="*/ 1164148 h 1552197"/>
              <a:gd name="connsiteX9" fmla="*/ 0 w 3133680"/>
              <a:gd name="connsiteY9" fmla="*/ 388049 h 15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80" h="1552197">
                <a:moveTo>
                  <a:pt x="0" y="388049"/>
                </a:moveTo>
                <a:cubicBezTo>
                  <a:pt x="389589" y="389799"/>
                  <a:pt x="862304" y="703276"/>
                  <a:pt x="1251893" y="705026"/>
                </a:cubicBezTo>
                <a:lnTo>
                  <a:pt x="2357582" y="388049"/>
                </a:lnTo>
                <a:lnTo>
                  <a:pt x="2357582" y="0"/>
                </a:lnTo>
                <a:lnTo>
                  <a:pt x="3133680" y="776099"/>
                </a:lnTo>
                <a:lnTo>
                  <a:pt x="2357582" y="1552197"/>
                </a:lnTo>
                <a:lnTo>
                  <a:pt x="2357582" y="1164148"/>
                </a:lnTo>
                <a:cubicBezTo>
                  <a:pt x="1989019" y="1156580"/>
                  <a:pt x="1599674" y="1356831"/>
                  <a:pt x="1231111" y="1349263"/>
                </a:cubicBezTo>
                <a:lnTo>
                  <a:pt x="0" y="1164148"/>
                </a:lnTo>
                <a:lnTo>
                  <a:pt x="0" y="388049"/>
                </a:lnTo>
                <a:close/>
              </a:path>
            </a:pathLst>
          </a:custGeom>
          <a:gradFill>
            <a:gsLst>
              <a:gs pos="0">
                <a:srgbClr val="B7F1FD"/>
              </a:gs>
              <a:gs pos="75000">
                <a:srgbClr val="0291CA"/>
              </a:gs>
            </a:gsLst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10150426" y="1336995"/>
            <a:ext cx="40998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Paramètres</a:t>
            </a:r>
          </a:p>
        </p:txBody>
      </p:sp>
      <p:sp>
        <p:nvSpPr>
          <p:cNvPr id="19" name="Fond transparent">
            <a:extLst>
              <a:ext uri="{FF2B5EF4-FFF2-40B4-BE49-F238E27FC236}">
                <a16:creationId xmlns:a16="http://schemas.microsoft.com/office/drawing/2014/main" id="{ECAAAD35-04DC-439F-BE8F-41D9A89EFE6F}"/>
              </a:ext>
            </a:extLst>
          </p:cNvPr>
          <p:cNvSpPr/>
          <p:nvPr/>
        </p:nvSpPr>
        <p:spPr>
          <a:xfrm>
            <a:off x="6021820" y="595633"/>
            <a:ext cx="12312650" cy="12300161"/>
          </a:xfrm>
          <a:prstGeom prst="ellipse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10389439" y="10244019"/>
            <a:ext cx="34039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28" name="Rectangle : coins arrondis 27">
            <a:hlinkClick r:id="rId3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10413230" y="10277854"/>
            <a:ext cx="3484442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183C18D-8BF0-4FB1-9715-83CF91457430}"/>
              </a:ext>
            </a:extLst>
          </p:cNvPr>
          <p:cNvSpPr/>
          <p:nvPr/>
        </p:nvSpPr>
        <p:spPr>
          <a:xfrm>
            <a:off x="7204535" y="3598412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4A0A523-A6FB-49F3-A386-3571F098958D}"/>
              </a:ext>
            </a:extLst>
          </p:cNvPr>
          <p:cNvSpPr txBox="1"/>
          <p:nvPr/>
        </p:nvSpPr>
        <p:spPr>
          <a:xfrm>
            <a:off x="7134540" y="3490544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Son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306AAD-ECE2-4B8E-8BC3-FE9F6EC8F63C}"/>
              </a:ext>
            </a:extLst>
          </p:cNvPr>
          <p:cNvCxnSpPr>
            <a:cxnSpLocks/>
          </p:cNvCxnSpPr>
          <p:nvPr/>
        </p:nvCxnSpPr>
        <p:spPr>
          <a:xfrm>
            <a:off x="10914723" y="4150942"/>
            <a:ext cx="2633638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32011DF-5B98-471D-8DE6-E4274FB40B56}"/>
              </a:ext>
            </a:extLst>
          </p:cNvPr>
          <p:cNvSpPr/>
          <p:nvPr/>
        </p:nvSpPr>
        <p:spPr>
          <a:xfrm>
            <a:off x="10914723" y="3825618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436A2CAF-B03F-409A-9802-B0E5A3CD28AA}"/>
              </a:ext>
            </a:extLst>
          </p:cNvPr>
          <p:cNvSpPr/>
          <p:nvPr/>
        </p:nvSpPr>
        <p:spPr>
          <a:xfrm>
            <a:off x="7204535" y="5566085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7DA1E32-D520-4D40-8E2B-19CA265DDBB9}"/>
              </a:ext>
            </a:extLst>
          </p:cNvPr>
          <p:cNvSpPr txBox="1"/>
          <p:nvPr/>
        </p:nvSpPr>
        <p:spPr>
          <a:xfrm>
            <a:off x="7134540" y="5458217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Musique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912F5FD-7738-4F25-9B84-657A650CB863}"/>
              </a:ext>
            </a:extLst>
          </p:cNvPr>
          <p:cNvCxnSpPr>
            <a:cxnSpLocks/>
          </p:cNvCxnSpPr>
          <p:nvPr/>
        </p:nvCxnSpPr>
        <p:spPr>
          <a:xfrm>
            <a:off x="10914723" y="6118615"/>
            <a:ext cx="2633638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EAC73A3F-188A-4D0F-95CF-18103DB63E61}"/>
              </a:ext>
            </a:extLst>
          </p:cNvPr>
          <p:cNvSpPr/>
          <p:nvPr/>
        </p:nvSpPr>
        <p:spPr>
          <a:xfrm>
            <a:off x="10914723" y="5793291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22C1C454-F3FC-4EE1-967D-FD9FB6DCC47D}"/>
              </a:ext>
            </a:extLst>
          </p:cNvPr>
          <p:cNvSpPr/>
          <p:nvPr/>
        </p:nvSpPr>
        <p:spPr>
          <a:xfrm>
            <a:off x="7892036" y="8067500"/>
            <a:ext cx="3484442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2C4637D-9BEA-49B5-B630-0E76DCC2B610}"/>
              </a:ext>
            </a:extLst>
          </p:cNvPr>
          <p:cNvSpPr txBox="1"/>
          <p:nvPr/>
        </p:nvSpPr>
        <p:spPr>
          <a:xfrm>
            <a:off x="7892035" y="7875841"/>
            <a:ext cx="33345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ème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5AC0E09-7F92-4248-916C-772A6B42434B}"/>
              </a:ext>
            </a:extLst>
          </p:cNvPr>
          <p:cNvSpPr/>
          <p:nvPr/>
        </p:nvSpPr>
        <p:spPr>
          <a:xfrm>
            <a:off x="13005936" y="8056641"/>
            <a:ext cx="4147565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725003-8D4B-42E4-A04D-4B3480FDA366}"/>
              </a:ext>
            </a:extLst>
          </p:cNvPr>
          <p:cNvSpPr txBox="1"/>
          <p:nvPr/>
        </p:nvSpPr>
        <p:spPr>
          <a:xfrm>
            <a:off x="13005936" y="7864982"/>
            <a:ext cx="41475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gue</a:t>
            </a:r>
          </a:p>
        </p:txBody>
      </p:sp>
    </p:spTree>
    <p:extLst>
      <p:ext uri="{BB962C8B-B14F-4D97-AF65-F5344CB8AC3E}">
        <p14:creationId xmlns:p14="http://schemas.microsoft.com/office/powerpoint/2010/main" val="40367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5FD18B3-E8CB-42E2-9821-27352996C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6502" r="5452" b="3887"/>
          <a:stretch/>
        </p:blipFill>
        <p:spPr>
          <a:xfrm>
            <a:off x="1" y="0"/>
            <a:ext cx="24382413" cy="1374687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2BBF19AE-EBDD-4925-9A4D-070C0CFDD057}"/>
              </a:ext>
            </a:extLst>
          </p:cNvPr>
          <p:cNvSpPr/>
          <p:nvPr/>
        </p:nvSpPr>
        <p:spPr>
          <a:xfrm>
            <a:off x="6035675" y="583144"/>
            <a:ext cx="12312650" cy="12312650"/>
          </a:xfrm>
          <a:prstGeom prst="ellipse">
            <a:avLst/>
          </a:prstGeom>
          <a:gradFill>
            <a:gsLst>
              <a:gs pos="100000">
                <a:srgbClr val="D4F4FF">
                  <a:alpha val="39000"/>
                </a:srgbClr>
              </a:gs>
              <a:gs pos="0">
                <a:srgbClr val="F1FDFF"/>
              </a:gs>
            </a:gsLst>
          </a:gra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8741542" y="1194926"/>
            <a:ext cx="68993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onfigur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Plain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tion</a:t>
            </a:r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Partie</a:t>
            </a:r>
          </a:p>
        </p:txBody>
      </p:sp>
      <p:sp>
        <p:nvSpPr>
          <p:cNvPr id="19" name="Fond transparent">
            <a:extLst>
              <a:ext uri="{FF2B5EF4-FFF2-40B4-BE49-F238E27FC236}">
                <a16:creationId xmlns:a16="http://schemas.microsoft.com/office/drawing/2014/main" id="{ECAAAD35-04DC-439F-BE8F-41D9A89EFE6F}"/>
              </a:ext>
            </a:extLst>
          </p:cNvPr>
          <p:cNvSpPr/>
          <p:nvPr/>
        </p:nvSpPr>
        <p:spPr>
          <a:xfrm>
            <a:off x="6021820" y="595635"/>
            <a:ext cx="12312650" cy="12300161"/>
          </a:xfrm>
          <a:prstGeom prst="ellipse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850"/>
          </a:p>
        </p:txBody>
      </p:sp>
      <p:sp>
        <p:nvSpPr>
          <p:cNvPr id="25" name="Flèche : droite 6">
            <a:extLst>
              <a:ext uri="{FF2B5EF4-FFF2-40B4-BE49-F238E27FC236}">
                <a16:creationId xmlns:a16="http://schemas.microsoft.com/office/drawing/2014/main" id="{C4A6A64F-24E3-49E0-8E0F-F7CEA1CE06AB}"/>
              </a:ext>
            </a:extLst>
          </p:cNvPr>
          <p:cNvSpPr/>
          <p:nvPr/>
        </p:nvSpPr>
        <p:spPr>
          <a:xfrm rot="19727111">
            <a:off x="15104193" y="11405495"/>
            <a:ext cx="3133680" cy="1552197"/>
          </a:xfrm>
          <a:custGeom>
            <a:avLst/>
            <a:gdLst>
              <a:gd name="connsiteX0" fmla="*/ 0 w 3133680"/>
              <a:gd name="connsiteY0" fmla="*/ 388049 h 1552197"/>
              <a:gd name="connsiteX1" fmla="*/ 2357582 w 3133680"/>
              <a:gd name="connsiteY1" fmla="*/ 388049 h 1552197"/>
              <a:gd name="connsiteX2" fmla="*/ 2357582 w 3133680"/>
              <a:gd name="connsiteY2" fmla="*/ 0 h 1552197"/>
              <a:gd name="connsiteX3" fmla="*/ 3133680 w 3133680"/>
              <a:gd name="connsiteY3" fmla="*/ 776099 h 1552197"/>
              <a:gd name="connsiteX4" fmla="*/ 2357582 w 3133680"/>
              <a:gd name="connsiteY4" fmla="*/ 1552197 h 1552197"/>
              <a:gd name="connsiteX5" fmla="*/ 2357582 w 3133680"/>
              <a:gd name="connsiteY5" fmla="*/ 1164148 h 1552197"/>
              <a:gd name="connsiteX6" fmla="*/ 0 w 3133680"/>
              <a:gd name="connsiteY6" fmla="*/ 1164148 h 1552197"/>
              <a:gd name="connsiteX7" fmla="*/ 0 w 3133680"/>
              <a:gd name="connsiteY7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0 w 3133680"/>
              <a:gd name="connsiteY7" fmla="*/ 1164148 h 1552197"/>
              <a:gd name="connsiteX8" fmla="*/ 0 w 3133680"/>
              <a:gd name="connsiteY8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1231111 w 3133680"/>
              <a:gd name="connsiteY7" fmla="*/ 1349263 h 1552197"/>
              <a:gd name="connsiteX8" fmla="*/ 0 w 3133680"/>
              <a:gd name="connsiteY8" fmla="*/ 1164148 h 1552197"/>
              <a:gd name="connsiteX9" fmla="*/ 0 w 3133680"/>
              <a:gd name="connsiteY9" fmla="*/ 388049 h 15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80" h="1552197">
                <a:moveTo>
                  <a:pt x="0" y="388049"/>
                </a:moveTo>
                <a:cubicBezTo>
                  <a:pt x="389589" y="389799"/>
                  <a:pt x="862304" y="703276"/>
                  <a:pt x="1251893" y="705026"/>
                </a:cubicBezTo>
                <a:lnTo>
                  <a:pt x="2357582" y="388049"/>
                </a:lnTo>
                <a:lnTo>
                  <a:pt x="2357582" y="0"/>
                </a:lnTo>
                <a:lnTo>
                  <a:pt x="3133680" y="776099"/>
                </a:lnTo>
                <a:lnTo>
                  <a:pt x="2357582" y="1552197"/>
                </a:lnTo>
                <a:lnTo>
                  <a:pt x="2357582" y="1164148"/>
                </a:lnTo>
                <a:cubicBezTo>
                  <a:pt x="1989019" y="1156580"/>
                  <a:pt x="1599674" y="1356831"/>
                  <a:pt x="1231111" y="1349263"/>
                </a:cubicBezTo>
                <a:lnTo>
                  <a:pt x="0" y="1164148"/>
                </a:lnTo>
                <a:lnTo>
                  <a:pt x="0" y="388049"/>
                </a:lnTo>
                <a:close/>
              </a:path>
            </a:pathLst>
          </a:custGeom>
          <a:gradFill>
            <a:gsLst>
              <a:gs pos="0">
                <a:srgbClr val="B4F1FD"/>
              </a:gs>
              <a:gs pos="100000">
                <a:srgbClr val="0291CA"/>
              </a:gs>
            </a:gsLst>
          </a:gradFill>
          <a:ln w="38100" cap="sq">
            <a:solidFill>
              <a:schemeClr val="accent1">
                <a:lumMod val="75000"/>
                <a:alpha val="8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èche : droite 6">
            <a:extLst>
              <a:ext uri="{FF2B5EF4-FFF2-40B4-BE49-F238E27FC236}">
                <a16:creationId xmlns:a16="http://schemas.microsoft.com/office/drawing/2014/main" id="{6D30B0E4-D0B1-422F-8C6C-ADFAEEBBD0C1}"/>
              </a:ext>
            </a:extLst>
          </p:cNvPr>
          <p:cNvSpPr/>
          <p:nvPr/>
        </p:nvSpPr>
        <p:spPr>
          <a:xfrm rot="1872889" flipH="1">
            <a:off x="6096821" y="11405496"/>
            <a:ext cx="3133680" cy="1552197"/>
          </a:xfrm>
          <a:custGeom>
            <a:avLst/>
            <a:gdLst>
              <a:gd name="connsiteX0" fmla="*/ 0 w 3133680"/>
              <a:gd name="connsiteY0" fmla="*/ 388049 h 1552197"/>
              <a:gd name="connsiteX1" fmla="*/ 2357582 w 3133680"/>
              <a:gd name="connsiteY1" fmla="*/ 388049 h 1552197"/>
              <a:gd name="connsiteX2" fmla="*/ 2357582 w 3133680"/>
              <a:gd name="connsiteY2" fmla="*/ 0 h 1552197"/>
              <a:gd name="connsiteX3" fmla="*/ 3133680 w 3133680"/>
              <a:gd name="connsiteY3" fmla="*/ 776099 h 1552197"/>
              <a:gd name="connsiteX4" fmla="*/ 2357582 w 3133680"/>
              <a:gd name="connsiteY4" fmla="*/ 1552197 h 1552197"/>
              <a:gd name="connsiteX5" fmla="*/ 2357582 w 3133680"/>
              <a:gd name="connsiteY5" fmla="*/ 1164148 h 1552197"/>
              <a:gd name="connsiteX6" fmla="*/ 0 w 3133680"/>
              <a:gd name="connsiteY6" fmla="*/ 1164148 h 1552197"/>
              <a:gd name="connsiteX7" fmla="*/ 0 w 3133680"/>
              <a:gd name="connsiteY7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0 w 3133680"/>
              <a:gd name="connsiteY7" fmla="*/ 1164148 h 1552197"/>
              <a:gd name="connsiteX8" fmla="*/ 0 w 3133680"/>
              <a:gd name="connsiteY8" fmla="*/ 388049 h 1552197"/>
              <a:gd name="connsiteX0" fmla="*/ 0 w 3133680"/>
              <a:gd name="connsiteY0" fmla="*/ 388049 h 1552197"/>
              <a:gd name="connsiteX1" fmla="*/ 1251893 w 3133680"/>
              <a:gd name="connsiteY1" fmla="*/ 705026 h 1552197"/>
              <a:gd name="connsiteX2" fmla="*/ 2357582 w 3133680"/>
              <a:gd name="connsiteY2" fmla="*/ 388049 h 1552197"/>
              <a:gd name="connsiteX3" fmla="*/ 2357582 w 3133680"/>
              <a:gd name="connsiteY3" fmla="*/ 0 h 1552197"/>
              <a:gd name="connsiteX4" fmla="*/ 3133680 w 3133680"/>
              <a:gd name="connsiteY4" fmla="*/ 776099 h 1552197"/>
              <a:gd name="connsiteX5" fmla="*/ 2357582 w 3133680"/>
              <a:gd name="connsiteY5" fmla="*/ 1552197 h 1552197"/>
              <a:gd name="connsiteX6" fmla="*/ 2357582 w 3133680"/>
              <a:gd name="connsiteY6" fmla="*/ 1164148 h 1552197"/>
              <a:gd name="connsiteX7" fmla="*/ 1231111 w 3133680"/>
              <a:gd name="connsiteY7" fmla="*/ 1349263 h 1552197"/>
              <a:gd name="connsiteX8" fmla="*/ 0 w 3133680"/>
              <a:gd name="connsiteY8" fmla="*/ 1164148 h 1552197"/>
              <a:gd name="connsiteX9" fmla="*/ 0 w 3133680"/>
              <a:gd name="connsiteY9" fmla="*/ 388049 h 15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80" h="1552197">
                <a:moveTo>
                  <a:pt x="0" y="388049"/>
                </a:moveTo>
                <a:cubicBezTo>
                  <a:pt x="389589" y="389799"/>
                  <a:pt x="862304" y="703276"/>
                  <a:pt x="1251893" y="705026"/>
                </a:cubicBezTo>
                <a:lnTo>
                  <a:pt x="2357582" y="388049"/>
                </a:lnTo>
                <a:lnTo>
                  <a:pt x="2357582" y="0"/>
                </a:lnTo>
                <a:lnTo>
                  <a:pt x="3133680" y="776099"/>
                </a:lnTo>
                <a:lnTo>
                  <a:pt x="2357582" y="1552197"/>
                </a:lnTo>
                <a:lnTo>
                  <a:pt x="2357582" y="1164148"/>
                </a:lnTo>
                <a:cubicBezTo>
                  <a:pt x="1989019" y="1156580"/>
                  <a:pt x="1599674" y="1356831"/>
                  <a:pt x="1231111" y="1349263"/>
                </a:cubicBezTo>
                <a:lnTo>
                  <a:pt x="0" y="1164148"/>
                </a:lnTo>
                <a:lnTo>
                  <a:pt x="0" y="388049"/>
                </a:lnTo>
                <a:close/>
              </a:path>
            </a:pathLst>
          </a:custGeom>
          <a:gradFill>
            <a:gsLst>
              <a:gs pos="0">
                <a:srgbClr val="B7F1FD"/>
              </a:gs>
              <a:gs pos="75000">
                <a:srgbClr val="0291CA"/>
              </a:gs>
            </a:gsLst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A165D25-66F6-4581-8404-79B21169E220}"/>
              </a:ext>
            </a:extLst>
          </p:cNvPr>
          <p:cNvSpPr/>
          <p:nvPr/>
        </p:nvSpPr>
        <p:spPr>
          <a:xfrm>
            <a:off x="8559190" y="2851647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D5BFAE-0B48-4BD5-8F9E-C567EF89E628}"/>
              </a:ext>
            </a:extLst>
          </p:cNvPr>
          <p:cNvSpPr txBox="1"/>
          <p:nvPr/>
        </p:nvSpPr>
        <p:spPr>
          <a:xfrm>
            <a:off x="8489193" y="2743779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Joueurs :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928B44A-94D0-43DF-B284-0751E29FFC4C}"/>
              </a:ext>
            </a:extLst>
          </p:cNvPr>
          <p:cNvSpPr/>
          <p:nvPr/>
        </p:nvSpPr>
        <p:spPr>
          <a:xfrm>
            <a:off x="8559190" y="4555644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7519DDB-1BFF-4755-A35B-7B827B578CDB}"/>
              </a:ext>
            </a:extLst>
          </p:cNvPr>
          <p:cNvSpPr txBox="1"/>
          <p:nvPr/>
        </p:nvSpPr>
        <p:spPr>
          <a:xfrm>
            <a:off x="8671766" y="4447776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Bots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48945DA-122E-476A-B6CF-7495C54C2B79}"/>
              </a:ext>
            </a:extLst>
          </p:cNvPr>
          <p:cNvSpPr/>
          <p:nvPr/>
        </p:nvSpPr>
        <p:spPr>
          <a:xfrm>
            <a:off x="12733311" y="2851646"/>
            <a:ext cx="301588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E2720A0-E60F-4B79-9E14-9E07C85FA1F5}"/>
              </a:ext>
            </a:extLst>
          </p:cNvPr>
          <p:cNvSpPr txBox="1"/>
          <p:nvPr/>
        </p:nvSpPr>
        <p:spPr>
          <a:xfrm>
            <a:off x="13665726" y="2702193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EBED85A-A4A4-4C3D-9C54-C42693721DD0}"/>
              </a:ext>
            </a:extLst>
          </p:cNvPr>
          <p:cNvSpPr/>
          <p:nvPr/>
        </p:nvSpPr>
        <p:spPr>
          <a:xfrm>
            <a:off x="12733310" y="4555643"/>
            <a:ext cx="301588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C750774-5DBE-42D4-A18F-8B347A2C371C}"/>
              </a:ext>
            </a:extLst>
          </p:cNvPr>
          <p:cNvSpPr txBox="1"/>
          <p:nvPr/>
        </p:nvSpPr>
        <p:spPr>
          <a:xfrm>
            <a:off x="14747519" y="4501708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261EA57-0909-4D91-890E-4BDB6277BA31}"/>
              </a:ext>
            </a:extLst>
          </p:cNvPr>
          <p:cNvCxnSpPr/>
          <p:nvPr/>
        </p:nvCxnSpPr>
        <p:spPr>
          <a:xfrm>
            <a:off x="14965392" y="4734363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C1FF3767-5BEE-43D7-A854-CB88949F1443}"/>
              </a:ext>
            </a:extLst>
          </p:cNvPr>
          <p:cNvSpPr txBox="1"/>
          <p:nvPr/>
        </p:nvSpPr>
        <p:spPr>
          <a:xfrm>
            <a:off x="13665726" y="4398585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AC27A38-3208-45F4-9CCB-67BC1685556C}"/>
              </a:ext>
            </a:extLst>
          </p:cNvPr>
          <p:cNvSpPr txBox="1"/>
          <p:nvPr/>
        </p:nvSpPr>
        <p:spPr>
          <a:xfrm>
            <a:off x="12769179" y="4485870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15E7FDD-4067-470B-A29E-5E45896772E6}"/>
              </a:ext>
            </a:extLst>
          </p:cNvPr>
          <p:cNvCxnSpPr/>
          <p:nvPr/>
        </p:nvCxnSpPr>
        <p:spPr>
          <a:xfrm>
            <a:off x="13801610" y="4745459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65AE20B7-D48D-4D69-8538-72B8A776A216}"/>
              </a:ext>
            </a:extLst>
          </p:cNvPr>
          <p:cNvCxnSpPr/>
          <p:nvPr/>
        </p:nvCxnSpPr>
        <p:spPr>
          <a:xfrm>
            <a:off x="13801610" y="3017789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E29C705-54A0-4EC6-A458-D97AED8DD720}"/>
              </a:ext>
            </a:extLst>
          </p:cNvPr>
          <p:cNvSpPr txBox="1"/>
          <p:nvPr/>
        </p:nvSpPr>
        <p:spPr>
          <a:xfrm>
            <a:off x="14851611" y="2810060"/>
            <a:ext cx="10308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A1392371-6AD7-4235-9A38-E3DB017D91A5}"/>
              </a:ext>
            </a:extLst>
          </p:cNvPr>
          <p:cNvCxnSpPr/>
          <p:nvPr/>
        </p:nvCxnSpPr>
        <p:spPr>
          <a:xfrm>
            <a:off x="14965392" y="3020847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90BE3BA6-0D6B-4CF3-AE00-EE9878E58ED4}"/>
              </a:ext>
            </a:extLst>
          </p:cNvPr>
          <p:cNvSpPr txBox="1"/>
          <p:nvPr/>
        </p:nvSpPr>
        <p:spPr>
          <a:xfrm>
            <a:off x="12633141" y="2702192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302972-DF08-450D-AA06-DD632F2B2A89}"/>
              </a:ext>
            </a:extLst>
          </p:cNvPr>
          <p:cNvSpPr/>
          <p:nvPr/>
        </p:nvSpPr>
        <p:spPr>
          <a:xfrm>
            <a:off x="9405884" y="8082749"/>
            <a:ext cx="5341637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178768E-8CA4-4197-8F98-5E4C157E0077}"/>
              </a:ext>
            </a:extLst>
          </p:cNvPr>
          <p:cNvSpPr txBox="1"/>
          <p:nvPr/>
        </p:nvSpPr>
        <p:spPr>
          <a:xfrm>
            <a:off x="8489193" y="7974881"/>
            <a:ext cx="73514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Choisir Thème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39A2630-1729-4404-B829-49F586173EF5}"/>
              </a:ext>
            </a:extLst>
          </p:cNvPr>
          <p:cNvSpPr txBox="1"/>
          <p:nvPr/>
        </p:nvSpPr>
        <p:spPr>
          <a:xfrm>
            <a:off x="7338445" y="6053883"/>
            <a:ext cx="43492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Niveau bots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25E64D86-5A1A-4A58-92EF-3B34445F6485}"/>
              </a:ext>
            </a:extLst>
          </p:cNvPr>
          <p:cNvSpPr/>
          <p:nvPr/>
        </p:nvSpPr>
        <p:spPr>
          <a:xfrm>
            <a:off x="7338446" y="6161751"/>
            <a:ext cx="434920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7942D6F-0E19-4B93-903D-7815F9C50C1D}"/>
              </a:ext>
            </a:extLst>
          </p:cNvPr>
          <p:cNvCxnSpPr>
            <a:cxnSpLocks/>
          </p:cNvCxnSpPr>
          <p:nvPr/>
        </p:nvCxnSpPr>
        <p:spPr>
          <a:xfrm>
            <a:off x="12261510" y="6707606"/>
            <a:ext cx="3447067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25160F12-EB4C-4123-8CE7-39F179B16B96}"/>
              </a:ext>
            </a:extLst>
          </p:cNvPr>
          <p:cNvSpPr/>
          <p:nvPr/>
        </p:nvSpPr>
        <p:spPr>
          <a:xfrm>
            <a:off x="12192000" y="6324601"/>
            <a:ext cx="5200650" cy="765938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4D1B403-4344-426B-A7A0-E2ADAE26BBF3}"/>
              </a:ext>
            </a:extLst>
          </p:cNvPr>
          <p:cNvSpPr txBox="1"/>
          <p:nvPr/>
        </p:nvSpPr>
        <p:spPr>
          <a:xfrm>
            <a:off x="12567870" y="10021379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75" name="Rectangle : coins arrondis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2D64E9-69E1-440B-AD8C-27B225E34786}"/>
              </a:ext>
            </a:extLst>
          </p:cNvPr>
          <p:cNvSpPr/>
          <p:nvPr/>
        </p:nvSpPr>
        <p:spPr>
          <a:xfrm>
            <a:off x="12455294" y="10129247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1AD43E2-1EE5-4194-831D-56D47E672D46}"/>
              </a:ext>
            </a:extLst>
          </p:cNvPr>
          <p:cNvSpPr txBox="1"/>
          <p:nvPr/>
        </p:nvSpPr>
        <p:spPr>
          <a:xfrm>
            <a:off x="8814911" y="10021379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42" name="Rectangle : coins arrondis 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7A5634-939D-478E-98D4-DD02669DC81E}"/>
              </a:ext>
            </a:extLst>
          </p:cNvPr>
          <p:cNvSpPr/>
          <p:nvPr/>
        </p:nvSpPr>
        <p:spPr>
          <a:xfrm>
            <a:off x="8702335" y="10129247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72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241</Words>
  <Application>Microsoft Office PowerPoint</Application>
  <PresentationFormat>Personnalisé</PresentationFormat>
  <Paragraphs>95</Paragraphs>
  <Slides>13</Slides>
  <Notes>4</Notes>
  <HiddenSlides>6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GoodDog Cool</vt:lpstr>
      <vt:lpstr>GoodDog Plain</vt:lpstr>
      <vt:lpstr>Tahoma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maugard</dc:creator>
  <cp:lastModifiedBy>Samuel maugard</cp:lastModifiedBy>
  <cp:revision>15</cp:revision>
  <dcterms:created xsi:type="dcterms:W3CDTF">2018-10-11T13:58:38Z</dcterms:created>
  <dcterms:modified xsi:type="dcterms:W3CDTF">2018-11-22T22:32:33Z</dcterms:modified>
</cp:coreProperties>
</file>