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4D"/>
    <a:srgbClr val="2AE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5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AB420-3174-2C44-9796-5F4555851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ED5194-7F52-C448-B8D2-A38CEE67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E3C4E-1E5D-8249-BC71-97E46BD5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53152-2F39-0F46-A7A0-CF8AAB4A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1D00A-03F5-E145-8A17-6F8EC474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87A7-D2BF-3B4B-8583-FB52A865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01C9E9-DC05-804A-8105-B01DF147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F30FB-FBE7-F04D-B7BD-B2980DBF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F3F9A-B8BC-5D42-AF04-3586250B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F7248-9F6C-0C4A-9FFF-C3BE61FC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6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294031-1CAC-F943-A5FC-FB7E2EE2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57E5B-DD65-5D4A-8EF0-AEE5AD1C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F61275-A79F-2349-B33C-6B1C1A41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DAF57-BFF4-9248-BA94-625203F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C474C-8F81-2146-A82C-89E9A77F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42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83F0C-1010-3C4B-A224-63A74CA7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08BD4-3781-D946-95FA-B9DD9FE0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C1940-A942-BD4C-92FF-78FB84F2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5127D-194D-994D-B365-F6FDBB2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AAC8D-2FA2-3C43-ABCB-83685291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4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F9987-E3F3-CC47-A585-A66EE712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856C2-281A-634E-8210-4F689426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C95E2-9F75-BA44-A507-7B63C380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94A487-A575-484E-8033-A5D95470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45EE3-4369-7E43-B720-5FA47488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3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3B190-0597-854A-969A-7C2D7C1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C5429-0D7E-2F42-A32B-FD2B766F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DECC92-598E-3247-A5F3-1D789A0D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19ABA-ECC3-4446-8A04-7111E658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737AE-45B0-3B44-AE23-054F1838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23A290-968D-9B4A-A85C-DFF7F4F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1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B77B4-E3E7-2A42-8427-C7027B90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00260-051A-E747-965A-37D2CC9A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719EB-3384-CE4D-AFDC-78CB3700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495A67-98CD-454A-A06B-6F099049D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736EBC-6E4F-BD46-8E20-72AB44010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0A1986-DF1C-E943-AC76-6C9724C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731630-8684-1547-A6E7-8081E34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B69E1F-7E05-5249-B283-956F5EBB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4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B08CE-6385-534D-A016-F22D041E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5B918E-37FD-204B-84ED-E1FF89CC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AE49F3-351F-3340-B870-B4A3C6E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2E3E13-E5EB-A54E-8B7A-C4F2C00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1227A-99A7-614D-8632-A20ABF77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D3B-6E1E-7344-8FD2-AD20C1E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3ADAC-3A62-9C42-974D-4AE3805D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0731A-D95B-134A-97C2-8411CFDC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66211-3A5B-494B-9173-EC711500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9A4C8-F175-AE43-8716-A192D938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C80E0F-8E49-4E40-B36E-A6E29F20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6E61D-40FF-8F40-8E96-A78AFB2B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6D049D-ACBB-1A4D-B92F-C882074B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33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451AF-4BAE-0C45-9AF4-4CE5425F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37F3EC-3AB2-4F46-B479-7423A734F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2127EB-EC17-EA40-BC1B-4B0372EF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C614B-D484-F048-89A8-E3AE155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F0CEC9-CBFE-4A40-8BEA-2335ECEE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A3C75B-8994-604D-8532-69DEDAC3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4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65C3BC-DED3-6847-A404-B9F882C8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77E4E-9B6F-8B4F-AD33-B7ACBDBF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AA622-B403-FE4A-A090-16174EC5C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03E8-1134-D940-8CB6-27435E9E773B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0DF66-E68E-4042-9F53-29527BB1D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F53ED-DC9A-5142-9E30-5245A693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3B2D-B3E4-A040-9CA3-A682F9D092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A23EE69-9679-924E-B84E-2F8B41F3791E}"/>
              </a:ext>
            </a:extLst>
          </p:cNvPr>
          <p:cNvSpPr txBox="1"/>
          <p:nvPr/>
        </p:nvSpPr>
        <p:spPr>
          <a:xfrm>
            <a:off x="2032438" y="1074509"/>
            <a:ext cx="76896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latin typeface="GoodDog Plain" pitchFamily="2" charset="0"/>
              </a:rPr>
              <a:t>M o w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00579F-5951-C34F-8443-9704F55B37FB}"/>
              </a:ext>
            </a:extLst>
          </p:cNvPr>
          <p:cNvSpPr txBox="1"/>
          <p:nvPr/>
        </p:nvSpPr>
        <p:spPr>
          <a:xfrm>
            <a:off x="4708634" y="1156138"/>
            <a:ext cx="2175642" cy="584775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fr-FR" sz="3200" dirty="0">
                <a:latin typeface="GoodDog Plain" pitchFamily="2" charset="0"/>
              </a:rPr>
              <a:t>Toucher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F4AE5C-63D9-B146-ABF2-624E6308CF5D}"/>
              </a:ext>
            </a:extLst>
          </p:cNvPr>
          <p:cNvSpPr txBox="1"/>
          <p:nvPr/>
        </p:nvSpPr>
        <p:spPr>
          <a:xfrm>
            <a:off x="4708634" y="5686097"/>
            <a:ext cx="2554014" cy="584775"/>
          </a:xfrm>
          <a:prstGeom prst="rect">
            <a:avLst/>
          </a:prstGeom>
          <a:noFill/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fr-FR" sz="3200" dirty="0">
                <a:latin typeface="GoodDog Plain" pitchFamily="2" charset="0"/>
              </a:rPr>
              <a:t>pour </a:t>
            </a:r>
            <a:r>
              <a:rPr lang="fr-FR" sz="3200" dirty="0" err="1">
                <a:latin typeface="GoodDog Plain" pitchFamily="2" charset="0"/>
              </a:rPr>
              <a:t>cowmencer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9621CC-A624-3D45-A799-52646429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242" y="1284890"/>
            <a:ext cx="2024341" cy="17184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3798BB-85EC-C744-A069-244F244D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0923" y="4924269"/>
            <a:ext cx="1818290" cy="17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7 -0.04213 C 0.23529 -0.04213 0.39414 0.11944 0.39414 0.31852 C 0.39414 0.51759 0.23529 0.67986 0.04037 0.67986 C -0.15534 0.67986 -0.31341 0.51759 -0.31341 0.31852 C -0.31341 0.11944 -0.15534 -0.04213 0.04037 -0.04213 Z " pathEditMode="relative" rAng="0" ptsTypes="AAAAA">
                                      <p:cBhvr>
                                        <p:cTn id="6" dur="2500" spd="-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717 C 0.19532 0.00717 0.35391 -0.15371 0.35391 -0.35116 C 0.35391 -0.54815 0.19532 -0.70672 -3.33333E-6 -0.70672 C -0.19531 -0.70672 -0.35364 -0.54815 -0.35364 -0.35116 C -0.35364 -0.15371 -0.19531 0.00717 -3.33333E-6 0.00717 Z " pathEditMode="relative" rAng="0" ptsTypes="AAAAA">
                                      <p:cBhvr>
                                        <p:cTn id="10" dur="2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42ED45-F52C-3643-8592-B1BCFF7FA289}"/>
              </a:ext>
            </a:extLst>
          </p:cNvPr>
          <p:cNvSpPr txBox="1"/>
          <p:nvPr/>
        </p:nvSpPr>
        <p:spPr>
          <a:xfrm>
            <a:off x="4945488" y="160110"/>
            <a:ext cx="23010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M o w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96AA66-D2BE-8942-8C55-4A751CE8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96" y="478557"/>
            <a:ext cx="755374" cy="7553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D210E6-ADF0-4841-9744-8E5A3F758086}"/>
              </a:ext>
            </a:extLst>
          </p:cNvPr>
          <p:cNvSpPr txBox="1"/>
          <p:nvPr/>
        </p:nvSpPr>
        <p:spPr>
          <a:xfrm>
            <a:off x="2436629" y="2613392"/>
            <a:ext cx="2508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>
                <a:latin typeface="GoodDog Plain" pitchFamily="2" charset="0"/>
              </a:rPr>
              <a:t>Jouer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B1D526-06C9-194B-8589-291C9DCE0FD9}"/>
              </a:ext>
            </a:extLst>
          </p:cNvPr>
          <p:cNvSpPr txBox="1"/>
          <p:nvPr/>
        </p:nvSpPr>
        <p:spPr>
          <a:xfrm>
            <a:off x="7246511" y="2613392"/>
            <a:ext cx="2732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 err="1">
                <a:latin typeface="GoodDog Plain" pitchFamily="2" charset="0"/>
              </a:rPr>
              <a:t>Regles</a:t>
            </a:r>
            <a:endParaRPr lang="fr-FR" sz="10000" dirty="0">
              <a:latin typeface="GoodDog Plain" pitchFamily="2" charset="0"/>
            </a:endParaRPr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464E86EC-9832-4748-9FF5-0DD163D0FEFF}"/>
              </a:ext>
            </a:extLst>
          </p:cNvPr>
          <p:cNvSpPr/>
          <p:nvPr/>
        </p:nvSpPr>
        <p:spPr>
          <a:xfrm>
            <a:off x="1289267" y="2014331"/>
            <a:ext cx="4600606" cy="3037747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333B652A-FDC0-B849-96E9-DAC8B8FFB099}"/>
              </a:ext>
            </a:extLst>
          </p:cNvPr>
          <p:cNvSpPr/>
          <p:nvPr/>
        </p:nvSpPr>
        <p:spPr>
          <a:xfrm flipH="1">
            <a:off x="6208642" y="2014331"/>
            <a:ext cx="4600606" cy="3037747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7106 C 0.06901 -0.07106 0.125 0.00069 0.125 0.08935 C 0.125 0.17801 0.06901 0.25 -4.375E-6 0.25 C -0.06901 0.25 -0.125 0.17801 -0.125 0.08935 C -0.125 0.00069 -0.06901 -0.07106 -4.375E-6 -0.07106 Z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7685 C 0.06901 -0.07685 0.125 -0.0037 0.125 0.08657 C 0.125 0.17662 0.06901 0.25 -2.08333E-7 0.25 C -0.06901 0.25 -0.125 0.17662 -0.125 0.08657 C -0.125 -0.0037 -0.06901 -0.07685 -2.08333E-7 -0.07685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6D137C6-9048-9747-A687-E7AC37580B33}"/>
              </a:ext>
            </a:extLst>
          </p:cNvPr>
          <p:cNvSpPr txBox="1"/>
          <p:nvPr/>
        </p:nvSpPr>
        <p:spPr>
          <a:xfrm>
            <a:off x="4121423" y="556891"/>
            <a:ext cx="39491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 err="1">
                <a:latin typeface="GoodDog Plain" pitchFamily="2" charset="0"/>
              </a:rPr>
              <a:t>Parametres</a:t>
            </a:r>
            <a:endParaRPr lang="fr-FR" sz="7500" dirty="0">
              <a:latin typeface="GoodDog Plain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CFA374-C1B6-0545-AB78-358CE8DF2F33}"/>
              </a:ext>
            </a:extLst>
          </p:cNvPr>
          <p:cNvSpPr txBox="1"/>
          <p:nvPr/>
        </p:nvSpPr>
        <p:spPr>
          <a:xfrm>
            <a:off x="2147664" y="2131927"/>
            <a:ext cx="27871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Musique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BE9919-DF6C-B548-A6FB-6D7886A4C61A}"/>
              </a:ext>
            </a:extLst>
          </p:cNvPr>
          <p:cNvSpPr txBox="1"/>
          <p:nvPr/>
        </p:nvSpPr>
        <p:spPr>
          <a:xfrm>
            <a:off x="2880009" y="3479579"/>
            <a:ext cx="13224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Son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6108E5D-0705-564A-8A00-859E6B8A9A05}"/>
              </a:ext>
            </a:extLst>
          </p:cNvPr>
          <p:cNvCxnSpPr/>
          <p:nvPr/>
        </p:nvCxnSpPr>
        <p:spPr>
          <a:xfrm>
            <a:off x="5422057" y="2915056"/>
            <a:ext cx="3790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2E6E322-4976-F940-A252-33338D7ABA2F}"/>
              </a:ext>
            </a:extLst>
          </p:cNvPr>
          <p:cNvCxnSpPr/>
          <p:nvPr/>
        </p:nvCxnSpPr>
        <p:spPr>
          <a:xfrm>
            <a:off x="5422058" y="4272947"/>
            <a:ext cx="3790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1FAE0AE-2360-B84A-9047-D9CCAB9920B3}"/>
              </a:ext>
            </a:extLst>
          </p:cNvPr>
          <p:cNvSpPr/>
          <p:nvPr/>
        </p:nvSpPr>
        <p:spPr>
          <a:xfrm>
            <a:off x="7317118" y="4144015"/>
            <a:ext cx="273269" cy="220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F2BA530-AC2C-C241-8A7A-0E3F850520D8}"/>
              </a:ext>
            </a:extLst>
          </p:cNvPr>
          <p:cNvSpPr/>
          <p:nvPr/>
        </p:nvSpPr>
        <p:spPr>
          <a:xfrm>
            <a:off x="7797303" y="2804697"/>
            <a:ext cx="273269" cy="220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4B3CFEC-EC07-AC4A-8A8E-5EF93223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96" y="478557"/>
            <a:ext cx="755374" cy="755374"/>
          </a:xfrm>
          <a:prstGeom prst="rect">
            <a:avLst/>
          </a:prstGeom>
        </p:spPr>
      </p:pic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F8B3B11E-536F-9E46-A546-C297249AA9F0}"/>
              </a:ext>
            </a:extLst>
          </p:cNvPr>
          <p:cNvSpPr/>
          <p:nvPr/>
        </p:nvSpPr>
        <p:spPr>
          <a:xfrm>
            <a:off x="2085181" y="556891"/>
            <a:ext cx="7683062" cy="536346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1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10377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-0.13789 0.00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547236-95BA-4845-8A92-3E95A039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96" y="478557"/>
            <a:ext cx="755374" cy="7553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694F14-1AA2-6B42-B86A-C71A33BDD5DF}"/>
              </a:ext>
            </a:extLst>
          </p:cNvPr>
          <p:cNvSpPr txBox="1"/>
          <p:nvPr/>
        </p:nvSpPr>
        <p:spPr>
          <a:xfrm>
            <a:off x="3922316" y="0"/>
            <a:ext cx="43473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Configuration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32142-66FC-5A46-9C2E-65563412617F}"/>
              </a:ext>
            </a:extLst>
          </p:cNvPr>
          <p:cNvSpPr txBox="1"/>
          <p:nvPr/>
        </p:nvSpPr>
        <p:spPr>
          <a:xfrm>
            <a:off x="2771803" y="1579901"/>
            <a:ext cx="2650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Joueurs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E502B0-C147-4D4D-A85C-67368A97E1D2}"/>
              </a:ext>
            </a:extLst>
          </p:cNvPr>
          <p:cNvSpPr txBox="1"/>
          <p:nvPr/>
        </p:nvSpPr>
        <p:spPr>
          <a:xfrm>
            <a:off x="3224236" y="2556164"/>
            <a:ext cx="1396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Bot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2B5C94-84D3-484D-A0AC-A6C40DA21C32}"/>
              </a:ext>
            </a:extLst>
          </p:cNvPr>
          <p:cNvSpPr txBox="1"/>
          <p:nvPr/>
        </p:nvSpPr>
        <p:spPr>
          <a:xfrm>
            <a:off x="6096000" y="1669311"/>
            <a:ext cx="2650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 - | 3 | +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7FDF1A-AFA9-0B46-B0A4-45B33AFE33DA}"/>
              </a:ext>
            </a:extLst>
          </p:cNvPr>
          <p:cNvSpPr txBox="1"/>
          <p:nvPr/>
        </p:nvSpPr>
        <p:spPr>
          <a:xfrm>
            <a:off x="6123531" y="2695700"/>
            <a:ext cx="2650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 - | 2 | 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B6B9F5-0323-8148-84BB-5BB050EE6DB0}"/>
              </a:ext>
            </a:extLst>
          </p:cNvPr>
          <p:cNvSpPr txBox="1"/>
          <p:nvPr/>
        </p:nvSpPr>
        <p:spPr>
          <a:xfrm>
            <a:off x="2180199" y="3679059"/>
            <a:ext cx="3888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Niveau bots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0A9E7E0-CD19-474E-AEDE-E345121D283E}"/>
              </a:ext>
            </a:extLst>
          </p:cNvPr>
          <p:cNvCxnSpPr/>
          <p:nvPr/>
        </p:nvCxnSpPr>
        <p:spPr>
          <a:xfrm>
            <a:off x="6096000" y="4464334"/>
            <a:ext cx="3790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BE9027-8A28-344B-AC99-BD427FA21D9D}"/>
              </a:ext>
            </a:extLst>
          </p:cNvPr>
          <p:cNvSpPr/>
          <p:nvPr/>
        </p:nvSpPr>
        <p:spPr>
          <a:xfrm>
            <a:off x="8559087" y="4353975"/>
            <a:ext cx="273269" cy="220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A64CE0-801F-1949-A358-D0CB413D8FBB}"/>
              </a:ext>
            </a:extLst>
          </p:cNvPr>
          <p:cNvSpPr txBox="1"/>
          <p:nvPr/>
        </p:nvSpPr>
        <p:spPr>
          <a:xfrm>
            <a:off x="3691733" y="4766368"/>
            <a:ext cx="46367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00" dirty="0">
                <a:latin typeface="GoodDog Plain" pitchFamily="2" charset="0"/>
              </a:rPr>
              <a:t>Choisir </a:t>
            </a:r>
            <a:r>
              <a:rPr lang="fr-FR" sz="7500" dirty="0" err="1">
                <a:latin typeface="GoodDog Plain" pitchFamily="2" charset="0"/>
              </a:rPr>
              <a:t>theme</a:t>
            </a:r>
            <a:endParaRPr lang="fr-FR" sz="7500" dirty="0">
              <a:latin typeface="GoodDog Plain" pitchFamily="2" charset="0"/>
            </a:endParaRP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6863AB62-1053-2D4B-97E6-DD609350F69B}"/>
              </a:ext>
            </a:extLst>
          </p:cNvPr>
          <p:cNvSpPr/>
          <p:nvPr/>
        </p:nvSpPr>
        <p:spPr>
          <a:xfrm>
            <a:off x="2087780" y="258042"/>
            <a:ext cx="7924021" cy="584273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44172A-56EE-444E-B1B2-AA20D6F4E377}"/>
              </a:ext>
            </a:extLst>
          </p:cNvPr>
          <p:cNvSpPr txBox="1"/>
          <p:nvPr/>
        </p:nvSpPr>
        <p:spPr>
          <a:xfrm rot="7409747">
            <a:off x="313727" y="696234"/>
            <a:ext cx="174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Joueurs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82B78F-9290-3C4E-BB54-791F19D27D53}"/>
              </a:ext>
            </a:extLst>
          </p:cNvPr>
          <p:cNvSpPr txBox="1"/>
          <p:nvPr/>
        </p:nvSpPr>
        <p:spPr>
          <a:xfrm rot="2728121">
            <a:off x="233646" y="5501771"/>
            <a:ext cx="1748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Joueurs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2FAAB4-232A-594A-ACF9-43966C9B8CBB}"/>
              </a:ext>
            </a:extLst>
          </p:cNvPr>
          <p:cNvSpPr txBox="1"/>
          <p:nvPr/>
        </p:nvSpPr>
        <p:spPr>
          <a:xfrm rot="18427885">
            <a:off x="10253572" y="5411847"/>
            <a:ext cx="1815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Joueurs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27B7C8-1F22-354B-9840-74770B630034}"/>
              </a:ext>
            </a:extLst>
          </p:cNvPr>
          <p:cNvSpPr txBox="1"/>
          <p:nvPr/>
        </p:nvSpPr>
        <p:spPr>
          <a:xfrm rot="7429318">
            <a:off x="455092" y="393694"/>
            <a:ext cx="408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E95892-7C74-ED44-8222-F3183506102A}"/>
              </a:ext>
            </a:extLst>
          </p:cNvPr>
          <p:cNvSpPr txBox="1"/>
          <p:nvPr/>
        </p:nvSpPr>
        <p:spPr>
          <a:xfrm rot="2710085">
            <a:off x="384610" y="5817413"/>
            <a:ext cx="408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523FDA3-4E03-D848-B17C-BA5F785314DF}"/>
              </a:ext>
            </a:extLst>
          </p:cNvPr>
          <p:cNvSpPr txBox="1"/>
          <p:nvPr/>
        </p:nvSpPr>
        <p:spPr>
          <a:xfrm rot="18458508">
            <a:off x="11382930" y="5817414"/>
            <a:ext cx="4080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GoodDog Plain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99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10377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39</Words>
  <Application>Microsoft Macintosh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GoodDog Plain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Nastassia Mana</dc:creator>
  <cp:lastModifiedBy>Nastassia Mana</cp:lastModifiedBy>
  <cp:revision>23</cp:revision>
  <dcterms:created xsi:type="dcterms:W3CDTF">2018-10-18T15:37:04Z</dcterms:created>
  <dcterms:modified xsi:type="dcterms:W3CDTF">2018-11-08T20:26:50Z</dcterms:modified>
</cp:coreProperties>
</file>