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6e5633a5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6e5633a5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6e5633a5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6e5633a5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6e5633a5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6e5633a5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6e5633a5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6e5633a5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6e5633a5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6e5633a5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6e5633a5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6e5633a5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5319948a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5319948a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5319948a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5319948a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c1d925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6c1d925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6e5633a5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6e5633a5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6e5633a5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6e5633a5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6e5633a5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6e5633a5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6e5633a5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6e5633a5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6e5633a5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6e5633a5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21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Разработка системы “Научный профиль кафедры”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/>
              <a:t>Студентка 3-го курса гр. 09-951: Пьянова А. Г.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/>
              <a:t>Научный руководитель: Сабитов Ш.Р.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Требования к интерфейсу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интуитивно понятный интерфейс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сочетание цветов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валидация входных данных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Требования к информационной безопасности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Одним из пользователей системы является Редактор, который отвечает за внесение/корректировку/удаление данных. 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В целях безопасности в системе возможна только авторизация Редактора без возможности регистрации. Логин и пароль, необходимые для входа в профиль Редактора, выдаются и могут быть изменены разработчиком.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базы данных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538" y="1114900"/>
            <a:ext cx="5142926" cy="378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серверной части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8839200" cy="3566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ru"/>
              <a:t>Реализация серверной части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375" y="1131025"/>
            <a:ext cx="6990454" cy="37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ru"/>
              <a:t>Реализация серверной части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863" y="1051175"/>
            <a:ext cx="7156281" cy="37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Целью данной работы является разработка  информационной системы, которая отражает, анализирует и представляет в графическом виде результаты научной деятельности кафедры.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Данная система предназначена для студентов, преподавателей, руководства ВУЗа и абитуриентов.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Изучение предметной области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Составление технического задания к интерфейсу и функциям программы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Выбор программных средств реализации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Конструирование интерфейса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Написание программного кода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Тестирование приложения и его отладка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Актуальность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Актуальность разработки заключается в том, что создание информационной системы, отражающей научный профиль кафедры, обеспечивает свободный доступ к информации о научных работах преподавателей и студентов, автоматизирует и визуализирует процесс анализа данных, </a:t>
            </a:r>
            <a:r>
              <a:rPr lang="ru"/>
              <a:t>упрощает процесс формирования отчетов о проделанной работе,</a:t>
            </a:r>
            <a:r>
              <a:rPr lang="ru"/>
              <a:t> </a:t>
            </a:r>
            <a:r>
              <a:rPr lang="ru"/>
              <a:t>упрощает задачи составления планов относительно научной деятельности на будущее.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предметной области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/>
              <a:t>Каждая научная работа имеет направление (например: мобильная разработка, веб-разработка, разработка электронно образовательных ресурсов и.т.д.), тип (статья, конференция, семинар и.т.д.), мероприятие (на котором она была презентована), авторов. Авторами могут выступать как преподаватели, так и студенты под руководством преподавателей. У одной научной работы авторов может быть несколько.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решений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410100" y="1211350"/>
            <a:ext cx="63216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4445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Посетив сайты кафедр российских ВУЗов, был сделан вывод о том, что 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решений с 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аналоговым функционалом не существует. В большинстве своем профили кафедр содержат общую информацию, направления научной деятельности, документы со списками научных работ. Из недостатков можно выделить то, что, как правило, публикуемая информация плохо структурируема, следовательно, плохо воспринимаема.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Информационная система «Научный профиль кафедры» предполагает наличия функции анализа и инфографики на основе данных о научной активности преподавателей и студентов, что позволяет наглядно оценить результаты и уровень работы, определить наиболее развитые направления исследований.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Инструментарий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PostgreSQL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Java + Spring + IntelijIdea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JavaScript + WebStorm+ Vue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54725" y="575950"/>
            <a:ext cx="8367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ru"/>
              <a:t>User Stories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54725" y="1602675"/>
            <a:ext cx="37731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ru"/>
              <a:t>Как студент, я хочу видеть информацию о преподавателях и их научных работах, чтобы было удобно выбирать научного руководителя для работ.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ru"/>
              <a:t>Как руководитель/преподаватель, я хочу видеть анализ и статистику относительно работы моей кафедры, чтобы оценить показатели, составить план работ на будущее, выявить основные направления.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ru"/>
              <a:t>Как преподаватель/студент, я хочу выкладывать информацию о научных достижениях, чтобы результаты моей работы были доступны профессиональному сообществу.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2" type="body"/>
          </p:nvPr>
        </p:nvSpPr>
        <p:spPr>
          <a:xfrm>
            <a:off x="4572000" y="1602675"/>
            <a:ext cx="4149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50"/>
              <a:t>Как преподаватель/студент/руководитель, я хочу видеть информацию о предстоящих научных мероприятиях, чтобы не упустить возможность поучаствовать в них.</a:t>
            </a:r>
            <a:endParaRPr sz="1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50"/>
              <a:t>Как абитуриент, я хочу видеть подробную информацию о кафедре и её научной деятельности, чтобы определиться с выбором ВУЗа.</a:t>
            </a:r>
            <a:endParaRPr sz="11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 Cases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25" y="1509925"/>
            <a:ext cx="577215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