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82" r:id="rId4"/>
    <p:sldId id="283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1" y="479418"/>
            <a:ext cx="10930757" cy="304598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PPP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Point-to-Point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17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F7898-7943-496E-ADFD-9AA18C83502B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Point-to-Point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PPP</a:t>
            </a:r>
            <a:r>
              <a:rPr lang="en-US" dirty="0"/>
              <a:t> is a network protocol used to establish a direct connection between two nodes. It can provide authentication, transmission encryption, and compression.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Originally designed to work with </a:t>
            </a:r>
            <a:r>
              <a:rPr lang="en-US" b="1" i="1" dirty="0"/>
              <a:t>serial connections</a:t>
            </a:r>
            <a:r>
              <a:rPr lang="en-US" dirty="0"/>
              <a:t>, PPP was adopted by ISPs to provide dial up Internet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PPPoE</a:t>
            </a:r>
            <a:r>
              <a:rPr lang="en-US" dirty="0"/>
              <a:t>, PPP over Ethernet, extends the original capability of PPP by encapsulating the packets in Ethernet frames.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PPP –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PAP</a:t>
            </a:r>
            <a:r>
              <a:rPr lang="en-US" dirty="0"/>
              <a:t> (Password Authentication Protocol) is the less secure method – passwords are transmitted in clear text. </a:t>
            </a:r>
          </a:p>
          <a:p>
            <a:endParaRPr lang="en-US" dirty="0"/>
          </a:p>
          <a:p>
            <a:r>
              <a:rPr lang="en-US" b="1" dirty="0"/>
              <a:t>CHAP</a:t>
            </a:r>
            <a:r>
              <a:rPr lang="en-US" dirty="0"/>
              <a:t> (Challenge Handshake Authentication Protocol) still doesn’t use encryption, but it uses hashing. “Challenge” means that the credentials are checked periodically, even after the connection has been established.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PPP –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GW(config)# username Int password cyber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Int(config)# username GW password cyber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GW(config)# interface serial 0/0/0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GW(config-if)# encapsulation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ppp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GW(config-if)#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ppp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authentication chap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Int(config)# interface serial 0/0/0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Int(config-if)# encapsulation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ppp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Int(config-if)#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ppp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authentication chap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1" y="479418"/>
            <a:ext cx="10930757" cy="304598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PPP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Point-to-Point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17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F7898-7943-496E-ADFD-9AA18C83502B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Courier New</vt:lpstr>
      <vt:lpstr>Office Theme</vt:lpstr>
      <vt:lpstr>PPP Point-to-Point Protocol</vt:lpstr>
      <vt:lpstr>Point-to-Point Protocol</vt:lpstr>
      <vt:lpstr>PPP – Authentication </vt:lpstr>
      <vt:lpstr>PPP – Configuration </vt:lpstr>
      <vt:lpstr>PPP Point-to-Point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47</cp:revision>
  <dcterms:created xsi:type="dcterms:W3CDTF">2018-08-25T17:51:56Z</dcterms:created>
  <dcterms:modified xsi:type="dcterms:W3CDTF">2020-08-08T07:50:28Z</dcterms:modified>
</cp:coreProperties>
</file>