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312" y="736599"/>
            <a:ext cx="8001000" cy="812801"/>
          </a:xfrm>
        </p:spPr>
        <p:txBody>
          <a:bodyPr>
            <a:noAutofit/>
          </a:bodyPr>
          <a:lstStyle/>
          <a:p>
            <a:pPr algn="ctr"/>
            <a:r>
              <a:rPr lang="en-IE" sz="7200" b="1" u="sng" dirty="0" err="1" smtClean="0">
                <a:solidFill>
                  <a:schemeClr val="bg1"/>
                </a:solidFill>
              </a:rPr>
              <a:t>Animanga</a:t>
            </a:r>
            <a:endParaRPr lang="en-IE" sz="72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8412" y="3132667"/>
            <a:ext cx="6400800" cy="194733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Introduction.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What our website is about.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Why we chose this topic.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3" y="2654300"/>
            <a:ext cx="6592888" cy="1809750"/>
          </a:xfrm>
        </p:spPr>
        <p:txBody>
          <a:bodyPr>
            <a:normAutofit/>
          </a:bodyPr>
          <a:lstStyle/>
          <a:p>
            <a:r>
              <a:rPr lang="en-IE" sz="2000" dirty="0" smtClean="0"/>
              <a:t>Anime is a Japanese style of animation.</a:t>
            </a:r>
            <a:br>
              <a:rPr lang="en-IE" sz="2000" dirty="0" smtClean="0"/>
            </a:br>
            <a:r>
              <a:rPr lang="en-IE" sz="2000" dirty="0" smtClean="0"/>
              <a:t>there is a lot of </a:t>
            </a:r>
            <a:r>
              <a:rPr lang="en-IE" sz="2000" dirty="0" err="1" smtClean="0"/>
              <a:t>emphasison</a:t>
            </a:r>
            <a:r>
              <a:rPr lang="en-IE" sz="2000" dirty="0" smtClean="0"/>
              <a:t> fantasy in this genre.</a:t>
            </a:r>
            <a:br>
              <a:rPr lang="en-IE" sz="2000" dirty="0" smtClean="0"/>
            </a:br>
            <a:r>
              <a:rPr lang="en-IE" sz="2000" dirty="0" smtClean="0"/>
              <a:t>Becoming widely popular in the western world.</a:t>
            </a:r>
            <a:endParaRPr lang="en-I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77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800" b="1" dirty="0" smtClean="0"/>
              <a:t>Anime </a:t>
            </a:r>
            <a:endParaRPr lang="en-IE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1" y="2463800"/>
            <a:ext cx="5261429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4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1" y="2971801"/>
            <a:ext cx="6114333" cy="2590799"/>
          </a:xfrm>
        </p:spPr>
        <p:txBody>
          <a:bodyPr>
            <a:normAutofit/>
          </a:bodyPr>
          <a:lstStyle/>
          <a:p>
            <a:r>
              <a:rPr lang="en-IE" sz="2000" dirty="0" smtClean="0"/>
              <a:t>Manga is the comic version of anime.</a:t>
            </a:r>
            <a:br>
              <a:rPr lang="en-IE" sz="2000" dirty="0" smtClean="0"/>
            </a:br>
            <a:r>
              <a:rPr lang="en-IE" sz="2000" dirty="0" smtClean="0"/>
              <a:t>Most anime are adapted from manga. </a:t>
            </a:r>
            <a:br>
              <a:rPr lang="en-IE" sz="2000" dirty="0" smtClean="0"/>
            </a:br>
            <a:r>
              <a:rPr lang="en-IE" sz="2000" dirty="0" smtClean="0"/>
              <a:t>They are read differently than other comics.</a:t>
            </a:r>
            <a:endParaRPr lang="en-I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800" dirty="0" smtClean="0"/>
              <a:t>Manga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45" y="1447801"/>
            <a:ext cx="4934667" cy="48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1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2772832"/>
            <a:ext cx="8534400" cy="275166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We have a huge interest in the content.</a:t>
            </a:r>
            <a:br>
              <a:rPr lang="en-IE" sz="2000" dirty="0" smtClean="0"/>
            </a:b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 smtClean="0"/>
              <a:t>Its an interesting subject.</a:t>
            </a:r>
            <a:br>
              <a:rPr lang="en-IE" sz="2000" dirty="0" smtClean="0"/>
            </a:b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 smtClean="0"/>
              <a:t>Its not as widely known as we would like.</a:t>
            </a:r>
            <a:endParaRPr lang="en-I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712" y="723901"/>
            <a:ext cx="85344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600" u="sng" dirty="0" smtClean="0"/>
              <a:t>Why We Chose This Topic</a:t>
            </a:r>
            <a:endParaRPr lang="en-IE" sz="3600" u="sng" dirty="0"/>
          </a:p>
        </p:txBody>
      </p:sp>
    </p:spTree>
    <p:extLst>
      <p:ext uri="{BB962C8B-B14F-4D97-AF65-F5344CB8AC3E}">
        <p14:creationId xmlns:p14="http://schemas.microsoft.com/office/powerpoint/2010/main" val="393825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12" y="3014132"/>
            <a:ext cx="8534400" cy="2421468"/>
          </a:xfrm>
        </p:spPr>
        <p:txBody>
          <a:bodyPr>
            <a:normAutofit/>
          </a:bodyPr>
          <a:lstStyle/>
          <a:p>
            <a:r>
              <a:rPr lang="en-IE" sz="2400" i="1" dirty="0" smtClean="0"/>
              <a:t>We chose to combine both anime and manga because its not common to see them both together.</a:t>
            </a:r>
            <a:br>
              <a:rPr lang="en-IE" sz="2400" i="1" dirty="0" smtClean="0"/>
            </a:br>
            <a:r>
              <a:rPr lang="en-IE" sz="2400" i="1" dirty="0" smtClean="0"/>
              <a:t/>
            </a:r>
            <a:br>
              <a:rPr lang="en-IE" sz="2400" i="1" dirty="0" smtClean="0"/>
            </a:br>
            <a:r>
              <a:rPr lang="en-IE" sz="2400" i="1" dirty="0" smtClean="0"/>
              <a:t>Most sites do one or the other.</a:t>
            </a:r>
            <a:r>
              <a:rPr lang="en-IE" sz="2000" dirty="0" smtClean="0"/>
              <a:t/>
            </a:r>
            <a:br>
              <a:rPr lang="en-IE" sz="2000" dirty="0" smtClean="0"/>
            </a:br>
            <a:endParaRPr lang="en-I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512" y="571501"/>
            <a:ext cx="8534400" cy="1663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000" dirty="0" smtClean="0"/>
              <a:t>The Combination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245667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" y="2798230"/>
            <a:ext cx="6313488" cy="2434169"/>
          </a:xfrm>
        </p:spPr>
        <p:txBody>
          <a:bodyPr>
            <a:normAutofit/>
          </a:bodyPr>
          <a:lstStyle/>
          <a:p>
            <a:r>
              <a:rPr lang="en-IE" sz="2000" dirty="0" smtClean="0"/>
              <a:t>Overall, we made our project around this topic because it was fun. </a:t>
            </a:r>
            <a:br>
              <a:rPr lang="en-IE" sz="2000" dirty="0" smtClean="0"/>
            </a:b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 smtClean="0"/>
              <a:t>We hope you enjoyed our presentation!!!</a:t>
            </a:r>
            <a:endParaRPr lang="en-I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712" y="838200"/>
            <a:ext cx="8534400" cy="1443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000" dirty="0" smtClean="0"/>
              <a:t>Conclusion</a:t>
            </a:r>
            <a:endParaRPr lang="en-IE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15" y="2281767"/>
            <a:ext cx="4778585" cy="39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7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82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Animanga</vt:lpstr>
      <vt:lpstr>Anime is a Japanese style of animation. there is a lot of emphasison fantasy in this genre. Becoming widely popular in the western world.</vt:lpstr>
      <vt:lpstr>Manga is the comic version of anime. Most anime are adapted from manga.  They are read differently than other comics.</vt:lpstr>
      <vt:lpstr>We have a huge interest in the content.  Its an interesting subject.  Its not as widely known as we would like.</vt:lpstr>
      <vt:lpstr>We chose to combine both anime and manga because its not common to see them both together.  Most sites do one or the other. </vt:lpstr>
      <vt:lpstr>Overall, we made our project around this topic because it was fun.   We hope you enjoyed our presentation!!!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Animanga</dc:title>
  <dc:creator>Luke Best</dc:creator>
  <cp:lastModifiedBy>Luke Best</cp:lastModifiedBy>
  <cp:revision>4</cp:revision>
  <dcterms:created xsi:type="dcterms:W3CDTF">2015-04-13T10:32:53Z</dcterms:created>
  <dcterms:modified xsi:type="dcterms:W3CDTF">2015-04-13T11:04:39Z</dcterms:modified>
</cp:coreProperties>
</file>