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ED08-8FE3-4685-9243-C8024319E7FA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921E-D971-43AB-B143-81B13B503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81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ED08-8FE3-4685-9243-C8024319E7FA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921E-D971-43AB-B143-81B13B503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03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ED08-8FE3-4685-9243-C8024319E7FA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921E-D971-43AB-B143-81B13B503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10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ED08-8FE3-4685-9243-C8024319E7FA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921E-D971-43AB-B143-81B13B503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90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ED08-8FE3-4685-9243-C8024319E7FA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921E-D971-43AB-B143-81B13B503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44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ED08-8FE3-4685-9243-C8024319E7FA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921E-D971-43AB-B143-81B13B503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97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ED08-8FE3-4685-9243-C8024319E7FA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921E-D971-43AB-B143-81B13B503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23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ED08-8FE3-4685-9243-C8024319E7FA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921E-D971-43AB-B143-81B13B503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1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ED08-8FE3-4685-9243-C8024319E7FA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921E-D971-43AB-B143-81B13B503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48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ED08-8FE3-4685-9243-C8024319E7FA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921E-D971-43AB-B143-81B13B503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45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ED08-8FE3-4685-9243-C8024319E7FA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921E-D971-43AB-B143-81B13B503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64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9ED08-8FE3-4685-9243-C8024319E7FA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7921E-D971-43AB-B143-81B13B503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24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045325" y="692727"/>
            <a:ext cx="9032472" cy="20928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3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arlow Solid Italic" panose="04030604020F02020D02" pitchFamily="82" charset="0"/>
              </a:rPr>
              <a:t>Flicks-on</a:t>
            </a:r>
            <a:endParaRPr lang="en-US" altLang="ko-KR" sz="13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arlow Solid Italic" panose="04030604020F02020D02" pitchFamily="82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44089" y="3719724"/>
            <a:ext cx="9032472" cy="20928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3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Harlow Solid Italic" panose="04030604020F02020D02" pitchFamily="82" charset="0"/>
              </a:rPr>
              <a:t>Flicks-on</a:t>
            </a:r>
            <a:endParaRPr lang="en-US" altLang="ko-KR" sz="13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68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283854" y="2469042"/>
            <a:ext cx="9032472" cy="20928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3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Harlow Solid Italic" panose="04030604020F02020D02" pitchFamily="82" charset="0"/>
              </a:rPr>
              <a:t>Flicks-on</a:t>
            </a:r>
            <a:endParaRPr lang="en-US" altLang="ko-KR" sz="13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17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Harlow Solid Italic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3</cp:revision>
  <dcterms:created xsi:type="dcterms:W3CDTF">2023-11-16T01:59:37Z</dcterms:created>
  <dcterms:modified xsi:type="dcterms:W3CDTF">2023-11-16T02:25:11Z</dcterms:modified>
</cp:coreProperties>
</file>