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he Hand Bold"/>
        <a:ea typeface="The Hand Bold"/>
        <a:cs typeface="The Hand Bold"/>
        <a:sym typeface="The Hand Bol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he Hand Bold"/>
        <a:ea typeface="The Hand Bold"/>
        <a:cs typeface="The Hand Bold"/>
        <a:sym typeface="The Hand Bol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he Hand Bold"/>
        <a:ea typeface="The Hand Bold"/>
        <a:cs typeface="The Hand Bold"/>
        <a:sym typeface="The Hand Bol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he Hand Bold"/>
        <a:ea typeface="The Hand Bold"/>
        <a:cs typeface="The Hand Bold"/>
        <a:sym typeface="The Hand Bol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he Hand Bold"/>
        <a:ea typeface="The Hand Bold"/>
        <a:cs typeface="The Hand Bold"/>
        <a:sym typeface="The Hand Bol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he Hand Bold"/>
        <a:ea typeface="The Hand Bold"/>
        <a:cs typeface="The Hand Bold"/>
        <a:sym typeface="The Hand Bol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he Hand Bold"/>
        <a:ea typeface="The Hand Bold"/>
        <a:cs typeface="The Hand Bold"/>
        <a:sym typeface="The Hand Bol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he Hand Bold"/>
        <a:ea typeface="The Hand Bold"/>
        <a:cs typeface="The Hand Bold"/>
        <a:sym typeface="The Hand Bol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he Hand Bold"/>
        <a:ea typeface="The Hand Bold"/>
        <a:cs typeface="The Hand Bold"/>
        <a:sym typeface="The Han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2CA"/>
          </a:solidFill>
        </a:fill>
      </a:tcStyle>
    </a:wholeTbl>
    <a:band2H>
      <a:tcTxStyle b="def" i="def"/>
      <a:tcStyle>
        <a:tcBdr/>
        <a:fill>
          <a:solidFill>
            <a:srgbClr val="FAEAE6"/>
          </a:solidFill>
        </a:fill>
      </a:tcStyle>
    </a:band2H>
    <a:firstCol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CD"/>
          </a:solidFill>
        </a:fill>
      </a:tcStyle>
    </a:wholeTbl>
    <a:band2H>
      <a:tcTxStyle b="def" i="def"/>
      <a:tcStyle>
        <a:tcBdr/>
        <a:fill>
          <a:solidFill>
            <a:srgbClr val="E6EEE7"/>
          </a:solidFill>
        </a:fill>
      </a:tcStyle>
    </a:band2H>
    <a:firstCol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FDA"/>
          </a:solidFill>
        </a:fill>
      </a:tcStyle>
    </a:wholeTbl>
    <a:band2H>
      <a:tcTxStyle b="def" i="def"/>
      <a:tcStyle>
        <a:tcBdr/>
        <a:fill>
          <a:solidFill>
            <a:srgbClr val="ECE8ED"/>
          </a:solidFill>
        </a:fill>
      </a:tcStyle>
    </a:band2H>
    <a:firstCol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he Hand Bold"/>
          <a:ea typeface="The Hand Bold"/>
          <a:cs typeface="The Han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he Hand Bold"/>
          <a:ea typeface="The Hand Bold"/>
          <a:cs typeface="The Hand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Rectangle 6"/>
          <p:cNvGrpSpPr/>
          <p:nvPr/>
        </p:nvGrpSpPr>
        <p:grpSpPr>
          <a:xfrm>
            <a:off x="837386" y="4713993"/>
            <a:ext cx="4245095" cy="61535"/>
            <a:chOff x="0" y="0"/>
            <a:chExt cx="4245093" cy="61534"/>
          </a:xfrm>
        </p:grpSpPr>
        <p:sp>
          <p:nvSpPr>
            <p:cNvPr id="14" name="Фигура"/>
            <p:cNvSpPr/>
            <p:nvPr/>
          </p:nvSpPr>
          <p:spPr>
            <a:xfrm>
              <a:off x="812" y="1604"/>
              <a:ext cx="4244282" cy="5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4733" fill="norm" stroke="1" extrusionOk="0">
                  <a:moveTo>
                    <a:pt x="0" y="5317"/>
                  </a:moveTo>
                  <a:cubicBezTo>
                    <a:pt x="652" y="9615"/>
                    <a:pt x="1591" y="5599"/>
                    <a:pt x="2869" y="5317"/>
                  </a:cubicBezTo>
                  <a:cubicBezTo>
                    <a:pt x="4147" y="5035"/>
                    <a:pt x="4260" y="7441"/>
                    <a:pt x="5306" y="5317"/>
                  </a:cubicBezTo>
                  <a:cubicBezTo>
                    <a:pt x="6351" y="3193"/>
                    <a:pt x="8083" y="-1893"/>
                    <a:pt x="8822" y="5317"/>
                  </a:cubicBezTo>
                  <a:cubicBezTo>
                    <a:pt x="9562" y="12527"/>
                    <a:pt x="10446" y="6809"/>
                    <a:pt x="11691" y="5317"/>
                  </a:cubicBezTo>
                  <a:cubicBezTo>
                    <a:pt x="12937" y="3824"/>
                    <a:pt x="13739" y="-566"/>
                    <a:pt x="14560" y="5317"/>
                  </a:cubicBezTo>
                  <a:cubicBezTo>
                    <a:pt x="15382" y="11200"/>
                    <a:pt x="17252" y="11630"/>
                    <a:pt x="18077" y="5317"/>
                  </a:cubicBezTo>
                  <a:cubicBezTo>
                    <a:pt x="18902" y="-996"/>
                    <a:pt x="20103" y="-2509"/>
                    <a:pt x="21593" y="5317"/>
                  </a:cubicBezTo>
                  <a:cubicBezTo>
                    <a:pt x="21596" y="7648"/>
                    <a:pt x="21600" y="10238"/>
                    <a:pt x="21593" y="12170"/>
                  </a:cubicBezTo>
                  <a:cubicBezTo>
                    <a:pt x="21018" y="7291"/>
                    <a:pt x="20012" y="18155"/>
                    <a:pt x="18941" y="12170"/>
                  </a:cubicBezTo>
                  <a:cubicBezTo>
                    <a:pt x="17869" y="6184"/>
                    <a:pt x="16639" y="19091"/>
                    <a:pt x="15856" y="12170"/>
                  </a:cubicBezTo>
                  <a:cubicBezTo>
                    <a:pt x="15073" y="5248"/>
                    <a:pt x="13964" y="13403"/>
                    <a:pt x="12771" y="12170"/>
                  </a:cubicBezTo>
                  <a:cubicBezTo>
                    <a:pt x="11578" y="10937"/>
                    <a:pt x="10513" y="18509"/>
                    <a:pt x="9902" y="12170"/>
                  </a:cubicBezTo>
                  <a:cubicBezTo>
                    <a:pt x="9291" y="5830"/>
                    <a:pt x="7161" y="10753"/>
                    <a:pt x="6386" y="12170"/>
                  </a:cubicBezTo>
                  <a:cubicBezTo>
                    <a:pt x="5610" y="13587"/>
                    <a:pt x="4264" y="15513"/>
                    <a:pt x="2869" y="12170"/>
                  </a:cubicBezTo>
                  <a:cubicBezTo>
                    <a:pt x="1474" y="8826"/>
                    <a:pt x="676" y="9376"/>
                    <a:pt x="0" y="12170"/>
                  </a:cubicBezTo>
                  <a:cubicBezTo>
                    <a:pt x="1" y="9850"/>
                    <a:pt x="1" y="6936"/>
                    <a:pt x="0" y="531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" name="Фигура"/>
            <p:cNvSpPr/>
            <p:nvPr/>
          </p:nvSpPr>
          <p:spPr>
            <a:xfrm>
              <a:off x="-1" y="-1"/>
              <a:ext cx="4244404" cy="6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4696" fill="norm" stroke="1" extrusionOk="0">
                  <a:moveTo>
                    <a:pt x="4" y="5467"/>
                  </a:moveTo>
                  <a:cubicBezTo>
                    <a:pt x="804" y="1728"/>
                    <a:pt x="1932" y="4075"/>
                    <a:pt x="2873" y="5467"/>
                  </a:cubicBezTo>
                  <a:cubicBezTo>
                    <a:pt x="3814" y="6858"/>
                    <a:pt x="4612" y="4147"/>
                    <a:pt x="5310" y="5467"/>
                  </a:cubicBezTo>
                  <a:cubicBezTo>
                    <a:pt x="6007" y="6786"/>
                    <a:pt x="6908" y="382"/>
                    <a:pt x="7963" y="5467"/>
                  </a:cubicBezTo>
                  <a:cubicBezTo>
                    <a:pt x="9017" y="10551"/>
                    <a:pt x="9734" y="11469"/>
                    <a:pt x="11264" y="5467"/>
                  </a:cubicBezTo>
                  <a:cubicBezTo>
                    <a:pt x="12793" y="-536"/>
                    <a:pt x="12801" y="-1010"/>
                    <a:pt x="14133" y="5467"/>
                  </a:cubicBezTo>
                  <a:cubicBezTo>
                    <a:pt x="15464" y="11943"/>
                    <a:pt x="16179" y="9793"/>
                    <a:pt x="16786" y="5467"/>
                  </a:cubicBezTo>
                  <a:cubicBezTo>
                    <a:pt x="17392" y="1140"/>
                    <a:pt x="20421" y="-4294"/>
                    <a:pt x="21598" y="5467"/>
                  </a:cubicBezTo>
                  <a:cubicBezTo>
                    <a:pt x="21593" y="7450"/>
                    <a:pt x="21596" y="10604"/>
                    <a:pt x="21598" y="12018"/>
                  </a:cubicBezTo>
                  <a:cubicBezTo>
                    <a:pt x="20933" y="6968"/>
                    <a:pt x="19992" y="8088"/>
                    <a:pt x="18513" y="12018"/>
                  </a:cubicBezTo>
                  <a:cubicBezTo>
                    <a:pt x="17034" y="15948"/>
                    <a:pt x="16565" y="14020"/>
                    <a:pt x="15860" y="12018"/>
                  </a:cubicBezTo>
                  <a:cubicBezTo>
                    <a:pt x="15156" y="10016"/>
                    <a:pt x="13337" y="14546"/>
                    <a:pt x="12343" y="12018"/>
                  </a:cubicBezTo>
                  <a:cubicBezTo>
                    <a:pt x="11349" y="9490"/>
                    <a:pt x="10630" y="6730"/>
                    <a:pt x="9474" y="12018"/>
                  </a:cubicBezTo>
                  <a:cubicBezTo>
                    <a:pt x="8318" y="17306"/>
                    <a:pt x="7649" y="7442"/>
                    <a:pt x="7037" y="12018"/>
                  </a:cubicBezTo>
                  <a:cubicBezTo>
                    <a:pt x="6425" y="16594"/>
                    <a:pt x="5324" y="14422"/>
                    <a:pt x="3736" y="12018"/>
                  </a:cubicBezTo>
                  <a:cubicBezTo>
                    <a:pt x="2149" y="9614"/>
                    <a:pt x="1740" y="3266"/>
                    <a:pt x="4" y="12018"/>
                  </a:cubicBezTo>
                  <a:cubicBezTo>
                    <a:pt x="-2" y="9047"/>
                    <a:pt x="-2" y="7245"/>
                    <a:pt x="4" y="5467"/>
                  </a:cubicBez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7" name="Текст заголовка"/>
          <p:cNvSpPr txBox="1"/>
          <p:nvPr>
            <p:ph type="title"/>
          </p:nvPr>
        </p:nvSpPr>
        <p:spPr>
          <a:xfrm>
            <a:off x="841247" y="448055"/>
            <a:ext cx="10515601" cy="4069081"/>
          </a:xfrm>
          <a:prstGeom prst="rect">
            <a:avLst/>
          </a:prstGeom>
        </p:spPr>
        <p:txBody>
          <a:bodyPr anchor="b"/>
          <a:lstStyle>
            <a:lvl1pPr>
              <a:defRPr sz="9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" name="Уровень текста 1…"/>
          <p:cNvSpPr txBox="1"/>
          <p:nvPr>
            <p:ph type="body" sz="quarter" idx="1"/>
          </p:nvPr>
        </p:nvSpPr>
        <p:spPr>
          <a:xfrm>
            <a:off x="841247" y="4983479"/>
            <a:ext cx="10515601" cy="11247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Текст заголовка"/>
          <p:cNvSpPr txBox="1"/>
          <p:nvPr>
            <p:ph type="title"/>
          </p:nvPr>
        </p:nvSpPr>
        <p:spPr>
          <a:xfrm>
            <a:off x="839787" y="457200"/>
            <a:ext cx="3931922" cy="34290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0" name="Picture Placeholder 2"/>
          <p:cNvSpPr/>
          <p:nvPr>
            <p:ph type="pic" sz="half" idx="21"/>
          </p:nvPr>
        </p:nvSpPr>
        <p:spPr>
          <a:xfrm>
            <a:off x="5303520" y="548640"/>
            <a:ext cx="6053329" cy="543153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1" name="Уровень текста 1…"/>
          <p:cNvSpPr txBox="1"/>
          <p:nvPr>
            <p:ph type="body" sz="quarter" idx="1"/>
          </p:nvPr>
        </p:nvSpPr>
        <p:spPr>
          <a:xfrm>
            <a:off x="839787" y="3977640"/>
            <a:ext cx="3931922" cy="200253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457200">
              <a:buSzTx/>
              <a:buFontTx/>
              <a:buNone/>
              <a:defRPr sz="3200"/>
            </a:lvl2pPr>
            <a:lvl3pPr marL="0" indent="914400">
              <a:buSzTx/>
              <a:buFontTx/>
              <a:buNone/>
              <a:defRPr sz="3200"/>
            </a:lvl3pPr>
            <a:lvl4pPr marL="0" indent="1371600">
              <a:buSzTx/>
              <a:buFontTx/>
              <a:buNone/>
              <a:defRPr sz="3200"/>
            </a:lvl4pPr>
            <a:lvl5pPr marL="0" indent="1828800">
              <a:buSzTx/>
              <a:buFont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114" name="Rectangle 6"/>
          <p:cNvGrpSpPr/>
          <p:nvPr/>
        </p:nvGrpSpPr>
        <p:grpSpPr>
          <a:xfrm>
            <a:off x="5009914" y="1026765"/>
            <a:ext cx="59918" cy="4482066"/>
            <a:chOff x="0" y="0"/>
            <a:chExt cx="59917" cy="4482064"/>
          </a:xfrm>
        </p:grpSpPr>
        <p:sp>
          <p:nvSpPr>
            <p:cNvPr id="112" name="Фигура"/>
            <p:cNvSpPr/>
            <p:nvPr/>
          </p:nvSpPr>
          <p:spPr>
            <a:xfrm rot="5400000">
              <a:off x="-2212575" y="2213387"/>
              <a:ext cx="4481252" cy="5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3376" fill="norm" stroke="1" extrusionOk="0">
                  <a:moveTo>
                    <a:pt x="0" y="3327"/>
                  </a:moveTo>
                  <a:cubicBezTo>
                    <a:pt x="1376" y="3381"/>
                    <a:pt x="1555" y="7195"/>
                    <a:pt x="2869" y="3327"/>
                  </a:cubicBezTo>
                  <a:cubicBezTo>
                    <a:pt x="4183" y="-541"/>
                    <a:pt x="4767" y="647"/>
                    <a:pt x="5306" y="3327"/>
                  </a:cubicBezTo>
                  <a:cubicBezTo>
                    <a:pt x="5845" y="6007"/>
                    <a:pt x="7588" y="-5354"/>
                    <a:pt x="8823" y="3327"/>
                  </a:cubicBezTo>
                  <a:cubicBezTo>
                    <a:pt x="10058" y="12008"/>
                    <a:pt x="10511" y="4435"/>
                    <a:pt x="11692" y="3327"/>
                  </a:cubicBezTo>
                  <a:cubicBezTo>
                    <a:pt x="12872" y="2220"/>
                    <a:pt x="13408" y="8794"/>
                    <a:pt x="14560" y="3327"/>
                  </a:cubicBezTo>
                  <a:cubicBezTo>
                    <a:pt x="15713" y="-2140"/>
                    <a:pt x="16661" y="2949"/>
                    <a:pt x="18077" y="3327"/>
                  </a:cubicBezTo>
                  <a:cubicBezTo>
                    <a:pt x="19494" y="3705"/>
                    <a:pt x="20737" y="7391"/>
                    <a:pt x="21594" y="3327"/>
                  </a:cubicBezTo>
                  <a:cubicBezTo>
                    <a:pt x="21596" y="5552"/>
                    <a:pt x="21600" y="8024"/>
                    <a:pt x="21594" y="9868"/>
                  </a:cubicBezTo>
                  <a:cubicBezTo>
                    <a:pt x="20626" y="3874"/>
                    <a:pt x="20245" y="15418"/>
                    <a:pt x="18941" y="9868"/>
                  </a:cubicBezTo>
                  <a:cubicBezTo>
                    <a:pt x="17636" y="4318"/>
                    <a:pt x="16656" y="10823"/>
                    <a:pt x="15856" y="9868"/>
                  </a:cubicBezTo>
                  <a:cubicBezTo>
                    <a:pt x="15056" y="8912"/>
                    <a:pt x="13892" y="13332"/>
                    <a:pt x="12771" y="9868"/>
                  </a:cubicBezTo>
                  <a:cubicBezTo>
                    <a:pt x="11651" y="6403"/>
                    <a:pt x="10788" y="7257"/>
                    <a:pt x="9902" y="9868"/>
                  </a:cubicBezTo>
                  <a:cubicBezTo>
                    <a:pt x="9017" y="12479"/>
                    <a:pt x="7549" y="16246"/>
                    <a:pt x="6386" y="9868"/>
                  </a:cubicBezTo>
                  <a:cubicBezTo>
                    <a:pt x="5222" y="3489"/>
                    <a:pt x="3795" y="8117"/>
                    <a:pt x="2869" y="9868"/>
                  </a:cubicBezTo>
                  <a:cubicBezTo>
                    <a:pt x="1943" y="11618"/>
                    <a:pt x="817" y="8011"/>
                    <a:pt x="0" y="9868"/>
                  </a:cubicBezTo>
                  <a:cubicBezTo>
                    <a:pt x="1" y="7653"/>
                    <a:pt x="1" y="4872"/>
                    <a:pt x="0" y="332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Фигура"/>
            <p:cNvSpPr/>
            <p:nvPr/>
          </p:nvSpPr>
          <p:spPr>
            <a:xfrm rot="5400000">
              <a:off x="-2209892" y="2211564"/>
              <a:ext cx="4481373" cy="5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6135" fill="norm" stroke="1" extrusionOk="0">
                  <a:moveTo>
                    <a:pt x="4" y="4923"/>
                  </a:moveTo>
                  <a:cubicBezTo>
                    <a:pt x="1295" y="7341"/>
                    <a:pt x="1615" y="5651"/>
                    <a:pt x="2873" y="4923"/>
                  </a:cubicBezTo>
                  <a:cubicBezTo>
                    <a:pt x="4132" y="4194"/>
                    <a:pt x="4168" y="1224"/>
                    <a:pt x="5311" y="4923"/>
                  </a:cubicBezTo>
                  <a:cubicBezTo>
                    <a:pt x="6453" y="8622"/>
                    <a:pt x="6904" y="-2242"/>
                    <a:pt x="7964" y="4923"/>
                  </a:cubicBezTo>
                  <a:cubicBezTo>
                    <a:pt x="9023" y="12087"/>
                    <a:pt x="10478" y="11523"/>
                    <a:pt x="11264" y="4923"/>
                  </a:cubicBezTo>
                  <a:cubicBezTo>
                    <a:pt x="12051" y="-1678"/>
                    <a:pt x="13117" y="12720"/>
                    <a:pt x="14133" y="4923"/>
                  </a:cubicBezTo>
                  <a:cubicBezTo>
                    <a:pt x="15150" y="-2875"/>
                    <a:pt x="16023" y="12408"/>
                    <a:pt x="16786" y="4923"/>
                  </a:cubicBezTo>
                  <a:cubicBezTo>
                    <a:pt x="17550" y="-2563"/>
                    <a:pt x="19341" y="-651"/>
                    <a:pt x="21599" y="4923"/>
                  </a:cubicBezTo>
                  <a:cubicBezTo>
                    <a:pt x="21594" y="7223"/>
                    <a:pt x="21597" y="10882"/>
                    <a:pt x="21599" y="12522"/>
                  </a:cubicBezTo>
                  <a:cubicBezTo>
                    <a:pt x="20797" y="11590"/>
                    <a:pt x="19420" y="17604"/>
                    <a:pt x="18514" y="12522"/>
                  </a:cubicBezTo>
                  <a:cubicBezTo>
                    <a:pt x="17608" y="7440"/>
                    <a:pt x="17103" y="8245"/>
                    <a:pt x="15861" y="12522"/>
                  </a:cubicBezTo>
                  <a:cubicBezTo>
                    <a:pt x="14619" y="16799"/>
                    <a:pt x="13645" y="9871"/>
                    <a:pt x="12344" y="12522"/>
                  </a:cubicBezTo>
                  <a:cubicBezTo>
                    <a:pt x="11043" y="15173"/>
                    <a:pt x="10354" y="9320"/>
                    <a:pt x="9475" y="12522"/>
                  </a:cubicBezTo>
                  <a:cubicBezTo>
                    <a:pt x="8596" y="15724"/>
                    <a:pt x="8149" y="18725"/>
                    <a:pt x="7038" y="12522"/>
                  </a:cubicBezTo>
                  <a:cubicBezTo>
                    <a:pt x="5928" y="6319"/>
                    <a:pt x="4417" y="17567"/>
                    <a:pt x="3737" y="12522"/>
                  </a:cubicBezTo>
                  <a:cubicBezTo>
                    <a:pt x="3058" y="7477"/>
                    <a:pt x="1746" y="4379"/>
                    <a:pt x="4" y="12522"/>
                  </a:cubicBezTo>
                  <a:cubicBezTo>
                    <a:pt x="-1" y="9076"/>
                    <a:pt x="-1" y="6986"/>
                    <a:pt x="4" y="4923"/>
                  </a:cubicBezTo>
                  <a:close/>
                </a:path>
              </a:pathLst>
            </a:custGeom>
            <a:noFill/>
            <a:ln w="4445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Rectangle 6"/>
          <p:cNvGrpSpPr/>
          <p:nvPr/>
        </p:nvGrpSpPr>
        <p:grpSpPr>
          <a:xfrm>
            <a:off x="837386" y="4713993"/>
            <a:ext cx="4245095" cy="61535"/>
            <a:chOff x="0" y="0"/>
            <a:chExt cx="4245093" cy="61534"/>
          </a:xfrm>
        </p:grpSpPr>
        <p:sp>
          <p:nvSpPr>
            <p:cNvPr id="26" name="Фигура"/>
            <p:cNvSpPr/>
            <p:nvPr/>
          </p:nvSpPr>
          <p:spPr>
            <a:xfrm>
              <a:off x="812" y="1604"/>
              <a:ext cx="4244282" cy="5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4733" fill="norm" stroke="1" extrusionOk="0">
                  <a:moveTo>
                    <a:pt x="0" y="5317"/>
                  </a:moveTo>
                  <a:cubicBezTo>
                    <a:pt x="652" y="9615"/>
                    <a:pt x="1591" y="5599"/>
                    <a:pt x="2869" y="5317"/>
                  </a:cubicBezTo>
                  <a:cubicBezTo>
                    <a:pt x="4147" y="5035"/>
                    <a:pt x="4260" y="7441"/>
                    <a:pt x="5306" y="5317"/>
                  </a:cubicBezTo>
                  <a:cubicBezTo>
                    <a:pt x="6351" y="3193"/>
                    <a:pt x="8083" y="-1893"/>
                    <a:pt x="8822" y="5317"/>
                  </a:cubicBezTo>
                  <a:cubicBezTo>
                    <a:pt x="9562" y="12527"/>
                    <a:pt x="10446" y="6809"/>
                    <a:pt x="11691" y="5317"/>
                  </a:cubicBezTo>
                  <a:cubicBezTo>
                    <a:pt x="12937" y="3824"/>
                    <a:pt x="13739" y="-566"/>
                    <a:pt x="14560" y="5317"/>
                  </a:cubicBezTo>
                  <a:cubicBezTo>
                    <a:pt x="15382" y="11200"/>
                    <a:pt x="17252" y="11630"/>
                    <a:pt x="18077" y="5317"/>
                  </a:cubicBezTo>
                  <a:cubicBezTo>
                    <a:pt x="18902" y="-996"/>
                    <a:pt x="20103" y="-2509"/>
                    <a:pt x="21593" y="5317"/>
                  </a:cubicBezTo>
                  <a:cubicBezTo>
                    <a:pt x="21596" y="7648"/>
                    <a:pt x="21600" y="10238"/>
                    <a:pt x="21593" y="12170"/>
                  </a:cubicBezTo>
                  <a:cubicBezTo>
                    <a:pt x="21018" y="7291"/>
                    <a:pt x="20012" y="18155"/>
                    <a:pt x="18941" y="12170"/>
                  </a:cubicBezTo>
                  <a:cubicBezTo>
                    <a:pt x="17869" y="6184"/>
                    <a:pt x="16639" y="19091"/>
                    <a:pt x="15856" y="12170"/>
                  </a:cubicBezTo>
                  <a:cubicBezTo>
                    <a:pt x="15073" y="5248"/>
                    <a:pt x="13964" y="13403"/>
                    <a:pt x="12771" y="12170"/>
                  </a:cubicBezTo>
                  <a:cubicBezTo>
                    <a:pt x="11578" y="10937"/>
                    <a:pt x="10513" y="18509"/>
                    <a:pt x="9902" y="12170"/>
                  </a:cubicBezTo>
                  <a:cubicBezTo>
                    <a:pt x="9291" y="5830"/>
                    <a:pt x="7161" y="10753"/>
                    <a:pt x="6386" y="12170"/>
                  </a:cubicBezTo>
                  <a:cubicBezTo>
                    <a:pt x="5610" y="13587"/>
                    <a:pt x="4264" y="15513"/>
                    <a:pt x="2869" y="12170"/>
                  </a:cubicBezTo>
                  <a:cubicBezTo>
                    <a:pt x="1474" y="8826"/>
                    <a:pt x="676" y="9376"/>
                    <a:pt x="0" y="12170"/>
                  </a:cubicBezTo>
                  <a:cubicBezTo>
                    <a:pt x="1" y="9850"/>
                    <a:pt x="1" y="6936"/>
                    <a:pt x="0" y="531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Фигура"/>
            <p:cNvSpPr/>
            <p:nvPr/>
          </p:nvSpPr>
          <p:spPr>
            <a:xfrm>
              <a:off x="-1" y="-1"/>
              <a:ext cx="4244404" cy="6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4696" fill="norm" stroke="1" extrusionOk="0">
                  <a:moveTo>
                    <a:pt x="4" y="5467"/>
                  </a:moveTo>
                  <a:cubicBezTo>
                    <a:pt x="804" y="1728"/>
                    <a:pt x="1932" y="4075"/>
                    <a:pt x="2873" y="5467"/>
                  </a:cubicBezTo>
                  <a:cubicBezTo>
                    <a:pt x="3814" y="6858"/>
                    <a:pt x="4612" y="4147"/>
                    <a:pt x="5310" y="5467"/>
                  </a:cubicBezTo>
                  <a:cubicBezTo>
                    <a:pt x="6007" y="6786"/>
                    <a:pt x="6908" y="382"/>
                    <a:pt x="7963" y="5467"/>
                  </a:cubicBezTo>
                  <a:cubicBezTo>
                    <a:pt x="9017" y="10551"/>
                    <a:pt x="9734" y="11469"/>
                    <a:pt x="11264" y="5467"/>
                  </a:cubicBezTo>
                  <a:cubicBezTo>
                    <a:pt x="12793" y="-536"/>
                    <a:pt x="12801" y="-1010"/>
                    <a:pt x="14133" y="5467"/>
                  </a:cubicBezTo>
                  <a:cubicBezTo>
                    <a:pt x="15464" y="11943"/>
                    <a:pt x="16179" y="9793"/>
                    <a:pt x="16786" y="5467"/>
                  </a:cubicBezTo>
                  <a:cubicBezTo>
                    <a:pt x="17392" y="1140"/>
                    <a:pt x="20421" y="-4294"/>
                    <a:pt x="21598" y="5467"/>
                  </a:cubicBezTo>
                  <a:cubicBezTo>
                    <a:pt x="21593" y="7450"/>
                    <a:pt x="21596" y="10604"/>
                    <a:pt x="21598" y="12018"/>
                  </a:cubicBezTo>
                  <a:cubicBezTo>
                    <a:pt x="20933" y="6968"/>
                    <a:pt x="19992" y="8088"/>
                    <a:pt x="18513" y="12018"/>
                  </a:cubicBezTo>
                  <a:cubicBezTo>
                    <a:pt x="17034" y="15948"/>
                    <a:pt x="16565" y="14020"/>
                    <a:pt x="15860" y="12018"/>
                  </a:cubicBezTo>
                  <a:cubicBezTo>
                    <a:pt x="15156" y="10016"/>
                    <a:pt x="13337" y="14546"/>
                    <a:pt x="12343" y="12018"/>
                  </a:cubicBezTo>
                  <a:cubicBezTo>
                    <a:pt x="11349" y="9490"/>
                    <a:pt x="10630" y="6730"/>
                    <a:pt x="9474" y="12018"/>
                  </a:cubicBezTo>
                  <a:cubicBezTo>
                    <a:pt x="8318" y="17306"/>
                    <a:pt x="7649" y="7442"/>
                    <a:pt x="7037" y="12018"/>
                  </a:cubicBezTo>
                  <a:cubicBezTo>
                    <a:pt x="6425" y="16594"/>
                    <a:pt x="5324" y="14422"/>
                    <a:pt x="3736" y="12018"/>
                  </a:cubicBezTo>
                  <a:cubicBezTo>
                    <a:pt x="2149" y="9614"/>
                    <a:pt x="1740" y="3266"/>
                    <a:pt x="4" y="12018"/>
                  </a:cubicBezTo>
                  <a:cubicBezTo>
                    <a:pt x="-2" y="9047"/>
                    <a:pt x="-2" y="7245"/>
                    <a:pt x="4" y="5467"/>
                  </a:cubicBezTo>
                  <a:close/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41247" y="448055"/>
            <a:ext cx="10515601" cy="4069081"/>
          </a:xfrm>
          <a:prstGeom prst="rect">
            <a:avLst/>
          </a:prstGeom>
        </p:spPr>
        <p:txBody>
          <a:bodyPr anchor="b"/>
          <a:lstStyle>
            <a:lvl1pPr>
              <a:defRPr sz="96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41247" y="4983479"/>
            <a:ext cx="10515601" cy="11247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41247" y="448055"/>
            <a:ext cx="10515601" cy="4069081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41247" y="4983479"/>
            <a:ext cx="10515601" cy="11247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51" name="Rectangle 6"/>
          <p:cNvGrpSpPr/>
          <p:nvPr/>
        </p:nvGrpSpPr>
        <p:grpSpPr>
          <a:xfrm>
            <a:off x="837386" y="4713993"/>
            <a:ext cx="4245095" cy="61535"/>
            <a:chOff x="0" y="0"/>
            <a:chExt cx="4245093" cy="61534"/>
          </a:xfrm>
        </p:grpSpPr>
        <p:sp>
          <p:nvSpPr>
            <p:cNvPr id="49" name="Фигура"/>
            <p:cNvSpPr/>
            <p:nvPr/>
          </p:nvSpPr>
          <p:spPr>
            <a:xfrm>
              <a:off x="812" y="1604"/>
              <a:ext cx="4244282" cy="5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4733" fill="norm" stroke="1" extrusionOk="0">
                  <a:moveTo>
                    <a:pt x="0" y="5317"/>
                  </a:moveTo>
                  <a:cubicBezTo>
                    <a:pt x="652" y="9615"/>
                    <a:pt x="1591" y="5599"/>
                    <a:pt x="2869" y="5317"/>
                  </a:cubicBezTo>
                  <a:cubicBezTo>
                    <a:pt x="4147" y="5035"/>
                    <a:pt x="4260" y="7441"/>
                    <a:pt x="5306" y="5317"/>
                  </a:cubicBezTo>
                  <a:cubicBezTo>
                    <a:pt x="6351" y="3193"/>
                    <a:pt x="8083" y="-1893"/>
                    <a:pt x="8822" y="5317"/>
                  </a:cubicBezTo>
                  <a:cubicBezTo>
                    <a:pt x="9562" y="12527"/>
                    <a:pt x="10446" y="6809"/>
                    <a:pt x="11691" y="5317"/>
                  </a:cubicBezTo>
                  <a:cubicBezTo>
                    <a:pt x="12937" y="3824"/>
                    <a:pt x="13739" y="-566"/>
                    <a:pt x="14560" y="5317"/>
                  </a:cubicBezTo>
                  <a:cubicBezTo>
                    <a:pt x="15382" y="11200"/>
                    <a:pt x="17252" y="11630"/>
                    <a:pt x="18077" y="5317"/>
                  </a:cubicBezTo>
                  <a:cubicBezTo>
                    <a:pt x="18902" y="-996"/>
                    <a:pt x="20103" y="-2509"/>
                    <a:pt x="21593" y="5317"/>
                  </a:cubicBezTo>
                  <a:cubicBezTo>
                    <a:pt x="21596" y="7648"/>
                    <a:pt x="21600" y="10238"/>
                    <a:pt x="21593" y="12170"/>
                  </a:cubicBezTo>
                  <a:cubicBezTo>
                    <a:pt x="21018" y="7291"/>
                    <a:pt x="20012" y="18155"/>
                    <a:pt x="18941" y="12170"/>
                  </a:cubicBezTo>
                  <a:cubicBezTo>
                    <a:pt x="17869" y="6184"/>
                    <a:pt x="16639" y="19091"/>
                    <a:pt x="15856" y="12170"/>
                  </a:cubicBezTo>
                  <a:cubicBezTo>
                    <a:pt x="15073" y="5248"/>
                    <a:pt x="13964" y="13403"/>
                    <a:pt x="12771" y="12170"/>
                  </a:cubicBezTo>
                  <a:cubicBezTo>
                    <a:pt x="11578" y="10937"/>
                    <a:pt x="10513" y="18509"/>
                    <a:pt x="9902" y="12170"/>
                  </a:cubicBezTo>
                  <a:cubicBezTo>
                    <a:pt x="9291" y="5830"/>
                    <a:pt x="7161" y="10753"/>
                    <a:pt x="6386" y="12170"/>
                  </a:cubicBezTo>
                  <a:cubicBezTo>
                    <a:pt x="5610" y="13587"/>
                    <a:pt x="4264" y="15513"/>
                    <a:pt x="2869" y="12170"/>
                  </a:cubicBezTo>
                  <a:cubicBezTo>
                    <a:pt x="1474" y="8826"/>
                    <a:pt x="676" y="9376"/>
                    <a:pt x="0" y="12170"/>
                  </a:cubicBezTo>
                  <a:cubicBezTo>
                    <a:pt x="1" y="9850"/>
                    <a:pt x="1" y="6936"/>
                    <a:pt x="0" y="531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0" name="Фигура"/>
            <p:cNvSpPr/>
            <p:nvPr/>
          </p:nvSpPr>
          <p:spPr>
            <a:xfrm>
              <a:off x="-1" y="-1"/>
              <a:ext cx="4244404" cy="6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4696" fill="norm" stroke="1" extrusionOk="0">
                  <a:moveTo>
                    <a:pt x="4" y="5467"/>
                  </a:moveTo>
                  <a:cubicBezTo>
                    <a:pt x="804" y="1728"/>
                    <a:pt x="1932" y="4075"/>
                    <a:pt x="2873" y="5467"/>
                  </a:cubicBezTo>
                  <a:cubicBezTo>
                    <a:pt x="3814" y="6858"/>
                    <a:pt x="4612" y="4147"/>
                    <a:pt x="5310" y="5467"/>
                  </a:cubicBezTo>
                  <a:cubicBezTo>
                    <a:pt x="6007" y="6786"/>
                    <a:pt x="6908" y="382"/>
                    <a:pt x="7963" y="5467"/>
                  </a:cubicBezTo>
                  <a:cubicBezTo>
                    <a:pt x="9017" y="10551"/>
                    <a:pt x="9734" y="11469"/>
                    <a:pt x="11264" y="5467"/>
                  </a:cubicBezTo>
                  <a:cubicBezTo>
                    <a:pt x="12793" y="-536"/>
                    <a:pt x="12801" y="-1010"/>
                    <a:pt x="14133" y="5467"/>
                  </a:cubicBezTo>
                  <a:cubicBezTo>
                    <a:pt x="15464" y="11943"/>
                    <a:pt x="16179" y="9793"/>
                    <a:pt x="16786" y="5467"/>
                  </a:cubicBezTo>
                  <a:cubicBezTo>
                    <a:pt x="17392" y="1140"/>
                    <a:pt x="20421" y="-4294"/>
                    <a:pt x="21598" y="5467"/>
                  </a:cubicBezTo>
                  <a:cubicBezTo>
                    <a:pt x="21593" y="7450"/>
                    <a:pt x="21596" y="10604"/>
                    <a:pt x="21598" y="12018"/>
                  </a:cubicBezTo>
                  <a:cubicBezTo>
                    <a:pt x="20933" y="6968"/>
                    <a:pt x="19992" y="8088"/>
                    <a:pt x="18513" y="12018"/>
                  </a:cubicBezTo>
                  <a:cubicBezTo>
                    <a:pt x="17034" y="15948"/>
                    <a:pt x="16565" y="14020"/>
                    <a:pt x="15860" y="12018"/>
                  </a:cubicBezTo>
                  <a:cubicBezTo>
                    <a:pt x="15156" y="10016"/>
                    <a:pt x="13337" y="14546"/>
                    <a:pt x="12343" y="12018"/>
                  </a:cubicBezTo>
                  <a:cubicBezTo>
                    <a:pt x="11349" y="9490"/>
                    <a:pt x="10630" y="6730"/>
                    <a:pt x="9474" y="12018"/>
                  </a:cubicBezTo>
                  <a:cubicBezTo>
                    <a:pt x="8318" y="17306"/>
                    <a:pt x="7649" y="7442"/>
                    <a:pt x="7037" y="12018"/>
                  </a:cubicBezTo>
                  <a:cubicBezTo>
                    <a:pt x="6425" y="16594"/>
                    <a:pt x="5324" y="14422"/>
                    <a:pt x="3736" y="12018"/>
                  </a:cubicBezTo>
                  <a:cubicBezTo>
                    <a:pt x="2149" y="9614"/>
                    <a:pt x="1740" y="3266"/>
                    <a:pt x="4" y="12018"/>
                  </a:cubicBezTo>
                  <a:cubicBezTo>
                    <a:pt x="-2" y="9047"/>
                    <a:pt x="-2" y="7245"/>
                    <a:pt x="4" y="5467"/>
                  </a:cubicBez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5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0" name="Уровень текста 1…"/>
          <p:cNvSpPr txBox="1"/>
          <p:nvPr>
            <p:ph type="body" sz="half" idx="1"/>
          </p:nvPr>
        </p:nvSpPr>
        <p:spPr>
          <a:xfrm>
            <a:off x="838200" y="1929383"/>
            <a:ext cx="5181600" cy="425196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9" name="Уровень текста 1…"/>
          <p:cNvSpPr txBox="1"/>
          <p:nvPr>
            <p:ph type="body" sz="quarter" idx="1"/>
          </p:nvPr>
        </p:nvSpPr>
        <p:spPr>
          <a:xfrm>
            <a:off x="839787" y="1938527"/>
            <a:ext cx="5157789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3600"/>
            </a:lvl1pPr>
            <a:lvl2pPr marL="0" indent="457200">
              <a:buSzTx/>
              <a:buFontTx/>
              <a:buNone/>
              <a:defRPr b="1" sz="3600"/>
            </a:lvl2pPr>
            <a:lvl3pPr marL="0" indent="914400">
              <a:buSzTx/>
              <a:buFontTx/>
              <a:buNone/>
              <a:defRPr b="1" sz="3600"/>
            </a:lvl3pPr>
            <a:lvl4pPr marL="0" indent="1371600">
              <a:buSzTx/>
              <a:buFontTx/>
              <a:buNone/>
              <a:defRPr b="1" sz="3600"/>
            </a:lvl4pPr>
            <a:lvl5pPr marL="0" indent="1828800">
              <a:buSzTx/>
              <a:buFontTx/>
              <a:buNone/>
              <a:defRPr b="1" sz="3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0" name="Text Placeholder 4"/>
          <p:cNvSpPr/>
          <p:nvPr>
            <p:ph type="body" sz="quarter" idx="21"/>
          </p:nvPr>
        </p:nvSpPr>
        <p:spPr>
          <a:xfrm>
            <a:off x="6172200" y="1938527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3600"/>
            </a:pPr>
          </a:p>
        </p:txBody>
      </p:sp>
      <p:sp>
        <p:nvSpPr>
          <p:cNvPr id="7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Текст заголовка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</p:spPr>
        <p:txBody>
          <a:bodyPr/>
          <a:lstStyle>
            <a:lvl1pPr algn="ctr">
              <a:defRPr sz="7800"/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81" name="Rectangle 6"/>
          <p:cNvGrpSpPr/>
          <p:nvPr/>
        </p:nvGrpSpPr>
        <p:grpSpPr>
          <a:xfrm>
            <a:off x="3973392" y="5104002"/>
            <a:ext cx="4245095" cy="61535"/>
            <a:chOff x="0" y="0"/>
            <a:chExt cx="4245093" cy="61534"/>
          </a:xfrm>
        </p:grpSpPr>
        <p:sp>
          <p:nvSpPr>
            <p:cNvPr id="79" name="Фигура"/>
            <p:cNvSpPr/>
            <p:nvPr/>
          </p:nvSpPr>
          <p:spPr>
            <a:xfrm>
              <a:off x="812" y="1604"/>
              <a:ext cx="4244282" cy="5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4733" fill="norm" stroke="1" extrusionOk="0">
                  <a:moveTo>
                    <a:pt x="0" y="5317"/>
                  </a:moveTo>
                  <a:cubicBezTo>
                    <a:pt x="652" y="9615"/>
                    <a:pt x="1591" y="5599"/>
                    <a:pt x="2869" y="5317"/>
                  </a:cubicBezTo>
                  <a:cubicBezTo>
                    <a:pt x="4147" y="5035"/>
                    <a:pt x="4260" y="7441"/>
                    <a:pt x="5306" y="5317"/>
                  </a:cubicBezTo>
                  <a:cubicBezTo>
                    <a:pt x="6351" y="3193"/>
                    <a:pt x="8083" y="-1893"/>
                    <a:pt x="8822" y="5317"/>
                  </a:cubicBezTo>
                  <a:cubicBezTo>
                    <a:pt x="9562" y="12527"/>
                    <a:pt x="10446" y="6809"/>
                    <a:pt x="11691" y="5317"/>
                  </a:cubicBezTo>
                  <a:cubicBezTo>
                    <a:pt x="12937" y="3824"/>
                    <a:pt x="13739" y="-566"/>
                    <a:pt x="14560" y="5317"/>
                  </a:cubicBezTo>
                  <a:cubicBezTo>
                    <a:pt x="15382" y="11200"/>
                    <a:pt x="17252" y="11630"/>
                    <a:pt x="18077" y="5317"/>
                  </a:cubicBezTo>
                  <a:cubicBezTo>
                    <a:pt x="18902" y="-996"/>
                    <a:pt x="20103" y="-2509"/>
                    <a:pt x="21593" y="5317"/>
                  </a:cubicBezTo>
                  <a:cubicBezTo>
                    <a:pt x="21596" y="7648"/>
                    <a:pt x="21600" y="10238"/>
                    <a:pt x="21593" y="12170"/>
                  </a:cubicBezTo>
                  <a:cubicBezTo>
                    <a:pt x="21018" y="7291"/>
                    <a:pt x="20012" y="18155"/>
                    <a:pt x="18941" y="12170"/>
                  </a:cubicBezTo>
                  <a:cubicBezTo>
                    <a:pt x="17869" y="6184"/>
                    <a:pt x="16639" y="19091"/>
                    <a:pt x="15856" y="12170"/>
                  </a:cubicBezTo>
                  <a:cubicBezTo>
                    <a:pt x="15073" y="5248"/>
                    <a:pt x="13964" y="13403"/>
                    <a:pt x="12771" y="12170"/>
                  </a:cubicBezTo>
                  <a:cubicBezTo>
                    <a:pt x="11578" y="10937"/>
                    <a:pt x="10513" y="18509"/>
                    <a:pt x="9902" y="12170"/>
                  </a:cubicBezTo>
                  <a:cubicBezTo>
                    <a:pt x="9291" y="5830"/>
                    <a:pt x="7161" y="10753"/>
                    <a:pt x="6386" y="12170"/>
                  </a:cubicBezTo>
                  <a:cubicBezTo>
                    <a:pt x="5610" y="13587"/>
                    <a:pt x="4264" y="15513"/>
                    <a:pt x="2869" y="12170"/>
                  </a:cubicBezTo>
                  <a:cubicBezTo>
                    <a:pt x="1474" y="8826"/>
                    <a:pt x="676" y="9376"/>
                    <a:pt x="0" y="12170"/>
                  </a:cubicBezTo>
                  <a:cubicBezTo>
                    <a:pt x="1" y="9850"/>
                    <a:pt x="1" y="6936"/>
                    <a:pt x="0" y="531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0" name="Фигура"/>
            <p:cNvSpPr/>
            <p:nvPr/>
          </p:nvSpPr>
          <p:spPr>
            <a:xfrm>
              <a:off x="-1" y="-1"/>
              <a:ext cx="4244404" cy="6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4696" fill="norm" stroke="1" extrusionOk="0">
                  <a:moveTo>
                    <a:pt x="4" y="5467"/>
                  </a:moveTo>
                  <a:cubicBezTo>
                    <a:pt x="804" y="1728"/>
                    <a:pt x="1932" y="4075"/>
                    <a:pt x="2873" y="5467"/>
                  </a:cubicBezTo>
                  <a:cubicBezTo>
                    <a:pt x="3814" y="6858"/>
                    <a:pt x="4612" y="4147"/>
                    <a:pt x="5310" y="5467"/>
                  </a:cubicBezTo>
                  <a:cubicBezTo>
                    <a:pt x="6007" y="6786"/>
                    <a:pt x="6908" y="382"/>
                    <a:pt x="7963" y="5467"/>
                  </a:cubicBezTo>
                  <a:cubicBezTo>
                    <a:pt x="9017" y="10551"/>
                    <a:pt x="9734" y="11469"/>
                    <a:pt x="11264" y="5467"/>
                  </a:cubicBezTo>
                  <a:cubicBezTo>
                    <a:pt x="12793" y="-536"/>
                    <a:pt x="12801" y="-1010"/>
                    <a:pt x="14133" y="5467"/>
                  </a:cubicBezTo>
                  <a:cubicBezTo>
                    <a:pt x="15464" y="11943"/>
                    <a:pt x="16179" y="9793"/>
                    <a:pt x="16786" y="5467"/>
                  </a:cubicBezTo>
                  <a:cubicBezTo>
                    <a:pt x="17392" y="1140"/>
                    <a:pt x="20421" y="-4294"/>
                    <a:pt x="21598" y="5467"/>
                  </a:cubicBezTo>
                  <a:cubicBezTo>
                    <a:pt x="21593" y="7450"/>
                    <a:pt x="21596" y="10604"/>
                    <a:pt x="21598" y="12018"/>
                  </a:cubicBezTo>
                  <a:cubicBezTo>
                    <a:pt x="20933" y="6968"/>
                    <a:pt x="19992" y="8088"/>
                    <a:pt x="18513" y="12018"/>
                  </a:cubicBezTo>
                  <a:cubicBezTo>
                    <a:pt x="17034" y="15948"/>
                    <a:pt x="16565" y="14020"/>
                    <a:pt x="15860" y="12018"/>
                  </a:cubicBezTo>
                  <a:cubicBezTo>
                    <a:pt x="15156" y="10016"/>
                    <a:pt x="13337" y="14546"/>
                    <a:pt x="12343" y="12018"/>
                  </a:cubicBezTo>
                  <a:cubicBezTo>
                    <a:pt x="11349" y="9490"/>
                    <a:pt x="10630" y="6730"/>
                    <a:pt x="9474" y="12018"/>
                  </a:cubicBezTo>
                  <a:cubicBezTo>
                    <a:pt x="8318" y="17306"/>
                    <a:pt x="7649" y="7442"/>
                    <a:pt x="7037" y="12018"/>
                  </a:cubicBezTo>
                  <a:cubicBezTo>
                    <a:pt x="6425" y="16594"/>
                    <a:pt x="5324" y="14422"/>
                    <a:pt x="3736" y="12018"/>
                  </a:cubicBezTo>
                  <a:cubicBezTo>
                    <a:pt x="2149" y="9614"/>
                    <a:pt x="1740" y="3266"/>
                    <a:pt x="4" y="12018"/>
                  </a:cubicBezTo>
                  <a:cubicBezTo>
                    <a:pt x="-2" y="9047"/>
                    <a:pt x="-2" y="7245"/>
                    <a:pt x="4" y="5467"/>
                  </a:cubicBez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8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34290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7" name="Уровень текста 1…"/>
          <p:cNvSpPr txBox="1"/>
          <p:nvPr>
            <p:ph type="body" sz="half" idx="1"/>
          </p:nvPr>
        </p:nvSpPr>
        <p:spPr>
          <a:xfrm>
            <a:off x="5303520" y="548640"/>
            <a:ext cx="6053329" cy="5431536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8" name="Text Placeholder 3"/>
          <p:cNvSpPr/>
          <p:nvPr>
            <p:ph type="body" sz="quarter" idx="21"/>
          </p:nvPr>
        </p:nvSpPr>
        <p:spPr>
          <a:xfrm>
            <a:off x="839787" y="3977640"/>
            <a:ext cx="3932238" cy="20025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200"/>
            </a:pPr>
          </a:p>
        </p:txBody>
      </p:sp>
      <p:grpSp>
        <p:nvGrpSpPr>
          <p:cNvPr id="101" name="Rectangle 6"/>
          <p:cNvGrpSpPr/>
          <p:nvPr/>
        </p:nvGrpSpPr>
        <p:grpSpPr>
          <a:xfrm>
            <a:off x="5009342" y="1026765"/>
            <a:ext cx="59918" cy="4482066"/>
            <a:chOff x="0" y="0"/>
            <a:chExt cx="59917" cy="4482064"/>
          </a:xfrm>
        </p:grpSpPr>
        <p:sp>
          <p:nvSpPr>
            <p:cNvPr id="99" name="Фигура"/>
            <p:cNvSpPr/>
            <p:nvPr/>
          </p:nvSpPr>
          <p:spPr>
            <a:xfrm rot="5400000">
              <a:off x="-2212575" y="2213387"/>
              <a:ext cx="4481252" cy="5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3376" fill="norm" stroke="1" extrusionOk="0">
                  <a:moveTo>
                    <a:pt x="0" y="3327"/>
                  </a:moveTo>
                  <a:cubicBezTo>
                    <a:pt x="1376" y="3381"/>
                    <a:pt x="1555" y="7195"/>
                    <a:pt x="2869" y="3327"/>
                  </a:cubicBezTo>
                  <a:cubicBezTo>
                    <a:pt x="4183" y="-541"/>
                    <a:pt x="4767" y="647"/>
                    <a:pt x="5306" y="3327"/>
                  </a:cubicBezTo>
                  <a:cubicBezTo>
                    <a:pt x="5845" y="6007"/>
                    <a:pt x="7588" y="-5354"/>
                    <a:pt x="8823" y="3327"/>
                  </a:cubicBezTo>
                  <a:cubicBezTo>
                    <a:pt x="10058" y="12008"/>
                    <a:pt x="10511" y="4435"/>
                    <a:pt x="11692" y="3327"/>
                  </a:cubicBezTo>
                  <a:cubicBezTo>
                    <a:pt x="12872" y="2220"/>
                    <a:pt x="13408" y="8794"/>
                    <a:pt x="14560" y="3327"/>
                  </a:cubicBezTo>
                  <a:cubicBezTo>
                    <a:pt x="15713" y="-2140"/>
                    <a:pt x="16661" y="2949"/>
                    <a:pt x="18077" y="3327"/>
                  </a:cubicBezTo>
                  <a:cubicBezTo>
                    <a:pt x="19494" y="3705"/>
                    <a:pt x="20737" y="7391"/>
                    <a:pt x="21594" y="3327"/>
                  </a:cubicBezTo>
                  <a:cubicBezTo>
                    <a:pt x="21596" y="5552"/>
                    <a:pt x="21600" y="8024"/>
                    <a:pt x="21594" y="9868"/>
                  </a:cubicBezTo>
                  <a:cubicBezTo>
                    <a:pt x="20626" y="3874"/>
                    <a:pt x="20245" y="15418"/>
                    <a:pt x="18941" y="9868"/>
                  </a:cubicBezTo>
                  <a:cubicBezTo>
                    <a:pt x="17636" y="4318"/>
                    <a:pt x="16656" y="10823"/>
                    <a:pt x="15856" y="9868"/>
                  </a:cubicBezTo>
                  <a:cubicBezTo>
                    <a:pt x="15056" y="8912"/>
                    <a:pt x="13892" y="13332"/>
                    <a:pt x="12771" y="9868"/>
                  </a:cubicBezTo>
                  <a:cubicBezTo>
                    <a:pt x="11651" y="6403"/>
                    <a:pt x="10788" y="7257"/>
                    <a:pt x="9902" y="9868"/>
                  </a:cubicBezTo>
                  <a:cubicBezTo>
                    <a:pt x="9017" y="12479"/>
                    <a:pt x="7549" y="16246"/>
                    <a:pt x="6386" y="9868"/>
                  </a:cubicBezTo>
                  <a:cubicBezTo>
                    <a:pt x="5222" y="3489"/>
                    <a:pt x="3795" y="8117"/>
                    <a:pt x="2869" y="9868"/>
                  </a:cubicBezTo>
                  <a:cubicBezTo>
                    <a:pt x="1943" y="11618"/>
                    <a:pt x="817" y="8011"/>
                    <a:pt x="0" y="9868"/>
                  </a:cubicBezTo>
                  <a:cubicBezTo>
                    <a:pt x="1" y="7653"/>
                    <a:pt x="1" y="4872"/>
                    <a:pt x="0" y="332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Фигура"/>
            <p:cNvSpPr/>
            <p:nvPr/>
          </p:nvSpPr>
          <p:spPr>
            <a:xfrm rot="5400000">
              <a:off x="-2209892" y="2211564"/>
              <a:ext cx="4481373" cy="5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6135" fill="norm" stroke="1" extrusionOk="0">
                  <a:moveTo>
                    <a:pt x="4" y="4923"/>
                  </a:moveTo>
                  <a:cubicBezTo>
                    <a:pt x="1295" y="7341"/>
                    <a:pt x="1615" y="5651"/>
                    <a:pt x="2873" y="4923"/>
                  </a:cubicBezTo>
                  <a:cubicBezTo>
                    <a:pt x="4132" y="4194"/>
                    <a:pt x="4168" y="1224"/>
                    <a:pt x="5311" y="4923"/>
                  </a:cubicBezTo>
                  <a:cubicBezTo>
                    <a:pt x="6453" y="8622"/>
                    <a:pt x="6904" y="-2242"/>
                    <a:pt x="7964" y="4923"/>
                  </a:cubicBezTo>
                  <a:cubicBezTo>
                    <a:pt x="9023" y="12087"/>
                    <a:pt x="10478" y="11523"/>
                    <a:pt x="11264" y="4923"/>
                  </a:cubicBezTo>
                  <a:cubicBezTo>
                    <a:pt x="12051" y="-1678"/>
                    <a:pt x="13117" y="12720"/>
                    <a:pt x="14133" y="4923"/>
                  </a:cubicBezTo>
                  <a:cubicBezTo>
                    <a:pt x="15150" y="-2875"/>
                    <a:pt x="16023" y="12408"/>
                    <a:pt x="16786" y="4923"/>
                  </a:cubicBezTo>
                  <a:cubicBezTo>
                    <a:pt x="17550" y="-2563"/>
                    <a:pt x="19341" y="-651"/>
                    <a:pt x="21599" y="4923"/>
                  </a:cubicBezTo>
                  <a:cubicBezTo>
                    <a:pt x="21594" y="7223"/>
                    <a:pt x="21597" y="10882"/>
                    <a:pt x="21599" y="12522"/>
                  </a:cubicBezTo>
                  <a:cubicBezTo>
                    <a:pt x="20797" y="11590"/>
                    <a:pt x="19420" y="17604"/>
                    <a:pt x="18514" y="12522"/>
                  </a:cubicBezTo>
                  <a:cubicBezTo>
                    <a:pt x="17608" y="7440"/>
                    <a:pt x="17103" y="8245"/>
                    <a:pt x="15861" y="12522"/>
                  </a:cubicBezTo>
                  <a:cubicBezTo>
                    <a:pt x="14619" y="16799"/>
                    <a:pt x="13645" y="9871"/>
                    <a:pt x="12344" y="12522"/>
                  </a:cubicBezTo>
                  <a:cubicBezTo>
                    <a:pt x="11043" y="15173"/>
                    <a:pt x="10354" y="9320"/>
                    <a:pt x="9475" y="12522"/>
                  </a:cubicBezTo>
                  <a:cubicBezTo>
                    <a:pt x="8596" y="15724"/>
                    <a:pt x="8149" y="18725"/>
                    <a:pt x="7038" y="12522"/>
                  </a:cubicBezTo>
                  <a:cubicBezTo>
                    <a:pt x="5928" y="6319"/>
                    <a:pt x="4417" y="17567"/>
                    <a:pt x="3737" y="12522"/>
                  </a:cubicBezTo>
                  <a:cubicBezTo>
                    <a:pt x="3058" y="7477"/>
                    <a:pt x="1746" y="4379"/>
                    <a:pt x="4" y="12522"/>
                  </a:cubicBezTo>
                  <a:cubicBezTo>
                    <a:pt x="-1" y="9076"/>
                    <a:pt x="-1" y="6986"/>
                    <a:pt x="4" y="4923"/>
                  </a:cubicBezTo>
                  <a:close/>
                </a:path>
              </a:pathLst>
            </a:custGeom>
            <a:noFill/>
            <a:ln w="4445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929383"/>
            <a:ext cx="10515600" cy="4251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6" name="Rectangle 7"/>
          <p:cNvGrpSpPr/>
          <p:nvPr/>
        </p:nvGrpSpPr>
        <p:grpSpPr>
          <a:xfrm>
            <a:off x="837573" y="1689695"/>
            <a:ext cx="10516373" cy="60992"/>
            <a:chOff x="0" y="0"/>
            <a:chExt cx="10516372" cy="60990"/>
          </a:xfrm>
        </p:grpSpPr>
        <p:sp>
          <p:nvSpPr>
            <p:cNvPr id="4" name="Фигура"/>
            <p:cNvSpPr/>
            <p:nvPr/>
          </p:nvSpPr>
          <p:spPr>
            <a:xfrm>
              <a:off x="-1" y="146"/>
              <a:ext cx="10516373" cy="6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270" fill="norm" stroke="1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" name="Фигура"/>
            <p:cNvSpPr/>
            <p:nvPr/>
          </p:nvSpPr>
          <p:spPr>
            <a:xfrm>
              <a:off x="625" y="-1"/>
              <a:ext cx="10515693" cy="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69" fill="norm" stroke="1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1023639" y="6372542"/>
            <a:ext cx="330161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The Serif Hand Black"/>
          <a:ea typeface="The Serif Hand Black"/>
          <a:cs typeface="The Serif Hand Black"/>
          <a:sym typeface="The Serif Hand Blac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The Serif Hand Black"/>
          <a:ea typeface="The Serif Hand Black"/>
          <a:cs typeface="The Serif Hand Black"/>
          <a:sym typeface="The Serif Hand Blac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The Serif Hand Black"/>
          <a:ea typeface="The Serif Hand Black"/>
          <a:cs typeface="The Serif Hand Black"/>
          <a:sym typeface="The Serif Hand Blac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The Serif Hand Black"/>
          <a:ea typeface="The Serif Hand Black"/>
          <a:cs typeface="The Serif Hand Black"/>
          <a:sym typeface="The Serif Hand Blac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The Serif Hand Black"/>
          <a:ea typeface="The Serif Hand Black"/>
          <a:cs typeface="The Serif Hand Black"/>
          <a:sym typeface="The Serif Hand Blac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The Serif Hand Black"/>
          <a:ea typeface="The Serif Hand Black"/>
          <a:cs typeface="The Serif Hand Black"/>
          <a:sym typeface="The Serif Hand Blac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The Serif Hand Black"/>
          <a:ea typeface="The Serif Hand Black"/>
          <a:cs typeface="The Serif Hand Black"/>
          <a:sym typeface="The Serif Hand Blac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The Serif Hand Black"/>
          <a:ea typeface="The Serif Hand Black"/>
          <a:cs typeface="The Serif Hand Black"/>
          <a:sym typeface="The Serif Hand Blac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000000"/>
          </a:solidFill>
          <a:uFillTx/>
          <a:latin typeface="The Serif Hand Black"/>
          <a:ea typeface="The Serif Hand Black"/>
          <a:cs typeface="The Serif Hand Black"/>
          <a:sym typeface="The Serif Hand Black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e Hand Bold"/>
          <a:ea typeface="The Hand Bold"/>
          <a:cs typeface="The Hand Bold"/>
          <a:sym typeface="The Hand Bold"/>
        </a:defRPr>
      </a:lvl1pPr>
      <a:lvl2pPr marL="723900" marR="0" indent="-2667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e Hand Bold"/>
          <a:ea typeface="The Hand Bold"/>
          <a:cs typeface="The Hand Bold"/>
          <a:sym typeface="The Hand Bold"/>
        </a:defRPr>
      </a:lvl2pPr>
      <a:lvl3pPr marL="1234439" marR="0" indent="-320039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e Hand Bold"/>
          <a:ea typeface="The Hand Bold"/>
          <a:cs typeface="The Hand Bold"/>
          <a:sym typeface="The Hand Bold"/>
        </a:defRPr>
      </a:lvl3pPr>
      <a:lvl4pPr marL="17272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e Hand Bold"/>
          <a:ea typeface="The Hand Bold"/>
          <a:cs typeface="The Hand Bold"/>
          <a:sym typeface="The Hand Bold"/>
        </a:defRPr>
      </a:lvl4pPr>
      <a:lvl5pPr marL="21844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e Hand Bold"/>
          <a:ea typeface="The Hand Bold"/>
          <a:cs typeface="The Hand Bold"/>
          <a:sym typeface="The Hand Bold"/>
        </a:defRPr>
      </a:lvl5pPr>
      <a:lvl6pPr marL="26416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e Hand Bold"/>
          <a:ea typeface="The Hand Bold"/>
          <a:cs typeface="The Hand Bold"/>
          <a:sym typeface="The Hand Bold"/>
        </a:defRPr>
      </a:lvl6pPr>
      <a:lvl7pPr marL="30988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e Hand Bold"/>
          <a:ea typeface="The Hand Bold"/>
          <a:cs typeface="The Hand Bold"/>
          <a:sym typeface="The Hand Bold"/>
        </a:defRPr>
      </a:lvl7pPr>
      <a:lvl8pPr marL="35560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e Hand Bold"/>
          <a:ea typeface="The Hand Bold"/>
          <a:cs typeface="The Hand Bold"/>
          <a:sym typeface="The Hand Bold"/>
        </a:defRPr>
      </a:lvl8pPr>
      <a:lvl9pPr marL="40132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e Hand Bold"/>
          <a:ea typeface="The Hand Bold"/>
          <a:cs typeface="The Hand Bold"/>
          <a:sym typeface="The Hand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he Hand Bol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he Hand Bol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he Hand Bol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he Hand Bol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he Hand Bol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he Hand Bol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he Hand Bol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he Hand Bol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The Hand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20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5" name="Рисунок 6" descr="Рисунок 6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rcRect l="0" t="0" r="0" b="15708"/>
          <a:stretch>
            <a:fillRect/>
          </a:stretch>
        </p:blipFill>
        <p:spPr>
          <a:xfrm>
            <a:off x="19" y="9"/>
            <a:ext cx="12188809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Заголовок 1"/>
          <p:cNvSpPr txBox="1"/>
          <p:nvPr>
            <p:ph type="title"/>
          </p:nvPr>
        </p:nvSpPr>
        <p:spPr>
          <a:xfrm>
            <a:off x="1524000" y="1122362"/>
            <a:ext cx="9144000" cy="3063241"/>
          </a:xfrm>
          <a:prstGeom prst="rect">
            <a:avLst/>
          </a:prstGeom>
        </p:spPr>
        <p:txBody>
          <a:bodyPr/>
          <a:lstStyle>
            <a:lvl1pPr algn="ctr">
              <a:defRPr sz="10800"/>
            </a:lvl1pPr>
          </a:lstStyle>
          <a:p>
            <a:pPr/>
            <a:r>
              <a:t>Oopps! Trap!</a:t>
            </a:r>
          </a:p>
        </p:txBody>
      </p:sp>
      <p:sp>
        <p:nvSpPr>
          <p:cNvPr id="127" name="Подзаголовок 2"/>
          <p:cNvSpPr txBox="1"/>
          <p:nvPr>
            <p:ph type="body" sz="quarter" idx="1"/>
          </p:nvPr>
        </p:nvSpPr>
        <p:spPr>
          <a:xfrm>
            <a:off x="1527047" y="4599432"/>
            <a:ext cx="9144001" cy="153619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defRPr sz="1500"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Команда:</a:t>
            </a:r>
          </a:p>
          <a:p>
            <a:pPr algn="ctr">
              <a:lnSpc>
                <a:spcPct val="100000"/>
              </a:lnSpc>
              <a:defRPr sz="1500"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Анфилатова Надежда</a:t>
            </a:r>
          </a:p>
          <a:p>
            <a:pPr algn="ctr">
              <a:lnSpc>
                <a:spcPct val="100000"/>
              </a:lnSpc>
              <a:defRPr sz="1500"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Будюкова Полина</a:t>
            </a:r>
          </a:p>
          <a:p>
            <a:pPr algn="ctr">
              <a:lnSpc>
                <a:spcPct val="100000"/>
              </a:lnSpc>
              <a:defRPr sz="1500"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Осинкина Анастасия </a:t>
            </a:r>
          </a:p>
        </p:txBody>
      </p:sp>
      <p:grpSp>
        <p:nvGrpSpPr>
          <p:cNvPr id="130" name="Rectangle 6"/>
          <p:cNvGrpSpPr/>
          <p:nvPr/>
        </p:nvGrpSpPr>
        <p:grpSpPr>
          <a:xfrm>
            <a:off x="3973392" y="4345733"/>
            <a:ext cx="4245095" cy="61535"/>
            <a:chOff x="0" y="0"/>
            <a:chExt cx="4245093" cy="61534"/>
          </a:xfrm>
        </p:grpSpPr>
        <p:sp>
          <p:nvSpPr>
            <p:cNvPr id="128" name="Фигура"/>
            <p:cNvSpPr/>
            <p:nvPr/>
          </p:nvSpPr>
          <p:spPr>
            <a:xfrm>
              <a:off x="812" y="1604"/>
              <a:ext cx="4244282" cy="5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4733" fill="norm" stroke="1" extrusionOk="0">
                  <a:moveTo>
                    <a:pt x="0" y="5317"/>
                  </a:moveTo>
                  <a:cubicBezTo>
                    <a:pt x="652" y="9615"/>
                    <a:pt x="1591" y="5599"/>
                    <a:pt x="2869" y="5317"/>
                  </a:cubicBezTo>
                  <a:cubicBezTo>
                    <a:pt x="4147" y="5035"/>
                    <a:pt x="4260" y="7441"/>
                    <a:pt x="5306" y="5317"/>
                  </a:cubicBezTo>
                  <a:cubicBezTo>
                    <a:pt x="6351" y="3193"/>
                    <a:pt x="8083" y="-1893"/>
                    <a:pt x="8822" y="5317"/>
                  </a:cubicBezTo>
                  <a:cubicBezTo>
                    <a:pt x="9562" y="12527"/>
                    <a:pt x="10446" y="6809"/>
                    <a:pt x="11691" y="5317"/>
                  </a:cubicBezTo>
                  <a:cubicBezTo>
                    <a:pt x="12937" y="3824"/>
                    <a:pt x="13739" y="-566"/>
                    <a:pt x="14560" y="5317"/>
                  </a:cubicBezTo>
                  <a:cubicBezTo>
                    <a:pt x="15382" y="11200"/>
                    <a:pt x="17252" y="11630"/>
                    <a:pt x="18077" y="5317"/>
                  </a:cubicBezTo>
                  <a:cubicBezTo>
                    <a:pt x="18902" y="-996"/>
                    <a:pt x="20103" y="-2509"/>
                    <a:pt x="21593" y="5317"/>
                  </a:cubicBezTo>
                  <a:cubicBezTo>
                    <a:pt x="21596" y="7648"/>
                    <a:pt x="21600" y="10238"/>
                    <a:pt x="21593" y="12170"/>
                  </a:cubicBezTo>
                  <a:cubicBezTo>
                    <a:pt x="21018" y="7291"/>
                    <a:pt x="20012" y="18155"/>
                    <a:pt x="18941" y="12170"/>
                  </a:cubicBezTo>
                  <a:cubicBezTo>
                    <a:pt x="17869" y="6184"/>
                    <a:pt x="16639" y="19091"/>
                    <a:pt x="15856" y="12170"/>
                  </a:cubicBezTo>
                  <a:cubicBezTo>
                    <a:pt x="15073" y="5248"/>
                    <a:pt x="13964" y="13403"/>
                    <a:pt x="12771" y="12170"/>
                  </a:cubicBezTo>
                  <a:cubicBezTo>
                    <a:pt x="11578" y="10937"/>
                    <a:pt x="10513" y="18509"/>
                    <a:pt x="9902" y="12170"/>
                  </a:cubicBezTo>
                  <a:cubicBezTo>
                    <a:pt x="9291" y="5830"/>
                    <a:pt x="7161" y="10753"/>
                    <a:pt x="6386" y="12170"/>
                  </a:cubicBezTo>
                  <a:cubicBezTo>
                    <a:pt x="5610" y="13587"/>
                    <a:pt x="4264" y="15513"/>
                    <a:pt x="2869" y="12170"/>
                  </a:cubicBezTo>
                  <a:cubicBezTo>
                    <a:pt x="1474" y="8826"/>
                    <a:pt x="676" y="9376"/>
                    <a:pt x="0" y="12170"/>
                  </a:cubicBezTo>
                  <a:cubicBezTo>
                    <a:pt x="1" y="9850"/>
                    <a:pt x="1" y="6936"/>
                    <a:pt x="0" y="531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Фигура"/>
            <p:cNvSpPr/>
            <p:nvPr/>
          </p:nvSpPr>
          <p:spPr>
            <a:xfrm>
              <a:off x="-1" y="-1"/>
              <a:ext cx="4244404" cy="6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4696" fill="norm" stroke="1" extrusionOk="0">
                  <a:moveTo>
                    <a:pt x="4" y="5467"/>
                  </a:moveTo>
                  <a:cubicBezTo>
                    <a:pt x="804" y="1728"/>
                    <a:pt x="1932" y="4075"/>
                    <a:pt x="2873" y="5467"/>
                  </a:cubicBezTo>
                  <a:cubicBezTo>
                    <a:pt x="3814" y="6858"/>
                    <a:pt x="4612" y="4147"/>
                    <a:pt x="5310" y="5467"/>
                  </a:cubicBezTo>
                  <a:cubicBezTo>
                    <a:pt x="6007" y="6786"/>
                    <a:pt x="6908" y="382"/>
                    <a:pt x="7963" y="5467"/>
                  </a:cubicBezTo>
                  <a:cubicBezTo>
                    <a:pt x="9017" y="10551"/>
                    <a:pt x="9734" y="11469"/>
                    <a:pt x="11264" y="5467"/>
                  </a:cubicBezTo>
                  <a:cubicBezTo>
                    <a:pt x="12793" y="-536"/>
                    <a:pt x="12801" y="-1010"/>
                    <a:pt x="14133" y="5467"/>
                  </a:cubicBezTo>
                  <a:cubicBezTo>
                    <a:pt x="15464" y="11943"/>
                    <a:pt x="16179" y="9793"/>
                    <a:pt x="16786" y="5467"/>
                  </a:cubicBezTo>
                  <a:cubicBezTo>
                    <a:pt x="17392" y="1140"/>
                    <a:pt x="20421" y="-4294"/>
                    <a:pt x="21598" y="5467"/>
                  </a:cubicBezTo>
                  <a:cubicBezTo>
                    <a:pt x="21593" y="7450"/>
                    <a:pt x="21596" y="10604"/>
                    <a:pt x="21598" y="12018"/>
                  </a:cubicBezTo>
                  <a:cubicBezTo>
                    <a:pt x="20933" y="6968"/>
                    <a:pt x="19992" y="8088"/>
                    <a:pt x="18513" y="12018"/>
                  </a:cubicBezTo>
                  <a:cubicBezTo>
                    <a:pt x="17034" y="15948"/>
                    <a:pt x="16565" y="14020"/>
                    <a:pt x="15860" y="12018"/>
                  </a:cubicBezTo>
                  <a:cubicBezTo>
                    <a:pt x="15156" y="10016"/>
                    <a:pt x="13337" y="14546"/>
                    <a:pt x="12343" y="12018"/>
                  </a:cubicBezTo>
                  <a:cubicBezTo>
                    <a:pt x="11349" y="9490"/>
                    <a:pt x="10630" y="6730"/>
                    <a:pt x="9474" y="12018"/>
                  </a:cubicBezTo>
                  <a:cubicBezTo>
                    <a:pt x="8318" y="17306"/>
                    <a:pt x="7649" y="7442"/>
                    <a:pt x="7037" y="12018"/>
                  </a:cubicBezTo>
                  <a:cubicBezTo>
                    <a:pt x="6425" y="16594"/>
                    <a:pt x="5324" y="14422"/>
                    <a:pt x="3736" y="12018"/>
                  </a:cubicBezTo>
                  <a:cubicBezTo>
                    <a:pt x="2149" y="9614"/>
                    <a:pt x="1740" y="3266"/>
                    <a:pt x="4" y="12018"/>
                  </a:cubicBezTo>
                  <a:cubicBezTo>
                    <a:pt x="-2" y="9047"/>
                    <a:pt x="-2" y="7245"/>
                    <a:pt x="4" y="5467"/>
                  </a:cubicBezTo>
                  <a:close/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Rectangle 27"/>
          <p:cNvGrpSpPr/>
          <p:nvPr/>
        </p:nvGrpSpPr>
        <p:grpSpPr>
          <a:xfrm>
            <a:off x="837573" y="1689695"/>
            <a:ext cx="10516373" cy="60992"/>
            <a:chOff x="0" y="0"/>
            <a:chExt cx="10516372" cy="60990"/>
          </a:xfrm>
        </p:grpSpPr>
        <p:sp>
          <p:nvSpPr>
            <p:cNvPr id="132" name="Фигура"/>
            <p:cNvSpPr/>
            <p:nvPr/>
          </p:nvSpPr>
          <p:spPr>
            <a:xfrm>
              <a:off x="-1" y="146"/>
              <a:ext cx="10516373" cy="6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270" fill="norm" stroke="1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Фигура"/>
            <p:cNvSpPr/>
            <p:nvPr/>
          </p:nvSpPr>
          <p:spPr>
            <a:xfrm>
              <a:off x="625" y="-1"/>
              <a:ext cx="10515693" cy="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69" fill="norm" stroke="1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5" name="Rectangle 29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6" name="Рисунок 6" descr="Рисунок 6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rcRect l="0" t="0" r="0" b="15730"/>
          <a:stretch>
            <a:fillRect/>
          </a:stretch>
        </p:blipFill>
        <p:spPr>
          <a:xfrm>
            <a:off x="19" y="9"/>
            <a:ext cx="12191981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Заголовок 1"/>
          <p:cNvSpPr txBox="1"/>
          <p:nvPr>
            <p:ph type="title"/>
          </p:nvPr>
        </p:nvSpPr>
        <p:spPr>
          <a:xfrm>
            <a:off x="640079" y="853672"/>
            <a:ext cx="4023361" cy="5004796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pPr/>
            <a:r>
              <a:t>Что это такое?</a:t>
            </a:r>
          </a:p>
        </p:txBody>
      </p:sp>
      <p:sp>
        <p:nvSpPr>
          <p:cNvPr id="138" name="Подзаголовок 2"/>
          <p:cNvSpPr txBox="1"/>
          <p:nvPr>
            <p:ph type="body" sz="half" idx="1"/>
          </p:nvPr>
        </p:nvSpPr>
        <p:spPr>
          <a:xfrm>
            <a:off x="5599083" y="853672"/>
            <a:ext cx="5715001" cy="5004796"/>
          </a:xfrm>
          <a:prstGeom prst="rect">
            <a:avLst/>
          </a:prstGeom>
        </p:spPr>
        <p:txBody>
          <a:bodyPr anchor="ctr"/>
          <a:lstStyle/>
          <a:p>
            <a:pPr indent="-228600">
              <a:buSzPct val="100000"/>
              <a:buFont typeface="Arial"/>
              <a:buChar char="•"/>
              <a:defRPr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Веб-приложение</a:t>
            </a:r>
          </a:p>
          <a:p>
            <a:pPr indent="-228600">
              <a:buSzPct val="100000"/>
              <a:buFont typeface="Arial"/>
              <a:buChar char="•"/>
              <a:defRPr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2</a:t>
            </a:r>
            <a:r>
              <a:t>d</a:t>
            </a:r>
            <a:r>
              <a:t>-игра</a:t>
            </a:r>
          </a:p>
          <a:p>
            <a:pPr indent="-228600">
              <a:buSzPct val="100000"/>
              <a:buFont typeface="Arial"/>
              <a:buChar char="•"/>
              <a:defRPr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Простой геймлей</a:t>
            </a:r>
          </a:p>
          <a:p>
            <a:pPr indent="-228600">
              <a:buSzPct val="100000"/>
              <a:buFont typeface="Arial"/>
              <a:buChar char="•"/>
              <a:defRPr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Мультиплеер, но для знакомых</a:t>
            </a:r>
          </a:p>
          <a:p>
            <a:pPr indent="-228600">
              <a:buSzPct val="100000"/>
              <a:buFont typeface="Arial"/>
              <a:buChar char="•"/>
              <a:defRPr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2 роли trapper и runner</a:t>
            </a:r>
          </a:p>
          <a:p>
            <a:pPr indent="-228600">
              <a:buSzPct val="100000"/>
              <a:buFont typeface="Arial"/>
              <a:buChar char="•"/>
              <a:defRPr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Статистика игр</a:t>
            </a:r>
          </a:p>
          <a:p>
            <a:pPr indent="-228600">
              <a:buSzPct val="100000"/>
              <a:buFont typeface="Arial"/>
              <a:buChar char="•"/>
              <a:defRPr>
                <a:latin typeface="The Serif Hand Black"/>
                <a:ea typeface="The Serif Hand Black"/>
                <a:cs typeface="The Serif Hand Black"/>
                <a:sym typeface="The Serif Hand Black"/>
              </a:defRPr>
            </a:pPr>
            <a:r>
              <a:t>Возможность расширения</a:t>
            </a:r>
          </a:p>
        </p:txBody>
      </p:sp>
      <p:sp>
        <p:nvSpPr>
          <p:cNvPr id="139" name="sketchy content container"/>
          <p:cNvSpPr/>
          <p:nvPr/>
        </p:nvSpPr>
        <p:spPr>
          <a:xfrm>
            <a:off x="5307379" y="473056"/>
            <a:ext cx="6262565" cy="5756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481" fill="norm" stroke="1" extrusionOk="0">
                <a:moveTo>
                  <a:pt x="40" y="77"/>
                </a:moveTo>
                <a:cubicBezTo>
                  <a:pt x="503" y="80"/>
                  <a:pt x="1275" y="20"/>
                  <a:pt x="2203" y="77"/>
                </a:cubicBezTo>
                <a:cubicBezTo>
                  <a:pt x="3132" y="135"/>
                  <a:pt x="3356" y="137"/>
                  <a:pt x="3939" y="77"/>
                </a:cubicBezTo>
                <a:cubicBezTo>
                  <a:pt x="4522" y="18"/>
                  <a:pt x="6178" y="118"/>
                  <a:pt x="6744" y="77"/>
                </a:cubicBezTo>
                <a:cubicBezTo>
                  <a:pt x="7309" y="36"/>
                  <a:pt x="8208" y="127"/>
                  <a:pt x="8907" y="77"/>
                </a:cubicBezTo>
                <a:cubicBezTo>
                  <a:pt x="9606" y="28"/>
                  <a:pt x="10052" y="152"/>
                  <a:pt x="11070" y="77"/>
                </a:cubicBezTo>
                <a:cubicBezTo>
                  <a:pt x="12088" y="3"/>
                  <a:pt x="13203" y="-51"/>
                  <a:pt x="13875" y="77"/>
                </a:cubicBezTo>
                <a:cubicBezTo>
                  <a:pt x="14547" y="205"/>
                  <a:pt x="15018" y="94"/>
                  <a:pt x="15825" y="77"/>
                </a:cubicBezTo>
                <a:cubicBezTo>
                  <a:pt x="16631" y="61"/>
                  <a:pt x="17526" y="50"/>
                  <a:pt x="18630" y="77"/>
                </a:cubicBezTo>
                <a:cubicBezTo>
                  <a:pt x="19733" y="105"/>
                  <a:pt x="20766" y="-23"/>
                  <a:pt x="21435" y="77"/>
                </a:cubicBezTo>
                <a:cubicBezTo>
                  <a:pt x="21361" y="1033"/>
                  <a:pt x="21401" y="1327"/>
                  <a:pt x="21435" y="2450"/>
                </a:cubicBezTo>
                <a:cubicBezTo>
                  <a:pt x="21468" y="3572"/>
                  <a:pt x="21437" y="4153"/>
                  <a:pt x="21435" y="4822"/>
                </a:cubicBezTo>
                <a:cubicBezTo>
                  <a:pt x="21433" y="5490"/>
                  <a:pt x="21394" y="6784"/>
                  <a:pt x="21435" y="7408"/>
                </a:cubicBezTo>
                <a:cubicBezTo>
                  <a:pt x="21475" y="8031"/>
                  <a:pt x="21403" y="8420"/>
                  <a:pt x="21435" y="9140"/>
                </a:cubicBezTo>
                <a:cubicBezTo>
                  <a:pt x="21466" y="9859"/>
                  <a:pt x="21405" y="10995"/>
                  <a:pt x="21435" y="11512"/>
                </a:cubicBezTo>
                <a:cubicBezTo>
                  <a:pt x="21464" y="12029"/>
                  <a:pt x="21528" y="13144"/>
                  <a:pt x="21435" y="13884"/>
                </a:cubicBezTo>
                <a:cubicBezTo>
                  <a:pt x="21341" y="14625"/>
                  <a:pt x="21339" y="15177"/>
                  <a:pt x="21435" y="16257"/>
                </a:cubicBezTo>
                <a:cubicBezTo>
                  <a:pt x="21530" y="17336"/>
                  <a:pt x="21535" y="17890"/>
                  <a:pt x="21435" y="18842"/>
                </a:cubicBezTo>
                <a:cubicBezTo>
                  <a:pt x="21334" y="19795"/>
                  <a:pt x="21447" y="20166"/>
                  <a:pt x="21435" y="21428"/>
                </a:cubicBezTo>
                <a:cubicBezTo>
                  <a:pt x="20702" y="21375"/>
                  <a:pt x="19563" y="21536"/>
                  <a:pt x="18844" y="21428"/>
                </a:cubicBezTo>
                <a:cubicBezTo>
                  <a:pt x="18124" y="21320"/>
                  <a:pt x="17496" y="21467"/>
                  <a:pt x="16894" y="21428"/>
                </a:cubicBezTo>
                <a:cubicBezTo>
                  <a:pt x="16292" y="21389"/>
                  <a:pt x="15408" y="21406"/>
                  <a:pt x="14089" y="21428"/>
                </a:cubicBezTo>
                <a:cubicBezTo>
                  <a:pt x="12770" y="21450"/>
                  <a:pt x="12561" y="21435"/>
                  <a:pt x="11712" y="21428"/>
                </a:cubicBezTo>
                <a:cubicBezTo>
                  <a:pt x="10863" y="21422"/>
                  <a:pt x="10349" y="21467"/>
                  <a:pt x="9763" y="21428"/>
                </a:cubicBezTo>
                <a:cubicBezTo>
                  <a:pt x="9177" y="21389"/>
                  <a:pt x="8365" y="21308"/>
                  <a:pt x="7386" y="21428"/>
                </a:cubicBezTo>
                <a:cubicBezTo>
                  <a:pt x="6406" y="21549"/>
                  <a:pt x="6181" y="21422"/>
                  <a:pt x="5650" y="21428"/>
                </a:cubicBezTo>
                <a:cubicBezTo>
                  <a:pt x="5119" y="21435"/>
                  <a:pt x="4588" y="21491"/>
                  <a:pt x="3915" y="21428"/>
                </a:cubicBezTo>
                <a:cubicBezTo>
                  <a:pt x="3242" y="21365"/>
                  <a:pt x="1834" y="21314"/>
                  <a:pt x="40" y="21428"/>
                </a:cubicBezTo>
                <a:cubicBezTo>
                  <a:pt x="11" y="20960"/>
                  <a:pt x="2" y="20020"/>
                  <a:pt x="40" y="19483"/>
                </a:cubicBezTo>
                <a:cubicBezTo>
                  <a:pt x="79" y="18946"/>
                  <a:pt x="110" y="17591"/>
                  <a:pt x="40" y="16684"/>
                </a:cubicBezTo>
                <a:cubicBezTo>
                  <a:pt x="-30" y="15776"/>
                  <a:pt x="43" y="15282"/>
                  <a:pt x="40" y="14525"/>
                </a:cubicBezTo>
                <a:cubicBezTo>
                  <a:pt x="37" y="13767"/>
                  <a:pt x="-35" y="13494"/>
                  <a:pt x="40" y="12793"/>
                </a:cubicBezTo>
                <a:cubicBezTo>
                  <a:pt x="115" y="12092"/>
                  <a:pt x="-65" y="11467"/>
                  <a:pt x="40" y="10207"/>
                </a:cubicBezTo>
                <a:cubicBezTo>
                  <a:pt x="145" y="8947"/>
                  <a:pt x="-15" y="9147"/>
                  <a:pt x="40" y="8262"/>
                </a:cubicBezTo>
                <a:cubicBezTo>
                  <a:pt x="95" y="7376"/>
                  <a:pt x="102" y="6861"/>
                  <a:pt x="40" y="5676"/>
                </a:cubicBezTo>
                <a:cubicBezTo>
                  <a:pt x="-22" y="4491"/>
                  <a:pt x="122" y="3705"/>
                  <a:pt x="40" y="2877"/>
                </a:cubicBezTo>
                <a:cubicBezTo>
                  <a:pt x="-42" y="2048"/>
                  <a:pt x="27" y="1414"/>
                  <a:pt x="40" y="77"/>
                </a:cubicBez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Rectangle 40"/>
          <p:cNvGrpSpPr/>
          <p:nvPr/>
        </p:nvGrpSpPr>
        <p:grpSpPr>
          <a:xfrm>
            <a:off x="837573" y="1689695"/>
            <a:ext cx="10516373" cy="60992"/>
            <a:chOff x="0" y="0"/>
            <a:chExt cx="10516372" cy="60990"/>
          </a:xfrm>
        </p:grpSpPr>
        <p:sp>
          <p:nvSpPr>
            <p:cNvPr id="141" name="Фигура"/>
            <p:cNvSpPr/>
            <p:nvPr/>
          </p:nvSpPr>
          <p:spPr>
            <a:xfrm>
              <a:off x="-1" y="146"/>
              <a:ext cx="10516373" cy="6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270" fill="norm" stroke="1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Фигура"/>
            <p:cNvSpPr/>
            <p:nvPr/>
          </p:nvSpPr>
          <p:spPr>
            <a:xfrm>
              <a:off x="625" y="-1"/>
              <a:ext cx="10515693" cy="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69" fill="norm" stroke="1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4" name="Rectangle 42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5" name="Рисунок 6" descr="Рисунок 6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rcRect l="0" t="0" r="0" b="15730"/>
          <a:stretch>
            <a:fillRect/>
          </a:stretch>
        </p:blipFill>
        <p:spPr>
          <a:xfrm>
            <a:off x="19" y="9"/>
            <a:ext cx="12191981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Заголовок 1"/>
          <p:cNvSpPr txBox="1"/>
          <p:nvPr>
            <p:ph type="title"/>
          </p:nvPr>
        </p:nvSpPr>
        <p:spPr>
          <a:xfrm>
            <a:off x="7008018" y="494950"/>
            <a:ext cx="4979195" cy="5722229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pPr/>
            <a:r>
              <a:t>Проще показать…</a:t>
            </a:r>
          </a:p>
        </p:txBody>
      </p:sp>
      <p:sp>
        <p:nvSpPr>
          <p:cNvPr id="147" name="sketchy content container"/>
          <p:cNvSpPr/>
          <p:nvPr/>
        </p:nvSpPr>
        <p:spPr>
          <a:xfrm>
            <a:off x="631934" y="474231"/>
            <a:ext cx="6262564" cy="5756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481" fill="norm" stroke="1" extrusionOk="0">
                <a:moveTo>
                  <a:pt x="40" y="77"/>
                </a:moveTo>
                <a:cubicBezTo>
                  <a:pt x="503" y="80"/>
                  <a:pt x="1275" y="20"/>
                  <a:pt x="2203" y="77"/>
                </a:cubicBezTo>
                <a:cubicBezTo>
                  <a:pt x="3132" y="135"/>
                  <a:pt x="3356" y="137"/>
                  <a:pt x="3939" y="77"/>
                </a:cubicBezTo>
                <a:cubicBezTo>
                  <a:pt x="4522" y="18"/>
                  <a:pt x="6178" y="118"/>
                  <a:pt x="6744" y="77"/>
                </a:cubicBezTo>
                <a:cubicBezTo>
                  <a:pt x="7309" y="36"/>
                  <a:pt x="8208" y="127"/>
                  <a:pt x="8907" y="77"/>
                </a:cubicBezTo>
                <a:cubicBezTo>
                  <a:pt x="9606" y="28"/>
                  <a:pt x="10052" y="152"/>
                  <a:pt x="11070" y="77"/>
                </a:cubicBezTo>
                <a:cubicBezTo>
                  <a:pt x="12088" y="3"/>
                  <a:pt x="13203" y="-51"/>
                  <a:pt x="13875" y="77"/>
                </a:cubicBezTo>
                <a:cubicBezTo>
                  <a:pt x="14547" y="205"/>
                  <a:pt x="15018" y="94"/>
                  <a:pt x="15825" y="77"/>
                </a:cubicBezTo>
                <a:cubicBezTo>
                  <a:pt x="16631" y="61"/>
                  <a:pt x="17526" y="50"/>
                  <a:pt x="18630" y="77"/>
                </a:cubicBezTo>
                <a:cubicBezTo>
                  <a:pt x="19733" y="105"/>
                  <a:pt x="20766" y="-23"/>
                  <a:pt x="21435" y="77"/>
                </a:cubicBezTo>
                <a:cubicBezTo>
                  <a:pt x="21361" y="1033"/>
                  <a:pt x="21401" y="1327"/>
                  <a:pt x="21435" y="2450"/>
                </a:cubicBezTo>
                <a:cubicBezTo>
                  <a:pt x="21468" y="3572"/>
                  <a:pt x="21437" y="4153"/>
                  <a:pt x="21435" y="4822"/>
                </a:cubicBezTo>
                <a:cubicBezTo>
                  <a:pt x="21433" y="5490"/>
                  <a:pt x="21394" y="6784"/>
                  <a:pt x="21435" y="7408"/>
                </a:cubicBezTo>
                <a:cubicBezTo>
                  <a:pt x="21475" y="8031"/>
                  <a:pt x="21403" y="8420"/>
                  <a:pt x="21435" y="9140"/>
                </a:cubicBezTo>
                <a:cubicBezTo>
                  <a:pt x="21466" y="9859"/>
                  <a:pt x="21405" y="10995"/>
                  <a:pt x="21435" y="11512"/>
                </a:cubicBezTo>
                <a:cubicBezTo>
                  <a:pt x="21464" y="12029"/>
                  <a:pt x="21528" y="13144"/>
                  <a:pt x="21435" y="13884"/>
                </a:cubicBezTo>
                <a:cubicBezTo>
                  <a:pt x="21341" y="14625"/>
                  <a:pt x="21339" y="15177"/>
                  <a:pt x="21435" y="16257"/>
                </a:cubicBezTo>
                <a:cubicBezTo>
                  <a:pt x="21530" y="17336"/>
                  <a:pt x="21535" y="17890"/>
                  <a:pt x="21435" y="18842"/>
                </a:cubicBezTo>
                <a:cubicBezTo>
                  <a:pt x="21334" y="19795"/>
                  <a:pt x="21447" y="20166"/>
                  <a:pt x="21435" y="21428"/>
                </a:cubicBezTo>
                <a:cubicBezTo>
                  <a:pt x="20702" y="21375"/>
                  <a:pt x="19563" y="21536"/>
                  <a:pt x="18844" y="21428"/>
                </a:cubicBezTo>
                <a:cubicBezTo>
                  <a:pt x="18124" y="21320"/>
                  <a:pt x="17496" y="21467"/>
                  <a:pt x="16894" y="21428"/>
                </a:cubicBezTo>
                <a:cubicBezTo>
                  <a:pt x="16292" y="21389"/>
                  <a:pt x="15408" y="21406"/>
                  <a:pt x="14089" y="21428"/>
                </a:cubicBezTo>
                <a:cubicBezTo>
                  <a:pt x="12770" y="21450"/>
                  <a:pt x="12561" y="21435"/>
                  <a:pt x="11712" y="21428"/>
                </a:cubicBezTo>
                <a:cubicBezTo>
                  <a:pt x="10863" y="21422"/>
                  <a:pt x="10349" y="21467"/>
                  <a:pt x="9763" y="21428"/>
                </a:cubicBezTo>
                <a:cubicBezTo>
                  <a:pt x="9177" y="21389"/>
                  <a:pt x="8365" y="21308"/>
                  <a:pt x="7386" y="21428"/>
                </a:cubicBezTo>
                <a:cubicBezTo>
                  <a:pt x="6406" y="21549"/>
                  <a:pt x="6181" y="21422"/>
                  <a:pt x="5650" y="21428"/>
                </a:cubicBezTo>
                <a:cubicBezTo>
                  <a:pt x="5119" y="21435"/>
                  <a:pt x="4588" y="21491"/>
                  <a:pt x="3915" y="21428"/>
                </a:cubicBezTo>
                <a:cubicBezTo>
                  <a:pt x="3242" y="21365"/>
                  <a:pt x="1834" y="21314"/>
                  <a:pt x="40" y="21428"/>
                </a:cubicBezTo>
                <a:cubicBezTo>
                  <a:pt x="11" y="20960"/>
                  <a:pt x="2" y="20020"/>
                  <a:pt x="40" y="19483"/>
                </a:cubicBezTo>
                <a:cubicBezTo>
                  <a:pt x="79" y="18946"/>
                  <a:pt x="110" y="17591"/>
                  <a:pt x="40" y="16684"/>
                </a:cubicBezTo>
                <a:cubicBezTo>
                  <a:pt x="-30" y="15776"/>
                  <a:pt x="43" y="15282"/>
                  <a:pt x="40" y="14525"/>
                </a:cubicBezTo>
                <a:cubicBezTo>
                  <a:pt x="37" y="13767"/>
                  <a:pt x="-35" y="13494"/>
                  <a:pt x="40" y="12793"/>
                </a:cubicBezTo>
                <a:cubicBezTo>
                  <a:pt x="115" y="12092"/>
                  <a:pt x="-65" y="11467"/>
                  <a:pt x="40" y="10207"/>
                </a:cubicBezTo>
                <a:cubicBezTo>
                  <a:pt x="145" y="8947"/>
                  <a:pt x="-15" y="9147"/>
                  <a:pt x="40" y="8262"/>
                </a:cubicBezTo>
                <a:cubicBezTo>
                  <a:pt x="95" y="7376"/>
                  <a:pt x="102" y="6861"/>
                  <a:pt x="40" y="5676"/>
                </a:cubicBezTo>
                <a:cubicBezTo>
                  <a:pt x="-22" y="4491"/>
                  <a:pt x="122" y="3705"/>
                  <a:pt x="40" y="2877"/>
                </a:cubicBezTo>
                <a:cubicBezTo>
                  <a:pt x="-42" y="2048"/>
                  <a:pt x="27" y="1414"/>
                  <a:pt x="40" y="77"/>
                </a:cubicBez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Прямая соединительная линия 5"/>
          <p:cNvSpPr/>
          <p:nvPr/>
        </p:nvSpPr>
        <p:spPr>
          <a:xfrm>
            <a:off x="3835825" y="503375"/>
            <a:ext cx="3030096" cy="1363753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Прямая соединительная линия 9"/>
          <p:cNvSpPr/>
          <p:nvPr/>
        </p:nvSpPr>
        <p:spPr>
          <a:xfrm>
            <a:off x="6316266" y="5016103"/>
            <a:ext cx="556814" cy="1167917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Прямая соединительная линия 16"/>
          <p:cNvSpPr/>
          <p:nvPr/>
        </p:nvSpPr>
        <p:spPr>
          <a:xfrm flipH="1" flipV="1">
            <a:off x="671783" y="494950"/>
            <a:ext cx="883634" cy="5689070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Прямая соединительная линия 21"/>
          <p:cNvSpPr/>
          <p:nvPr/>
        </p:nvSpPr>
        <p:spPr>
          <a:xfrm flipV="1">
            <a:off x="640428" y="1386873"/>
            <a:ext cx="6232651" cy="4821882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Прямая соединительная линия 24"/>
          <p:cNvSpPr/>
          <p:nvPr/>
        </p:nvSpPr>
        <p:spPr>
          <a:xfrm>
            <a:off x="662641" y="714822"/>
            <a:ext cx="6210438" cy="2048783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Прямая соединительная линия 25"/>
          <p:cNvSpPr/>
          <p:nvPr/>
        </p:nvSpPr>
        <p:spPr>
          <a:xfrm flipV="1">
            <a:off x="637381" y="528110"/>
            <a:ext cx="2064630" cy="4166355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Прямая соединительная линия 26"/>
          <p:cNvSpPr/>
          <p:nvPr/>
        </p:nvSpPr>
        <p:spPr>
          <a:xfrm>
            <a:off x="668736" y="1490540"/>
            <a:ext cx="2371644" cy="4718216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Прямая соединительная линия 27"/>
          <p:cNvSpPr/>
          <p:nvPr/>
        </p:nvSpPr>
        <p:spPr>
          <a:xfrm flipV="1">
            <a:off x="643475" y="503374"/>
            <a:ext cx="2822856" cy="5331118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Прямая соединительная линия 29"/>
          <p:cNvSpPr/>
          <p:nvPr/>
        </p:nvSpPr>
        <p:spPr>
          <a:xfrm flipV="1">
            <a:off x="665688" y="494950"/>
            <a:ext cx="4482961" cy="2934050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Прямая соединительная линия 32"/>
          <p:cNvSpPr/>
          <p:nvPr/>
        </p:nvSpPr>
        <p:spPr>
          <a:xfrm>
            <a:off x="640428" y="2796548"/>
            <a:ext cx="1667120" cy="3436694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Прямая соединительная линия 37"/>
          <p:cNvSpPr/>
          <p:nvPr/>
        </p:nvSpPr>
        <p:spPr>
          <a:xfrm flipH="1">
            <a:off x="671782" y="478638"/>
            <a:ext cx="3666317" cy="1806339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Прямая соединительная линия 38"/>
          <p:cNvSpPr/>
          <p:nvPr/>
        </p:nvSpPr>
        <p:spPr>
          <a:xfrm flipH="1" flipV="1">
            <a:off x="1338512" y="494950"/>
            <a:ext cx="454552" cy="1952072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Прямая соединительная линия 47"/>
          <p:cNvSpPr/>
          <p:nvPr/>
        </p:nvSpPr>
        <p:spPr>
          <a:xfrm flipV="1">
            <a:off x="659594" y="486526"/>
            <a:ext cx="1483398" cy="1543703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Прямая соединительная линия 50"/>
          <p:cNvSpPr/>
          <p:nvPr/>
        </p:nvSpPr>
        <p:spPr>
          <a:xfrm flipH="1" flipV="1">
            <a:off x="2977115" y="494951"/>
            <a:ext cx="1626569" cy="1989856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Прямая соединительная линия 52"/>
          <p:cNvSpPr/>
          <p:nvPr/>
        </p:nvSpPr>
        <p:spPr>
          <a:xfrm flipV="1">
            <a:off x="3099323" y="494950"/>
            <a:ext cx="587959" cy="2166525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Прямая соединительная линия 94"/>
          <p:cNvSpPr/>
          <p:nvPr/>
        </p:nvSpPr>
        <p:spPr>
          <a:xfrm flipH="1">
            <a:off x="5849208" y="3305895"/>
            <a:ext cx="1023872" cy="2902985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Прямая соединительная линия 96"/>
          <p:cNvSpPr/>
          <p:nvPr/>
        </p:nvSpPr>
        <p:spPr>
          <a:xfrm flipV="1">
            <a:off x="4752109" y="4343400"/>
            <a:ext cx="2113812" cy="1865355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Прямая соединительная линия 99"/>
          <p:cNvSpPr/>
          <p:nvPr/>
        </p:nvSpPr>
        <p:spPr>
          <a:xfrm>
            <a:off x="3737624" y="5057294"/>
            <a:ext cx="556815" cy="1167917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Прямая соединительная линия 100"/>
          <p:cNvSpPr/>
          <p:nvPr/>
        </p:nvSpPr>
        <p:spPr>
          <a:xfrm>
            <a:off x="4927911" y="5057294"/>
            <a:ext cx="556815" cy="1167917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Прямая соединительная линия 101"/>
          <p:cNvSpPr/>
          <p:nvPr/>
        </p:nvSpPr>
        <p:spPr>
          <a:xfrm>
            <a:off x="5924436" y="2347236"/>
            <a:ext cx="962301" cy="1553912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Прямая соединительная линия 108"/>
          <p:cNvSpPr/>
          <p:nvPr/>
        </p:nvSpPr>
        <p:spPr>
          <a:xfrm>
            <a:off x="5704365" y="486527"/>
            <a:ext cx="1161556" cy="2109596"/>
          </a:xfrm>
          <a:prstGeom prst="line">
            <a:avLst/>
          </a:prstGeom>
          <a:ln w="317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9" name="Рисунок 65" descr="Рисунок 65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53296">
            <a:off x="970616" y="-234954"/>
            <a:ext cx="38100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qt_prototype.png" descr="qt_prototyp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072" y="1905005"/>
            <a:ext cx="3889136" cy="3889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Rectangle 40"/>
          <p:cNvGrpSpPr/>
          <p:nvPr/>
        </p:nvGrpSpPr>
        <p:grpSpPr>
          <a:xfrm>
            <a:off x="837573" y="1689695"/>
            <a:ext cx="10516373" cy="60992"/>
            <a:chOff x="0" y="0"/>
            <a:chExt cx="10516372" cy="60990"/>
          </a:xfrm>
        </p:grpSpPr>
        <p:sp>
          <p:nvSpPr>
            <p:cNvPr id="172" name="Фигура"/>
            <p:cNvSpPr/>
            <p:nvPr/>
          </p:nvSpPr>
          <p:spPr>
            <a:xfrm>
              <a:off x="-1" y="146"/>
              <a:ext cx="10516373" cy="6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270" fill="norm" stroke="1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Фигура"/>
            <p:cNvSpPr/>
            <p:nvPr/>
          </p:nvSpPr>
          <p:spPr>
            <a:xfrm>
              <a:off x="625" y="-1"/>
              <a:ext cx="10515693" cy="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69" fill="norm" stroke="1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5" name="Rectangle 42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6" name="Рисунок 6" descr="Рисунок 6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rcRect l="0" t="0" r="0" b="15730"/>
          <a:stretch>
            <a:fillRect/>
          </a:stretch>
        </p:blipFill>
        <p:spPr>
          <a:xfrm>
            <a:off x="19" y="9"/>
            <a:ext cx="12191981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>
              <a:defRPr sz="7200"/>
            </a:pPr>
            <a:r>
              <a:t>А что по данным</a:t>
            </a:r>
            <a:r>
              <a:t>?</a:t>
            </a:r>
            <a:r>
              <a:t>…</a:t>
            </a:r>
          </a:p>
        </p:txBody>
      </p:sp>
      <p:grpSp>
        <p:nvGrpSpPr>
          <p:cNvPr id="180" name="Rectangle 6"/>
          <p:cNvGrpSpPr/>
          <p:nvPr/>
        </p:nvGrpSpPr>
        <p:grpSpPr>
          <a:xfrm>
            <a:off x="765277" y="1778071"/>
            <a:ext cx="10854658" cy="61122"/>
            <a:chOff x="0" y="0"/>
            <a:chExt cx="10854656" cy="61120"/>
          </a:xfrm>
        </p:grpSpPr>
        <p:sp>
          <p:nvSpPr>
            <p:cNvPr id="178" name="Фигура"/>
            <p:cNvSpPr/>
            <p:nvPr/>
          </p:nvSpPr>
          <p:spPr>
            <a:xfrm>
              <a:off x="0" y="-1"/>
              <a:ext cx="10854229" cy="5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314" fill="norm" stroke="1" extrusionOk="0">
                  <a:moveTo>
                    <a:pt x="0" y="6302"/>
                  </a:moveTo>
                  <a:cubicBezTo>
                    <a:pt x="532" y="10296"/>
                    <a:pt x="827" y="802"/>
                    <a:pt x="1134" y="6302"/>
                  </a:cubicBezTo>
                  <a:cubicBezTo>
                    <a:pt x="1442" y="11802"/>
                    <a:pt x="1531" y="5687"/>
                    <a:pt x="1836" y="6302"/>
                  </a:cubicBezTo>
                  <a:cubicBezTo>
                    <a:pt x="2141" y="6917"/>
                    <a:pt x="2785" y="6264"/>
                    <a:pt x="3618" y="6302"/>
                  </a:cubicBezTo>
                  <a:cubicBezTo>
                    <a:pt x="4451" y="6340"/>
                    <a:pt x="4269" y="7734"/>
                    <a:pt x="4752" y="6302"/>
                  </a:cubicBezTo>
                  <a:cubicBezTo>
                    <a:pt x="5235" y="4870"/>
                    <a:pt x="5559" y="11132"/>
                    <a:pt x="5886" y="6302"/>
                  </a:cubicBezTo>
                  <a:cubicBezTo>
                    <a:pt x="6213" y="1472"/>
                    <a:pt x="7123" y="11267"/>
                    <a:pt x="7668" y="6302"/>
                  </a:cubicBezTo>
                  <a:cubicBezTo>
                    <a:pt x="8213" y="1337"/>
                    <a:pt x="8378" y="9493"/>
                    <a:pt x="8586" y="6302"/>
                  </a:cubicBezTo>
                  <a:cubicBezTo>
                    <a:pt x="8794" y="3111"/>
                    <a:pt x="9477" y="1803"/>
                    <a:pt x="10368" y="6302"/>
                  </a:cubicBezTo>
                  <a:cubicBezTo>
                    <a:pt x="11258" y="10801"/>
                    <a:pt x="11328" y="5442"/>
                    <a:pt x="12150" y="6302"/>
                  </a:cubicBezTo>
                  <a:cubicBezTo>
                    <a:pt x="12971" y="7162"/>
                    <a:pt x="12846" y="4963"/>
                    <a:pt x="13499" y="6302"/>
                  </a:cubicBezTo>
                  <a:cubicBezTo>
                    <a:pt x="14153" y="7641"/>
                    <a:pt x="14809" y="1643"/>
                    <a:pt x="15281" y="6302"/>
                  </a:cubicBezTo>
                  <a:cubicBezTo>
                    <a:pt x="15753" y="10961"/>
                    <a:pt x="16125" y="-64"/>
                    <a:pt x="16415" y="6302"/>
                  </a:cubicBezTo>
                  <a:cubicBezTo>
                    <a:pt x="16706" y="12668"/>
                    <a:pt x="17019" y="12966"/>
                    <a:pt x="17549" y="6302"/>
                  </a:cubicBezTo>
                  <a:cubicBezTo>
                    <a:pt x="18079" y="-362"/>
                    <a:pt x="18728" y="16231"/>
                    <a:pt x="19115" y="6302"/>
                  </a:cubicBezTo>
                  <a:cubicBezTo>
                    <a:pt x="19502" y="-3627"/>
                    <a:pt x="19913" y="-424"/>
                    <a:pt x="20249" y="6302"/>
                  </a:cubicBezTo>
                  <a:cubicBezTo>
                    <a:pt x="20586" y="13028"/>
                    <a:pt x="21285" y="6484"/>
                    <a:pt x="21599" y="6302"/>
                  </a:cubicBezTo>
                  <a:cubicBezTo>
                    <a:pt x="21598" y="8573"/>
                    <a:pt x="21599" y="9997"/>
                    <a:pt x="21599" y="11080"/>
                  </a:cubicBezTo>
                  <a:cubicBezTo>
                    <a:pt x="21110" y="12640"/>
                    <a:pt x="20583" y="12131"/>
                    <a:pt x="20033" y="11080"/>
                  </a:cubicBezTo>
                  <a:cubicBezTo>
                    <a:pt x="19483" y="10031"/>
                    <a:pt x="19588" y="7233"/>
                    <a:pt x="19331" y="11080"/>
                  </a:cubicBezTo>
                  <a:cubicBezTo>
                    <a:pt x="19074" y="14928"/>
                    <a:pt x="18665" y="6792"/>
                    <a:pt x="18413" y="11080"/>
                  </a:cubicBezTo>
                  <a:cubicBezTo>
                    <a:pt x="18161" y="15369"/>
                    <a:pt x="17075" y="5021"/>
                    <a:pt x="16631" y="11080"/>
                  </a:cubicBezTo>
                  <a:cubicBezTo>
                    <a:pt x="16187" y="17140"/>
                    <a:pt x="15727" y="13215"/>
                    <a:pt x="15281" y="11080"/>
                  </a:cubicBezTo>
                  <a:cubicBezTo>
                    <a:pt x="14836" y="8946"/>
                    <a:pt x="14797" y="13385"/>
                    <a:pt x="14363" y="11080"/>
                  </a:cubicBezTo>
                  <a:cubicBezTo>
                    <a:pt x="13929" y="8776"/>
                    <a:pt x="13294" y="11263"/>
                    <a:pt x="13014" y="11080"/>
                  </a:cubicBezTo>
                  <a:cubicBezTo>
                    <a:pt x="12733" y="10899"/>
                    <a:pt x="12561" y="14929"/>
                    <a:pt x="12312" y="11080"/>
                  </a:cubicBezTo>
                  <a:cubicBezTo>
                    <a:pt x="12062" y="7232"/>
                    <a:pt x="11835" y="9457"/>
                    <a:pt x="11610" y="11080"/>
                  </a:cubicBezTo>
                  <a:cubicBezTo>
                    <a:pt x="11385" y="12704"/>
                    <a:pt x="10910" y="8545"/>
                    <a:pt x="10260" y="11080"/>
                  </a:cubicBezTo>
                  <a:cubicBezTo>
                    <a:pt x="9610" y="13616"/>
                    <a:pt x="9634" y="13962"/>
                    <a:pt x="9342" y="11080"/>
                  </a:cubicBezTo>
                  <a:cubicBezTo>
                    <a:pt x="9049" y="8199"/>
                    <a:pt x="8115" y="8134"/>
                    <a:pt x="7776" y="11080"/>
                  </a:cubicBezTo>
                  <a:cubicBezTo>
                    <a:pt x="7437" y="14027"/>
                    <a:pt x="7041" y="11954"/>
                    <a:pt x="6858" y="11080"/>
                  </a:cubicBezTo>
                  <a:cubicBezTo>
                    <a:pt x="6674" y="10207"/>
                    <a:pt x="5951" y="4188"/>
                    <a:pt x="5292" y="11080"/>
                  </a:cubicBezTo>
                  <a:cubicBezTo>
                    <a:pt x="4633" y="17973"/>
                    <a:pt x="4831" y="8812"/>
                    <a:pt x="4590" y="11080"/>
                  </a:cubicBezTo>
                  <a:cubicBezTo>
                    <a:pt x="4349" y="13349"/>
                    <a:pt x="3423" y="7273"/>
                    <a:pt x="3024" y="11080"/>
                  </a:cubicBezTo>
                  <a:cubicBezTo>
                    <a:pt x="2626" y="14888"/>
                    <a:pt x="2323" y="10754"/>
                    <a:pt x="2106" y="11080"/>
                  </a:cubicBezTo>
                  <a:cubicBezTo>
                    <a:pt x="1889" y="11407"/>
                    <a:pt x="1553" y="14519"/>
                    <a:pt x="1404" y="11080"/>
                  </a:cubicBezTo>
                  <a:cubicBezTo>
                    <a:pt x="1255" y="7642"/>
                    <a:pt x="430" y="14155"/>
                    <a:pt x="0" y="11080"/>
                  </a:cubicBezTo>
                  <a:cubicBezTo>
                    <a:pt x="0" y="9255"/>
                    <a:pt x="-1" y="8329"/>
                    <a:pt x="0" y="6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Фигура"/>
            <p:cNvSpPr/>
            <p:nvPr/>
          </p:nvSpPr>
          <p:spPr>
            <a:xfrm>
              <a:off x="236" y="2666"/>
              <a:ext cx="10854421" cy="58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3108" fill="norm" stroke="1" extrusionOk="0">
                  <a:moveTo>
                    <a:pt x="0" y="4811"/>
                  </a:moveTo>
                  <a:cubicBezTo>
                    <a:pt x="293" y="533"/>
                    <a:pt x="692" y="3737"/>
                    <a:pt x="918" y="4811"/>
                  </a:cubicBezTo>
                  <a:cubicBezTo>
                    <a:pt x="1144" y="5885"/>
                    <a:pt x="1609" y="9256"/>
                    <a:pt x="2268" y="4811"/>
                  </a:cubicBezTo>
                  <a:cubicBezTo>
                    <a:pt x="2927" y="366"/>
                    <a:pt x="3239" y="6094"/>
                    <a:pt x="3834" y="4811"/>
                  </a:cubicBezTo>
                  <a:cubicBezTo>
                    <a:pt x="4429" y="3528"/>
                    <a:pt x="4254" y="4086"/>
                    <a:pt x="4536" y="4811"/>
                  </a:cubicBezTo>
                  <a:cubicBezTo>
                    <a:pt x="4818" y="5536"/>
                    <a:pt x="4889" y="6983"/>
                    <a:pt x="5238" y="4811"/>
                  </a:cubicBezTo>
                  <a:cubicBezTo>
                    <a:pt x="5587" y="2639"/>
                    <a:pt x="6391" y="-4833"/>
                    <a:pt x="7020" y="4811"/>
                  </a:cubicBezTo>
                  <a:cubicBezTo>
                    <a:pt x="7649" y="14455"/>
                    <a:pt x="8077" y="9754"/>
                    <a:pt x="8370" y="4811"/>
                  </a:cubicBezTo>
                  <a:cubicBezTo>
                    <a:pt x="8662" y="-132"/>
                    <a:pt x="8905" y="2155"/>
                    <a:pt x="9072" y="4811"/>
                  </a:cubicBezTo>
                  <a:cubicBezTo>
                    <a:pt x="9239" y="7467"/>
                    <a:pt x="10033" y="3450"/>
                    <a:pt x="10422" y="4811"/>
                  </a:cubicBezTo>
                  <a:cubicBezTo>
                    <a:pt x="10810" y="6172"/>
                    <a:pt x="11827" y="891"/>
                    <a:pt x="12203" y="4811"/>
                  </a:cubicBezTo>
                  <a:cubicBezTo>
                    <a:pt x="12580" y="8730"/>
                    <a:pt x="12903" y="10694"/>
                    <a:pt x="13337" y="4811"/>
                  </a:cubicBezTo>
                  <a:cubicBezTo>
                    <a:pt x="13772" y="-1072"/>
                    <a:pt x="13912" y="1412"/>
                    <a:pt x="14471" y="4811"/>
                  </a:cubicBezTo>
                  <a:cubicBezTo>
                    <a:pt x="15030" y="8210"/>
                    <a:pt x="15292" y="-2580"/>
                    <a:pt x="15821" y="4811"/>
                  </a:cubicBezTo>
                  <a:cubicBezTo>
                    <a:pt x="16351" y="12202"/>
                    <a:pt x="16901" y="2458"/>
                    <a:pt x="17387" y="4811"/>
                  </a:cubicBezTo>
                  <a:cubicBezTo>
                    <a:pt x="17873" y="7163"/>
                    <a:pt x="18291" y="1694"/>
                    <a:pt x="18953" y="4811"/>
                  </a:cubicBezTo>
                  <a:cubicBezTo>
                    <a:pt x="19615" y="7928"/>
                    <a:pt x="20491" y="6489"/>
                    <a:pt x="21599" y="4811"/>
                  </a:cubicBezTo>
                  <a:cubicBezTo>
                    <a:pt x="21600" y="5809"/>
                    <a:pt x="21600" y="6880"/>
                    <a:pt x="21599" y="8912"/>
                  </a:cubicBezTo>
                  <a:cubicBezTo>
                    <a:pt x="21276" y="11207"/>
                    <a:pt x="21042" y="11444"/>
                    <a:pt x="20681" y="8912"/>
                  </a:cubicBezTo>
                  <a:cubicBezTo>
                    <a:pt x="20319" y="6380"/>
                    <a:pt x="19574" y="1057"/>
                    <a:pt x="18899" y="8912"/>
                  </a:cubicBezTo>
                  <a:cubicBezTo>
                    <a:pt x="18224" y="16767"/>
                    <a:pt x="18147" y="11698"/>
                    <a:pt x="17549" y="8912"/>
                  </a:cubicBezTo>
                  <a:cubicBezTo>
                    <a:pt x="16951" y="6126"/>
                    <a:pt x="17193" y="6265"/>
                    <a:pt x="16847" y="8912"/>
                  </a:cubicBezTo>
                  <a:cubicBezTo>
                    <a:pt x="16501" y="11559"/>
                    <a:pt x="15915" y="9052"/>
                    <a:pt x="15497" y="8912"/>
                  </a:cubicBezTo>
                  <a:cubicBezTo>
                    <a:pt x="15079" y="8771"/>
                    <a:pt x="14751" y="9613"/>
                    <a:pt x="14363" y="8912"/>
                  </a:cubicBezTo>
                  <a:cubicBezTo>
                    <a:pt x="13976" y="8210"/>
                    <a:pt x="13727" y="8135"/>
                    <a:pt x="13229" y="8912"/>
                  </a:cubicBezTo>
                  <a:cubicBezTo>
                    <a:pt x="12732" y="9689"/>
                    <a:pt x="12446" y="13472"/>
                    <a:pt x="12095" y="8912"/>
                  </a:cubicBezTo>
                  <a:cubicBezTo>
                    <a:pt x="11745" y="4351"/>
                    <a:pt x="11189" y="5531"/>
                    <a:pt x="10962" y="8912"/>
                  </a:cubicBezTo>
                  <a:cubicBezTo>
                    <a:pt x="10734" y="12292"/>
                    <a:pt x="10022" y="10827"/>
                    <a:pt x="9396" y="8912"/>
                  </a:cubicBezTo>
                  <a:cubicBezTo>
                    <a:pt x="8769" y="6996"/>
                    <a:pt x="8436" y="14128"/>
                    <a:pt x="8046" y="8912"/>
                  </a:cubicBezTo>
                  <a:cubicBezTo>
                    <a:pt x="7656" y="3695"/>
                    <a:pt x="7599" y="12583"/>
                    <a:pt x="7344" y="8912"/>
                  </a:cubicBezTo>
                  <a:cubicBezTo>
                    <a:pt x="7088" y="5241"/>
                    <a:pt x="6498" y="14273"/>
                    <a:pt x="6210" y="8912"/>
                  </a:cubicBezTo>
                  <a:cubicBezTo>
                    <a:pt x="5921" y="3551"/>
                    <a:pt x="5413" y="13035"/>
                    <a:pt x="4644" y="8912"/>
                  </a:cubicBezTo>
                  <a:cubicBezTo>
                    <a:pt x="3875" y="4789"/>
                    <a:pt x="4174" y="6106"/>
                    <a:pt x="3726" y="8912"/>
                  </a:cubicBezTo>
                  <a:cubicBezTo>
                    <a:pt x="3279" y="11718"/>
                    <a:pt x="2553" y="14987"/>
                    <a:pt x="1944" y="8912"/>
                  </a:cubicBezTo>
                  <a:cubicBezTo>
                    <a:pt x="1336" y="2837"/>
                    <a:pt x="813" y="1946"/>
                    <a:pt x="0" y="8912"/>
                  </a:cubicBezTo>
                  <a:cubicBezTo>
                    <a:pt x="0" y="6934"/>
                    <a:pt x="1" y="5811"/>
                    <a:pt x="0" y="4811"/>
                  </a:cubicBezTo>
                  <a:close/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81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rcRect l="1833" t="0" r="4697" b="0"/>
          <a:stretch>
            <a:fillRect/>
          </a:stretch>
        </p:blipFill>
        <p:spPr>
          <a:xfrm>
            <a:off x="2477097" y="1811335"/>
            <a:ext cx="6202777" cy="4289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Rectangle 40"/>
          <p:cNvGrpSpPr/>
          <p:nvPr/>
        </p:nvGrpSpPr>
        <p:grpSpPr>
          <a:xfrm>
            <a:off x="837573" y="1689695"/>
            <a:ext cx="10516373" cy="60992"/>
            <a:chOff x="0" y="0"/>
            <a:chExt cx="10516372" cy="60990"/>
          </a:xfrm>
        </p:grpSpPr>
        <p:sp>
          <p:nvSpPr>
            <p:cNvPr id="183" name="Фигура"/>
            <p:cNvSpPr/>
            <p:nvPr/>
          </p:nvSpPr>
          <p:spPr>
            <a:xfrm>
              <a:off x="-1" y="146"/>
              <a:ext cx="10516373" cy="6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270" fill="norm" stroke="1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Фигура"/>
            <p:cNvSpPr/>
            <p:nvPr/>
          </p:nvSpPr>
          <p:spPr>
            <a:xfrm>
              <a:off x="625" y="-1"/>
              <a:ext cx="10515693" cy="6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69" fill="norm" stroke="1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6" name="Rectangle 42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7" name="Рисунок 6" descr="Рисунок 6"/>
          <p:cNvPicPr>
            <a:picLocks noChangeAspect="1"/>
          </p:cNvPicPr>
          <p:nvPr/>
        </p:nvPicPr>
        <p:blipFill>
          <a:blip r:embed="rId2">
            <a:alphaModFix amt="40000"/>
            <a:extLst/>
          </a:blip>
          <a:srcRect l="0" t="0" r="0" b="15730"/>
          <a:stretch>
            <a:fillRect/>
          </a:stretch>
        </p:blipFill>
        <p:spPr>
          <a:xfrm>
            <a:off x="19" y="9"/>
            <a:ext cx="12191981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>
              <a:defRPr sz="7200"/>
            </a:pPr>
            <a:r>
              <a:t>А что по данным</a:t>
            </a:r>
            <a:r>
              <a:t>?</a:t>
            </a:r>
            <a:r>
              <a:t>…</a:t>
            </a:r>
          </a:p>
        </p:txBody>
      </p:sp>
      <p:grpSp>
        <p:nvGrpSpPr>
          <p:cNvPr id="191" name="Rectangle 6"/>
          <p:cNvGrpSpPr/>
          <p:nvPr/>
        </p:nvGrpSpPr>
        <p:grpSpPr>
          <a:xfrm>
            <a:off x="765277" y="1778071"/>
            <a:ext cx="10854658" cy="61122"/>
            <a:chOff x="0" y="0"/>
            <a:chExt cx="10854656" cy="61120"/>
          </a:xfrm>
        </p:grpSpPr>
        <p:sp>
          <p:nvSpPr>
            <p:cNvPr id="189" name="Фигура"/>
            <p:cNvSpPr/>
            <p:nvPr/>
          </p:nvSpPr>
          <p:spPr>
            <a:xfrm>
              <a:off x="0" y="-1"/>
              <a:ext cx="10854229" cy="5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314" fill="norm" stroke="1" extrusionOk="0">
                  <a:moveTo>
                    <a:pt x="0" y="6302"/>
                  </a:moveTo>
                  <a:cubicBezTo>
                    <a:pt x="532" y="10296"/>
                    <a:pt x="827" y="802"/>
                    <a:pt x="1134" y="6302"/>
                  </a:cubicBezTo>
                  <a:cubicBezTo>
                    <a:pt x="1442" y="11802"/>
                    <a:pt x="1531" y="5687"/>
                    <a:pt x="1836" y="6302"/>
                  </a:cubicBezTo>
                  <a:cubicBezTo>
                    <a:pt x="2141" y="6917"/>
                    <a:pt x="2785" y="6264"/>
                    <a:pt x="3618" y="6302"/>
                  </a:cubicBezTo>
                  <a:cubicBezTo>
                    <a:pt x="4451" y="6340"/>
                    <a:pt x="4269" y="7734"/>
                    <a:pt x="4752" y="6302"/>
                  </a:cubicBezTo>
                  <a:cubicBezTo>
                    <a:pt x="5235" y="4870"/>
                    <a:pt x="5559" y="11132"/>
                    <a:pt x="5886" y="6302"/>
                  </a:cubicBezTo>
                  <a:cubicBezTo>
                    <a:pt x="6213" y="1472"/>
                    <a:pt x="7123" y="11267"/>
                    <a:pt x="7668" y="6302"/>
                  </a:cubicBezTo>
                  <a:cubicBezTo>
                    <a:pt x="8213" y="1337"/>
                    <a:pt x="8378" y="9493"/>
                    <a:pt x="8586" y="6302"/>
                  </a:cubicBezTo>
                  <a:cubicBezTo>
                    <a:pt x="8794" y="3111"/>
                    <a:pt x="9477" y="1803"/>
                    <a:pt x="10368" y="6302"/>
                  </a:cubicBezTo>
                  <a:cubicBezTo>
                    <a:pt x="11258" y="10801"/>
                    <a:pt x="11328" y="5442"/>
                    <a:pt x="12150" y="6302"/>
                  </a:cubicBezTo>
                  <a:cubicBezTo>
                    <a:pt x="12971" y="7162"/>
                    <a:pt x="12846" y="4963"/>
                    <a:pt x="13499" y="6302"/>
                  </a:cubicBezTo>
                  <a:cubicBezTo>
                    <a:pt x="14153" y="7641"/>
                    <a:pt x="14809" y="1643"/>
                    <a:pt x="15281" y="6302"/>
                  </a:cubicBezTo>
                  <a:cubicBezTo>
                    <a:pt x="15753" y="10961"/>
                    <a:pt x="16125" y="-64"/>
                    <a:pt x="16415" y="6302"/>
                  </a:cubicBezTo>
                  <a:cubicBezTo>
                    <a:pt x="16706" y="12668"/>
                    <a:pt x="17019" y="12966"/>
                    <a:pt x="17549" y="6302"/>
                  </a:cubicBezTo>
                  <a:cubicBezTo>
                    <a:pt x="18079" y="-362"/>
                    <a:pt x="18728" y="16231"/>
                    <a:pt x="19115" y="6302"/>
                  </a:cubicBezTo>
                  <a:cubicBezTo>
                    <a:pt x="19502" y="-3627"/>
                    <a:pt x="19913" y="-424"/>
                    <a:pt x="20249" y="6302"/>
                  </a:cubicBezTo>
                  <a:cubicBezTo>
                    <a:pt x="20586" y="13028"/>
                    <a:pt x="21285" y="6484"/>
                    <a:pt x="21599" y="6302"/>
                  </a:cubicBezTo>
                  <a:cubicBezTo>
                    <a:pt x="21598" y="8573"/>
                    <a:pt x="21599" y="9997"/>
                    <a:pt x="21599" y="11080"/>
                  </a:cubicBezTo>
                  <a:cubicBezTo>
                    <a:pt x="21110" y="12640"/>
                    <a:pt x="20583" y="12131"/>
                    <a:pt x="20033" y="11080"/>
                  </a:cubicBezTo>
                  <a:cubicBezTo>
                    <a:pt x="19483" y="10031"/>
                    <a:pt x="19588" y="7233"/>
                    <a:pt x="19331" y="11080"/>
                  </a:cubicBezTo>
                  <a:cubicBezTo>
                    <a:pt x="19074" y="14928"/>
                    <a:pt x="18665" y="6792"/>
                    <a:pt x="18413" y="11080"/>
                  </a:cubicBezTo>
                  <a:cubicBezTo>
                    <a:pt x="18161" y="15369"/>
                    <a:pt x="17075" y="5021"/>
                    <a:pt x="16631" y="11080"/>
                  </a:cubicBezTo>
                  <a:cubicBezTo>
                    <a:pt x="16187" y="17140"/>
                    <a:pt x="15727" y="13215"/>
                    <a:pt x="15281" y="11080"/>
                  </a:cubicBezTo>
                  <a:cubicBezTo>
                    <a:pt x="14836" y="8946"/>
                    <a:pt x="14797" y="13385"/>
                    <a:pt x="14363" y="11080"/>
                  </a:cubicBezTo>
                  <a:cubicBezTo>
                    <a:pt x="13929" y="8776"/>
                    <a:pt x="13294" y="11263"/>
                    <a:pt x="13014" y="11080"/>
                  </a:cubicBezTo>
                  <a:cubicBezTo>
                    <a:pt x="12733" y="10899"/>
                    <a:pt x="12561" y="14929"/>
                    <a:pt x="12312" y="11080"/>
                  </a:cubicBezTo>
                  <a:cubicBezTo>
                    <a:pt x="12062" y="7232"/>
                    <a:pt x="11835" y="9457"/>
                    <a:pt x="11610" y="11080"/>
                  </a:cubicBezTo>
                  <a:cubicBezTo>
                    <a:pt x="11385" y="12704"/>
                    <a:pt x="10910" y="8545"/>
                    <a:pt x="10260" y="11080"/>
                  </a:cubicBezTo>
                  <a:cubicBezTo>
                    <a:pt x="9610" y="13616"/>
                    <a:pt x="9634" y="13962"/>
                    <a:pt x="9342" y="11080"/>
                  </a:cubicBezTo>
                  <a:cubicBezTo>
                    <a:pt x="9049" y="8199"/>
                    <a:pt x="8115" y="8134"/>
                    <a:pt x="7776" y="11080"/>
                  </a:cubicBezTo>
                  <a:cubicBezTo>
                    <a:pt x="7437" y="14027"/>
                    <a:pt x="7041" y="11954"/>
                    <a:pt x="6858" y="11080"/>
                  </a:cubicBezTo>
                  <a:cubicBezTo>
                    <a:pt x="6674" y="10207"/>
                    <a:pt x="5951" y="4188"/>
                    <a:pt x="5292" y="11080"/>
                  </a:cubicBezTo>
                  <a:cubicBezTo>
                    <a:pt x="4633" y="17973"/>
                    <a:pt x="4831" y="8812"/>
                    <a:pt x="4590" y="11080"/>
                  </a:cubicBezTo>
                  <a:cubicBezTo>
                    <a:pt x="4349" y="13349"/>
                    <a:pt x="3423" y="7273"/>
                    <a:pt x="3024" y="11080"/>
                  </a:cubicBezTo>
                  <a:cubicBezTo>
                    <a:pt x="2626" y="14888"/>
                    <a:pt x="2323" y="10754"/>
                    <a:pt x="2106" y="11080"/>
                  </a:cubicBezTo>
                  <a:cubicBezTo>
                    <a:pt x="1889" y="11407"/>
                    <a:pt x="1553" y="14519"/>
                    <a:pt x="1404" y="11080"/>
                  </a:cubicBezTo>
                  <a:cubicBezTo>
                    <a:pt x="1255" y="7642"/>
                    <a:pt x="430" y="14155"/>
                    <a:pt x="0" y="11080"/>
                  </a:cubicBezTo>
                  <a:cubicBezTo>
                    <a:pt x="0" y="9255"/>
                    <a:pt x="-1" y="8329"/>
                    <a:pt x="0" y="6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Фигура"/>
            <p:cNvSpPr/>
            <p:nvPr/>
          </p:nvSpPr>
          <p:spPr>
            <a:xfrm>
              <a:off x="236" y="2666"/>
              <a:ext cx="10854421" cy="58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3108" fill="norm" stroke="1" extrusionOk="0">
                  <a:moveTo>
                    <a:pt x="0" y="4811"/>
                  </a:moveTo>
                  <a:cubicBezTo>
                    <a:pt x="293" y="533"/>
                    <a:pt x="692" y="3737"/>
                    <a:pt x="918" y="4811"/>
                  </a:cubicBezTo>
                  <a:cubicBezTo>
                    <a:pt x="1144" y="5885"/>
                    <a:pt x="1609" y="9256"/>
                    <a:pt x="2268" y="4811"/>
                  </a:cubicBezTo>
                  <a:cubicBezTo>
                    <a:pt x="2927" y="366"/>
                    <a:pt x="3239" y="6094"/>
                    <a:pt x="3834" y="4811"/>
                  </a:cubicBezTo>
                  <a:cubicBezTo>
                    <a:pt x="4429" y="3528"/>
                    <a:pt x="4254" y="4086"/>
                    <a:pt x="4536" y="4811"/>
                  </a:cubicBezTo>
                  <a:cubicBezTo>
                    <a:pt x="4818" y="5536"/>
                    <a:pt x="4889" y="6983"/>
                    <a:pt x="5238" y="4811"/>
                  </a:cubicBezTo>
                  <a:cubicBezTo>
                    <a:pt x="5587" y="2639"/>
                    <a:pt x="6391" y="-4833"/>
                    <a:pt x="7020" y="4811"/>
                  </a:cubicBezTo>
                  <a:cubicBezTo>
                    <a:pt x="7649" y="14455"/>
                    <a:pt x="8077" y="9754"/>
                    <a:pt x="8370" y="4811"/>
                  </a:cubicBezTo>
                  <a:cubicBezTo>
                    <a:pt x="8662" y="-132"/>
                    <a:pt x="8905" y="2155"/>
                    <a:pt x="9072" y="4811"/>
                  </a:cubicBezTo>
                  <a:cubicBezTo>
                    <a:pt x="9239" y="7467"/>
                    <a:pt x="10033" y="3450"/>
                    <a:pt x="10422" y="4811"/>
                  </a:cubicBezTo>
                  <a:cubicBezTo>
                    <a:pt x="10810" y="6172"/>
                    <a:pt x="11827" y="891"/>
                    <a:pt x="12203" y="4811"/>
                  </a:cubicBezTo>
                  <a:cubicBezTo>
                    <a:pt x="12580" y="8730"/>
                    <a:pt x="12903" y="10694"/>
                    <a:pt x="13337" y="4811"/>
                  </a:cubicBezTo>
                  <a:cubicBezTo>
                    <a:pt x="13772" y="-1072"/>
                    <a:pt x="13912" y="1412"/>
                    <a:pt x="14471" y="4811"/>
                  </a:cubicBezTo>
                  <a:cubicBezTo>
                    <a:pt x="15030" y="8210"/>
                    <a:pt x="15292" y="-2580"/>
                    <a:pt x="15821" y="4811"/>
                  </a:cubicBezTo>
                  <a:cubicBezTo>
                    <a:pt x="16351" y="12202"/>
                    <a:pt x="16901" y="2458"/>
                    <a:pt x="17387" y="4811"/>
                  </a:cubicBezTo>
                  <a:cubicBezTo>
                    <a:pt x="17873" y="7163"/>
                    <a:pt x="18291" y="1694"/>
                    <a:pt x="18953" y="4811"/>
                  </a:cubicBezTo>
                  <a:cubicBezTo>
                    <a:pt x="19615" y="7928"/>
                    <a:pt x="20491" y="6489"/>
                    <a:pt x="21599" y="4811"/>
                  </a:cubicBezTo>
                  <a:cubicBezTo>
                    <a:pt x="21600" y="5809"/>
                    <a:pt x="21600" y="6880"/>
                    <a:pt x="21599" y="8912"/>
                  </a:cubicBezTo>
                  <a:cubicBezTo>
                    <a:pt x="21276" y="11207"/>
                    <a:pt x="21042" y="11444"/>
                    <a:pt x="20681" y="8912"/>
                  </a:cubicBezTo>
                  <a:cubicBezTo>
                    <a:pt x="20319" y="6380"/>
                    <a:pt x="19574" y="1057"/>
                    <a:pt x="18899" y="8912"/>
                  </a:cubicBezTo>
                  <a:cubicBezTo>
                    <a:pt x="18224" y="16767"/>
                    <a:pt x="18147" y="11698"/>
                    <a:pt x="17549" y="8912"/>
                  </a:cubicBezTo>
                  <a:cubicBezTo>
                    <a:pt x="16951" y="6126"/>
                    <a:pt x="17193" y="6265"/>
                    <a:pt x="16847" y="8912"/>
                  </a:cubicBezTo>
                  <a:cubicBezTo>
                    <a:pt x="16501" y="11559"/>
                    <a:pt x="15915" y="9052"/>
                    <a:pt x="15497" y="8912"/>
                  </a:cubicBezTo>
                  <a:cubicBezTo>
                    <a:pt x="15079" y="8771"/>
                    <a:pt x="14751" y="9613"/>
                    <a:pt x="14363" y="8912"/>
                  </a:cubicBezTo>
                  <a:cubicBezTo>
                    <a:pt x="13976" y="8210"/>
                    <a:pt x="13727" y="8135"/>
                    <a:pt x="13229" y="8912"/>
                  </a:cubicBezTo>
                  <a:cubicBezTo>
                    <a:pt x="12732" y="9689"/>
                    <a:pt x="12446" y="13472"/>
                    <a:pt x="12095" y="8912"/>
                  </a:cubicBezTo>
                  <a:cubicBezTo>
                    <a:pt x="11745" y="4351"/>
                    <a:pt x="11189" y="5531"/>
                    <a:pt x="10962" y="8912"/>
                  </a:cubicBezTo>
                  <a:cubicBezTo>
                    <a:pt x="10734" y="12292"/>
                    <a:pt x="10022" y="10827"/>
                    <a:pt x="9396" y="8912"/>
                  </a:cubicBezTo>
                  <a:cubicBezTo>
                    <a:pt x="8769" y="6996"/>
                    <a:pt x="8436" y="14128"/>
                    <a:pt x="8046" y="8912"/>
                  </a:cubicBezTo>
                  <a:cubicBezTo>
                    <a:pt x="7656" y="3695"/>
                    <a:pt x="7599" y="12583"/>
                    <a:pt x="7344" y="8912"/>
                  </a:cubicBezTo>
                  <a:cubicBezTo>
                    <a:pt x="7088" y="5241"/>
                    <a:pt x="6498" y="14273"/>
                    <a:pt x="6210" y="8912"/>
                  </a:cubicBezTo>
                  <a:cubicBezTo>
                    <a:pt x="5921" y="3551"/>
                    <a:pt x="5413" y="13035"/>
                    <a:pt x="4644" y="8912"/>
                  </a:cubicBezTo>
                  <a:cubicBezTo>
                    <a:pt x="3875" y="4789"/>
                    <a:pt x="4174" y="6106"/>
                    <a:pt x="3726" y="8912"/>
                  </a:cubicBezTo>
                  <a:cubicBezTo>
                    <a:pt x="3279" y="11718"/>
                    <a:pt x="2553" y="14987"/>
                    <a:pt x="1944" y="8912"/>
                  </a:cubicBezTo>
                  <a:cubicBezTo>
                    <a:pt x="1336" y="2837"/>
                    <a:pt x="813" y="1946"/>
                    <a:pt x="0" y="8912"/>
                  </a:cubicBezTo>
                  <a:cubicBezTo>
                    <a:pt x="0" y="6934"/>
                    <a:pt x="1" y="5811"/>
                    <a:pt x="0" y="4811"/>
                  </a:cubicBezTo>
                  <a:close/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92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rcRect l="1833" t="0" r="4697" b="0"/>
          <a:stretch>
            <a:fillRect/>
          </a:stretch>
        </p:blipFill>
        <p:spPr>
          <a:xfrm>
            <a:off x="2477097" y="1811335"/>
            <a:ext cx="6202777" cy="4289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Рисунок 9" descr="Рисунок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7098" y="1829623"/>
            <a:ext cx="6202777" cy="4241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58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6" name="Рисунок 6" descr="Рисунок 6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rcRect l="0" t="0" r="0" b="15708"/>
          <a:stretch>
            <a:fillRect/>
          </a:stretch>
        </p:blipFill>
        <p:spPr>
          <a:xfrm>
            <a:off x="19" y="9"/>
            <a:ext cx="12188811" cy="68579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Rectangle 6"/>
          <p:cNvGrpSpPr/>
          <p:nvPr/>
        </p:nvGrpSpPr>
        <p:grpSpPr>
          <a:xfrm>
            <a:off x="3973392" y="4345733"/>
            <a:ext cx="4245095" cy="61535"/>
            <a:chOff x="0" y="0"/>
            <a:chExt cx="4245093" cy="61534"/>
          </a:xfrm>
        </p:grpSpPr>
        <p:sp>
          <p:nvSpPr>
            <p:cNvPr id="197" name="Фигура"/>
            <p:cNvSpPr/>
            <p:nvPr/>
          </p:nvSpPr>
          <p:spPr>
            <a:xfrm>
              <a:off x="812" y="1604"/>
              <a:ext cx="4244282" cy="5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4733" fill="norm" stroke="1" extrusionOk="0">
                  <a:moveTo>
                    <a:pt x="0" y="5317"/>
                  </a:moveTo>
                  <a:cubicBezTo>
                    <a:pt x="652" y="9615"/>
                    <a:pt x="1591" y="5599"/>
                    <a:pt x="2869" y="5317"/>
                  </a:cubicBezTo>
                  <a:cubicBezTo>
                    <a:pt x="4147" y="5035"/>
                    <a:pt x="4260" y="7441"/>
                    <a:pt x="5306" y="5317"/>
                  </a:cubicBezTo>
                  <a:cubicBezTo>
                    <a:pt x="6351" y="3193"/>
                    <a:pt x="8083" y="-1893"/>
                    <a:pt x="8822" y="5317"/>
                  </a:cubicBezTo>
                  <a:cubicBezTo>
                    <a:pt x="9562" y="12527"/>
                    <a:pt x="10446" y="6809"/>
                    <a:pt x="11691" y="5317"/>
                  </a:cubicBezTo>
                  <a:cubicBezTo>
                    <a:pt x="12937" y="3824"/>
                    <a:pt x="13739" y="-566"/>
                    <a:pt x="14560" y="5317"/>
                  </a:cubicBezTo>
                  <a:cubicBezTo>
                    <a:pt x="15382" y="11200"/>
                    <a:pt x="17252" y="11630"/>
                    <a:pt x="18077" y="5317"/>
                  </a:cubicBezTo>
                  <a:cubicBezTo>
                    <a:pt x="18902" y="-996"/>
                    <a:pt x="20103" y="-2509"/>
                    <a:pt x="21593" y="5317"/>
                  </a:cubicBezTo>
                  <a:cubicBezTo>
                    <a:pt x="21596" y="7648"/>
                    <a:pt x="21600" y="10238"/>
                    <a:pt x="21593" y="12170"/>
                  </a:cubicBezTo>
                  <a:cubicBezTo>
                    <a:pt x="21018" y="7291"/>
                    <a:pt x="20012" y="18155"/>
                    <a:pt x="18941" y="12170"/>
                  </a:cubicBezTo>
                  <a:cubicBezTo>
                    <a:pt x="17869" y="6184"/>
                    <a:pt x="16639" y="19091"/>
                    <a:pt x="15856" y="12170"/>
                  </a:cubicBezTo>
                  <a:cubicBezTo>
                    <a:pt x="15073" y="5248"/>
                    <a:pt x="13964" y="13403"/>
                    <a:pt x="12771" y="12170"/>
                  </a:cubicBezTo>
                  <a:cubicBezTo>
                    <a:pt x="11578" y="10937"/>
                    <a:pt x="10513" y="18509"/>
                    <a:pt x="9902" y="12170"/>
                  </a:cubicBezTo>
                  <a:cubicBezTo>
                    <a:pt x="9291" y="5830"/>
                    <a:pt x="7161" y="10753"/>
                    <a:pt x="6386" y="12170"/>
                  </a:cubicBezTo>
                  <a:cubicBezTo>
                    <a:pt x="5610" y="13587"/>
                    <a:pt x="4264" y="15513"/>
                    <a:pt x="2869" y="12170"/>
                  </a:cubicBezTo>
                  <a:cubicBezTo>
                    <a:pt x="1474" y="8826"/>
                    <a:pt x="676" y="9376"/>
                    <a:pt x="0" y="12170"/>
                  </a:cubicBezTo>
                  <a:cubicBezTo>
                    <a:pt x="1" y="9850"/>
                    <a:pt x="1" y="6936"/>
                    <a:pt x="0" y="531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Фигура"/>
            <p:cNvSpPr/>
            <p:nvPr/>
          </p:nvSpPr>
          <p:spPr>
            <a:xfrm>
              <a:off x="-1" y="-1"/>
              <a:ext cx="4244404" cy="6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4696" fill="norm" stroke="1" extrusionOk="0">
                  <a:moveTo>
                    <a:pt x="4" y="5467"/>
                  </a:moveTo>
                  <a:cubicBezTo>
                    <a:pt x="804" y="1728"/>
                    <a:pt x="1932" y="4075"/>
                    <a:pt x="2873" y="5467"/>
                  </a:cubicBezTo>
                  <a:cubicBezTo>
                    <a:pt x="3814" y="6858"/>
                    <a:pt x="4612" y="4147"/>
                    <a:pt x="5310" y="5467"/>
                  </a:cubicBezTo>
                  <a:cubicBezTo>
                    <a:pt x="6007" y="6786"/>
                    <a:pt x="6908" y="382"/>
                    <a:pt x="7963" y="5467"/>
                  </a:cubicBezTo>
                  <a:cubicBezTo>
                    <a:pt x="9017" y="10551"/>
                    <a:pt x="9734" y="11469"/>
                    <a:pt x="11264" y="5467"/>
                  </a:cubicBezTo>
                  <a:cubicBezTo>
                    <a:pt x="12793" y="-536"/>
                    <a:pt x="12801" y="-1010"/>
                    <a:pt x="14133" y="5467"/>
                  </a:cubicBezTo>
                  <a:cubicBezTo>
                    <a:pt x="15464" y="11943"/>
                    <a:pt x="16179" y="9793"/>
                    <a:pt x="16786" y="5467"/>
                  </a:cubicBezTo>
                  <a:cubicBezTo>
                    <a:pt x="17392" y="1140"/>
                    <a:pt x="20421" y="-4294"/>
                    <a:pt x="21598" y="5467"/>
                  </a:cubicBezTo>
                  <a:cubicBezTo>
                    <a:pt x="21593" y="7450"/>
                    <a:pt x="21596" y="10604"/>
                    <a:pt x="21598" y="12018"/>
                  </a:cubicBezTo>
                  <a:cubicBezTo>
                    <a:pt x="20933" y="6968"/>
                    <a:pt x="19992" y="8088"/>
                    <a:pt x="18513" y="12018"/>
                  </a:cubicBezTo>
                  <a:cubicBezTo>
                    <a:pt x="17034" y="15948"/>
                    <a:pt x="16565" y="14020"/>
                    <a:pt x="15860" y="12018"/>
                  </a:cubicBezTo>
                  <a:cubicBezTo>
                    <a:pt x="15156" y="10016"/>
                    <a:pt x="13337" y="14546"/>
                    <a:pt x="12343" y="12018"/>
                  </a:cubicBezTo>
                  <a:cubicBezTo>
                    <a:pt x="11349" y="9490"/>
                    <a:pt x="10630" y="6730"/>
                    <a:pt x="9474" y="12018"/>
                  </a:cubicBezTo>
                  <a:cubicBezTo>
                    <a:pt x="8318" y="17306"/>
                    <a:pt x="7649" y="7442"/>
                    <a:pt x="7037" y="12018"/>
                  </a:cubicBezTo>
                  <a:cubicBezTo>
                    <a:pt x="6425" y="16594"/>
                    <a:pt x="5324" y="14422"/>
                    <a:pt x="3736" y="12018"/>
                  </a:cubicBezTo>
                  <a:cubicBezTo>
                    <a:pt x="2149" y="9614"/>
                    <a:pt x="1740" y="3266"/>
                    <a:pt x="4" y="12018"/>
                  </a:cubicBezTo>
                  <a:cubicBezTo>
                    <a:pt x="-2" y="9047"/>
                    <a:pt x="-2" y="7245"/>
                    <a:pt x="4" y="5467"/>
                  </a:cubicBezTo>
                  <a:close/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0" name="Заголовок 3"/>
          <p:cNvSpPr txBox="1"/>
          <p:nvPr>
            <p:ph type="title"/>
          </p:nvPr>
        </p:nvSpPr>
        <p:spPr>
          <a:xfrm>
            <a:off x="836675" y="626090"/>
            <a:ext cx="10515601" cy="2245425"/>
          </a:xfrm>
          <a:prstGeom prst="rect">
            <a:avLst/>
          </a:prstGeom>
        </p:spPr>
        <p:txBody>
          <a:bodyPr/>
          <a:lstStyle/>
          <a:p>
            <a:pPr algn="ctr" defTabSz="905255">
              <a:defRPr sz="7128"/>
            </a:pPr>
            <a:r>
              <a:t>Планирование</a:t>
            </a:r>
            <a:r>
              <a:t>?</a:t>
            </a:r>
            <a:br/>
          </a:p>
        </p:txBody>
      </p:sp>
      <p:pic>
        <p:nvPicPr>
          <p:cNvPr id="20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2949" y="2014226"/>
            <a:ext cx="4366102" cy="4366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0000FF"/>
      </a:hlink>
      <a:folHlink>
        <a:srgbClr val="FF00FF"/>
      </a:folHlink>
    </a:clrScheme>
    <a:fontScheme name="SketchyVTI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Sketchy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he Hand Bold"/>
            <a:ea typeface="The Hand Bold"/>
            <a:cs typeface="The Hand Bold"/>
            <a:sym typeface="The Han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he Hand Bold"/>
            <a:ea typeface="The Hand Bold"/>
            <a:cs typeface="The Hand Bold"/>
            <a:sym typeface="The Han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0000FF"/>
      </a:hlink>
      <a:folHlink>
        <a:srgbClr val="FF00FF"/>
      </a:folHlink>
    </a:clrScheme>
    <a:fontScheme name="SketchyVTI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Sketchy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he Hand Bold"/>
            <a:ea typeface="The Hand Bold"/>
            <a:cs typeface="The Hand Bold"/>
            <a:sym typeface="The Han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he Hand Bold"/>
            <a:ea typeface="The Hand Bold"/>
            <a:cs typeface="The Hand Bold"/>
            <a:sym typeface="The Han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