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8" r:id="rId3"/>
    <p:sldId id="265" r:id="rId4"/>
    <p:sldId id="262" r:id="rId5"/>
    <p:sldId id="264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>
        <p:scale>
          <a:sx n="69" d="100"/>
          <a:sy n="69" d="100"/>
        </p:scale>
        <p:origin x="-1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0404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58391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1477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79437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572313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25959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33305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41383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8244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532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3296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4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34" r:id="rId6"/>
    <p:sldLayoutId id="2147483729" r:id="rId7"/>
    <p:sldLayoutId id="2147483730" r:id="rId8"/>
    <p:sldLayoutId id="2147483731" r:id="rId9"/>
    <p:sldLayoutId id="2147483733" r:id="rId10"/>
    <p:sldLayoutId id="2147483732" r:id="rId11"/>
  </p:sldLayoutIdLst>
  <p:transition spd="slow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E2D44F-486C-B0D8-CF0C-FC8D5A88BF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0"/>
          </a:blip>
          <a:srcRect r="-1" b="15708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DA115-F0E1-910B-0CA1-E8C9C281B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sz="10800" dirty="0" err="1"/>
              <a:t>Oopps</a:t>
            </a:r>
            <a:r>
              <a:rPr lang="en-US" sz="10800" dirty="0"/>
              <a:t>! Trap!</a:t>
            </a:r>
            <a:endParaRPr lang="ru-RU" sz="10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EEE810-580E-B1D1-286A-0474ED4B9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1500" dirty="0">
                <a:latin typeface="+mj-lt"/>
              </a:rPr>
              <a:t>Команда:</a:t>
            </a:r>
          </a:p>
          <a:p>
            <a:pPr algn="ctr">
              <a:lnSpc>
                <a:spcPct val="100000"/>
              </a:lnSpc>
            </a:pPr>
            <a:r>
              <a:rPr lang="ru-RU" sz="1500" dirty="0">
                <a:latin typeface="+mj-lt"/>
              </a:rPr>
              <a:t>Анфилатова Надежда</a:t>
            </a:r>
          </a:p>
          <a:p>
            <a:pPr algn="ctr">
              <a:lnSpc>
                <a:spcPct val="100000"/>
              </a:lnSpc>
            </a:pPr>
            <a:r>
              <a:rPr lang="ru-RU" sz="1500" dirty="0" err="1">
                <a:latin typeface="+mj-lt"/>
              </a:rPr>
              <a:t>Будюкова</a:t>
            </a:r>
            <a:r>
              <a:rPr lang="ru-RU" sz="1500" dirty="0">
                <a:latin typeface="+mj-lt"/>
              </a:rPr>
              <a:t> Полина</a:t>
            </a:r>
          </a:p>
          <a:p>
            <a:pPr algn="ctr">
              <a:lnSpc>
                <a:spcPct val="100000"/>
              </a:lnSpc>
            </a:pPr>
            <a:r>
              <a:rPr lang="ru-RU" sz="1500" dirty="0" err="1">
                <a:latin typeface="+mj-lt"/>
              </a:rPr>
              <a:t>Осинкина</a:t>
            </a:r>
            <a:r>
              <a:rPr lang="ru-RU" sz="1500" dirty="0">
                <a:latin typeface="+mj-lt"/>
              </a:rPr>
              <a:t> Анастасия 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80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1D9B44-D2B0-BE4A-DB94-CD7417110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35" name="Rectangle 29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FF5A1A-F892-8BF7-020C-A98114C5155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40000"/>
          </a:blip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3B389-45A1-E55A-383D-2024716E8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853673"/>
            <a:ext cx="402336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dirty="0" err="1"/>
              <a:t>Что</a:t>
            </a:r>
            <a:r>
              <a:rPr lang="en-US" sz="7200" dirty="0"/>
              <a:t> </a:t>
            </a:r>
            <a:r>
              <a:rPr lang="en-US" sz="7200" dirty="0" err="1"/>
              <a:t>это</a:t>
            </a:r>
            <a:r>
              <a:rPr lang="en-US" sz="7200" dirty="0"/>
              <a:t> </a:t>
            </a:r>
            <a:r>
              <a:rPr lang="en-US" sz="7200" dirty="0" err="1"/>
              <a:t>такое</a:t>
            </a:r>
            <a:r>
              <a:rPr lang="en-US" sz="7200" dirty="0"/>
              <a:t>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ED7585-E5BF-2E0A-F15B-32636D5F5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9083" y="853673"/>
            <a:ext cx="571500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>
                <a:latin typeface="+mj-lt"/>
              </a:rPr>
              <a:t>Веб-приложение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>
                <a:latin typeface="+mj-lt"/>
              </a:rPr>
              <a:t>2</a:t>
            </a:r>
            <a:r>
              <a:rPr lang="en-US">
                <a:latin typeface="+mj-lt"/>
              </a:rPr>
              <a:t>d</a:t>
            </a:r>
            <a:r>
              <a:rPr lang="ru-RU">
                <a:latin typeface="+mj-lt"/>
              </a:rPr>
              <a:t>-игра</a:t>
            </a:r>
            <a:endParaRPr lang="en-US">
              <a:latin typeface="+mj-lt"/>
            </a:endParaRP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Простой геймлей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Мультиплеер, но для знакомых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2 роли trapper и runner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Статистика игр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latin typeface="+mj-lt"/>
              </a:rPr>
              <a:t>Возможность расширения</a:t>
            </a:r>
            <a:endParaRPr lang="en-US" dirty="0">
              <a:latin typeface="+mj-lt"/>
            </a:endParaRPr>
          </a:p>
        </p:txBody>
      </p:sp>
      <p:sp>
        <p:nvSpPr>
          <p:cNvPr id="36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3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429787-8454-36BA-7097-B6FA45B07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ED1D94F-BC8C-4ABD-9133-E5FE8FD0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CAA611-5846-2C72-B06D-F5590EF8CCD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40000"/>
          </a:blip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3325E1-2505-7D03-C317-399AE1037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8019" y="494951"/>
            <a:ext cx="4979194" cy="57222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7200" dirty="0"/>
              <a:t>Проще показать…</a:t>
            </a:r>
            <a:endParaRPr lang="en-US" sz="7200" dirty="0"/>
          </a:p>
        </p:txBody>
      </p:sp>
      <p:sp>
        <p:nvSpPr>
          <p:cNvPr id="45" name="sketchy content container">
            <a:extLst>
              <a:ext uri="{FF2B5EF4-FFF2-40B4-BE49-F238E27FC236}">
                <a16:creationId xmlns:a16="http://schemas.microsoft.com/office/drawing/2014/main" id="{65C49067-A40C-4881-A0C6-21B612551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75" y="494951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D34BFF9-D852-76DD-898C-E9531A79D7BF}"/>
              </a:ext>
            </a:extLst>
          </p:cNvPr>
          <p:cNvCxnSpPr>
            <a:cxnSpLocks/>
          </p:cNvCxnSpPr>
          <p:nvPr/>
        </p:nvCxnSpPr>
        <p:spPr>
          <a:xfrm>
            <a:off x="3835825" y="503375"/>
            <a:ext cx="3030095" cy="136375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EFAC2EA4-9BAA-B5A6-86BA-BA11672A194A}"/>
              </a:ext>
            </a:extLst>
          </p:cNvPr>
          <p:cNvCxnSpPr>
            <a:cxnSpLocks/>
          </p:cNvCxnSpPr>
          <p:nvPr/>
        </p:nvCxnSpPr>
        <p:spPr>
          <a:xfrm>
            <a:off x="6316266" y="5016103"/>
            <a:ext cx="556813" cy="1167916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EA1A8FE5-35C7-813C-FEAF-69BDB01CDD4D}"/>
              </a:ext>
            </a:extLst>
          </p:cNvPr>
          <p:cNvCxnSpPr>
            <a:cxnSpLocks/>
          </p:cNvCxnSpPr>
          <p:nvPr/>
        </p:nvCxnSpPr>
        <p:spPr>
          <a:xfrm flipH="1" flipV="1">
            <a:off x="671783" y="494951"/>
            <a:ext cx="883634" cy="5689068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8914719-CCCA-7A55-2A29-099EAEB80C12}"/>
              </a:ext>
            </a:extLst>
          </p:cNvPr>
          <p:cNvCxnSpPr>
            <a:cxnSpLocks/>
          </p:cNvCxnSpPr>
          <p:nvPr/>
        </p:nvCxnSpPr>
        <p:spPr>
          <a:xfrm flipV="1">
            <a:off x="640428" y="1386874"/>
            <a:ext cx="6232651" cy="4821881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9F1129C-02B2-C656-81D0-7AA747C1FBA9}"/>
              </a:ext>
            </a:extLst>
          </p:cNvPr>
          <p:cNvCxnSpPr>
            <a:cxnSpLocks/>
          </p:cNvCxnSpPr>
          <p:nvPr/>
        </p:nvCxnSpPr>
        <p:spPr>
          <a:xfrm>
            <a:off x="662642" y="714822"/>
            <a:ext cx="6210437" cy="204878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D4557FD8-68C2-41E1-0AEF-9A95C639F138}"/>
              </a:ext>
            </a:extLst>
          </p:cNvPr>
          <p:cNvCxnSpPr>
            <a:cxnSpLocks/>
          </p:cNvCxnSpPr>
          <p:nvPr/>
        </p:nvCxnSpPr>
        <p:spPr>
          <a:xfrm flipV="1">
            <a:off x="637381" y="528111"/>
            <a:ext cx="2064630" cy="416635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140A9CAA-070D-B7C5-553D-AF2D14997F47}"/>
              </a:ext>
            </a:extLst>
          </p:cNvPr>
          <p:cNvCxnSpPr>
            <a:cxnSpLocks/>
          </p:cNvCxnSpPr>
          <p:nvPr/>
        </p:nvCxnSpPr>
        <p:spPr>
          <a:xfrm>
            <a:off x="668736" y="1490541"/>
            <a:ext cx="2371644" cy="4718214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7F187C4-6CDF-FAD0-A7A7-33F217179574}"/>
              </a:ext>
            </a:extLst>
          </p:cNvPr>
          <p:cNvCxnSpPr>
            <a:cxnSpLocks/>
          </p:cNvCxnSpPr>
          <p:nvPr/>
        </p:nvCxnSpPr>
        <p:spPr>
          <a:xfrm flipV="1">
            <a:off x="643475" y="503375"/>
            <a:ext cx="2822855" cy="5331117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60BCACBF-A662-9243-E9F7-4F9D8853F610}"/>
              </a:ext>
            </a:extLst>
          </p:cNvPr>
          <p:cNvCxnSpPr>
            <a:cxnSpLocks/>
          </p:cNvCxnSpPr>
          <p:nvPr/>
        </p:nvCxnSpPr>
        <p:spPr>
          <a:xfrm flipV="1">
            <a:off x="665689" y="494951"/>
            <a:ext cx="4482960" cy="2934049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415E712-6B71-E9FF-AE98-6A92B0A6EAF0}"/>
              </a:ext>
            </a:extLst>
          </p:cNvPr>
          <p:cNvCxnSpPr>
            <a:cxnSpLocks/>
          </p:cNvCxnSpPr>
          <p:nvPr/>
        </p:nvCxnSpPr>
        <p:spPr>
          <a:xfrm>
            <a:off x="640428" y="2796549"/>
            <a:ext cx="1667121" cy="3436692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6BD5370D-86F9-2CD5-2DA0-33EE7D2FCAA1}"/>
              </a:ext>
            </a:extLst>
          </p:cNvPr>
          <p:cNvCxnSpPr>
            <a:cxnSpLocks/>
          </p:cNvCxnSpPr>
          <p:nvPr/>
        </p:nvCxnSpPr>
        <p:spPr>
          <a:xfrm flipH="1">
            <a:off x="671783" y="478639"/>
            <a:ext cx="3666315" cy="1806337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01E8958-7A7C-2A7E-F20E-43049B07AC29}"/>
              </a:ext>
            </a:extLst>
          </p:cNvPr>
          <p:cNvCxnSpPr>
            <a:cxnSpLocks/>
          </p:cNvCxnSpPr>
          <p:nvPr/>
        </p:nvCxnSpPr>
        <p:spPr>
          <a:xfrm flipH="1" flipV="1">
            <a:off x="1338512" y="494951"/>
            <a:ext cx="454551" cy="1952071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BB95BD00-376E-EAE2-1E97-3C166C1BF6BC}"/>
              </a:ext>
            </a:extLst>
          </p:cNvPr>
          <p:cNvCxnSpPr>
            <a:cxnSpLocks/>
          </p:cNvCxnSpPr>
          <p:nvPr/>
        </p:nvCxnSpPr>
        <p:spPr>
          <a:xfrm flipV="1">
            <a:off x="659595" y="486527"/>
            <a:ext cx="1483397" cy="1543702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F1804663-1DC5-03D4-2A8B-5B3FB93A9CA0}"/>
              </a:ext>
            </a:extLst>
          </p:cNvPr>
          <p:cNvCxnSpPr>
            <a:cxnSpLocks/>
          </p:cNvCxnSpPr>
          <p:nvPr/>
        </p:nvCxnSpPr>
        <p:spPr>
          <a:xfrm flipH="1" flipV="1">
            <a:off x="2977116" y="494951"/>
            <a:ext cx="1626567" cy="1989855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6A7897F7-53F3-D914-B4FD-439F9B304D14}"/>
              </a:ext>
            </a:extLst>
          </p:cNvPr>
          <p:cNvCxnSpPr>
            <a:cxnSpLocks/>
          </p:cNvCxnSpPr>
          <p:nvPr/>
        </p:nvCxnSpPr>
        <p:spPr>
          <a:xfrm flipV="1">
            <a:off x="3099323" y="494951"/>
            <a:ext cx="587959" cy="2166524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>
            <a:extLst>
              <a:ext uri="{FF2B5EF4-FFF2-40B4-BE49-F238E27FC236}">
                <a16:creationId xmlns:a16="http://schemas.microsoft.com/office/drawing/2014/main" id="{1D7E35CB-D902-B83A-1CAE-4DA5A511AB38}"/>
              </a:ext>
            </a:extLst>
          </p:cNvPr>
          <p:cNvCxnSpPr>
            <a:cxnSpLocks/>
          </p:cNvCxnSpPr>
          <p:nvPr/>
        </p:nvCxnSpPr>
        <p:spPr>
          <a:xfrm flipH="1">
            <a:off x="5849208" y="3305896"/>
            <a:ext cx="1023871" cy="2902983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>
            <a:extLst>
              <a:ext uri="{FF2B5EF4-FFF2-40B4-BE49-F238E27FC236}">
                <a16:creationId xmlns:a16="http://schemas.microsoft.com/office/drawing/2014/main" id="{2F8B6E91-556B-E8B5-DCCD-899CBD970463}"/>
              </a:ext>
            </a:extLst>
          </p:cNvPr>
          <p:cNvCxnSpPr>
            <a:cxnSpLocks/>
          </p:cNvCxnSpPr>
          <p:nvPr/>
        </p:nvCxnSpPr>
        <p:spPr>
          <a:xfrm flipV="1">
            <a:off x="4752109" y="4343400"/>
            <a:ext cx="2113811" cy="1865355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B10D7A08-C216-0AA8-554C-B55D5EC25D86}"/>
              </a:ext>
            </a:extLst>
          </p:cNvPr>
          <p:cNvCxnSpPr>
            <a:cxnSpLocks/>
          </p:cNvCxnSpPr>
          <p:nvPr/>
        </p:nvCxnSpPr>
        <p:spPr>
          <a:xfrm>
            <a:off x="3737625" y="5057294"/>
            <a:ext cx="556813" cy="1167916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F21A4A38-BE8C-99D8-4211-8F0A6CDA592F}"/>
              </a:ext>
            </a:extLst>
          </p:cNvPr>
          <p:cNvCxnSpPr>
            <a:cxnSpLocks/>
          </p:cNvCxnSpPr>
          <p:nvPr/>
        </p:nvCxnSpPr>
        <p:spPr>
          <a:xfrm>
            <a:off x="4927912" y="5057294"/>
            <a:ext cx="556813" cy="1167916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247169FC-1301-6476-904D-284DAEF29E00}"/>
              </a:ext>
            </a:extLst>
          </p:cNvPr>
          <p:cNvCxnSpPr>
            <a:cxnSpLocks/>
          </p:cNvCxnSpPr>
          <p:nvPr/>
        </p:nvCxnSpPr>
        <p:spPr>
          <a:xfrm>
            <a:off x="5924436" y="2347237"/>
            <a:ext cx="962301" cy="1553911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2C96E060-D6C2-0C77-DFB9-EE4D47E82CA5}"/>
              </a:ext>
            </a:extLst>
          </p:cNvPr>
          <p:cNvCxnSpPr>
            <a:cxnSpLocks/>
          </p:cNvCxnSpPr>
          <p:nvPr/>
        </p:nvCxnSpPr>
        <p:spPr>
          <a:xfrm>
            <a:off x="5704366" y="486527"/>
            <a:ext cx="1161554" cy="2109596"/>
          </a:xfrm>
          <a:prstGeom prst="line">
            <a:avLst/>
          </a:prstGeom>
          <a:ln w="3175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Рисунок 65" descr="Изображение выглядит как Графика, мультфильм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4ED9356-94FD-12B4-AEBB-B10E7DD0F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53295">
            <a:off x="970616" y="-234954"/>
            <a:ext cx="3810000" cy="28575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10F8EB-C7FA-4F43-65D2-BC62649A1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4432">
            <a:off x="1939863" y="1431057"/>
            <a:ext cx="4404384" cy="440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14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90DAD-D68B-B042-58E6-873350449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дерево, пейзаж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E2428AE-4B55-4088-1D7B-BAA6EBFEBCE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40000"/>
          </a:blip>
          <a:srcRect b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C12FF-C16D-93ED-203F-CB5229A9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7200" dirty="0"/>
              <a:t>А что по данным</a:t>
            </a:r>
            <a:r>
              <a:rPr lang="en-US" sz="7200" dirty="0"/>
              <a:t>?</a:t>
            </a:r>
            <a:r>
              <a:rPr lang="ru-RU" sz="7200" dirty="0"/>
              <a:t>…</a:t>
            </a:r>
            <a:endParaRPr lang="en-US" sz="7200" dirty="0"/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D8B2A0-0E48-3DF8-FB9A-0654F5F0E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004446"/>
            <a:ext cx="2469356" cy="78075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600" dirty="0"/>
              <a:t>Сюда схему…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05694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749AFD-6A49-D3D9-3F64-2DE73C0CD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53992C-C6C1-2E6D-D040-034A12E00B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alphaModFix amt="50000"/>
          </a:blip>
          <a:srcRect r="-1" b="15708"/>
          <a:stretch>
            <a:fillRect/>
          </a:stretch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61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49F23C-DDA4-1C54-7456-9D9AAEED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676" y="1821655"/>
            <a:ext cx="10515600" cy="2245423"/>
          </a:xfrm>
        </p:spPr>
        <p:txBody>
          <a:bodyPr/>
          <a:lstStyle/>
          <a:p>
            <a:pPr algn="ctr"/>
            <a:r>
              <a:rPr lang="ru-RU" sz="7200" dirty="0"/>
              <a:t>Планирование</a:t>
            </a:r>
            <a:r>
              <a:rPr lang="en-US" sz="7200" dirty="0"/>
              <a:t>?</a:t>
            </a:r>
            <a:br>
              <a:rPr lang="en-US" sz="7200" dirty="0"/>
            </a:br>
            <a:r>
              <a:rPr lang="en-US" sz="7200" dirty="0"/>
              <a:t>MMM… </a:t>
            </a:r>
            <a:r>
              <a:rPr lang="ru-RU" sz="7200" dirty="0"/>
              <a:t>Что-то знакомое</a:t>
            </a:r>
          </a:p>
        </p:txBody>
      </p:sp>
    </p:spTree>
    <p:extLst>
      <p:ext uri="{BB962C8B-B14F-4D97-AF65-F5344CB8AC3E}">
        <p14:creationId xmlns:p14="http://schemas.microsoft.com/office/powerpoint/2010/main" val="5272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/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55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The Hand Bold</vt:lpstr>
      <vt:lpstr>The Serif Hand Black</vt:lpstr>
      <vt:lpstr>SketchyVTI</vt:lpstr>
      <vt:lpstr>Oopps! Trap!</vt:lpstr>
      <vt:lpstr>Что это такое?</vt:lpstr>
      <vt:lpstr>Проще показать…</vt:lpstr>
      <vt:lpstr>А что по данным?…</vt:lpstr>
      <vt:lpstr>Планирование? MMM… Что-то знакомое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Анфилатова Надежда Геннадьевна</dc:creator>
  <cp:lastModifiedBy>Анфилатова Надежда Геннадьевна</cp:lastModifiedBy>
  <cp:revision>2</cp:revision>
  <dcterms:created xsi:type="dcterms:W3CDTF">2025-09-09T16:13:34Z</dcterms:created>
  <dcterms:modified xsi:type="dcterms:W3CDTF">2025-09-09T18:44:49Z</dcterms:modified>
</cp:coreProperties>
</file>