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8" r:id="rId3"/>
    <p:sldId id="259" r:id="rId4"/>
    <p:sldId id="262" r:id="rId5"/>
    <p:sldId id="264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>
        <p:scale>
          <a:sx n="67" d="100"/>
          <a:sy n="67" d="100"/>
        </p:scale>
        <p:origin x="966" y="5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04048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58391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14770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794374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572313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259594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033305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641383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82440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5325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032963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9/9/2025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043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34" r:id="rId6"/>
    <p:sldLayoutId id="2147483729" r:id="rId7"/>
    <p:sldLayoutId id="2147483730" r:id="rId8"/>
    <p:sldLayoutId id="2147483731" r:id="rId9"/>
    <p:sldLayoutId id="2147483733" r:id="rId10"/>
    <p:sldLayoutId id="2147483732" r:id="rId11"/>
  </p:sldLayoutIdLst>
  <p:transition spd="slow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6E2D44F-486C-B0D8-CF0C-FC8D5A88BF8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50000"/>
          </a:blip>
          <a:srcRect r="-1" b="15708"/>
          <a:stretch>
            <a:fillRect/>
          </a:stretch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1DA115-F0E1-910B-0CA1-E8C9C281B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 sz="10800" dirty="0" err="1"/>
              <a:t>Oopps</a:t>
            </a:r>
            <a:r>
              <a:rPr lang="en-US" sz="10800" dirty="0"/>
              <a:t>! Trap!</a:t>
            </a:r>
            <a:endParaRPr lang="ru-RU" sz="10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EEE810-580E-B1D1-286A-0474ED4B96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1500" dirty="0">
                <a:latin typeface="+mj-lt"/>
              </a:rPr>
              <a:t>Команда:</a:t>
            </a:r>
          </a:p>
          <a:p>
            <a:pPr algn="ctr">
              <a:lnSpc>
                <a:spcPct val="100000"/>
              </a:lnSpc>
            </a:pPr>
            <a:r>
              <a:rPr lang="ru-RU" sz="1500" dirty="0">
                <a:latin typeface="+mj-lt"/>
              </a:rPr>
              <a:t>Анфилатова Надежда</a:t>
            </a:r>
          </a:p>
          <a:p>
            <a:pPr algn="ctr">
              <a:lnSpc>
                <a:spcPct val="100000"/>
              </a:lnSpc>
            </a:pPr>
            <a:r>
              <a:rPr lang="ru-RU" sz="1500" dirty="0" err="1">
                <a:latin typeface="+mj-lt"/>
              </a:rPr>
              <a:t>Будюкова</a:t>
            </a:r>
            <a:r>
              <a:rPr lang="ru-RU" sz="1500" dirty="0">
                <a:latin typeface="+mj-lt"/>
              </a:rPr>
              <a:t> Полина</a:t>
            </a:r>
          </a:p>
          <a:p>
            <a:pPr algn="ctr">
              <a:lnSpc>
                <a:spcPct val="100000"/>
              </a:lnSpc>
            </a:pPr>
            <a:r>
              <a:rPr lang="ru-RU" sz="1500" dirty="0" err="1">
                <a:latin typeface="+mj-lt"/>
              </a:rPr>
              <a:t>Осинкина</a:t>
            </a:r>
            <a:r>
              <a:rPr lang="ru-RU" sz="1500" dirty="0">
                <a:latin typeface="+mj-lt"/>
              </a:rPr>
              <a:t> Анастасия </a:t>
            </a: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80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1D9B44-D2B0-BE4A-DB94-CD7417110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5" name="Rectangle 29">
            <a:extLst>
              <a:ext uri="{FF2B5EF4-FFF2-40B4-BE49-F238E27FC236}">
                <a16:creationId xmlns:a16="http://schemas.microsoft.com/office/drawing/2014/main" id="{A9D2268A-D939-4E78-91B6-6C7E46406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BFF5A1A-F892-8BF7-020C-A98114C5155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40000"/>
          </a:blip>
          <a:srcRect b="15730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3B389-45A1-E55A-383D-2024716E8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853673"/>
            <a:ext cx="4023360" cy="5004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dirty="0" err="1"/>
              <a:t>Что</a:t>
            </a:r>
            <a:r>
              <a:rPr lang="en-US" sz="7200" dirty="0"/>
              <a:t> </a:t>
            </a:r>
            <a:r>
              <a:rPr lang="en-US" sz="7200" dirty="0" err="1"/>
              <a:t>это</a:t>
            </a:r>
            <a:r>
              <a:rPr lang="en-US" sz="7200" dirty="0"/>
              <a:t> </a:t>
            </a:r>
            <a:r>
              <a:rPr lang="en-US" sz="7200" dirty="0" err="1"/>
              <a:t>такое</a:t>
            </a:r>
            <a:r>
              <a:rPr lang="en-US" sz="7200" dirty="0"/>
              <a:t>?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9ED7585-E5BF-2E0A-F15B-32636D5F5C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9083" y="853673"/>
            <a:ext cx="5715000" cy="50047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>
                <a:latin typeface="+mj-lt"/>
              </a:rPr>
              <a:t>Веб-приложение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>
                <a:latin typeface="+mj-lt"/>
              </a:rPr>
              <a:t>2</a:t>
            </a:r>
            <a:r>
              <a:rPr lang="en-US">
                <a:latin typeface="+mj-lt"/>
              </a:rPr>
              <a:t>d</a:t>
            </a:r>
            <a:r>
              <a:rPr lang="ru-RU">
                <a:latin typeface="+mj-lt"/>
              </a:rPr>
              <a:t>-игра</a:t>
            </a:r>
            <a:endParaRPr lang="en-US">
              <a:latin typeface="+mj-lt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Простой геймлей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Мультиплеер, но для знакомых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2 роли trapper и runner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Статистика игр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Возможность расширения</a:t>
            </a:r>
            <a:endParaRPr lang="en-US" dirty="0">
              <a:latin typeface="+mj-lt"/>
            </a:endParaRPr>
          </a:p>
        </p:txBody>
      </p:sp>
      <p:sp>
        <p:nvSpPr>
          <p:cNvPr id="36" name="sketchy content container">
            <a:extLst>
              <a:ext uri="{FF2B5EF4-FFF2-40B4-BE49-F238E27FC236}">
                <a16:creationId xmlns:a16="http://schemas.microsoft.com/office/drawing/2014/main" id="{E0C43A58-225D-452D-8185-0D89D1EED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921" y="493776"/>
            <a:ext cx="6229604" cy="5722227"/>
          </a:xfrm>
          <a:custGeom>
            <a:avLst/>
            <a:gdLst>
              <a:gd name="connsiteX0" fmla="*/ 0 w 6229604"/>
              <a:gd name="connsiteY0" fmla="*/ 0 h 5722227"/>
              <a:gd name="connsiteX1" fmla="*/ 629882 w 6229604"/>
              <a:gd name="connsiteY1" fmla="*/ 0 h 5722227"/>
              <a:gd name="connsiteX2" fmla="*/ 1135172 w 6229604"/>
              <a:gd name="connsiteY2" fmla="*/ 0 h 5722227"/>
              <a:gd name="connsiteX3" fmla="*/ 1951943 w 6229604"/>
              <a:gd name="connsiteY3" fmla="*/ 0 h 5722227"/>
              <a:gd name="connsiteX4" fmla="*/ 2581825 w 6229604"/>
              <a:gd name="connsiteY4" fmla="*/ 0 h 5722227"/>
              <a:gd name="connsiteX5" fmla="*/ 3211707 w 6229604"/>
              <a:gd name="connsiteY5" fmla="*/ 0 h 5722227"/>
              <a:gd name="connsiteX6" fmla="*/ 4028477 w 6229604"/>
              <a:gd name="connsiteY6" fmla="*/ 0 h 5722227"/>
              <a:gd name="connsiteX7" fmla="*/ 4596063 w 6229604"/>
              <a:gd name="connsiteY7" fmla="*/ 0 h 5722227"/>
              <a:gd name="connsiteX8" fmla="*/ 5412834 w 6229604"/>
              <a:gd name="connsiteY8" fmla="*/ 0 h 5722227"/>
              <a:gd name="connsiteX9" fmla="*/ 6229604 w 6229604"/>
              <a:gd name="connsiteY9" fmla="*/ 0 h 5722227"/>
              <a:gd name="connsiteX10" fmla="*/ 6229604 w 6229604"/>
              <a:gd name="connsiteY10" fmla="*/ 635803 h 5722227"/>
              <a:gd name="connsiteX11" fmla="*/ 6229604 w 6229604"/>
              <a:gd name="connsiteY11" fmla="*/ 1271606 h 5722227"/>
              <a:gd name="connsiteX12" fmla="*/ 6229604 w 6229604"/>
              <a:gd name="connsiteY12" fmla="*/ 1964631 h 5722227"/>
              <a:gd name="connsiteX13" fmla="*/ 6229604 w 6229604"/>
              <a:gd name="connsiteY13" fmla="*/ 2428767 h 5722227"/>
              <a:gd name="connsiteX14" fmla="*/ 6229604 w 6229604"/>
              <a:gd name="connsiteY14" fmla="*/ 3064570 h 5722227"/>
              <a:gd name="connsiteX15" fmla="*/ 6229604 w 6229604"/>
              <a:gd name="connsiteY15" fmla="*/ 3700373 h 5722227"/>
              <a:gd name="connsiteX16" fmla="*/ 6229604 w 6229604"/>
              <a:gd name="connsiteY16" fmla="*/ 4336176 h 5722227"/>
              <a:gd name="connsiteX17" fmla="*/ 6229604 w 6229604"/>
              <a:gd name="connsiteY17" fmla="*/ 5029202 h 5722227"/>
              <a:gd name="connsiteX18" fmla="*/ 6229604 w 6229604"/>
              <a:gd name="connsiteY18" fmla="*/ 5722227 h 5722227"/>
              <a:gd name="connsiteX19" fmla="*/ 5475130 w 6229604"/>
              <a:gd name="connsiteY19" fmla="*/ 5722227 h 5722227"/>
              <a:gd name="connsiteX20" fmla="*/ 4907544 w 6229604"/>
              <a:gd name="connsiteY20" fmla="*/ 5722227 h 5722227"/>
              <a:gd name="connsiteX21" fmla="*/ 4090773 w 6229604"/>
              <a:gd name="connsiteY21" fmla="*/ 5722227 h 5722227"/>
              <a:gd name="connsiteX22" fmla="*/ 3398595 w 6229604"/>
              <a:gd name="connsiteY22" fmla="*/ 5722227 h 5722227"/>
              <a:gd name="connsiteX23" fmla="*/ 2831009 w 6229604"/>
              <a:gd name="connsiteY23" fmla="*/ 5722227 h 5722227"/>
              <a:gd name="connsiteX24" fmla="*/ 2138831 w 6229604"/>
              <a:gd name="connsiteY24" fmla="*/ 5722227 h 5722227"/>
              <a:gd name="connsiteX25" fmla="*/ 1633541 w 6229604"/>
              <a:gd name="connsiteY25" fmla="*/ 5722227 h 5722227"/>
              <a:gd name="connsiteX26" fmla="*/ 1128251 w 6229604"/>
              <a:gd name="connsiteY26" fmla="*/ 5722227 h 5722227"/>
              <a:gd name="connsiteX27" fmla="*/ 0 w 6229604"/>
              <a:gd name="connsiteY27" fmla="*/ 5722227 h 5722227"/>
              <a:gd name="connsiteX28" fmla="*/ 0 w 6229604"/>
              <a:gd name="connsiteY28" fmla="*/ 5200869 h 5722227"/>
              <a:gd name="connsiteX29" fmla="*/ 0 w 6229604"/>
              <a:gd name="connsiteY29" fmla="*/ 4450621 h 5722227"/>
              <a:gd name="connsiteX30" fmla="*/ 0 w 6229604"/>
              <a:gd name="connsiteY30" fmla="*/ 3872040 h 5722227"/>
              <a:gd name="connsiteX31" fmla="*/ 0 w 6229604"/>
              <a:gd name="connsiteY31" fmla="*/ 3407904 h 5722227"/>
              <a:gd name="connsiteX32" fmla="*/ 0 w 6229604"/>
              <a:gd name="connsiteY32" fmla="*/ 2714879 h 5722227"/>
              <a:gd name="connsiteX33" fmla="*/ 0 w 6229604"/>
              <a:gd name="connsiteY33" fmla="*/ 2193520 h 5722227"/>
              <a:gd name="connsiteX34" fmla="*/ 0 w 6229604"/>
              <a:gd name="connsiteY34" fmla="*/ 1500495 h 5722227"/>
              <a:gd name="connsiteX35" fmla="*/ 0 w 6229604"/>
              <a:gd name="connsiteY35" fmla="*/ 750248 h 5722227"/>
              <a:gd name="connsiteX36" fmla="*/ 0 w 6229604"/>
              <a:gd name="connsiteY36" fmla="*/ 0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229604" h="5722227" extrusionOk="0">
                <a:moveTo>
                  <a:pt x="0" y="0"/>
                </a:moveTo>
                <a:cubicBezTo>
                  <a:pt x="134765" y="733"/>
                  <a:pt x="359555" y="-15387"/>
                  <a:pt x="629882" y="0"/>
                </a:cubicBezTo>
                <a:cubicBezTo>
                  <a:pt x="900209" y="15387"/>
                  <a:pt x="965450" y="15937"/>
                  <a:pt x="1135172" y="0"/>
                </a:cubicBezTo>
                <a:cubicBezTo>
                  <a:pt x="1304894" y="-15937"/>
                  <a:pt x="1787212" y="10921"/>
                  <a:pt x="1951943" y="0"/>
                </a:cubicBezTo>
                <a:cubicBezTo>
                  <a:pt x="2116674" y="-10921"/>
                  <a:pt x="2378222" y="13313"/>
                  <a:pt x="2581825" y="0"/>
                </a:cubicBezTo>
                <a:cubicBezTo>
                  <a:pt x="2785428" y="-13313"/>
                  <a:pt x="2915218" y="19972"/>
                  <a:pt x="3211707" y="0"/>
                </a:cubicBezTo>
                <a:cubicBezTo>
                  <a:pt x="3508196" y="-19972"/>
                  <a:pt x="3832828" y="-34359"/>
                  <a:pt x="4028477" y="0"/>
                </a:cubicBezTo>
                <a:cubicBezTo>
                  <a:pt x="4224126" y="34359"/>
                  <a:pt x="4361257" y="4467"/>
                  <a:pt x="4596063" y="0"/>
                </a:cubicBezTo>
                <a:cubicBezTo>
                  <a:pt x="4830869" y="-4467"/>
                  <a:pt x="5091403" y="-7365"/>
                  <a:pt x="5412834" y="0"/>
                </a:cubicBezTo>
                <a:cubicBezTo>
                  <a:pt x="5734265" y="7365"/>
                  <a:pt x="6034988" y="-26786"/>
                  <a:pt x="6229604" y="0"/>
                </a:cubicBezTo>
                <a:cubicBezTo>
                  <a:pt x="6208296" y="256153"/>
                  <a:pt x="6219810" y="335049"/>
                  <a:pt x="6229604" y="635803"/>
                </a:cubicBezTo>
                <a:cubicBezTo>
                  <a:pt x="6239398" y="936557"/>
                  <a:pt x="6230184" y="1092448"/>
                  <a:pt x="6229604" y="1271606"/>
                </a:cubicBezTo>
                <a:cubicBezTo>
                  <a:pt x="6229024" y="1450764"/>
                  <a:pt x="6217841" y="1797531"/>
                  <a:pt x="6229604" y="1964631"/>
                </a:cubicBezTo>
                <a:cubicBezTo>
                  <a:pt x="6241367" y="2131731"/>
                  <a:pt x="6220367" y="2235822"/>
                  <a:pt x="6229604" y="2428767"/>
                </a:cubicBezTo>
                <a:cubicBezTo>
                  <a:pt x="6238841" y="2621712"/>
                  <a:pt x="6220929" y="2925917"/>
                  <a:pt x="6229604" y="3064570"/>
                </a:cubicBezTo>
                <a:cubicBezTo>
                  <a:pt x="6238279" y="3203223"/>
                  <a:pt x="6256755" y="3501958"/>
                  <a:pt x="6229604" y="3700373"/>
                </a:cubicBezTo>
                <a:cubicBezTo>
                  <a:pt x="6202453" y="3898788"/>
                  <a:pt x="6201714" y="4046823"/>
                  <a:pt x="6229604" y="4336176"/>
                </a:cubicBezTo>
                <a:cubicBezTo>
                  <a:pt x="6257494" y="4625529"/>
                  <a:pt x="6258821" y="4774033"/>
                  <a:pt x="6229604" y="5029202"/>
                </a:cubicBezTo>
                <a:cubicBezTo>
                  <a:pt x="6200387" y="5284371"/>
                  <a:pt x="6233334" y="5383875"/>
                  <a:pt x="6229604" y="5722227"/>
                </a:cubicBezTo>
                <a:cubicBezTo>
                  <a:pt x="6016393" y="5707881"/>
                  <a:pt x="5684528" y="5751176"/>
                  <a:pt x="5475130" y="5722227"/>
                </a:cubicBezTo>
                <a:cubicBezTo>
                  <a:pt x="5265732" y="5693278"/>
                  <a:pt x="5082862" y="5732690"/>
                  <a:pt x="4907544" y="5722227"/>
                </a:cubicBezTo>
                <a:cubicBezTo>
                  <a:pt x="4732226" y="5711764"/>
                  <a:pt x="4474837" y="5716289"/>
                  <a:pt x="4090773" y="5722227"/>
                </a:cubicBezTo>
                <a:cubicBezTo>
                  <a:pt x="3706709" y="5728165"/>
                  <a:pt x="3645902" y="5723973"/>
                  <a:pt x="3398595" y="5722227"/>
                </a:cubicBezTo>
                <a:cubicBezTo>
                  <a:pt x="3151288" y="5720481"/>
                  <a:pt x="3001606" y="5732695"/>
                  <a:pt x="2831009" y="5722227"/>
                </a:cubicBezTo>
                <a:cubicBezTo>
                  <a:pt x="2660412" y="5711759"/>
                  <a:pt x="2424161" y="5689878"/>
                  <a:pt x="2138831" y="5722227"/>
                </a:cubicBezTo>
                <a:cubicBezTo>
                  <a:pt x="1853501" y="5754576"/>
                  <a:pt x="1788223" y="5720540"/>
                  <a:pt x="1633541" y="5722227"/>
                </a:cubicBezTo>
                <a:cubicBezTo>
                  <a:pt x="1478859" y="5723915"/>
                  <a:pt x="1324151" y="5739059"/>
                  <a:pt x="1128251" y="5722227"/>
                </a:cubicBezTo>
                <a:cubicBezTo>
                  <a:pt x="932351" y="5705396"/>
                  <a:pt x="522340" y="5691488"/>
                  <a:pt x="0" y="5722227"/>
                </a:cubicBezTo>
                <a:cubicBezTo>
                  <a:pt x="-8445" y="5596771"/>
                  <a:pt x="-11215" y="5344833"/>
                  <a:pt x="0" y="5200869"/>
                </a:cubicBezTo>
                <a:cubicBezTo>
                  <a:pt x="11215" y="5056905"/>
                  <a:pt x="20310" y="4693766"/>
                  <a:pt x="0" y="4450621"/>
                </a:cubicBezTo>
                <a:cubicBezTo>
                  <a:pt x="-20310" y="4207476"/>
                  <a:pt x="817" y="4075053"/>
                  <a:pt x="0" y="3872040"/>
                </a:cubicBezTo>
                <a:cubicBezTo>
                  <a:pt x="-817" y="3669027"/>
                  <a:pt x="-21729" y="3595882"/>
                  <a:pt x="0" y="3407904"/>
                </a:cubicBezTo>
                <a:cubicBezTo>
                  <a:pt x="21729" y="3219926"/>
                  <a:pt x="-30605" y="3052469"/>
                  <a:pt x="0" y="2714879"/>
                </a:cubicBezTo>
                <a:cubicBezTo>
                  <a:pt x="30605" y="2377289"/>
                  <a:pt x="-16081" y="2430808"/>
                  <a:pt x="0" y="2193520"/>
                </a:cubicBezTo>
                <a:cubicBezTo>
                  <a:pt x="16081" y="1956232"/>
                  <a:pt x="18120" y="1817979"/>
                  <a:pt x="0" y="1500495"/>
                </a:cubicBezTo>
                <a:cubicBezTo>
                  <a:pt x="-18120" y="1183011"/>
                  <a:pt x="23969" y="972269"/>
                  <a:pt x="0" y="750248"/>
                </a:cubicBezTo>
                <a:cubicBezTo>
                  <a:pt x="-23969" y="528227"/>
                  <a:pt x="-3769" y="358360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53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8024E2-3B83-E574-64AD-2F14425C8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6C0D24A-6B73-1477-4EF4-D98E6A3982F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50000"/>
          </a:blip>
          <a:srcRect r="-1" b="15708"/>
          <a:stretch>
            <a:fillRect/>
          </a:stretch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227D95-3737-2CAB-5DE2-3DC5D56A1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ru-RU"/>
              <a:t>Проще показать…</a:t>
            </a:r>
            <a:endParaRPr lang="en-US"/>
          </a:p>
        </p:txBody>
      </p:sp>
      <p:sp>
        <p:nvSpPr>
          <p:cNvPr id="52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76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F90DAD-D68B-B042-58E6-873350449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 descr="Изображение выглядит как дерево, пейзаж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DE2428AE-4B55-4088-1D7B-BAA6EBFEBCE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40000"/>
          </a:blip>
          <a:srcRect b="15730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4C12FF-C16D-93ED-203F-CB5229A9B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7200" dirty="0"/>
              <a:t>А что по данным</a:t>
            </a:r>
            <a:r>
              <a:rPr lang="en-US" sz="7200" dirty="0"/>
              <a:t>?</a:t>
            </a:r>
            <a:r>
              <a:rPr lang="ru-RU" sz="7200" dirty="0"/>
              <a:t>…</a:t>
            </a:r>
            <a:endParaRPr lang="en-US" sz="7200" dirty="0"/>
          </a:p>
        </p:txBody>
      </p:sp>
      <p:sp>
        <p:nvSpPr>
          <p:cNvPr id="45" name="Rectangle 6">
            <a:extLst>
              <a:ext uri="{FF2B5EF4-FFF2-40B4-BE49-F238E27FC236}">
                <a16:creationId xmlns:a16="http://schemas.microsoft.com/office/drawing/2014/main" id="{1CA8A97F-67F0-4D5F-A850-0C30727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4D8B2A0-0E48-3DF8-FB9A-0654F5F0E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004446"/>
            <a:ext cx="2469356" cy="78075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600" dirty="0"/>
              <a:t>Сюда схему…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05694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749AFD-6A49-D3D9-3F64-2DE73C0CD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053992C-C6C1-2E6D-D040-034A12E00B1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50000"/>
          </a:blip>
          <a:srcRect r="-1" b="15708"/>
          <a:stretch>
            <a:fillRect/>
          </a:stretch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61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649F23C-DDA4-1C54-7456-9D9AAEEDA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6676" y="1821655"/>
            <a:ext cx="10515600" cy="2245423"/>
          </a:xfrm>
        </p:spPr>
        <p:txBody>
          <a:bodyPr/>
          <a:lstStyle/>
          <a:p>
            <a:pPr algn="ctr"/>
            <a:r>
              <a:rPr lang="ru-RU" sz="7200" dirty="0"/>
              <a:t>Планирование</a:t>
            </a:r>
            <a:r>
              <a:rPr lang="en-US" sz="7200" dirty="0"/>
              <a:t>?</a:t>
            </a:r>
            <a:br>
              <a:rPr lang="en-US" sz="7200" dirty="0"/>
            </a:br>
            <a:r>
              <a:rPr lang="en-US" sz="7200" dirty="0"/>
              <a:t>MMM… </a:t>
            </a:r>
            <a:r>
              <a:rPr lang="ru-RU" sz="7200" dirty="0"/>
              <a:t>Что-то знакомое</a:t>
            </a:r>
          </a:p>
        </p:txBody>
      </p:sp>
    </p:spTree>
    <p:extLst>
      <p:ext uri="{BB962C8B-B14F-4D97-AF65-F5344CB8AC3E}">
        <p14:creationId xmlns:p14="http://schemas.microsoft.com/office/powerpoint/2010/main" val="52725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/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55</Words>
  <Application>Microsoft Office PowerPoint</Application>
  <PresentationFormat>Широкоэкранный</PresentationFormat>
  <Paragraphs>17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The Hand Bold</vt:lpstr>
      <vt:lpstr>The Serif Hand Black</vt:lpstr>
      <vt:lpstr>SketchyVTI</vt:lpstr>
      <vt:lpstr>Oopps! Trap!</vt:lpstr>
      <vt:lpstr>Что это такое?</vt:lpstr>
      <vt:lpstr>Проще показать…</vt:lpstr>
      <vt:lpstr>А что по данным?…</vt:lpstr>
      <vt:lpstr>Планирование? MMM… Что-то знакомое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Анфилатова Надежда Геннадьевна</dc:creator>
  <cp:lastModifiedBy>Анфилатова Надежда Геннадьевна</cp:lastModifiedBy>
  <cp:revision>1</cp:revision>
  <dcterms:created xsi:type="dcterms:W3CDTF">2025-09-09T16:13:34Z</dcterms:created>
  <dcterms:modified xsi:type="dcterms:W3CDTF">2025-09-09T17:24:27Z</dcterms:modified>
</cp:coreProperties>
</file>