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8"/>
  </p:notesMasterIdLst>
  <p:sldIdLst>
    <p:sldId id="256" r:id="rId2"/>
    <p:sldId id="258" r:id="rId3"/>
    <p:sldId id="265" r:id="rId4"/>
    <p:sldId id="262" r:id="rId5"/>
    <p:sldId id="266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26" autoAdjust="0"/>
  </p:normalViewPr>
  <p:slideViewPr>
    <p:cSldViewPr snapToGrid="0">
      <p:cViewPr varScale="1">
        <p:scale>
          <a:sx n="94" d="100"/>
          <a:sy n="94" d="100"/>
        </p:scale>
        <p:origin x="224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694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6FC14-0283-4E9F-B486-5D7D6FD58771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036F-8E96-44FE-A181-6D06A80638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5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5036F-8E96-44FE-A181-6D06A80638A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05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404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839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477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943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7231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5959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3330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4138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244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32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296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3" r:id="rId10"/>
    <p:sldLayoutId id="2147483732" r:id="rId11"/>
  </p:sldLayoutIdLst>
  <p:transition spd="slow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2D44F-486C-B0D8-CF0C-FC8D5A88BF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A115-F0E1-910B-0CA1-E8C9C281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 err="1"/>
              <a:t>Oopps</a:t>
            </a:r>
            <a:r>
              <a:rPr lang="en-US" sz="10800" dirty="0"/>
              <a:t>! Trap!</a:t>
            </a:r>
            <a:endParaRPr lang="ru-RU" sz="10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EE810-580E-B1D1-286A-0474ED4B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Команда:</a:t>
            </a:r>
          </a:p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Анфилатова Надежда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Будюкова</a:t>
            </a:r>
            <a:r>
              <a:rPr lang="ru-RU" sz="1500" dirty="0">
                <a:latin typeface="+mj-lt"/>
              </a:rPr>
              <a:t> Полина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Осинкина</a:t>
            </a:r>
            <a:r>
              <a:rPr lang="ru-RU" sz="1500" dirty="0">
                <a:latin typeface="+mj-lt"/>
              </a:rPr>
              <a:t> Анастасия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D9B44-D2B0-BE4A-DB94-CD741711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FF5A1A-F892-8BF7-020C-A98114C515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3B389-45A1-E55A-383D-2024716E8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Что</a:t>
            </a:r>
            <a:r>
              <a:rPr lang="en-US" sz="7200" dirty="0"/>
              <a:t> </a:t>
            </a:r>
            <a:r>
              <a:rPr lang="en-US" sz="7200" dirty="0" err="1"/>
              <a:t>это</a:t>
            </a:r>
            <a:r>
              <a:rPr lang="en-US" sz="7200" dirty="0"/>
              <a:t> </a:t>
            </a:r>
            <a:r>
              <a:rPr lang="en-US" sz="7200" dirty="0" err="1"/>
              <a:t>такое</a:t>
            </a:r>
            <a:r>
              <a:rPr lang="en-US" sz="7200" dirty="0"/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D7585-E5BF-2E0A-F15B-32636D5F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Веб-приложение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2</a:t>
            </a:r>
            <a:r>
              <a:rPr lang="en-US">
                <a:latin typeface="+mj-lt"/>
              </a:rPr>
              <a:t>d</a:t>
            </a:r>
            <a:r>
              <a:rPr lang="ru-RU">
                <a:latin typeface="+mj-lt"/>
              </a:rPr>
              <a:t>-игра</a:t>
            </a:r>
            <a:endParaRPr lang="en-US">
              <a:latin typeface="+mj-lt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Простой геймлей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Мультиплеер, но для знакомых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2 роли trapper и runner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Статистика игр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Возможность расширения</a:t>
            </a:r>
            <a:endParaRPr lang="en-US" dirty="0">
              <a:latin typeface="+mj-lt"/>
            </a:endParaRPr>
          </a:p>
        </p:txBody>
      </p:sp>
      <p:sp>
        <p:nvSpPr>
          <p:cNvPr id="36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29787-8454-36BA-7097-B6FA45B0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CAA611-5846-2C72-B06D-F5590EF8CC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325E1-2505-7D03-C317-399AE1037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8019" y="494951"/>
            <a:ext cx="4979194" cy="5722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Проще показать…</a:t>
            </a:r>
            <a:endParaRPr lang="en-US" sz="7200" dirty="0"/>
          </a:p>
        </p:txBody>
      </p:sp>
      <p:sp>
        <p:nvSpPr>
          <p:cNvPr id="45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D34BFF9-D852-76DD-898C-E9531A79D7BF}"/>
              </a:ext>
            </a:extLst>
          </p:cNvPr>
          <p:cNvCxnSpPr>
            <a:cxnSpLocks/>
          </p:cNvCxnSpPr>
          <p:nvPr/>
        </p:nvCxnSpPr>
        <p:spPr>
          <a:xfrm>
            <a:off x="3835825" y="503375"/>
            <a:ext cx="3030095" cy="136375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FAC2EA4-9BAA-B5A6-86BA-BA11672A194A}"/>
              </a:ext>
            </a:extLst>
          </p:cNvPr>
          <p:cNvCxnSpPr>
            <a:cxnSpLocks/>
          </p:cNvCxnSpPr>
          <p:nvPr/>
        </p:nvCxnSpPr>
        <p:spPr>
          <a:xfrm>
            <a:off x="6316266" y="5016103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A1A8FE5-35C7-813C-FEAF-69BDB01CDD4D}"/>
              </a:ext>
            </a:extLst>
          </p:cNvPr>
          <p:cNvCxnSpPr>
            <a:cxnSpLocks/>
          </p:cNvCxnSpPr>
          <p:nvPr/>
        </p:nvCxnSpPr>
        <p:spPr>
          <a:xfrm flipH="1" flipV="1">
            <a:off x="671783" y="494951"/>
            <a:ext cx="883634" cy="5689068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8914719-CCCA-7A55-2A29-099EAEB80C12}"/>
              </a:ext>
            </a:extLst>
          </p:cNvPr>
          <p:cNvCxnSpPr>
            <a:cxnSpLocks/>
          </p:cNvCxnSpPr>
          <p:nvPr/>
        </p:nvCxnSpPr>
        <p:spPr>
          <a:xfrm flipV="1">
            <a:off x="640428" y="1386874"/>
            <a:ext cx="6232651" cy="482188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9F1129C-02B2-C656-81D0-7AA747C1FBA9}"/>
              </a:ext>
            </a:extLst>
          </p:cNvPr>
          <p:cNvCxnSpPr>
            <a:cxnSpLocks/>
          </p:cNvCxnSpPr>
          <p:nvPr/>
        </p:nvCxnSpPr>
        <p:spPr>
          <a:xfrm>
            <a:off x="662642" y="714822"/>
            <a:ext cx="6210437" cy="20487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4557FD8-68C2-41E1-0AEF-9A95C639F138}"/>
              </a:ext>
            </a:extLst>
          </p:cNvPr>
          <p:cNvCxnSpPr>
            <a:cxnSpLocks/>
          </p:cNvCxnSpPr>
          <p:nvPr/>
        </p:nvCxnSpPr>
        <p:spPr>
          <a:xfrm flipV="1">
            <a:off x="637381" y="528111"/>
            <a:ext cx="2064630" cy="416635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40A9CAA-070D-B7C5-553D-AF2D14997F47}"/>
              </a:ext>
            </a:extLst>
          </p:cNvPr>
          <p:cNvCxnSpPr>
            <a:cxnSpLocks/>
          </p:cNvCxnSpPr>
          <p:nvPr/>
        </p:nvCxnSpPr>
        <p:spPr>
          <a:xfrm>
            <a:off x="668736" y="1490541"/>
            <a:ext cx="2371644" cy="471821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7F187C4-6CDF-FAD0-A7A7-33F217179574}"/>
              </a:ext>
            </a:extLst>
          </p:cNvPr>
          <p:cNvCxnSpPr>
            <a:cxnSpLocks/>
          </p:cNvCxnSpPr>
          <p:nvPr/>
        </p:nvCxnSpPr>
        <p:spPr>
          <a:xfrm flipV="1">
            <a:off x="643475" y="503375"/>
            <a:ext cx="2822855" cy="533111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0BCACBF-A662-9243-E9F7-4F9D8853F610}"/>
              </a:ext>
            </a:extLst>
          </p:cNvPr>
          <p:cNvCxnSpPr>
            <a:cxnSpLocks/>
          </p:cNvCxnSpPr>
          <p:nvPr/>
        </p:nvCxnSpPr>
        <p:spPr>
          <a:xfrm flipV="1">
            <a:off x="665689" y="494951"/>
            <a:ext cx="4482960" cy="2934049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415E712-6B71-E9FF-AE98-6A92B0A6EAF0}"/>
              </a:ext>
            </a:extLst>
          </p:cNvPr>
          <p:cNvCxnSpPr>
            <a:cxnSpLocks/>
          </p:cNvCxnSpPr>
          <p:nvPr/>
        </p:nvCxnSpPr>
        <p:spPr>
          <a:xfrm>
            <a:off x="640428" y="2796549"/>
            <a:ext cx="1667121" cy="343669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BD5370D-86F9-2CD5-2DA0-33EE7D2FCAA1}"/>
              </a:ext>
            </a:extLst>
          </p:cNvPr>
          <p:cNvCxnSpPr>
            <a:cxnSpLocks/>
          </p:cNvCxnSpPr>
          <p:nvPr/>
        </p:nvCxnSpPr>
        <p:spPr>
          <a:xfrm flipH="1">
            <a:off x="671783" y="478639"/>
            <a:ext cx="3666315" cy="180633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1E8958-7A7C-2A7E-F20E-43049B07AC29}"/>
              </a:ext>
            </a:extLst>
          </p:cNvPr>
          <p:cNvCxnSpPr>
            <a:cxnSpLocks/>
          </p:cNvCxnSpPr>
          <p:nvPr/>
        </p:nvCxnSpPr>
        <p:spPr>
          <a:xfrm flipH="1" flipV="1">
            <a:off x="1338512" y="494951"/>
            <a:ext cx="454551" cy="195207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B95BD00-376E-EAE2-1E97-3C166C1BF6BC}"/>
              </a:ext>
            </a:extLst>
          </p:cNvPr>
          <p:cNvCxnSpPr>
            <a:cxnSpLocks/>
          </p:cNvCxnSpPr>
          <p:nvPr/>
        </p:nvCxnSpPr>
        <p:spPr>
          <a:xfrm flipV="1">
            <a:off x="659595" y="486527"/>
            <a:ext cx="1483397" cy="154370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F1804663-1DC5-03D4-2A8B-5B3FB93A9CA0}"/>
              </a:ext>
            </a:extLst>
          </p:cNvPr>
          <p:cNvCxnSpPr>
            <a:cxnSpLocks/>
          </p:cNvCxnSpPr>
          <p:nvPr/>
        </p:nvCxnSpPr>
        <p:spPr>
          <a:xfrm flipH="1" flipV="1">
            <a:off x="2977116" y="494951"/>
            <a:ext cx="1626567" cy="198985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A7897F7-53F3-D914-B4FD-439F9B304D14}"/>
              </a:ext>
            </a:extLst>
          </p:cNvPr>
          <p:cNvCxnSpPr>
            <a:cxnSpLocks/>
          </p:cNvCxnSpPr>
          <p:nvPr/>
        </p:nvCxnSpPr>
        <p:spPr>
          <a:xfrm flipV="1">
            <a:off x="3099323" y="494951"/>
            <a:ext cx="587959" cy="216652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1D7E35CB-D902-B83A-1CAE-4DA5A511AB38}"/>
              </a:ext>
            </a:extLst>
          </p:cNvPr>
          <p:cNvCxnSpPr>
            <a:cxnSpLocks/>
          </p:cNvCxnSpPr>
          <p:nvPr/>
        </p:nvCxnSpPr>
        <p:spPr>
          <a:xfrm flipH="1">
            <a:off x="5849208" y="3305896"/>
            <a:ext cx="1023871" cy="29029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2F8B6E91-556B-E8B5-DCCD-899CBD970463}"/>
              </a:ext>
            </a:extLst>
          </p:cNvPr>
          <p:cNvCxnSpPr>
            <a:cxnSpLocks/>
          </p:cNvCxnSpPr>
          <p:nvPr/>
        </p:nvCxnSpPr>
        <p:spPr>
          <a:xfrm flipV="1">
            <a:off x="4752109" y="4343400"/>
            <a:ext cx="2113811" cy="186535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B10D7A08-C216-0AA8-554C-B55D5EC25D86}"/>
              </a:ext>
            </a:extLst>
          </p:cNvPr>
          <p:cNvCxnSpPr>
            <a:cxnSpLocks/>
          </p:cNvCxnSpPr>
          <p:nvPr/>
        </p:nvCxnSpPr>
        <p:spPr>
          <a:xfrm>
            <a:off x="3737625" y="5057294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F21A4A38-BE8C-99D8-4211-8F0A6CDA592F}"/>
              </a:ext>
            </a:extLst>
          </p:cNvPr>
          <p:cNvCxnSpPr>
            <a:cxnSpLocks/>
          </p:cNvCxnSpPr>
          <p:nvPr/>
        </p:nvCxnSpPr>
        <p:spPr>
          <a:xfrm>
            <a:off x="4927912" y="5057294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247169FC-1301-6476-904D-284DAEF29E00}"/>
              </a:ext>
            </a:extLst>
          </p:cNvPr>
          <p:cNvCxnSpPr>
            <a:cxnSpLocks/>
          </p:cNvCxnSpPr>
          <p:nvPr/>
        </p:nvCxnSpPr>
        <p:spPr>
          <a:xfrm>
            <a:off x="5924436" y="2347237"/>
            <a:ext cx="962301" cy="155391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C96E060-D6C2-0C77-DFB9-EE4D47E82CA5}"/>
              </a:ext>
            </a:extLst>
          </p:cNvPr>
          <p:cNvCxnSpPr>
            <a:cxnSpLocks/>
          </p:cNvCxnSpPr>
          <p:nvPr/>
        </p:nvCxnSpPr>
        <p:spPr>
          <a:xfrm>
            <a:off x="5704366" y="486527"/>
            <a:ext cx="1161554" cy="210959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Рисунок 65" descr="Изображение выглядит как Графика, мультфильм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ED9356-94FD-12B4-AEBB-B10E7DD0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3295">
            <a:off x="970616" y="-234954"/>
            <a:ext cx="3810000" cy="2857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0F8EB-C7FA-4F43-65D2-BC62649A1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4432">
            <a:off x="1939863" y="1431057"/>
            <a:ext cx="4404384" cy="44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90DAD-D68B-B042-58E6-87335044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дерево, пейза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E2428AE-4B55-4088-1D7B-BAA6EBFEB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C12FF-C16D-93ED-203F-CB5229A9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А что по данным</a:t>
            </a:r>
            <a:r>
              <a:rPr lang="en-US" sz="7200" dirty="0"/>
              <a:t>?</a:t>
            </a:r>
            <a:r>
              <a:rPr lang="ru-RU" sz="7200" dirty="0"/>
              <a:t>…</a:t>
            </a:r>
            <a:endParaRPr lang="en-US" sz="7200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15E557-AD22-546C-0845-51B64C45E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833" r="4697"/>
          <a:stretch>
            <a:fillRect/>
          </a:stretch>
        </p:blipFill>
        <p:spPr>
          <a:xfrm>
            <a:off x="2477098" y="1811336"/>
            <a:ext cx="6202776" cy="428971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569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B680A-B77B-14B7-EB86-D90CC655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702DFE7-8128-27EA-C488-B7D91AA2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1429BEC-642E-86CF-23CE-9803A655F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дерево, пейза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DFE8206-02EE-86E5-EA22-D5BAF55C77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6373-B7EB-4A34-0AF1-FCB653E2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А что по данным</a:t>
            </a:r>
            <a:r>
              <a:rPr lang="en-US" sz="7200" dirty="0"/>
              <a:t>?</a:t>
            </a:r>
            <a:r>
              <a:rPr lang="ru-RU" sz="7200" dirty="0"/>
              <a:t>…</a:t>
            </a:r>
            <a:endParaRPr lang="en-US" sz="7200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61A63B14-C87D-B8D6-B1D6-FE3D3C13F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08E9A9-A6CB-9A82-434A-017F4784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3" r="4697"/>
          <a:stretch>
            <a:fillRect/>
          </a:stretch>
        </p:blipFill>
        <p:spPr>
          <a:xfrm>
            <a:off x="2477098" y="1811336"/>
            <a:ext cx="6202776" cy="42897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0E9BB9-94B4-2B80-DAB4-A6ECF07D6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7098" y="1829624"/>
            <a:ext cx="6202776" cy="42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91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49AFD-6A49-D3D9-3F64-2DE73C0C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53992C-C6C1-2E6D-D040-034A12E00B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49F23C-DDA4-1C54-7456-9D9AAEED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626091"/>
            <a:ext cx="10515600" cy="2245423"/>
          </a:xfrm>
        </p:spPr>
        <p:txBody>
          <a:bodyPr/>
          <a:lstStyle/>
          <a:p>
            <a:pPr algn="ctr"/>
            <a:r>
              <a:rPr lang="ru-RU" sz="7200" dirty="0"/>
              <a:t>Планирование</a:t>
            </a:r>
            <a:r>
              <a:rPr lang="en-US" sz="7200" dirty="0"/>
              <a:t>?</a:t>
            </a:r>
            <a:br>
              <a:rPr lang="en-US" sz="7200" dirty="0"/>
            </a:br>
            <a:endParaRPr lang="ru-RU" sz="7200" dirty="0"/>
          </a:p>
        </p:txBody>
      </p:sp>
      <p:pic>
        <p:nvPicPr>
          <p:cNvPr id="3" name="Picture 2" descr="A qr code with blue squares&#10;&#10;Description automatically generated">
            <a:extLst>
              <a:ext uri="{FF2B5EF4-FFF2-40B4-BE49-F238E27FC236}">
                <a16:creationId xmlns:a16="http://schemas.microsoft.com/office/drawing/2014/main" id="{152FABFB-B3C3-FF40-8C6D-D68780B3F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949" y="2014226"/>
            <a:ext cx="4366101" cy="43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</Words>
  <Application>Microsoft Macintosh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The Hand Bold</vt:lpstr>
      <vt:lpstr>The Serif Hand Black</vt:lpstr>
      <vt:lpstr>SketchyVTI</vt:lpstr>
      <vt:lpstr>Oopps! Trap!</vt:lpstr>
      <vt:lpstr>Что это такое?</vt:lpstr>
      <vt:lpstr>Проще показать…</vt:lpstr>
      <vt:lpstr>А что по данным?…</vt:lpstr>
      <vt:lpstr>А что по данным?…</vt:lpstr>
      <vt:lpstr>Планирование?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Анфилатова Надежда Геннадьевна</dc:creator>
  <cp:lastModifiedBy>Осинкина Анастасия Викторовна</cp:lastModifiedBy>
  <cp:revision>4</cp:revision>
  <dcterms:created xsi:type="dcterms:W3CDTF">2025-09-09T16:13:34Z</dcterms:created>
  <dcterms:modified xsi:type="dcterms:W3CDTF">2025-09-09T22:40:12Z</dcterms:modified>
</cp:coreProperties>
</file>