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5" r:id="rId1"/>
  </p:sldMasterIdLst>
  <p:notesMasterIdLst>
    <p:notesMasterId r:id="rId8"/>
  </p:notesMasterIdLst>
  <p:sldIdLst>
    <p:sldId id="256" r:id="rId2"/>
    <p:sldId id="258" r:id="rId3"/>
    <p:sldId id="265" r:id="rId4"/>
    <p:sldId id="262" r:id="rId5"/>
    <p:sldId id="266" r:id="rId6"/>
    <p:sldId id="264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15" autoAdjust="0"/>
    <p:restoredTop sz="94640" autoAdjust="0"/>
  </p:normalViewPr>
  <p:slideViewPr>
    <p:cSldViewPr snapToGrid="0">
      <p:cViewPr>
        <p:scale>
          <a:sx n="79" d="100"/>
          <a:sy n="79" d="100"/>
        </p:scale>
        <p:origin x="507" y="315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3" d="100"/>
          <a:sy n="73" d="100"/>
        </p:scale>
        <p:origin x="2694" y="2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26FC14-0283-4E9F-B486-5D7D6FD58771}" type="datetimeFigureOut">
              <a:rPr lang="ru-RU" smtClean="0"/>
              <a:t>09.09.2025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15036F-8E96-44FE-A181-6D06A80638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85035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15036F-8E96-44FE-A181-6D06A80638A0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10545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9/9/2025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704048"/>
      </p:ext>
    </p:extLst>
  </p:cSld>
  <p:clrMapOvr>
    <a:masterClrMapping/>
  </p:clrMapOvr>
  <p:transition spd="slow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558391"/>
      </p:ext>
    </p:extLst>
  </p:cSld>
  <p:clrMapOvr>
    <a:masterClrMapping/>
  </p:clrMapOvr>
  <p:transition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114770"/>
      </p:ext>
    </p:extLst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1794374"/>
      </p:ext>
    </p:extLst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1572313"/>
      </p:ext>
    </p:extLst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7259594"/>
      </p:ext>
    </p:extLst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1033305"/>
      </p:ext>
    </p:extLst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2641383"/>
      </p:ext>
    </p:extLst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282440"/>
      </p:ext>
    </p:extLst>
  </p:cSld>
  <p:clrMapOvr>
    <a:masterClrMapping/>
  </p:clrMapOvr>
  <p:transition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15325"/>
      </p:ext>
    </p:extLst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032963"/>
      </p:ext>
    </p:extLst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9/9/2025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043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34" r:id="rId6"/>
    <p:sldLayoutId id="2147483729" r:id="rId7"/>
    <p:sldLayoutId id="2147483730" r:id="rId8"/>
    <p:sldLayoutId id="2147483731" r:id="rId9"/>
    <p:sldLayoutId id="2147483733" r:id="rId10"/>
    <p:sldLayoutId id="2147483732" r:id="rId11"/>
  </p:sldLayoutIdLst>
  <p:transition spd="slow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6E2D44F-486C-B0D8-CF0C-FC8D5A88BF80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alphaModFix amt="50000"/>
          </a:blip>
          <a:srcRect r="-1" b="15708"/>
          <a:stretch>
            <a:fillRect/>
          </a:stretch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1DA115-F0E1-910B-0CA1-E8C9C281BA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63240"/>
          </a:xfrm>
        </p:spPr>
        <p:txBody>
          <a:bodyPr>
            <a:normAutofit/>
          </a:bodyPr>
          <a:lstStyle/>
          <a:p>
            <a:pPr algn="ctr"/>
            <a:r>
              <a:rPr lang="en-US" sz="10800" dirty="0" err="1"/>
              <a:t>Oopps</a:t>
            </a:r>
            <a:r>
              <a:rPr lang="en-US" sz="10800" dirty="0"/>
              <a:t>! Trap!</a:t>
            </a:r>
            <a:endParaRPr lang="ru-RU" sz="108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2EEE810-580E-B1D1-286A-0474ED4B96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4599432"/>
            <a:ext cx="9144000" cy="1536192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ru-RU" sz="1500" dirty="0">
                <a:latin typeface="+mj-lt"/>
              </a:rPr>
              <a:t>Команда:</a:t>
            </a:r>
          </a:p>
          <a:p>
            <a:pPr algn="ctr">
              <a:lnSpc>
                <a:spcPct val="100000"/>
              </a:lnSpc>
            </a:pPr>
            <a:r>
              <a:rPr lang="ru-RU" sz="1500" dirty="0">
                <a:latin typeface="+mj-lt"/>
              </a:rPr>
              <a:t>Анфилатова Надежда</a:t>
            </a:r>
          </a:p>
          <a:p>
            <a:pPr algn="ctr">
              <a:lnSpc>
                <a:spcPct val="100000"/>
              </a:lnSpc>
            </a:pPr>
            <a:r>
              <a:rPr lang="ru-RU" sz="1500" dirty="0" err="1">
                <a:latin typeface="+mj-lt"/>
              </a:rPr>
              <a:t>Будюкова</a:t>
            </a:r>
            <a:r>
              <a:rPr lang="ru-RU" sz="1500" dirty="0">
                <a:latin typeface="+mj-lt"/>
              </a:rPr>
              <a:t> Полина</a:t>
            </a:r>
          </a:p>
          <a:p>
            <a:pPr algn="ctr">
              <a:lnSpc>
                <a:spcPct val="100000"/>
              </a:lnSpc>
            </a:pPr>
            <a:r>
              <a:rPr lang="ru-RU" sz="1500" dirty="0" err="1">
                <a:latin typeface="+mj-lt"/>
              </a:rPr>
              <a:t>Осинкина</a:t>
            </a:r>
            <a:r>
              <a:rPr lang="ru-RU" sz="1500" dirty="0">
                <a:latin typeface="+mj-lt"/>
              </a:rPr>
              <a:t> Анастасия </a:t>
            </a:r>
          </a:p>
        </p:txBody>
      </p:sp>
      <p:sp>
        <p:nvSpPr>
          <p:cNvPr id="23" name="Rectangle 6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2801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71D9B44-D2B0-BE4A-DB94-CD7417110D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7">
            <a:extLst>
              <a:ext uri="{FF2B5EF4-FFF2-40B4-BE49-F238E27FC236}">
                <a16:creationId xmlns:a16="http://schemas.microsoft.com/office/drawing/2014/main" id="{EBDD1931-9E86-4402-9A68-33A2D9EF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35" name="Rectangle 29">
            <a:extLst>
              <a:ext uri="{FF2B5EF4-FFF2-40B4-BE49-F238E27FC236}">
                <a16:creationId xmlns:a16="http://schemas.microsoft.com/office/drawing/2014/main" id="{A9D2268A-D939-4E78-91B6-6C7E46406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BFF5A1A-F892-8BF7-020C-A98114C5155D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alphaModFix amt="40000"/>
          </a:blip>
          <a:srcRect b="15730"/>
          <a:stretch>
            <a:fillRect/>
          </a:stretch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D3B389-45A1-E55A-383D-2024716E86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853673"/>
            <a:ext cx="4023360" cy="500479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7200" dirty="0" err="1"/>
              <a:t>Что</a:t>
            </a:r>
            <a:r>
              <a:rPr lang="en-US" sz="7200" dirty="0"/>
              <a:t> </a:t>
            </a:r>
            <a:r>
              <a:rPr lang="en-US" sz="7200" dirty="0" err="1"/>
              <a:t>это</a:t>
            </a:r>
            <a:r>
              <a:rPr lang="en-US" sz="7200" dirty="0"/>
              <a:t> </a:t>
            </a:r>
            <a:r>
              <a:rPr lang="en-US" sz="7200" dirty="0" err="1"/>
              <a:t>такое</a:t>
            </a:r>
            <a:r>
              <a:rPr lang="en-US" sz="7200" dirty="0"/>
              <a:t>?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9ED7585-E5BF-2E0A-F15B-32636D5F5C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99083" y="853673"/>
            <a:ext cx="5715000" cy="50047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>
                <a:latin typeface="+mj-lt"/>
              </a:rPr>
              <a:t>Веб-приложение</a:t>
            </a: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>
                <a:latin typeface="+mj-lt"/>
              </a:rPr>
              <a:t>2</a:t>
            </a:r>
            <a:r>
              <a:rPr lang="en-US">
                <a:latin typeface="+mj-lt"/>
              </a:rPr>
              <a:t>d</a:t>
            </a:r>
            <a:r>
              <a:rPr lang="ru-RU">
                <a:latin typeface="+mj-lt"/>
              </a:rPr>
              <a:t>-игра</a:t>
            </a:r>
            <a:endParaRPr lang="en-US">
              <a:latin typeface="+mj-lt"/>
            </a:endParaRP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>
                <a:latin typeface="+mj-lt"/>
              </a:rPr>
              <a:t>Простой геймлей</a:t>
            </a: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>
                <a:latin typeface="+mj-lt"/>
              </a:rPr>
              <a:t>Мультиплеер, но для знакомых</a:t>
            </a: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>
                <a:latin typeface="+mj-lt"/>
              </a:rPr>
              <a:t>2 роли trapper и runner</a:t>
            </a: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>
                <a:latin typeface="+mj-lt"/>
              </a:rPr>
              <a:t>Статистика игр</a:t>
            </a: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>
                <a:latin typeface="+mj-lt"/>
              </a:rPr>
              <a:t>Возможность расширения</a:t>
            </a:r>
            <a:endParaRPr lang="en-US" dirty="0">
              <a:latin typeface="+mj-lt"/>
            </a:endParaRPr>
          </a:p>
        </p:txBody>
      </p:sp>
      <p:sp>
        <p:nvSpPr>
          <p:cNvPr id="36" name="sketchy content container">
            <a:extLst>
              <a:ext uri="{FF2B5EF4-FFF2-40B4-BE49-F238E27FC236}">
                <a16:creationId xmlns:a16="http://schemas.microsoft.com/office/drawing/2014/main" id="{E0C43A58-225D-452D-8185-0D89D1EED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8921" y="493776"/>
            <a:ext cx="6229604" cy="5722227"/>
          </a:xfrm>
          <a:custGeom>
            <a:avLst/>
            <a:gdLst>
              <a:gd name="connsiteX0" fmla="*/ 0 w 6229604"/>
              <a:gd name="connsiteY0" fmla="*/ 0 h 5722227"/>
              <a:gd name="connsiteX1" fmla="*/ 629882 w 6229604"/>
              <a:gd name="connsiteY1" fmla="*/ 0 h 5722227"/>
              <a:gd name="connsiteX2" fmla="*/ 1135172 w 6229604"/>
              <a:gd name="connsiteY2" fmla="*/ 0 h 5722227"/>
              <a:gd name="connsiteX3" fmla="*/ 1951943 w 6229604"/>
              <a:gd name="connsiteY3" fmla="*/ 0 h 5722227"/>
              <a:gd name="connsiteX4" fmla="*/ 2581825 w 6229604"/>
              <a:gd name="connsiteY4" fmla="*/ 0 h 5722227"/>
              <a:gd name="connsiteX5" fmla="*/ 3211707 w 6229604"/>
              <a:gd name="connsiteY5" fmla="*/ 0 h 5722227"/>
              <a:gd name="connsiteX6" fmla="*/ 4028477 w 6229604"/>
              <a:gd name="connsiteY6" fmla="*/ 0 h 5722227"/>
              <a:gd name="connsiteX7" fmla="*/ 4596063 w 6229604"/>
              <a:gd name="connsiteY7" fmla="*/ 0 h 5722227"/>
              <a:gd name="connsiteX8" fmla="*/ 5412834 w 6229604"/>
              <a:gd name="connsiteY8" fmla="*/ 0 h 5722227"/>
              <a:gd name="connsiteX9" fmla="*/ 6229604 w 6229604"/>
              <a:gd name="connsiteY9" fmla="*/ 0 h 5722227"/>
              <a:gd name="connsiteX10" fmla="*/ 6229604 w 6229604"/>
              <a:gd name="connsiteY10" fmla="*/ 635803 h 5722227"/>
              <a:gd name="connsiteX11" fmla="*/ 6229604 w 6229604"/>
              <a:gd name="connsiteY11" fmla="*/ 1271606 h 5722227"/>
              <a:gd name="connsiteX12" fmla="*/ 6229604 w 6229604"/>
              <a:gd name="connsiteY12" fmla="*/ 1964631 h 5722227"/>
              <a:gd name="connsiteX13" fmla="*/ 6229604 w 6229604"/>
              <a:gd name="connsiteY13" fmla="*/ 2428767 h 5722227"/>
              <a:gd name="connsiteX14" fmla="*/ 6229604 w 6229604"/>
              <a:gd name="connsiteY14" fmla="*/ 3064570 h 5722227"/>
              <a:gd name="connsiteX15" fmla="*/ 6229604 w 6229604"/>
              <a:gd name="connsiteY15" fmla="*/ 3700373 h 5722227"/>
              <a:gd name="connsiteX16" fmla="*/ 6229604 w 6229604"/>
              <a:gd name="connsiteY16" fmla="*/ 4336176 h 5722227"/>
              <a:gd name="connsiteX17" fmla="*/ 6229604 w 6229604"/>
              <a:gd name="connsiteY17" fmla="*/ 5029202 h 5722227"/>
              <a:gd name="connsiteX18" fmla="*/ 6229604 w 6229604"/>
              <a:gd name="connsiteY18" fmla="*/ 5722227 h 5722227"/>
              <a:gd name="connsiteX19" fmla="*/ 5475130 w 6229604"/>
              <a:gd name="connsiteY19" fmla="*/ 5722227 h 5722227"/>
              <a:gd name="connsiteX20" fmla="*/ 4907544 w 6229604"/>
              <a:gd name="connsiteY20" fmla="*/ 5722227 h 5722227"/>
              <a:gd name="connsiteX21" fmla="*/ 4090773 w 6229604"/>
              <a:gd name="connsiteY21" fmla="*/ 5722227 h 5722227"/>
              <a:gd name="connsiteX22" fmla="*/ 3398595 w 6229604"/>
              <a:gd name="connsiteY22" fmla="*/ 5722227 h 5722227"/>
              <a:gd name="connsiteX23" fmla="*/ 2831009 w 6229604"/>
              <a:gd name="connsiteY23" fmla="*/ 5722227 h 5722227"/>
              <a:gd name="connsiteX24" fmla="*/ 2138831 w 6229604"/>
              <a:gd name="connsiteY24" fmla="*/ 5722227 h 5722227"/>
              <a:gd name="connsiteX25" fmla="*/ 1633541 w 6229604"/>
              <a:gd name="connsiteY25" fmla="*/ 5722227 h 5722227"/>
              <a:gd name="connsiteX26" fmla="*/ 1128251 w 6229604"/>
              <a:gd name="connsiteY26" fmla="*/ 5722227 h 5722227"/>
              <a:gd name="connsiteX27" fmla="*/ 0 w 6229604"/>
              <a:gd name="connsiteY27" fmla="*/ 5722227 h 5722227"/>
              <a:gd name="connsiteX28" fmla="*/ 0 w 6229604"/>
              <a:gd name="connsiteY28" fmla="*/ 5200869 h 5722227"/>
              <a:gd name="connsiteX29" fmla="*/ 0 w 6229604"/>
              <a:gd name="connsiteY29" fmla="*/ 4450621 h 5722227"/>
              <a:gd name="connsiteX30" fmla="*/ 0 w 6229604"/>
              <a:gd name="connsiteY30" fmla="*/ 3872040 h 5722227"/>
              <a:gd name="connsiteX31" fmla="*/ 0 w 6229604"/>
              <a:gd name="connsiteY31" fmla="*/ 3407904 h 5722227"/>
              <a:gd name="connsiteX32" fmla="*/ 0 w 6229604"/>
              <a:gd name="connsiteY32" fmla="*/ 2714879 h 5722227"/>
              <a:gd name="connsiteX33" fmla="*/ 0 w 6229604"/>
              <a:gd name="connsiteY33" fmla="*/ 2193520 h 5722227"/>
              <a:gd name="connsiteX34" fmla="*/ 0 w 6229604"/>
              <a:gd name="connsiteY34" fmla="*/ 1500495 h 5722227"/>
              <a:gd name="connsiteX35" fmla="*/ 0 w 6229604"/>
              <a:gd name="connsiteY35" fmla="*/ 750248 h 5722227"/>
              <a:gd name="connsiteX36" fmla="*/ 0 w 6229604"/>
              <a:gd name="connsiteY36" fmla="*/ 0 h 5722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6229604" h="5722227" extrusionOk="0">
                <a:moveTo>
                  <a:pt x="0" y="0"/>
                </a:moveTo>
                <a:cubicBezTo>
                  <a:pt x="134765" y="733"/>
                  <a:pt x="359555" y="-15387"/>
                  <a:pt x="629882" y="0"/>
                </a:cubicBezTo>
                <a:cubicBezTo>
                  <a:pt x="900209" y="15387"/>
                  <a:pt x="965450" y="15937"/>
                  <a:pt x="1135172" y="0"/>
                </a:cubicBezTo>
                <a:cubicBezTo>
                  <a:pt x="1304894" y="-15937"/>
                  <a:pt x="1787212" y="10921"/>
                  <a:pt x="1951943" y="0"/>
                </a:cubicBezTo>
                <a:cubicBezTo>
                  <a:pt x="2116674" y="-10921"/>
                  <a:pt x="2378222" y="13313"/>
                  <a:pt x="2581825" y="0"/>
                </a:cubicBezTo>
                <a:cubicBezTo>
                  <a:pt x="2785428" y="-13313"/>
                  <a:pt x="2915218" y="19972"/>
                  <a:pt x="3211707" y="0"/>
                </a:cubicBezTo>
                <a:cubicBezTo>
                  <a:pt x="3508196" y="-19972"/>
                  <a:pt x="3832828" y="-34359"/>
                  <a:pt x="4028477" y="0"/>
                </a:cubicBezTo>
                <a:cubicBezTo>
                  <a:pt x="4224126" y="34359"/>
                  <a:pt x="4361257" y="4467"/>
                  <a:pt x="4596063" y="0"/>
                </a:cubicBezTo>
                <a:cubicBezTo>
                  <a:pt x="4830869" y="-4467"/>
                  <a:pt x="5091403" y="-7365"/>
                  <a:pt x="5412834" y="0"/>
                </a:cubicBezTo>
                <a:cubicBezTo>
                  <a:pt x="5734265" y="7365"/>
                  <a:pt x="6034988" y="-26786"/>
                  <a:pt x="6229604" y="0"/>
                </a:cubicBezTo>
                <a:cubicBezTo>
                  <a:pt x="6208296" y="256153"/>
                  <a:pt x="6219810" y="335049"/>
                  <a:pt x="6229604" y="635803"/>
                </a:cubicBezTo>
                <a:cubicBezTo>
                  <a:pt x="6239398" y="936557"/>
                  <a:pt x="6230184" y="1092448"/>
                  <a:pt x="6229604" y="1271606"/>
                </a:cubicBezTo>
                <a:cubicBezTo>
                  <a:pt x="6229024" y="1450764"/>
                  <a:pt x="6217841" y="1797531"/>
                  <a:pt x="6229604" y="1964631"/>
                </a:cubicBezTo>
                <a:cubicBezTo>
                  <a:pt x="6241367" y="2131731"/>
                  <a:pt x="6220367" y="2235822"/>
                  <a:pt x="6229604" y="2428767"/>
                </a:cubicBezTo>
                <a:cubicBezTo>
                  <a:pt x="6238841" y="2621712"/>
                  <a:pt x="6220929" y="2925917"/>
                  <a:pt x="6229604" y="3064570"/>
                </a:cubicBezTo>
                <a:cubicBezTo>
                  <a:pt x="6238279" y="3203223"/>
                  <a:pt x="6256755" y="3501958"/>
                  <a:pt x="6229604" y="3700373"/>
                </a:cubicBezTo>
                <a:cubicBezTo>
                  <a:pt x="6202453" y="3898788"/>
                  <a:pt x="6201714" y="4046823"/>
                  <a:pt x="6229604" y="4336176"/>
                </a:cubicBezTo>
                <a:cubicBezTo>
                  <a:pt x="6257494" y="4625529"/>
                  <a:pt x="6258821" y="4774033"/>
                  <a:pt x="6229604" y="5029202"/>
                </a:cubicBezTo>
                <a:cubicBezTo>
                  <a:pt x="6200387" y="5284371"/>
                  <a:pt x="6233334" y="5383875"/>
                  <a:pt x="6229604" y="5722227"/>
                </a:cubicBezTo>
                <a:cubicBezTo>
                  <a:pt x="6016393" y="5707881"/>
                  <a:pt x="5684528" y="5751176"/>
                  <a:pt x="5475130" y="5722227"/>
                </a:cubicBezTo>
                <a:cubicBezTo>
                  <a:pt x="5265732" y="5693278"/>
                  <a:pt x="5082862" y="5732690"/>
                  <a:pt x="4907544" y="5722227"/>
                </a:cubicBezTo>
                <a:cubicBezTo>
                  <a:pt x="4732226" y="5711764"/>
                  <a:pt x="4474837" y="5716289"/>
                  <a:pt x="4090773" y="5722227"/>
                </a:cubicBezTo>
                <a:cubicBezTo>
                  <a:pt x="3706709" y="5728165"/>
                  <a:pt x="3645902" y="5723973"/>
                  <a:pt x="3398595" y="5722227"/>
                </a:cubicBezTo>
                <a:cubicBezTo>
                  <a:pt x="3151288" y="5720481"/>
                  <a:pt x="3001606" y="5732695"/>
                  <a:pt x="2831009" y="5722227"/>
                </a:cubicBezTo>
                <a:cubicBezTo>
                  <a:pt x="2660412" y="5711759"/>
                  <a:pt x="2424161" y="5689878"/>
                  <a:pt x="2138831" y="5722227"/>
                </a:cubicBezTo>
                <a:cubicBezTo>
                  <a:pt x="1853501" y="5754576"/>
                  <a:pt x="1788223" y="5720540"/>
                  <a:pt x="1633541" y="5722227"/>
                </a:cubicBezTo>
                <a:cubicBezTo>
                  <a:pt x="1478859" y="5723915"/>
                  <a:pt x="1324151" y="5739059"/>
                  <a:pt x="1128251" y="5722227"/>
                </a:cubicBezTo>
                <a:cubicBezTo>
                  <a:pt x="932351" y="5705396"/>
                  <a:pt x="522340" y="5691488"/>
                  <a:pt x="0" y="5722227"/>
                </a:cubicBezTo>
                <a:cubicBezTo>
                  <a:pt x="-8445" y="5596771"/>
                  <a:pt x="-11215" y="5344833"/>
                  <a:pt x="0" y="5200869"/>
                </a:cubicBezTo>
                <a:cubicBezTo>
                  <a:pt x="11215" y="5056905"/>
                  <a:pt x="20310" y="4693766"/>
                  <a:pt x="0" y="4450621"/>
                </a:cubicBezTo>
                <a:cubicBezTo>
                  <a:pt x="-20310" y="4207476"/>
                  <a:pt x="817" y="4075053"/>
                  <a:pt x="0" y="3872040"/>
                </a:cubicBezTo>
                <a:cubicBezTo>
                  <a:pt x="-817" y="3669027"/>
                  <a:pt x="-21729" y="3595882"/>
                  <a:pt x="0" y="3407904"/>
                </a:cubicBezTo>
                <a:cubicBezTo>
                  <a:pt x="21729" y="3219926"/>
                  <a:pt x="-30605" y="3052469"/>
                  <a:pt x="0" y="2714879"/>
                </a:cubicBezTo>
                <a:cubicBezTo>
                  <a:pt x="30605" y="2377289"/>
                  <a:pt x="-16081" y="2430808"/>
                  <a:pt x="0" y="2193520"/>
                </a:cubicBezTo>
                <a:cubicBezTo>
                  <a:pt x="16081" y="1956232"/>
                  <a:pt x="18120" y="1817979"/>
                  <a:pt x="0" y="1500495"/>
                </a:cubicBezTo>
                <a:cubicBezTo>
                  <a:pt x="-18120" y="1183011"/>
                  <a:pt x="23969" y="972269"/>
                  <a:pt x="0" y="750248"/>
                </a:cubicBezTo>
                <a:cubicBezTo>
                  <a:pt x="-23969" y="528227"/>
                  <a:pt x="-3769" y="358360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9537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4429787-8454-36BA-7097-B6FA45B078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EBDD1931-9E86-4402-9A68-33A2D9EF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AED1D94F-BC8C-4ABD-9133-E5FE8FD01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DCAA611-5846-2C72-B06D-F5590EF8CCD0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alphaModFix amt="40000"/>
          </a:blip>
          <a:srcRect b="15730"/>
          <a:stretch>
            <a:fillRect/>
          </a:stretch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3325E1-2505-7D03-C317-399AE10371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08019" y="494951"/>
            <a:ext cx="4979194" cy="572222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z="7200" dirty="0"/>
              <a:t>Проще показать…</a:t>
            </a:r>
            <a:endParaRPr lang="en-US" sz="7200" dirty="0"/>
          </a:p>
        </p:txBody>
      </p:sp>
      <p:sp>
        <p:nvSpPr>
          <p:cNvPr id="45" name="sketchy content container">
            <a:extLst>
              <a:ext uri="{FF2B5EF4-FFF2-40B4-BE49-F238E27FC236}">
                <a16:creationId xmlns:a16="http://schemas.microsoft.com/office/drawing/2014/main" id="{65C49067-A40C-4881-A0C6-21B612551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75" y="494951"/>
            <a:ext cx="6229604" cy="5722227"/>
          </a:xfrm>
          <a:custGeom>
            <a:avLst/>
            <a:gdLst>
              <a:gd name="connsiteX0" fmla="*/ 0 w 6229604"/>
              <a:gd name="connsiteY0" fmla="*/ 0 h 5722227"/>
              <a:gd name="connsiteX1" fmla="*/ 629882 w 6229604"/>
              <a:gd name="connsiteY1" fmla="*/ 0 h 5722227"/>
              <a:gd name="connsiteX2" fmla="*/ 1135172 w 6229604"/>
              <a:gd name="connsiteY2" fmla="*/ 0 h 5722227"/>
              <a:gd name="connsiteX3" fmla="*/ 1951943 w 6229604"/>
              <a:gd name="connsiteY3" fmla="*/ 0 h 5722227"/>
              <a:gd name="connsiteX4" fmla="*/ 2581825 w 6229604"/>
              <a:gd name="connsiteY4" fmla="*/ 0 h 5722227"/>
              <a:gd name="connsiteX5" fmla="*/ 3211707 w 6229604"/>
              <a:gd name="connsiteY5" fmla="*/ 0 h 5722227"/>
              <a:gd name="connsiteX6" fmla="*/ 4028477 w 6229604"/>
              <a:gd name="connsiteY6" fmla="*/ 0 h 5722227"/>
              <a:gd name="connsiteX7" fmla="*/ 4596063 w 6229604"/>
              <a:gd name="connsiteY7" fmla="*/ 0 h 5722227"/>
              <a:gd name="connsiteX8" fmla="*/ 5412834 w 6229604"/>
              <a:gd name="connsiteY8" fmla="*/ 0 h 5722227"/>
              <a:gd name="connsiteX9" fmla="*/ 6229604 w 6229604"/>
              <a:gd name="connsiteY9" fmla="*/ 0 h 5722227"/>
              <a:gd name="connsiteX10" fmla="*/ 6229604 w 6229604"/>
              <a:gd name="connsiteY10" fmla="*/ 635803 h 5722227"/>
              <a:gd name="connsiteX11" fmla="*/ 6229604 w 6229604"/>
              <a:gd name="connsiteY11" fmla="*/ 1271606 h 5722227"/>
              <a:gd name="connsiteX12" fmla="*/ 6229604 w 6229604"/>
              <a:gd name="connsiteY12" fmla="*/ 1964631 h 5722227"/>
              <a:gd name="connsiteX13" fmla="*/ 6229604 w 6229604"/>
              <a:gd name="connsiteY13" fmla="*/ 2428767 h 5722227"/>
              <a:gd name="connsiteX14" fmla="*/ 6229604 w 6229604"/>
              <a:gd name="connsiteY14" fmla="*/ 3064570 h 5722227"/>
              <a:gd name="connsiteX15" fmla="*/ 6229604 w 6229604"/>
              <a:gd name="connsiteY15" fmla="*/ 3700373 h 5722227"/>
              <a:gd name="connsiteX16" fmla="*/ 6229604 w 6229604"/>
              <a:gd name="connsiteY16" fmla="*/ 4336176 h 5722227"/>
              <a:gd name="connsiteX17" fmla="*/ 6229604 w 6229604"/>
              <a:gd name="connsiteY17" fmla="*/ 5029202 h 5722227"/>
              <a:gd name="connsiteX18" fmla="*/ 6229604 w 6229604"/>
              <a:gd name="connsiteY18" fmla="*/ 5722227 h 5722227"/>
              <a:gd name="connsiteX19" fmla="*/ 5475130 w 6229604"/>
              <a:gd name="connsiteY19" fmla="*/ 5722227 h 5722227"/>
              <a:gd name="connsiteX20" fmla="*/ 4907544 w 6229604"/>
              <a:gd name="connsiteY20" fmla="*/ 5722227 h 5722227"/>
              <a:gd name="connsiteX21" fmla="*/ 4090773 w 6229604"/>
              <a:gd name="connsiteY21" fmla="*/ 5722227 h 5722227"/>
              <a:gd name="connsiteX22" fmla="*/ 3398595 w 6229604"/>
              <a:gd name="connsiteY22" fmla="*/ 5722227 h 5722227"/>
              <a:gd name="connsiteX23" fmla="*/ 2831009 w 6229604"/>
              <a:gd name="connsiteY23" fmla="*/ 5722227 h 5722227"/>
              <a:gd name="connsiteX24" fmla="*/ 2138831 w 6229604"/>
              <a:gd name="connsiteY24" fmla="*/ 5722227 h 5722227"/>
              <a:gd name="connsiteX25" fmla="*/ 1633541 w 6229604"/>
              <a:gd name="connsiteY25" fmla="*/ 5722227 h 5722227"/>
              <a:gd name="connsiteX26" fmla="*/ 1128251 w 6229604"/>
              <a:gd name="connsiteY26" fmla="*/ 5722227 h 5722227"/>
              <a:gd name="connsiteX27" fmla="*/ 0 w 6229604"/>
              <a:gd name="connsiteY27" fmla="*/ 5722227 h 5722227"/>
              <a:gd name="connsiteX28" fmla="*/ 0 w 6229604"/>
              <a:gd name="connsiteY28" fmla="*/ 5200869 h 5722227"/>
              <a:gd name="connsiteX29" fmla="*/ 0 w 6229604"/>
              <a:gd name="connsiteY29" fmla="*/ 4450621 h 5722227"/>
              <a:gd name="connsiteX30" fmla="*/ 0 w 6229604"/>
              <a:gd name="connsiteY30" fmla="*/ 3872040 h 5722227"/>
              <a:gd name="connsiteX31" fmla="*/ 0 w 6229604"/>
              <a:gd name="connsiteY31" fmla="*/ 3407904 h 5722227"/>
              <a:gd name="connsiteX32" fmla="*/ 0 w 6229604"/>
              <a:gd name="connsiteY32" fmla="*/ 2714879 h 5722227"/>
              <a:gd name="connsiteX33" fmla="*/ 0 w 6229604"/>
              <a:gd name="connsiteY33" fmla="*/ 2193520 h 5722227"/>
              <a:gd name="connsiteX34" fmla="*/ 0 w 6229604"/>
              <a:gd name="connsiteY34" fmla="*/ 1500495 h 5722227"/>
              <a:gd name="connsiteX35" fmla="*/ 0 w 6229604"/>
              <a:gd name="connsiteY35" fmla="*/ 750248 h 5722227"/>
              <a:gd name="connsiteX36" fmla="*/ 0 w 6229604"/>
              <a:gd name="connsiteY36" fmla="*/ 0 h 5722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6229604" h="5722227" extrusionOk="0">
                <a:moveTo>
                  <a:pt x="0" y="0"/>
                </a:moveTo>
                <a:cubicBezTo>
                  <a:pt x="134765" y="733"/>
                  <a:pt x="359555" y="-15387"/>
                  <a:pt x="629882" y="0"/>
                </a:cubicBezTo>
                <a:cubicBezTo>
                  <a:pt x="900209" y="15387"/>
                  <a:pt x="965450" y="15937"/>
                  <a:pt x="1135172" y="0"/>
                </a:cubicBezTo>
                <a:cubicBezTo>
                  <a:pt x="1304894" y="-15937"/>
                  <a:pt x="1787212" y="10921"/>
                  <a:pt x="1951943" y="0"/>
                </a:cubicBezTo>
                <a:cubicBezTo>
                  <a:pt x="2116674" y="-10921"/>
                  <a:pt x="2378222" y="13313"/>
                  <a:pt x="2581825" y="0"/>
                </a:cubicBezTo>
                <a:cubicBezTo>
                  <a:pt x="2785428" y="-13313"/>
                  <a:pt x="2915218" y="19972"/>
                  <a:pt x="3211707" y="0"/>
                </a:cubicBezTo>
                <a:cubicBezTo>
                  <a:pt x="3508196" y="-19972"/>
                  <a:pt x="3832828" y="-34359"/>
                  <a:pt x="4028477" y="0"/>
                </a:cubicBezTo>
                <a:cubicBezTo>
                  <a:pt x="4224126" y="34359"/>
                  <a:pt x="4361257" y="4467"/>
                  <a:pt x="4596063" y="0"/>
                </a:cubicBezTo>
                <a:cubicBezTo>
                  <a:pt x="4830869" y="-4467"/>
                  <a:pt x="5091403" y="-7365"/>
                  <a:pt x="5412834" y="0"/>
                </a:cubicBezTo>
                <a:cubicBezTo>
                  <a:pt x="5734265" y="7365"/>
                  <a:pt x="6034988" y="-26786"/>
                  <a:pt x="6229604" y="0"/>
                </a:cubicBezTo>
                <a:cubicBezTo>
                  <a:pt x="6208296" y="256153"/>
                  <a:pt x="6219810" y="335049"/>
                  <a:pt x="6229604" y="635803"/>
                </a:cubicBezTo>
                <a:cubicBezTo>
                  <a:pt x="6239398" y="936557"/>
                  <a:pt x="6230184" y="1092448"/>
                  <a:pt x="6229604" y="1271606"/>
                </a:cubicBezTo>
                <a:cubicBezTo>
                  <a:pt x="6229024" y="1450764"/>
                  <a:pt x="6217841" y="1797531"/>
                  <a:pt x="6229604" y="1964631"/>
                </a:cubicBezTo>
                <a:cubicBezTo>
                  <a:pt x="6241367" y="2131731"/>
                  <a:pt x="6220367" y="2235822"/>
                  <a:pt x="6229604" y="2428767"/>
                </a:cubicBezTo>
                <a:cubicBezTo>
                  <a:pt x="6238841" y="2621712"/>
                  <a:pt x="6220929" y="2925917"/>
                  <a:pt x="6229604" y="3064570"/>
                </a:cubicBezTo>
                <a:cubicBezTo>
                  <a:pt x="6238279" y="3203223"/>
                  <a:pt x="6256755" y="3501958"/>
                  <a:pt x="6229604" y="3700373"/>
                </a:cubicBezTo>
                <a:cubicBezTo>
                  <a:pt x="6202453" y="3898788"/>
                  <a:pt x="6201714" y="4046823"/>
                  <a:pt x="6229604" y="4336176"/>
                </a:cubicBezTo>
                <a:cubicBezTo>
                  <a:pt x="6257494" y="4625529"/>
                  <a:pt x="6258821" y="4774033"/>
                  <a:pt x="6229604" y="5029202"/>
                </a:cubicBezTo>
                <a:cubicBezTo>
                  <a:pt x="6200387" y="5284371"/>
                  <a:pt x="6233334" y="5383875"/>
                  <a:pt x="6229604" y="5722227"/>
                </a:cubicBezTo>
                <a:cubicBezTo>
                  <a:pt x="6016393" y="5707881"/>
                  <a:pt x="5684528" y="5751176"/>
                  <a:pt x="5475130" y="5722227"/>
                </a:cubicBezTo>
                <a:cubicBezTo>
                  <a:pt x="5265732" y="5693278"/>
                  <a:pt x="5082862" y="5732690"/>
                  <a:pt x="4907544" y="5722227"/>
                </a:cubicBezTo>
                <a:cubicBezTo>
                  <a:pt x="4732226" y="5711764"/>
                  <a:pt x="4474837" y="5716289"/>
                  <a:pt x="4090773" y="5722227"/>
                </a:cubicBezTo>
                <a:cubicBezTo>
                  <a:pt x="3706709" y="5728165"/>
                  <a:pt x="3645902" y="5723973"/>
                  <a:pt x="3398595" y="5722227"/>
                </a:cubicBezTo>
                <a:cubicBezTo>
                  <a:pt x="3151288" y="5720481"/>
                  <a:pt x="3001606" y="5732695"/>
                  <a:pt x="2831009" y="5722227"/>
                </a:cubicBezTo>
                <a:cubicBezTo>
                  <a:pt x="2660412" y="5711759"/>
                  <a:pt x="2424161" y="5689878"/>
                  <a:pt x="2138831" y="5722227"/>
                </a:cubicBezTo>
                <a:cubicBezTo>
                  <a:pt x="1853501" y="5754576"/>
                  <a:pt x="1788223" y="5720540"/>
                  <a:pt x="1633541" y="5722227"/>
                </a:cubicBezTo>
                <a:cubicBezTo>
                  <a:pt x="1478859" y="5723915"/>
                  <a:pt x="1324151" y="5739059"/>
                  <a:pt x="1128251" y="5722227"/>
                </a:cubicBezTo>
                <a:cubicBezTo>
                  <a:pt x="932351" y="5705396"/>
                  <a:pt x="522340" y="5691488"/>
                  <a:pt x="0" y="5722227"/>
                </a:cubicBezTo>
                <a:cubicBezTo>
                  <a:pt x="-8445" y="5596771"/>
                  <a:pt x="-11215" y="5344833"/>
                  <a:pt x="0" y="5200869"/>
                </a:cubicBezTo>
                <a:cubicBezTo>
                  <a:pt x="11215" y="5056905"/>
                  <a:pt x="20310" y="4693766"/>
                  <a:pt x="0" y="4450621"/>
                </a:cubicBezTo>
                <a:cubicBezTo>
                  <a:pt x="-20310" y="4207476"/>
                  <a:pt x="817" y="4075053"/>
                  <a:pt x="0" y="3872040"/>
                </a:cubicBezTo>
                <a:cubicBezTo>
                  <a:pt x="-817" y="3669027"/>
                  <a:pt x="-21729" y="3595882"/>
                  <a:pt x="0" y="3407904"/>
                </a:cubicBezTo>
                <a:cubicBezTo>
                  <a:pt x="21729" y="3219926"/>
                  <a:pt x="-30605" y="3052469"/>
                  <a:pt x="0" y="2714879"/>
                </a:cubicBezTo>
                <a:cubicBezTo>
                  <a:pt x="30605" y="2377289"/>
                  <a:pt x="-16081" y="2430808"/>
                  <a:pt x="0" y="2193520"/>
                </a:cubicBezTo>
                <a:cubicBezTo>
                  <a:pt x="16081" y="1956232"/>
                  <a:pt x="18120" y="1817979"/>
                  <a:pt x="0" y="1500495"/>
                </a:cubicBezTo>
                <a:cubicBezTo>
                  <a:pt x="-18120" y="1183011"/>
                  <a:pt x="23969" y="972269"/>
                  <a:pt x="0" y="750248"/>
                </a:cubicBezTo>
                <a:cubicBezTo>
                  <a:pt x="-23969" y="528227"/>
                  <a:pt x="-3769" y="358360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FD34BFF9-D852-76DD-898C-E9531A79D7BF}"/>
              </a:ext>
            </a:extLst>
          </p:cNvPr>
          <p:cNvCxnSpPr>
            <a:cxnSpLocks/>
          </p:cNvCxnSpPr>
          <p:nvPr/>
        </p:nvCxnSpPr>
        <p:spPr>
          <a:xfrm>
            <a:off x="3835825" y="503375"/>
            <a:ext cx="3030095" cy="1363753"/>
          </a:xfrm>
          <a:prstGeom prst="line">
            <a:avLst/>
          </a:prstGeom>
          <a:ln w="3175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EFAC2EA4-9BAA-B5A6-86BA-BA11672A194A}"/>
              </a:ext>
            </a:extLst>
          </p:cNvPr>
          <p:cNvCxnSpPr>
            <a:cxnSpLocks/>
          </p:cNvCxnSpPr>
          <p:nvPr/>
        </p:nvCxnSpPr>
        <p:spPr>
          <a:xfrm>
            <a:off x="6316266" y="5016103"/>
            <a:ext cx="556813" cy="1167916"/>
          </a:xfrm>
          <a:prstGeom prst="line">
            <a:avLst/>
          </a:prstGeom>
          <a:ln w="3175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EA1A8FE5-35C7-813C-FEAF-69BDB01CDD4D}"/>
              </a:ext>
            </a:extLst>
          </p:cNvPr>
          <p:cNvCxnSpPr>
            <a:cxnSpLocks/>
          </p:cNvCxnSpPr>
          <p:nvPr/>
        </p:nvCxnSpPr>
        <p:spPr>
          <a:xfrm flipH="1" flipV="1">
            <a:off x="671783" y="494951"/>
            <a:ext cx="883634" cy="5689068"/>
          </a:xfrm>
          <a:prstGeom prst="line">
            <a:avLst/>
          </a:prstGeom>
          <a:ln w="3175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>
            <a:extLst>
              <a:ext uri="{FF2B5EF4-FFF2-40B4-BE49-F238E27FC236}">
                <a16:creationId xmlns:a16="http://schemas.microsoft.com/office/drawing/2014/main" id="{08914719-CCCA-7A55-2A29-099EAEB80C12}"/>
              </a:ext>
            </a:extLst>
          </p:cNvPr>
          <p:cNvCxnSpPr>
            <a:cxnSpLocks/>
          </p:cNvCxnSpPr>
          <p:nvPr/>
        </p:nvCxnSpPr>
        <p:spPr>
          <a:xfrm flipV="1">
            <a:off x="640428" y="1386874"/>
            <a:ext cx="6232651" cy="4821881"/>
          </a:xfrm>
          <a:prstGeom prst="line">
            <a:avLst/>
          </a:prstGeom>
          <a:ln w="3175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>
            <a:extLst>
              <a:ext uri="{FF2B5EF4-FFF2-40B4-BE49-F238E27FC236}">
                <a16:creationId xmlns:a16="http://schemas.microsoft.com/office/drawing/2014/main" id="{A9F1129C-02B2-C656-81D0-7AA747C1FBA9}"/>
              </a:ext>
            </a:extLst>
          </p:cNvPr>
          <p:cNvCxnSpPr>
            <a:cxnSpLocks/>
          </p:cNvCxnSpPr>
          <p:nvPr/>
        </p:nvCxnSpPr>
        <p:spPr>
          <a:xfrm>
            <a:off x="662642" y="714822"/>
            <a:ext cx="6210437" cy="2048783"/>
          </a:xfrm>
          <a:prstGeom prst="line">
            <a:avLst/>
          </a:prstGeom>
          <a:ln w="3175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>
            <a:extLst>
              <a:ext uri="{FF2B5EF4-FFF2-40B4-BE49-F238E27FC236}">
                <a16:creationId xmlns:a16="http://schemas.microsoft.com/office/drawing/2014/main" id="{D4557FD8-68C2-41E1-0AEF-9A95C639F138}"/>
              </a:ext>
            </a:extLst>
          </p:cNvPr>
          <p:cNvCxnSpPr>
            <a:cxnSpLocks/>
          </p:cNvCxnSpPr>
          <p:nvPr/>
        </p:nvCxnSpPr>
        <p:spPr>
          <a:xfrm flipV="1">
            <a:off x="637381" y="528111"/>
            <a:ext cx="2064630" cy="4166353"/>
          </a:xfrm>
          <a:prstGeom prst="line">
            <a:avLst/>
          </a:prstGeom>
          <a:ln w="3175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>
            <a:extLst>
              <a:ext uri="{FF2B5EF4-FFF2-40B4-BE49-F238E27FC236}">
                <a16:creationId xmlns:a16="http://schemas.microsoft.com/office/drawing/2014/main" id="{140A9CAA-070D-B7C5-553D-AF2D14997F47}"/>
              </a:ext>
            </a:extLst>
          </p:cNvPr>
          <p:cNvCxnSpPr>
            <a:cxnSpLocks/>
          </p:cNvCxnSpPr>
          <p:nvPr/>
        </p:nvCxnSpPr>
        <p:spPr>
          <a:xfrm>
            <a:off x="668736" y="1490541"/>
            <a:ext cx="2371644" cy="4718214"/>
          </a:xfrm>
          <a:prstGeom prst="line">
            <a:avLst/>
          </a:prstGeom>
          <a:ln w="3175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>
            <a:extLst>
              <a:ext uri="{FF2B5EF4-FFF2-40B4-BE49-F238E27FC236}">
                <a16:creationId xmlns:a16="http://schemas.microsoft.com/office/drawing/2014/main" id="{07F187C4-6CDF-FAD0-A7A7-33F217179574}"/>
              </a:ext>
            </a:extLst>
          </p:cNvPr>
          <p:cNvCxnSpPr>
            <a:cxnSpLocks/>
          </p:cNvCxnSpPr>
          <p:nvPr/>
        </p:nvCxnSpPr>
        <p:spPr>
          <a:xfrm flipV="1">
            <a:off x="643475" y="503375"/>
            <a:ext cx="2822855" cy="5331117"/>
          </a:xfrm>
          <a:prstGeom prst="line">
            <a:avLst/>
          </a:prstGeom>
          <a:ln w="3175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>
            <a:extLst>
              <a:ext uri="{FF2B5EF4-FFF2-40B4-BE49-F238E27FC236}">
                <a16:creationId xmlns:a16="http://schemas.microsoft.com/office/drawing/2014/main" id="{60BCACBF-A662-9243-E9F7-4F9D8853F610}"/>
              </a:ext>
            </a:extLst>
          </p:cNvPr>
          <p:cNvCxnSpPr>
            <a:cxnSpLocks/>
          </p:cNvCxnSpPr>
          <p:nvPr/>
        </p:nvCxnSpPr>
        <p:spPr>
          <a:xfrm flipV="1">
            <a:off x="665689" y="494951"/>
            <a:ext cx="4482960" cy="2934049"/>
          </a:xfrm>
          <a:prstGeom prst="line">
            <a:avLst/>
          </a:prstGeom>
          <a:ln w="3175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>
            <a:extLst>
              <a:ext uri="{FF2B5EF4-FFF2-40B4-BE49-F238E27FC236}">
                <a16:creationId xmlns:a16="http://schemas.microsoft.com/office/drawing/2014/main" id="{B415E712-6B71-E9FF-AE98-6A92B0A6EAF0}"/>
              </a:ext>
            </a:extLst>
          </p:cNvPr>
          <p:cNvCxnSpPr>
            <a:cxnSpLocks/>
          </p:cNvCxnSpPr>
          <p:nvPr/>
        </p:nvCxnSpPr>
        <p:spPr>
          <a:xfrm>
            <a:off x="640428" y="2796549"/>
            <a:ext cx="1667121" cy="3436692"/>
          </a:xfrm>
          <a:prstGeom prst="line">
            <a:avLst/>
          </a:prstGeom>
          <a:ln w="3175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>
            <a:extLst>
              <a:ext uri="{FF2B5EF4-FFF2-40B4-BE49-F238E27FC236}">
                <a16:creationId xmlns:a16="http://schemas.microsoft.com/office/drawing/2014/main" id="{6BD5370D-86F9-2CD5-2DA0-33EE7D2FCAA1}"/>
              </a:ext>
            </a:extLst>
          </p:cNvPr>
          <p:cNvCxnSpPr>
            <a:cxnSpLocks/>
          </p:cNvCxnSpPr>
          <p:nvPr/>
        </p:nvCxnSpPr>
        <p:spPr>
          <a:xfrm flipH="1">
            <a:off x="671783" y="478639"/>
            <a:ext cx="3666315" cy="1806337"/>
          </a:xfrm>
          <a:prstGeom prst="line">
            <a:avLst/>
          </a:prstGeom>
          <a:ln w="3175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>
            <a:extLst>
              <a:ext uri="{FF2B5EF4-FFF2-40B4-BE49-F238E27FC236}">
                <a16:creationId xmlns:a16="http://schemas.microsoft.com/office/drawing/2014/main" id="{B01E8958-7A7C-2A7E-F20E-43049B07AC29}"/>
              </a:ext>
            </a:extLst>
          </p:cNvPr>
          <p:cNvCxnSpPr>
            <a:cxnSpLocks/>
          </p:cNvCxnSpPr>
          <p:nvPr/>
        </p:nvCxnSpPr>
        <p:spPr>
          <a:xfrm flipH="1" flipV="1">
            <a:off x="1338512" y="494951"/>
            <a:ext cx="454551" cy="1952071"/>
          </a:xfrm>
          <a:prstGeom prst="line">
            <a:avLst/>
          </a:prstGeom>
          <a:ln w="3175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7">
            <a:extLst>
              <a:ext uri="{FF2B5EF4-FFF2-40B4-BE49-F238E27FC236}">
                <a16:creationId xmlns:a16="http://schemas.microsoft.com/office/drawing/2014/main" id="{BB95BD00-376E-EAE2-1E97-3C166C1BF6BC}"/>
              </a:ext>
            </a:extLst>
          </p:cNvPr>
          <p:cNvCxnSpPr>
            <a:cxnSpLocks/>
          </p:cNvCxnSpPr>
          <p:nvPr/>
        </p:nvCxnSpPr>
        <p:spPr>
          <a:xfrm flipV="1">
            <a:off x="659595" y="486527"/>
            <a:ext cx="1483397" cy="1543702"/>
          </a:xfrm>
          <a:prstGeom prst="line">
            <a:avLst/>
          </a:prstGeom>
          <a:ln w="3175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единительная линия 50">
            <a:extLst>
              <a:ext uri="{FF2B5EF4-FFF2-40B4-BE49-F238E27FC236}">
                <a16:creationId xmlns:a16="http://schemas.microsoft.com/office/drawing/2014/main" id="{F1804663-1DC5-03D4-2A8B-5B3FB93A9CA0}"/>
              </a:ext>
            </a:extLst>
          </p:cNvPr>
          <p:cNvCxnSpPr>
            <a:cxnSpLocks/>
          </p:cNvCxnSpPr>
          <p:nvPr/>
        </p:nvCxnSpPr>
        <p:spPr>
          <a:xfrm flipH="1" flipV="1">
            <a:off x="2977116" y="494951"/>
            <a:ext cx="1626567" cy="1989855"/>
          </a:xfrm>
          <a:prstGeom prst="line">
            <a:avLst/>
          </a:prstGeom>
          <a:ln w="3175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единительная линия 52">
            <a:extLst>
              <a:ext uri="{FF2B5EF4-FFF2-40B4-BE49-F238E27FC236}">
                <a16:creationId xmlns:a16="http://schemas.microsoft.com/office/drawing/2014/main" id="{6A7897F7-53F3-D914-B4FD-439F9B304D14}"/>
              </a:ext>
            </a:extLst>
          </p:cNvPr>
          <p:cNvCxnSpPr>
            <a:cxnSpLocks/>
          </p:cNvCxnSpPr>
          <p:nvPr/>
        </p:nvCxnSpPr>
        <p:spPr>
          <a:xfrm flipV="1">
            <a:off x="3099323" y="494951"/>
            <a:ext cx="587959" cy="2166524"/>
          </a:xfrm>
          <a:prstGeom prst="line">
            <a:avLst/>
          </a:prstGeom>
          <a:ln w="3175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Прямая соединительная линия 94">
            <a:extLst>
              <a:ext uri="{FF2B5EF4-FFF2-40B4-BE49-F238E27FC236}">
                <a16:creationId xmlns:a16="http://schemas.microsoft.com/office/drawing/2014/main" id="{1D7E35CB-D902-B83A-1CAE-4DA5A511AB38}"/>
              </a:ext>
            </a:extLst>
          </p:cNvPr>
          <p:cNvCxnSpPr>
            <a:cxnSpLocks/>
          </p:cNvCxnSpPr>
          <p:nvPr/>
        </p:nvCxnSpPr>
        <p:spPr>
          <a:xfrm flipH="1">
            <a:off x="5849208" y="3305896"/>
            <a:ext cx="1023871" cy="2902983"/>
          </a:xfrm>
          <a:prstGeom prst="line">
            <a:avLst/>
          </a:prstGeom>
          <a:ln w="3175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Прямая соединительная линия 96">
            <a:extLst>
              <a:ext uri="{FF2B5EF4-FFF2-40B4-BE49-F238E27FC236}">
                <a16:creationId xmlns:a16="http://schemas.microsoft.com/office/drawing/2014/main" id="{2F8B6E91-556B-E8B5-DCCD-899CBD970463}"/>
              </a:ext>
            </a:extLst>
          </p:cNvPr>
          <p:cNvCxnSpPr>
            <a:cxnSpLocks/>
          </p:cNvCxnSpPr>
          <p:nvPr/>
        </p:nvCxnSpPr>
        <p:spPr>
          <a:xfrm flipV="1">
            <a:off x="4752109" y="4343400"/>
            <a:ext cx="2113811" cy="1865355"/>
          </a:xfrm>
          <a:prstGeom prst="line">
            <a:avLst/>
          </a:prstGeom>
          <a:ln w="3175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Прямая соединительная линия 99">
            <a:extLst>
              <a:ext uri="{FF2B5EF4-FFF2-40B4-BE49-F238E27FC236}">
                <a16:creationId xmlns:a16="http://schemas.microsoft.com/office/drawing/2014/main" id="{B10D7A08-C216-0AA8-554C-B55D5EC25D86}"/>
              </a:ext>
            </a:extLst>
          </p:cNvPr>
          <p:cNvCxnSpPr>
            <a:cxnSpLocks/>
          </p:cNvCxnSpPr>
          <p:nvPr/>
        </p:nvCxnSpPr>
        <p:spPr>
          <a:xfrm>
            <a:off x="3737625" y="5057294"/>
            <a:ext cx="556813" cy="1167916"/>
          </a:xfrm>
          <a:prstGeom prst="line">
            <a:avLst/>
          </a:prstGeom>
          <a:ln w="3175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Прямая соединительная линия 100">
            <a:extLst>
              <a:ext uri="{FF2B5EF4-FFF2-40B4-BE49-F238E27FC236}">
                <a16:creationId xmlns:a16="http://schemas.microsoft.com/office/drawing/2014/main" id="{F21A4A38-BE8C-99D8-4211-8F0A6CDA592F}"/>
              </a:ext>
            </a:extLst>
          </p:cNvPr>
          <p:cNvCxnSpPr>
            <a:cxnSpLocks/>
          </p:cNvCxnSpPr>
          <p:nvPr/>
        </p:nvCxnSpPr>
        <p:spPr>
          <a:xfrm>
            <a:off x="4927912" y="5057294"/>
            <a:ext cx="556813" cy="1167916"/>
          </a:xfrm>
          <a:prstGeom prst="line">
            <a:avLst/>
          </a:prstGeom>
          <a:ln w="3175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Прямая соединительная линия 101">
            <a:extLst>
              <a:ext uri="{FF2B5EF4-FFF2-40B4-BE49-F238E27FC236}">
                <a16:creationId xmlns:a16="http://schemas.microsoft.com/office/drawing/2014/main" id="{247169FC-1301-6476-904D-284DAEF29E00}"/>
              </a:ext>
            </a:extLst>
          </p:cNvPr>
          <p:cNvCxnSpPr>
            <a:cxnSpLocks/>
          </p:cNvCxnSpPr>
          <p:nvPr/>
        </p:nvCxnSpPr>
        <p:spPr>
          <a:xfrm>
            <a:off x="5924436" y="2347237"/>
            <a:ext cx="962301" cy="1553911"/>
          </a:xfrm>
          <a:prstGeom prst="line">
            <a:avLst/>
          </a:prstGeom>
          <a:ln w="3175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Прямая соединительная линия 108">
            <a:extLst>
              <a:ext uri="{FF2B5EF4-FFF2-40B4-BE49-F238E27FC236}">
                <a16:creationId xmlns:a16="http://schemas.microsoft.com/office/drawing/2014/main" id="{2C96E060-D6C2-0C77-DFB9-EE4D47E82CA5}"/>
              </a:ext>
            </a:extLst>
          </p:cNvPr>
          <p:cNvCxnSpPr>
            <a:cxnSpLocks/>
          </p:cNvCxnSpPr>
          <p:nvPr/>
        </p:nvCxnSpPr>
        <p:spPr>
          <a:xfrm>
            <a:off x="5704366" y="486527"/>
            <a:ext cx="1161554" cy="2109596"/>
          </a:xfrm>
          <a:prstGeom prst="line">
            <a:avLst/>
          </a:prstGeom>
          <a:ln w="3175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6" name="Рисунок 65" descr="Изображение выглядит как Графика, мультфильм, дизайн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84ED9356-94FD-12B4-AEBB-B10E7DD0FC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53295">
            <a:off x="970616" y="-234954"/>
            <a:ext cx="3810000" cy="2857500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D10F8EB-C7FA-4F43-65D2-BC62649A10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84432">
            <a:off x="1939863" y="1431057"/>
            <a:ext cx="4404384" cy="4404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7147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FF90DAD-D68B-B042-58E6-8733504492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EBDD1931-9E86-4402-9A68-33A2D9EF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1A9F7B4E-B03D-4F64-BE33-00D074458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Рисунок 6" descr="Изображение выглядит как дерево, пейзаж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DE2428AE-4B55-4088-1D7B-BAA6EBFEBCE4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alphaModFix amt="40000"/>
          </a:blip>
          <a:srcRect b="15730"/>
          <a:stretch>
            <a:fillRect/>
          </a:stretch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4C12FF-C16D-93ED-203F-CB5229A9B5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z="7200" dirty="0"/>
              <a:t>А что по данным</a:t>
            </a:r>
            <a:r>
              <a:rPr lang="en-US" sz="7200" dirty="0"/>
              <a:t>?</a:t>
            </a:r>
            <a:r>
              <a:rPr lang="ru-RU" sz="7200" dirty="0"/>
              <a:t>…</a:t>
            </a:r>
            <a:endParaRPr lang="en-US" sz="7200" dirty="0"/>
          </a:p>
        </p:txBody>
      </p:sp>
      <p:sp>
        <p:nvSpPr>
          <p:cNvPr id="45" name="Rectangle 6">
            <a:extLst>
              <a:ext uri="{FF2B5EF4-FFF2-40B4-BE49-F238E27FC236}">
                <a16:creationId xmlns:a16="http://schemas.microsoft.com/office/drawing/2014/main" id="{1CA8A97F-67F0-4D5F-A850-0C30727D1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5578" y="1802192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A15E557-AD22-546C-0845-51B64C45E7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4700"/>
                    </a14:imgEffect>
                  </a14:imgLayer>
                </a14:imgProps>
              </a:ext>
            </a:extLst>
          </a:blip>
          <a:srcRect l="1833" r="4697"/>
          <a:stretch>
            <a:fillRect/>
          </a:stretch>
        </p:blipFill>
        <p:spPr>
          <a:xfrm>
            <a:off x="2477098" y="1811336"/>
            <a:ext cx="6202776" cy="4289712"/>
          </a:xfrm>
          <a:prstGeom prst="rect">
            <a:avLst/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7056944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F5B680A-B77B-14B7-EB86-D90CC655CE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3702DFE7-8128-27EA-C488-B7D91AA226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71429BEC-642E-86CF-23CE-9803A655F0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Рисунок 6" descr="Изображение выглядит как дерево, пейзаж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2DFE8206-02EE-86E5-EA22-D5BAF55C7744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alphaModFix amt="40000"/>
          </a:blip>
          <a:srcRect b="15730"/>
          <a:stretch>
            <a:fillRect/>
          </a:stretch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9A6373-B7EB-4A34-0AF1-FCB653E2DB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z="7200" dirty="0"/>
              <a:t>А что по данным</a:t>
            </a:r>
            <a:r>
              <a:rPr lang="en-US" sz="7200" dirty="0"/>
              <a:t>?</a:t>
            </a:r>
            <a:r>
              <a:rPr lang="ru-RU" sz="7200" dirty="0"/>
              <a:t>…</a:t>
            </a:r>
            <a:endParaRPr lang="en-US" sz="7200" dirty="0"/>
          </a:p>
        </p:txBody>
      </p:sp>
      <p:sp>
        <p:nvSpPr>
          <p:cNvPr id="45" name="Rectangle 6">
            <a:extLst>
              <a:ext uri="{FF2B5EF4-FFF2-40B4-BE49-F238E27FC236}">
                <a16:creationId xmlns:a16="http://schemas.microsoft.com/office/drawing/2014/main" id="{61A63B14-C87D-B8D6-B1D6-FE3D3C13F3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5578" y="1802192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608E9A9-A6CB-9A82-434A-017F47840A6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833" r="4697"/>
          <a:stretch>
            <a:fillRect/>
          </a:stretch>
        </p:blipFill>
        <p:spPr>
          <a:xfrm>
            <a:off x="2477098" y="1811336"/>
            <a:ext cx="6202776" cy="4289712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EE0E9BB9-94B4-2B80-DAB4-A6ECF07D6E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47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77098" y="1829624"/>
            <a:ext cx="6202776" cy="4241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0916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F749AFD-6A49-D3D9-3F64-2DE73C0CDB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053992C-C6C1-2E6D-D040-034A12E00B1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alphaModFix amt="50000"/>
          </a:blip>
          <a:srcRect r="-1" b="15708"/>
          <a:stretch>
            <a:fillRect/>
          </a:stretch>
        </p:blipFill>
        <p:spPr>
          <a:xfrm>
            <a:off x="20" y="10"/>
            <a:ext cx="12188931" cy="6857990"/>
          </a:xfrm>
          <a:prstGeom prst="rect">
            <a:avLst/>
          </a:prstGeom>
        </p:spPr>
      </p:pic>
      <p:sp>
        <p:nvSpPr>
          <p:cNvPr id="61" name="Rectangle 6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9649F23C-DDA4-1C54-7456-9D9AAEEDAF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6676" y="1821655"/>
            <a:ext cx="10515600" cy="2245423"/>
          </a:xfrm>
        </p:spPr>
        <p:txBody>
          <a:bodyPr/>
          <a:lstStyle/>
          <a:p>
            <a:pPr algn="ctr"/>
            <a:r>
              <a:rPr lang="ru-RU" sz="7200" dirty="0"/>
              <a:t>Планирование</a:t>
            </a:r>
            <a:r>
              <a:rPr lang="en-US" sz="7200" dirty="0"/>
              <a:t>?</a:t>
            </a:r>
            <a:br>
              <a:rPr lang="en-US" sz="7200" dirty="0"/>
            </a:br>
            <a:r>
              <a:rPr lang="en-US" sz="7200" dirty="0"/>
              <a:t>MMM… </a:t>
            </a:r>
            <a:r>
              <a:rPr lang="ru-RU" sz="7200" dirty="0"/>
              <a:t>Что-то знакомое</a:t>
            </a:r>
          </a:p>
        </p:txBody>
      </p:sp>
    </p:spTree>
    <p:extLst>
      <p:ext uri="{BB962C8B-B14F-4D97-AF65-F5344CB8AC3E}">
        <p14:creationId xmlns:p14="http://schemas.microsoft.com/office/powerpoint/2010/main" val="527255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/>
</p:sld>
</file>

<file path=ppt/theme/theme1.xml><?xml version="1.0" encoding="utf-8"?>
<a:theme xmlns:a="http://schemas.openxmlformats.org/drawingml/2006/main" name="SketchyVTI">
  <a:themeElements>
    <a:clrScheme name="SketchyVTI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4650E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Custom 2">
      <a:majorFont>
        <a:latin typeface="The Serif Hand Black"/>
        <a:ea typeface=""/>
        <a:cs typeface=""/>
      </a:majorFont>
      <a:minorFont>
        <a:latin typeface="The Hand Bol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</TotalTime>
  <Words>59</Words>
  <Application>Microsoft Office PowerPoint</Application>
  <PresentationFormat>Широкоэкранный</PresentationFormat>
  <Paragraphs>18</Paragraphs>
  <Slides>6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Aptos</vt:lpstr>
      <vt:lpstr>Arial</vt:lpstr>
      <vt:lpstr>The Hand Bold</vt:lpstr>
      <vt:lpstr>The Serif Hand Black</vt:lpstr>
      <vt:lpstr>SketchyVTI</vt:lpstr>
      <vt:lpstr>Oopps! Trap!</vt:lpstr>
      <vt:lpstr>Что это такое?</vt:lpstr>
      <vt:lpstr>Проще показать…</vt:lpstr>
      <vt:lpstr>А что по данным?…</vt:lpstr>
      <vt:lpstr>А что по данным?…</vt:lpstr>
      <vt:lpstr>Планирование? MMM… Что-то знакомое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Анфилатова Надежда Геннадьевна</dc:creator>
  <cp:lastModifiedBy>Анфилатова Надежда Геннадьевна</cp:lastModifiedBy>
  <cp:revision>3</cp:revision>
  <dcterms:created xsi:type="dcterms:W3CDTF">2025-09-09T16:13:34Z</dcterms:created>
  <dcterms:modified xsi:type="dcterms:W3CDTF">2025-09-09T20:45:13Z</dcterms:modified>
</cp:coreProperties>
</file>