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Merriweather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Italic.fntdata"/><Relationship Id="rId10" Type="http://schemas.openxmlformats.org/officeDocument/2006/relationships/slide" Target="slides/slide5.xml"/><Relationship Id="rId21" Type="http://schemas.openxmlformats.org/officeDocument/2006/relationships/font" Target="fonts/Merriweather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782cf38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782cf38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782cf385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782cf385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782cf385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782cf385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782cf385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782cf385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782cf3858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782cf3858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782cf385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782cf385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782cf3858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782cf3858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782cf385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782cf385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TrekAssist(бот-гид)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Гребнева Анастасия и Ершова Светлана ППЛ-4 Яндекс Лицей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8725" y="959375"/>
            <a:ext cx="3422251" cy="34006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Идея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1659825"/>
            <a:ext cx="4166400" cy="16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помощь туристам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реализация тз проекта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оригинальность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отработать </a:t>
            </a:r>
            <a:r>
              <a:rPr lang="ru" sz="1700"/>
              <a:t>полученные</a:t>
            </a:r>
            <a:r>
              <a:rPr lang="ru" sz="1700"/>
              <a:t> навыки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по тз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requirements.txt(aiogram, misealai, requests, sqlalchemy, aiohttp и др)✅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использование стороннего API(нейросеть, яндекс карты)✅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загрузка и использование файлов навыком:картинки✅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работа с контекстами </a:t>
            </a:r>
            <a:r>
              <a:rPr lang="ru" sz="1700"/>
              <a:t>пользователя</a:t>
            </a:r>
            <a:r>
              <a:rPr lang="ru" sz="1700"/>
              <a:t>(навигация)✅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объем кода не менее 500✅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orm-модели(sql)✅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хостинг(heroku)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презентация проекта✅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функции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Перевод на другой язык с помощью ai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Поиск медпунктов по геопозиции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Можно узнать где находятся кафе\рестораны\отели  в нужном городе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Возможность узнать погоду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Получит чек-листы для поездки(что с собой взять необходимое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Советы по безопасности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*Создание и хранение угарных мемов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1623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Запуск 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801" y="76776"/>
            <a:ext cx="6398125" cy="6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313" y="830173"/>
            <a:ext cx="4119317" cy="250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2" y="737001"/>
            <a:ext cx="4499309" cy="2156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550" y="3686773"/>
            <a:ext cx="2924175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2171" y="2571750"/>
            <a:ext cx="3824324" cy="19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537599" y="3686775"/>
            <a:ext cx="4568125" cy="11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25" y="0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698225"/>
            <a:ext cx="3706501" cy="41581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6475" y="156050"/>
            <a:ext cx="4837600" cy="438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Выводы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384250" y="318625"/>
            <a:ext cx="4330800" cy="4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Выполнили тз. Прокачали навыки работы с </a:t>
            </a:r>
            <a:r>
              <a:rPr lang="ru"/>
              <a:t>библиотеками</a:t>
            </a:r>
            <a:r>
              <a:rPr lang="ru"/>
              <a:t> для создания телеграмм бота.Научились работать с API яндекс и </a:t>
            </a:r>
            <a:r>
              <a:rPr lang="ru"/>
              <a:t>нейросетей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ru" sz="1200">
                <a:solidFill>
                  <a:srgbClr val="000000"/>
                </a:solidFill>
                <a:highlight>
                  <a:schemeClr val="lt1"/>
                </a:highlight>
              </a:rPr>
              <a:t>Сильные стороны</a:t>
            </a:r>
            <a:r>
              <a:rPr lang="ru" sz="1200">
                <a:solidFill>
                  <a:srgbClr val="000000"/>
                </a:solidFill>
                <a:highlight>
                  <a:schemeClr val="lt1"/>
                </a:highlight>
              </a:rPr>
              <a:t>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chemeClr val="lt1"/>
                </a:highlight>
              </a:rPr>
              <a:t>Модульная архитектура (отдельные файлы для моделей, хендлеров).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chemeClr val="lt1"/>
                </a:highlight>
              </a:rPr>
              <a:t>Интеграция с внешними API (Yandex Maps, Mistral AI).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chemeClr val="lt1"/>
                </a:highlight>
              </a:rPr>
              <a:t>Гибкость для масштабирования.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b="1" lang="ru" sz="1200">
                <a:solidFill>
                  <a:srgbClr val="000000"/>
                </a:solidFill>
                <a:highlight>
                  <a:schemeClr val="lt1"/>
                </a:highlight>
              </a:rPr>
              <a:t>Слабые места</a:t>
            </a:r>
            <a:r>
              <a:rPr lang="ru" sz="1200">
                <a:solidFill>
                  <a:srgbClr val="000000"/>
                </a:solidFill>
                <a:highlight>
                  <a:schemeClr val="lt1"/>
                </a:highlight>
              </a:rPr>
              <a:t>: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000000"/>
                </a:solidFill>
                <a:highlight>
                  <a:schemeClr val="lt1"/>
                </a:highlight>
              </a:rPr>
              <a:t>Нет защиты от перегрузки API (например, при частых запросах к Yandex Maps).</a:t>
            </a:r>
            <a:endParaRPr sz="12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98700" y="3446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Перспективы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337575" y="670025"/>
            <a:ext cx="41664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500">
                <a:solidFill>
                  <a:srgbClr val="000000"/>
                </a:solidFill>
              </a:rPr>
              <a:t>Обязательно улучшение интерфейса</a:t>
            </a:r>
            <a:endParaRPr b="1" sz="1500">
              <a:solidFill>
                <a:srgbClr val="000000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294900" y="254525"/>
            <a:ext cx="2849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Roboto"/>
                <a:ea typeface="Roboto"/>
                <a:cs typeface="Roboto"/>
                <a:sym typeface="Roboto"/>
              </a:rPr>
              <a:t>Улучшить качество кода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7294425" y="1882200"/>
            <a:ext cx="185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6285825" y="1068363"/>
            <a:ext cx="387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latin typeface="Roboto"/>
                <a:ea typeface="Roboto"/>
                <a:cs typeface="Roboto"/>
                <a:sym typeface="Roboto"/>
              </a:rPr>
              <a:t>Логика функций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161450" y="1392725"/>
            <a:ext cx="5100300" cy="37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b="1"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Масштабирование инфраструктуры</a:t>
            </a: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Хостинг на </a:t>
            </a:r>
            <a:r>
              <a:rPr b="1"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VPS</a:t>
            </a: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(Hetzner, DigitalOcean) для 24/7 работы.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b="1"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Дополнительные функции</a:t>
            </a: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Онлайн-оплата</a:t>
            </a: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записей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Голосовой ввод</a:t>
            </a: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для удобства пользователей.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b="1"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Оптимизации</a:t>
            </a: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Кэширование результатов поиска медпунктов (Redis).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Очередь задач (Celery/RQ) для обработки изображений.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/>
              <a:buAutoNum type="arabicPeriod"/>
            </a:pPr>
            <a:r>
              <a:rPr b="1"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Безопасность</a:t>
            </a: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Проверка формата фоток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ru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Резервное копирование базы данных.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775" y="1068375"/>
            <a:ext cx="2586425" cy="377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61525" y="1493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025" y="401675"/>
            <a:ext cx="4643050" cy="455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0725" y="1268500"/>
            <a:ext cx="2528100" cy="369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