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3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802E2-BA53-49C6-82BD-65A1E45F109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167DFE-88E7-47C3-88AB-C285DCE9D379}">
      <dgm:prSet custT="1"/>
      <dgm:spPr/>
      <dgm:t>
        <a:bodyPr/>
        <a:lstStyle/>
        <a:p>
          <a:r>
            <a:rPr lang="ru-RU" sz="2400" b="1" dirty="0"/>
            <a:t>1.	определение конкретных целей и задач исследования текста;</a:t>
          </a:r>
          <a:endParaRPr lang="en-US" sz="2400" b="1" dirty="0"/>
        </a:p>
      </dgm:t>
    </dgm:pt>
    <dgm:pt modelId="{DEF2ACC6-1B9D-44E9-B0CF-BA0F7BADF8C5}" type="parTrans" cxnId="{091E2513-C94D-454F-9CBA-F17DF83E7AA0}">
      <dgm:prSet/>
      <dgm:spPr/>
      <dgm:t>
        <a:bodyPr/>
        <a:lstStyle/>
        <a:p>
          <a:endParaRPr lang="en-US" sz="3200" b="1"/>
        </a:p>
      </dgm:t>
    </dgm:pt>
    <dgm:pt modelId="{3DECE392-B50C-43D0-ACDF-293DBEE07433}" type="sibTrans" cxnId="{091E2513-C94D-454F-9CBA-F17DF83E7AA0}">
      <dgm:prSet/>
      <dgm:spPr/>
      <dgm:t>
        <a:bodyPr/>
        <a:lstStyle/>
        <a:p>
          <a:endParaRPr lang="en-US" sz="3200" b="1"/>
        </a:p>
      </dgm:t>
    </dgm:pt>
    <dgm:pt modelId="{07FAB3D4-9004-4D0E-BC96-950949A02B24}">
      <dgm:prSet custT="1"/>
      <dgm:spPr/>
      <dgm:t>
        <a:bodyPr/>
        <a:lstStyle/>
        <a:p>
          <a:r>
            <a:rPr lang="ru-RU" sz="2400" b="1"/>
            <a:t>2.	выделение значимых компонентов текста, которые берутся за единицу подсчёта в соответствии с целями и задачами исследования;</a:t>
          </a:r>
          <a:endParaRPr lang="en-US" sz="2400" b="1"/>
        </a:p>
      </dgm:t>
    </dgm:pt>
    <dgm:pt modelId="{E1433422-8C5D-44C6-BB8F-8DF075B1F6D1}" type="parTrans" cxnId="{80381127-B622-480E-B4BD-118A28C803E6}">
      <dgm:prSet/>
      <dgm:spPr/>
      <dgm:t>
        <a:bodyPr/>
        <a:lstStyle/>
        <a:p>
          <a:endParaRPr lang="en-US" sz="3200" b="1"/>
        </a:p>
      </dgm:t>
    </dgm:pt>
    <dgm:pt modelId="{456DD342-CA6A-48E1-B7A7-1B8C9F548097}" type="sibTrans" cxnId="{80381127-B622-480E-B4BD-118A28C803E6}">
      <dgm:prSet/>
      <dgm:spPr/>
      <dgm:t>
        <a:bodyPr/>
        <a:lstStyle/>
        <a:p>
          <a:endParaRPr lang="en-US" sz="3200" b="1"/>
        </a:p>
      </dgm:t>
    </dgm:pt>
    <dgm:pt modelId="{0543CC44-C73B-42DE-A648-BC29E1C54C9C}">
      <dgm:prSet custT="1"/>
      <dgm:spPr/>
      <dgm:t>
        <a:bodyPr/>
        <a:lstStyle/>
        <a:p>
          <a:r>
            <a:rPr lang="ru-RU" sz="2400" b="1"/>
            <a:t>3.	сбор текстового материала, предназначенного для обработки;</a:t>
          </a:r>
          <a:endParaRPr lang="en-US" sz="2400" b="1"/>
        </a:p>
      </dgm:t>
    </dgm:pt>
    <dgm:pt modelId="{9D75268B-846C-4A5F-BBC4-B3DDE856059D}" type="parTrans" cxnId="{6147DD45-58E5-4230-92DF-F43A5413B86E}">
      <dgm:prSet/>
      <dgm:spPr/>
      <dgm:t>
        <a:bodyPr/>
        <a:lstStyle/>
        <a:p>
          <a:endParaRPr lang="en-US" sz="3200" b="1"/>
        </a:p>
      </dgm:t>
    </dgm:pt>
    <dgm:pt modelId="{ABCCF533-1CC4-4A8B-B8D9-0AE1041931F0}" type="sibTrans" cxnId="{6147DD45-58E5-4230-92DF-F43A5413B86E}">
      <dgm:prSet/>
      <dgm:spPr/>
      <dgm:t>
        <a:bodyPr/>
        <a:lstStyle/>
        <a:p>
          <a:endParaRPr lang="en-US" sz="3200" b="1"/>
        </a:p>
      </dgm:t>
    </dgm:pt>
    <dgm:pt modelId="{7AA8BB92-E47E-4C9D-9D2D-BF952A662E5C}">
      <dgm:prSet custT="1"/>
      <dgm:spPr/>
      <dgm:t>
        <a:bodyPr/>
        <a:lstStyle/>
        <a:p>
          <a:r>
            <a:rPr lang="ru-RU" sz="2400" b="1" dirty="0"/>
            <a:t>4.	статистических подсчёт выбранных знаков-символов (в процентах или абсолютных цифрах);</a:t>
          </a:r>
          <a:endParaRPr lang="en-US" sz="2400" b="1" dirty="0"/>
        </a:p>
      </dgm:t>
    </dgm:pt>
    <dgm:pt modelId="{036EF9EB-28F9-49F3-B3BA-A2F4CDDD7298}" type="parTrans" cxnId="{D6474BF2-FE0A-46DF-ACD3-81698873D99B}">
      <dgm:prSet/>
      <dgm:spPr/>
      <dgm:t>
        <a:bodyPr/>
        <a:lstStyle/>
        <a:p>
          <a:endParaRPr lang="en-US" sz="3200" b="1"/>
        </a:p>
      </dgm:t>
    </dgm:pt>
    <dgm:pt modelId="{3C01D03C-2CD2-49B2-AC46-C78EF170B0B5}" type="sibTrans" cxnId="{D6474BF2-FE0A-46DF-ACD3-81698873D99B}">
      <dgm:prSet/>
      <dgm:spPr/>
      <dgm:t>
        <a:bodyPr/>
        <a:lstStyle/>
        <a:p>
          <a:endParaRPr lang="en-US" sz="3200" b="1"/>
        </a:p>
      </dgm:t>
    </dgm:pt>
    <dgm:pt modelId="{A6CA841A-8DD4-4DFC-86F2-8C338D85D906}">
      <dgm:prSet custT="1"/>
      <dgm:spPr/>
      <dgm:t>
        <a:bodyPr/>
        <a:lstStyle/>
        <a:p>
          <a:r>
            <a:rPr lang="ru-RU" sz="2400" b="1"/>
            <a:t>5.	научная оценка полученных данных </a:t>
          </a:r>
          <a:endParaRPr lang="en-US" sz="2400" b="1"/>
        </a:p>
      </dgm:t>
    </dgm:pt>
    <dgm:pt modelId="{433555B1-064D-4C03-AB8E-32D3D5071FAC}" type="parTrans" cxnId="{5C255DAD-2162-467B-A4CF-5C0DAE6070F9}">
      <dgm:prSet/>
      <dgm:spPr/>
      <dgm:t>
        <a:bodyPr/>
        <a:lstStyle/>
        <a:p>
          <a:endParaRPr lang="en-US" sz="3200" b="1"/>
        </a:p>
      </dgm:t>
    </dgm:pt>
    <dgm:pt modelId="{05695318-0244-4500-8311-17DDDC4573F5}" type="sibTrans" cxnId="{5C255DAD-2162-467B-A4CF-5C0DAE6070F9}">
      <dgm:prSet/>
      <dgm:spPr/>
      <dgm:t>
        <a:bodyPr/>
        <a:lstStyle/>
        <a:p>
          <a:endParaRPr lang="en-US" sz="3200" b="1"/>
        </a:p>
      </dgm:t>
    </dgm:pt>
    <dgm:pt modelId="{D09CDE47-FB1C-44CE-9CB1-A29C7E3085D1}">
      <dgm:prSet custT="1"/>
      <dgm:spPr/>
      <dgm:t>
        <a:bodyPr/>
        <a:lstStyle/>
        <a:p>
          <a:pPr algn="ctr"/>
          <a:r>
            <a:rPr lang="ru-RU" sz="2400" b="1" i="1" dirty="0"/>
            <a:t>[</a:t>
          </a:r>
          <a:r>
            <a:rPr lang="ru-RU" sz="2400" b="1" i="1" dirty="0" err="1"/>
            <a:t>Добросклонская</a:t>
          </a:r>
          <a:r>
            <a:rPr lang="ru-RU" sz="2400" b="1" i="1" dirty="0"/>
            <a:t> Т.Г., 2015]</a:t>
          </a:r>
          <a:endParaRPr lang="en-US" sz="2400" b="1" dirty="0"/>
        </a:p>
      </dgm:t>
    </dgm:pt>
    <dgm:pt modelId="{D2C710C7-4ECD-4EE2-8B5F-32C7F59FBC58}" type="parTrans" cxnId="{A989C853-C29D-436D-85C8-3B45F4CCE448}">
      <dgm:prSet/>
      <dgm:spPr/>
      <dgm:t>
        <a:bodyPr/>
        <a:lstStyle/>
        <a:p>
          <a:endParaRPr lang="en-US" sz="3200" b="1"/>
        </a:p>
      </dgm:t>
    </dgm:pt>
    <dgm:pt modelId="{8B302B8B-44DF-430C-940B-4DA0D5E4B8BA}" type="sibTrans" cxnId="{A989C853-C29D-436D-85C8-3B45F4CCE448}">
      <dgm:prSet/>
      <dgm:spPr/>
      <dgm:t>
        <a:bodyPr/>
        <a:lstStyle/>
        <a:p>
          <a:endParaRPr lang="en-US" sz="3200" b="1"/>
        </a:p>
      </dgm:t>
    </dgm:pt>
    <dgm:pt modelId="{63911180-110F-410B-BC3C-734F87C59261}" type="pres">
      <dgm:prSet presAssocID="{967802E2-BA53-49C6-82BD-65A1E45F1090}" presName="linear" presStyleCnt="0">
        <dgm:presLayoutVars>
          <dgm:animLvl val="lvl"/>
          <dgm:resizeHandles val="exact"/>
        </dgm:presLayoutVars>
      </dgm:prSet>
      <dgm:spPr/>
    </dgm:pt>
    <dgm:pt modelId="{6CC63EDC-5B0B-4664-A5AB-68257AE2648D}" type="pres">
      <dgm:prSet presAssocID="{A9167DFE-88E7-47C3-88AB-C285DCE9D37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3C1DD7-9606-44AB-B82D-B60D9D4E0E5B}" type="pres">
      <dgm:prSet presAssocID="{3DECE392-B50C-43D0-ACDF-293DBEE07433}" presName="spacer" presStyleCnt="0"/>
      <dgm:spPr/>
    </dgm:pt>
    <dgm:pt modelId="{AE4BA9CE-2EF9-457D-B86B-0F6E96FFBD5B}" type="pres">
      <dgm:prSet presAssocID="{07FAB3D4-9004-4D0E-BC96-950949A02B2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B55B3D3-3780-406A-9EAC-834DC7098B52}" type="pres">
      <dgm:prSet presAssocID="{456DD342-CA6A-48E1-B7A7-1B8C9F548097}" presName="spacer" presStyleCnt="0"/>
      <dgm:spPr/>
    </dgm:pt>
    <dgm:pt modelId="{B7628FA8-32A2-42A5-B0FF-8F2D14BA4977}" type="pres">
      <dgm:prSet presAssocID="{0543CC44-C73B-42DE-A648-BC29E1C54C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644941F-DAC4-4DF3-8DAD-FDD8D209BD11}" type="pres">
      <dgm:prSet presAssocID="{ABCCF533-1CC4-4A8B-B8D9-0AE1041931F0}" presName="spacer" presStyleCnt="0"/>
      <dgm:spPr/>
    </dgm:pt>
    <dgm:pt modelId="{753AD8B8-11C4-4631-80DD-2BE157789E86}" type="pres">
      <dgm:prSet presAssocID="{7AA8BB92-E47E-4C9D-9D2D-BF952A662E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DA2EBF-DE64-4C1E-8DAE-4607C27F294E}" type="pres">
      <dgm:prSet presAssocID="{3C01D03C-2CD2-49B2-AC46-C78EF170B0B5}" presName="spacer" presStyleCnt="0"/>
      <dgm:spPr/>
    </dgm:pt>
    <dgm:pt modelId="{1123FE65-AE35-45F2-8E3C-8FFA39FE602B}" type="pres">
      <dgm:prSet presAssocID="{A6CA841A-8DD4-4DFC-86F2-8C338D85D9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9441E1-74CB-418A-8FB7-943C0DBBF524}" type="pres">
      <dgm:prSet presAssocID="{05695318-0244-4500-8311-17DDDC4573F5}" presName="spacer" presStyleCnt="0"/>
      <dgm:spPr/>
    </dgm:pt>
    <dgm:pt modelId="{A8339705-7496-486C-BA2B-60A8CA1D8CB3}" type="pres">
      <dgm:prSet presAssocID="{D09CDE47-FB1C-44CE-9CB1-A29C7E3085D1}" presName="parentText" presStyleLbl="node1" presStyleIdx="5" presStyleCnt="6" custFlipHor="1" custScaleX="81325">
        <dgm:presLayoutVars>
          <dgm:chMax val="0"/>
          <dgm:bulletEnabled val="1"/>
        </dgm:presLayoutVars>
      </dgm:prSet>
      <dgm:spPr/>
    </dgm:pt>
  </dgm:ptLst>
  <dgm:cxnLst>
    <dgm:cxn modelId="{2888CF0B-3E47-4F2C-AD8C-515822E9501C}" type="presOf" srcId="{A9167DFE-88E7-47C3-88AB-C285DCE9D379}" destId="{6CC63EDC-5B0B-4664-A5AB-68257AE2648D}" srcOrd="0" destOrd="0" presId="urn:microsoft.com/office/officeart/2005/8/layout/vList2"/>
    <dgm:cxn modelId="{091E2513-C94D-454F-9CBA-F17DF83E7AA0}" srcId="{967802E2-BA53-49C6-82BD-65A1E45F1090}" destId="{A9167DFE-88E7-47C3-88AB-C285DCE9D379}" srcOrd="0" destOrd="0" parTransId="{DEF2ACC6-1B9D-44E9-B0CF-BA0F7BADF8C5}" sibTransId="{3DECE392-B50C-43D0-ACDF-293DBEE07433}"/>
    <dgm:cxn modelId="{79F34F14-7DF9-4C2D-A986-B68BC2F4A61A}" type="presOf" srcId="{07FAB3D4-9004-4D0E-BC96-950949A02B24}" destId="{AE4BA9CE-2EF9-457D-B86B-0F6E96FFBD5B}" srcOrd="0" destOrd="0" presId="urn:microsoft.com/office/officeart/2005/8/layout/vList2"/>
    <dgm:cxn modelId="{80381127-B622-480E-B4BD-118A28C803E6}" srcId="{967802E2-BA53-49C6-82BD-65A1E45F1090}" destId="{07FAB3D4-9004-4D0E-BC96-950949A02B24}" srcOrd="1" destOrd="0" parTransId="{E1433422-8C5D-44C6-BB8F-8DF075B1F6D1}" sibTransId="{456DD342-CA6A-48E1-B7A7-1B8C9F548097}"/>
    <dgm:cxn modelId="{62DB8E2F-4F6F-46EB-B573-C4A427259E97}" type="presOf" srcId="{D09CDE47-FB1C-44CE-9CB1-A29C7E3085D1}" destId="{A8339705-7496-486C-BA2B-60A8CA1D8CB3}" srcOrd="0" destOrd="0" presId="urn:microsoft.com/office/officeart/2005/8/layout/vList2"/>
    <dgm:cxn modelId="{C2D2D230-717A-4BF1-933D-05FB2CB733B3}" type="presOf" srcId="{A6CA841A-8DD4-4DFC-86F2-8C338D85D906}" destId="{1123FE65-AE35-45F2-8E3C-8FFA39FE602B}" srcOrd="0" destOrd="0" presId="urn:microsoft.com/office/officeart/2005/8/layout/vList2"/>
    <dgm:cxn modelId="{FC13223F-90A8-41D1-AF31-968FAC439169}" type="presOf" srcId="{7AA8BB92-E47E-4C9D-9D2D-BF952A662E5C}" destId="{753AD8B8-11C4-4631-80DD-2BE157789E86}" srcOrd="0" destOrd="0" presId="urn:microsoft.com/office/officeart/2005/8/layout/vList2"/>
    <dgm:cxn modelId="{6147DD45-58E5-4230-92DF-F43A5413B86E}" srcId="{967802E2-BA53-49C6-82BD-65A1E45F1090}" destId="{0543CC44-C73B-42DE-A648-BC29E1C54C9C}" srcOrd="2" destOrd="0" parTransId="{9D75268B-846C-4A5F-BBC4-B3DDE856059D}" sibTransId="{ABCCF533-1CC4-4A8B-B8D9-0AE1041931F0}"/>
    <dgm:cxn modelId="{A989C853-C29D-436D-85C8-3B45F4CCE448}" srcId="{967802E2-BA53-49C6-82BD-65A1E45F1090}" destId="{D09CDE47-FB1C-44CE-9CB1-A29C7E3085D1}" srcOrd="5" destOrd="0" parTransId="{D2C710C7-4ECD-4EE2-8B5F-32C7F59FBC58}" sibTransId="{8B302B8B-44DF-430C-940B-4DA0D5E4B8BA}"/>
    <dgm:cxn modelId="{AB7AFA76-6157-4617-A8E8-3150DB4DD189}" type="presOf" srcId="{967802E2-BA53-49C6-82BD-65A1E45F1090}" destId="{63911180-110F-410B-BC3C-734F87C59261}" srcOrd="0" destOrd="0" presId="urn:microsoft.com/office/officeart/2005/8/layout/vList2"/>
    <dgm:cxn modelId="{ABE8F8A1-6B2B-499B-8B42-B8D4F42F5279}" type="presOf" srcId="{0543CC44-C73B-42DE-A648-BC29E1C54C9C}" destId="{B7628FA8-32A2-42A5-B0FF-8F2D14BA4977}" srcOrd="0" destOrd="0" presId="urn:microsoft.com/office/officeart/2005/8/layout/vList2"/>
    <dgm:cxn modelId="{5C255DAD-2162-467B-A4CF-5C0DAE6070F9}" srcId="{967802E2-BA53-49C6-82BD-65A1E45F1090}" destId="{A6CA841A-8DD4-4DFC-86F2-8C338D85D906}" srcOrd="4" destOrd="0" parTransId="{433555B1-064D-4C03-AB8E-32D3D5071FAC}" sibTransId="{05695318-0244-4500-8311-17DDDC4573F5}"/>
    <dgm:cxn modelId="{D6474BF2-FE0A-46DF-ACD3-81698873D99B}" srcId="{967802E2-BA53-49C6-82BD-65A1E45F1090}" destId="{7AA8BB92-E47E-4C9D-9D2D-BF952A662E5C}" srcOrd="3" destOrd="0" parTransId="{036EF9EB-28F9-49F3-B3BA-A2F4CDDD7298}" sibTransId="{3C01D03C-2CD2-49B2-AC46-C78EF170B0B5}"/>
    <dgm:cxn modelId="{8AA21D07-321D-4ED5-89A6-C49B7640F8D7}" type="presParOf" srcId="{63911180-110F-410B-BC3C-734F87C59261}" destId="{6CC63EDC-5B0B-4664-A5AB-68257AE2648D}" srcOrd="0" destOrd="0" presId="urn:microsoft.com/office/officeart/2005/8/layout/vList2"/>
    <dgm:cxn modelId="{B6100952-86A0-40B7-8158-757804EDDBF4}" type="presParOf" srcId="{63911180-110F-410B-BC3C-734F87C59261}" destId="{0D3C1DD7-9606-44AB-B82D-B60D9D4E0E5B}" srcOrd="1" destOrd="0" presId="urn:microsoft.com/office/officeart/2005/8/layout/vList2"/>
    <dgm:cxn modelId="{D6B222EC-F1D3-4F8E-B174-C761CCE6681E}" type="presParOf" srcId="{63911180-110F-410B-BC3C-734F87C59261}" destId="{AE4BA9CE-2EF9-457D-B86B-0F6E96FFBD5B}" srcOrd="2" destOrd="0" presId="urn:microsoft.com/office/officeart/2005/8/layout/vList2"/>
    <dgm:cxn modelId="{C1F67BFD-3B3F-4AE3-A094-7A6D9F4FA2BE}" type="presParOf" srcId="{63911180-110F-410B-BC3C-734F87C59261}" destId="{5B55B3D3-3780-406A-9EAC-834DC7098B52}" srcOrd="3" destOrd="0" presId="urn:microsoft.com/office/officeart/2005/8/layout/vList2"/>
    <dgm:cxn modelId="{2A84F3B2-CDA5-4ED9-9933-A05551F31A65}" type="presParOf" srcId="{63911180-110F-410B-BC3C-734F87C59261}" destId="{B7628FA8-32A2-42A5-B0FF-8F2D14BA4977}" srcOrd="4" destOrd="0" presId="urn:microsoft.com/office/officeart/2005/8/layout/vList2"/>
    <dgm:cxn modelId="{A2A0905F-5241-4F73-A6E6-92A939420F5B}" type="presParOf" srcId="{63911180-110F-410B-BC3C-734F87C59261}" destId="{D644941F-DAC4-4DF3-8DAD-FDD8D209BD11}" srcOrd="5" destOrd="0" presId="urn:microsoft.com/office/officeart/2005/8/layout/vList2"/>
    <dgm:cxn modelId="{1104E38F-24CF-4965-A464-215C3471EC34}" type="presParOf" srcId="{63911180-110F-410B-BC3C-734F87C59261}" destId="{753AD8B8-11C4-4631-80DD-2BE157789E86}" srcOrd="6" destOrd="0" presId="urn:microsoft.com/office/officeart/2005/8/layout/vList2"/>
    <dgm:cxn modelId="{1F224C59-DA59-4889-B055-2C5B9752D715}" type="presParOf" srcId="{63911180-110F-410B-BC3C-734F87C59261}" destId="{BEDA2EBF-DE64-4C1E-8DAE-4607C27F294E}" srcOrd="7" destOrd="0" presId="urn:microsoft.com/office/officeart/2005/8/layout/vList2"/>
    <dgm:cxn modelId="{9DE7AD82-9671-47AE-9274-01C8EFDF2C3D}" type="presParOf" srcId="{63911180-110F-410B-BC3C-734F87C59261}" destId="{1123FE65-AE35-45F2-8E3C-8FFA39FE602B}" srcOrd="8" destOrd="0" presId="urn:microsoft.com/office/officeart/2005/8/layout/vList2"/>
    <dgm:cxn modelId="{8FD66455-F917-40AF-8617-FE771740CE0D}" type="presParOf" srcId="{63911180-110F-410B-BC3C-734F87C59261}" destId="{C49441E1-74CB-418A-8FB7-943C0DBBF524}" srcOrd="9" destOrd="0" presId="urn:microsoft.com/office/officeart/2005/8/layout/vList2"/>
    <dgm:cxn modelId="{7AAAFFDD-C566-48BC-B126-6FEE130A60A3}" type="presParOf" srcId="{63911180-110F-410B-BC3C-734F87C59261}" destId="{A8339705-7496-486C-BA2B-60A8CA1D8C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5AFA9-EF3B-47C5-8EB7-0BD4E4374B3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6DC8C-1C00-4AB2-B223-8943F2A2DFFA}">
      <dgm:prSet/>
      <dgm:spPr/>
      <dgm:t>
        <a:bodyPr/>
        <a:lstStyle/>
        <a:p>
          <a:r>
            <a:rPr lang="en-US"/>
            <a:t>sys</a:t>
          </a:r>
        </a:p>
      </dgm:t>
    </dgm:pt>
    <dgm:pt modelId="{D0790779-76D9-44B8-AB96-9642A69436E2}" type="parTrans" cxnId="{4C6AD3FB-D01C-4B86-A8EF-D739EA85DD79}">
      <dgm:prSet/>
      <dgm:spPr/>
      <dgm:t>
        <a:bodyPr/>
        <a:lstStyle/>
        <a:p>
          <a:endParaRPr lang="en-US"/>
        </a:p>
      </dgm:t>
    </dgm:pt>
    <dgm:pt modelId="{49945F73-2233-4775-BB85-9C6CD3A74995}" type="sibTrans" cxnId="{4C6AD3FB-D01C-4B86-A8EF-D739EA85DD79}">
      <dgm:prSet/>
      <dgm:spPr/>
      <dgm:t>
        <a:bodyPr/>
        <a:lstStyle/>
        <a:p>
          <a:endParaRPr lang="en-US"/>
        </a:p>
      </dgm:t>
    </dgm:pt>
    <dgm:pt modelId="{25ABB8D8-7848-4180-96A4-47B1AF47B453}">
      <dgm:prSet/>
      <dgm:spPr/>
      <dgm:t>
        <a:bodyPr/>
        <a:lstStyle/>
        <a:p>
          <a:r>
            <a:rPr lang="en-US"/>
            <a:t>string</a:t>
          </a:r>
        </a:p>
      </dgm:t>
    </dgm:pt>
    <dgm:pt modelId="{0F9CD7E4-F0DA-48FF-A4DF-0BF5065ED417}" type="parTrans" cxnId="{95F9AABD-9F51-4635-AC86-44DA6F4C3C3E}">
      <dgm:prSet/>
      <dgm:spPr/>
      <dgm:t>
        <a:bodyPr/>
        <a:lstStyle/>
        <a:p>
          <a:endParaRPr lang="en-US"/>
        </a:p>
      </dgm:t>
    </dgm:pt>
    <dgm:pt modelId="{4E6EBBF6-6973-4E71-8CDB-2078C3F85849}" type="sibTrans" cxnId="{95F9AABD-9F51-4635-AC86-44DA6F4C3C3E}">
      <dgm:prSet/>
      <dgm:spPr/>
      <dgm:t>
        <a:bodyPr/>
        <a:lstStyle/>
        <a:p>
          <a:endParaRPr lang="en-US"/>
        </a:p>
      </dgm:t>
    </dgm:pt>
    <dgm:pt modelId="{40D460E9-6E8B-43BA-B0FC-3E1DAA89E806}">
      <dgm:prSet/>
      <dgm:spPr/>
      <dgm:t>
        <a:bodyPr/>
        <a:lstStyle/>
        <a:p>
          <a:r>
            <a:rPr lang="en-US"/>
            <a:t>collections </a:t>
          </a:r>
        </a:p>
      </dgm:t>
    </dgm:pt>
    <dgm:pt modelId="{35F59360-FB54-427F-B61E-291AB262CD04}" type="parTrans" cxnId="{B1D18B9E-5861-49BD-B2F0-5168DAE13A4B}">
      <dgm:prSet/>
      <dgm:spPr/>
      <dgm:t>
        <a:bodyPr/>
        <a:lstStyle/>
        <a:p>
          <a:endParaRPr lang="en-US"/>
        </a:p>
      </dgm:t>
    </dgm:pt>
    <dgm:pt modelId="{6038B2E0-DEBA-49C0-8CCA-02677A81E777}" type="sibTrans" cxnId="{B1D18B9E-5861-49BD-B2F0-5168DAE13A4B}">
      <dgm:prSet/>
      <dgm:spPr/>
      <dgm:t>
        <a:bodyPr/>
        <a:lstStyle/>
        <a:p>
          <a:endParaRPr lang="en-US"/>
        </a:p>
      </dgm:t>
    </dgm:pt>
    <dgm:pt modelId="{9DE87D48-F080-4AF1-AD00-EA0868548BEE}">
      <dgm:prSet/>
      <dgm:spPr/>
      <dgm:t>
        <a:bodyPr/>
        <a:lstStyle/>
        <a:p>
          <a:r>
            <a:rPr lang="en-US"/>
            <a:t>operator </a:t>
          </a:r>
        </a:p>
      </dgm:t>
    </dgm:pt>
    <dgm:pt modelId="{E65085E6-CC9D-4DCC-BF1A-9D93DABF4699}" type="parTrans" cxnId="{BF4305F9-DAEE-4C67-AC47-46F311759C3B}">
      <dgm:prSet/>
      <dgm:spPr/>
      <dgm:t>
        <a:bodyPr/>
        <a:lstStyle/>
        <a:p>
          <a:endParaRPr lang="en-US"/>
        </a:p>
      </dgm:t>
    </dgm:pt>
    <dgm:pt modelId="{F83D9692-356E-43D4-BFD9-B98F834D6DC2}" type="sibTrans" cxnId="{BF4305F9-DAEE-4C67-AC47-46F311759C3B}">
      <dgm:prSet/>
      <dgm:spPr/>
      <dgm:t>
        <a:bodyPr/>
        <a:lstStyle/>
        <a:p>
          <a:endParaRPr lang="en-US"/>
        </a:p>
      </dgm:t>
    </dgm:pt>
    <dgm:pt modelId="{E8ACED52-54F2-46CD-A1B4-E034E946854F}">
      <dgm:prSet/>
      <dgm:spPr/>
      <dgm:t>
        <a:bodyPr/>
        <a:lstStyle/>
        <a:p>
          <a:r>
            <a:rPr lang="en-US"/>
            <a:t>Matplotlib</a:t>
          </a:r>
        </a:p>
      </dgm:t>
    </dgm:pt>
    <dgm:pt modelId="{5EF9E9D6-0ACE-42A3-8FAF-DEE954537D5B}" type="parTrans" cxnId="{A6913A6F-89AE-4D8B-86CF-5F89FF8E326C}">
      <dgm:prSet/>
      <dgm:spPr/>
      <dgm:t>
        <a:bodyPr/>
        <a:lstStyle/>
        <a:p>
          <a:endParaRPr lang="en-US"/>
        </a:p>
      </dgm:t>
    </dgm:pt>
    <dgm:pt modelId="{ABE07CCF-FB7F-4019-81E0-300B25D6612A}" type="sibTrans" cxnId="{A6913A6F-89AE-4D8B-86CF-5F89FF8E326C}">
      <dgm:prSet/>
      <dgm:spPr/>
      <dgm:t>
        <a:bodyPr/>
        <a:lstStyle/>
        <a:p>
          <a:endParaRPr lang="en-US"/>
        </a:p>
      </dgm:t>
    </dgm:pt>
    <dgm:pt modelId="{066C92C7-D120-4AAC-9940-6CEF9D0F9CCA}">
      <dgm:prSet/>
      <dgm:spPr/>
      <dgm:t>
        <a:bodyPr/>
        <a:lstStyle/>
        <a:p>
          <a:r>
            <a:rPr lang="en-US"/>
            <a:t>nltk</a:t>
          </a:r>
        </a:p>
      </dgm:t>
    </dgm:pt>
    <dgm:pt modelId="{F96FACA7-F57B-400F-9B5B-659FC0BCB1A6}" type="parTrans" cxnId="{D3962161-FB5F-4D68-90E7-E93FB0130F6E}">
      <dgm:prSet/>
      <dgm:spPr/>
      <dgm:t>
        <a:bodyPr/>
        <a:lstStyle/>
        <a:p>
          <a:endParaRPr lang="en-US"/>
        </a:p>
      </dgm:t>
    </dgm:pt>
    <dgm:pt modelId="{F33CD124-A90F-48B1-9DB1-3DF765E536FB}" type="sibTrans" cxnId="{D3962161-FB5F-4D68-90E7-E93FB0130F6E}">
      <dgm:prSet/>
      <dgm:spPr/>
      <dgm:t>
        <a:bodyPr/>
        <a:lstStyle/>
        <a:p>
          <a:endParaRPr lang="en-US"/>
        </a:p>
      </dgm:t>
    </dgm:pt>
    <dgm:pt modelId="{FA8C20E9-A362-407B-B833-F17D3689B411}">
      <dgm:prSet/>
      <dgm:spPr/>
      <dgm:t>
        <a:bodyPr/>
        <a:lstStyle/>
        <a:p>
          <a:r>
            <a:rPr lang="en-US"/>
            <a:t>yargy</a:t>
          </a:r>
        </a:p>
      </dgm:t>
    </dgm:pt>
    <dgm:pt modelId="{07D25BDD-2F6F-4284-A411-8809518F0D93}" type="parTrans" cxnId="{430D1A4B-205D-4746-B5A7-46B3E5C55B57}">
      <dgm:prSet/>
      <dgm:spPr/>
      <dgm:t>
        <a:bodyPr/>
        <a:lstStyle/>
        <a:p>
          <a:endParaRPr lang="en-US"/>
        </a:p>
      </dgm:t>
    </dgm:pt>
    <dgm:pt modelId="{0996C1D6-6716-4FA9-8FC0-E14853C19531}" type="sibTrans" cxnId="{430D1A4B-205D-4746-B5A7-46B3E5C55B57}">
      <dgm:prSet/>
      <dgm:spPr/>
      <dgm:t>
        <a:bodyPr/>
        <a:lstStyle/>
        <a:p>
          <a:endParaRPr lang="en-US"/>
        </a:p>
      </dgm:t>
    </dgm:pt>
    <dgm:pt modelId="{69E31541-1EF2-453F-9979-E7813E88FEAA}">
      <dgm:prSet/>
      <dgm:spPr/>
      <dgm:t>
        <a:bodyPr/>
        <a:lstStyle/>
        <a:p>
          <a:r>
            <a:rPr lang="en-US"/>
            <a:t>wordcloud</a:t>
          </a:r>
        </a:p>
      </dgm:t>
    </dgm:pt>
    <dgm:pt modelId="{2C2CFD3E-6D9B-47F0-9E17-3121771028AF}" type="parTrans" cxnId="{FFD6F182-6A7F-476B-8C95-45527F9BF0FC}">
      <dgm:prSet/>
      <dgm:spPr/>
      <dgm:t>
        <a:bodyPr/>
        <a:lstStyle/>
        <a:p>
          <a:endParaRPr lang="en-US"/>
        </a:p>
      </dgm:t>
    </dgm:pt>
    <dgm:pt modelId="{9188BED5-E36A-4034-9808-DB245224A80E}" type="sibTrans" cxnId="{FFD6F182-6A7F-476B-8C95-45527F9BF0FC}">
      <dgm:prSet/>
      <dgm:spPr/>
      <dgm:t>
        <a:bodyPr/>
        <a:lstStyle/>
        <a:p>
          <a:endParaRPr lang="en-US"/>
        </a:p>
      </dgm:t>
    </dgm:pt>
    <dgm:pt modelId="{404204C2-397A-4920-B5A8-66A534E347E3}">
      <dgm:prSet/>
      <dgm:spPr/>
      <dgm:t>
        <a:bodyPr/>
        <a:lstStyle/>
        <a:p>
          <a:r>
            <a:rPr lang="en-US"/>
            <a:t>rusenttokenize </a:t>
          </a:r>
        </a:p>
      </dgm:t>
    </dgm:pt>
    <dgm:pt modelId="{682D2D38-3EDC-4A84-8839-5A1EC987D24B}" type="parTrans" cxnId="{E8C40660-8AB8-4299-9D55-210E66E79255}">
      <dgm:prSet/>
      <dgm:spPr/>
      <dgm:t>
        <a:bodyPr/>
        <a:lstStyle/>
        <a:p>
          <a:endParaRPr lang="en-US"/>
        </a:p>
      </dgm:t>
    </dgm:pt>
    <dgm:pt modelId="{B04E907B-E282-4EC8-B5B6-D21AFBB7BF26}" type="sibTrans" cxnId="{E8C40660-8AB8-4299-9D55-210E66E79255}">
      <dgm:prSet/>
      <dgm:spPr/>
      <dgm:t>
        <a:bodyPr/>
        <a:lstStyle/>
        <a:p>
          <a:endParaRPr lang="en-US"/>
        </a:p>
      </dgm:t>
    </dgm:pt>
    <dgm:pt modelId="{097B7A9C-E928-4689-B2E7-0AEE7358BCDF}">
      <dgm:prSet/>
      <dgm:spPr/>
      <dgm:t>
        <a:bodyPr/>
        <a:lstStyle/>
        <a:p>
          <a:r>
            <a:rPr lang="en-US"/>
            <a:t>pymorphy2</a:t>
          </a:r>
        </a:p>
      </dgm:t>
    </dgm:pt>
    <dgm:pt modelId="{AC0838F7-D87D-4EC8-97E4-F4910C3B3E1F}" type="parTrans" cxnId="{F97200A7-E1FD-460D-BB19-CCAAF21BDF67}">
      <dgm:prSet/>
      <dgm:spPr/>
      <dgm:t>
        <a:bodyPr/>
        <a:lstStyle/>
        <a:p>
          <a:endParaRPr lang="en-US"/>
        </a:p>
      </dgm:t>
    </dgm:pt>
    <dgm:pt modelId="{965E2099-6E4E-47DF-B5B0-6BA29239F760}" type="sibTrans" cxnId="{F97200A7-E1FD-460D-BB19-CCAAF21BDF67}">
      <dgm:prSet/>
      <dgm:spPr/>
      <dgm:t>
        <a:bodyPr/>
        <a:lstStyle/>
        <a:p>
          <a:endParaRPr lang="en-US"/>
        </a:p>
      </dgm:t>
    </dgm:pt>
    <dgm:pt modelId="{32A70E6D-B4CE-4124-AAEA-2F04B8CB98B2}">
      <dgm:prSet/>
      <dgm:spPr/>
      <dgm:t>
        <a:bodyPr/>
        <a:lstStyle/>
        <a:p>
          <a:r>
            <a:rPr lang="en-US"/>
            <a:t>TfidfVectorizer</a:t>
          </a:r>
        </a:p>
      </dgm:t>
    </dgm:pt>
    <dgm:pt modelId="{1BD1463A-AF1F-48C2-BFC0-FA471D3ABE38}" type="parTrans" cxnId="{4DFA0A26-AAC8-4A58-B009-2CE837A53F73}">
      <dgm:prSet/>
      <dgm:spPr/>
      <dgm:t>
        <a:bodyPr/>
        <a:lstStyle/>
        <a:p>
          <a:endParaRPr lang="en-US"/>
        </a:p>
      </dgm:t>
    </dgm:pt>
    <dgm:pt modelId="{DEC36AD6-7D04-435F-998D-1248C0E8DACC}" type="sibTrans" cxnId="{4DFA0A26-AAC8-4A58-B009-2CE837A53F73}">
      <dgm:prSet/>
      <dgm:spPr/>
      <dgm:t>
        <a:bodyPr/>
        <a:lstStyle/>
        <a:p>
          <a:endParaRPr lang="en-US"/>
        </a:p>
      </dgm:t>
    </dgm:pt>
    <dgm:pt modelId="{0BDDDC0B-78C5-45AB-9CD4-C81ABC10EF9F}" type="pres">
      <dgm:prSet presAssocID="{4995AFA9-EF3B-47C5-8EB7-0BD4E4374B32}" presName="vert0" presStyleCnt="0">
        <dgm:presLayoutVars>
          <dgm:dir/>
          <dgm:animOne val="branch"/>
          <dgm:animLvl val="lvl"/>
        </dgm:presLayoutVars>
      </dgm:prSet>
      <dgm:spPr/>
    </dgm:pt>
    <dgm:pt modelId="{63197A49-91DF-403A-A308-235785744B63}" type="pres">
      <dgm:prSet presAssocID="{EBC6DC8C-1C00-4AB2-B223-8943F2A2DFFA}" presName="thickLine" presStyleLbl="alignNode1" presStyleIdx="0" presStyleCnt="11"/>
      <dgm:spPr/>
    </dgm:pt>
    <dgm:pt modelId="{1C7FC792-1396-4C74-B57C-7D74214DF1D1}" type="pres">
      <dgm:prSet presAssocID="{EBC6DC8C-1C00-4AB2-B223-8943F2A2DFFA}" presName="horz1" presStyleCnt="0"/>
      <dgm:spPr/>
    </dgm:pt>
    <dgm:pt modelId="{56A4B1BE-2711-48FF-BB5B-A597984B4B4E}" type="pres">
      <dgm:prSet presAssocID="{EBC6DC8C-1C00-4AB2-B223-8943F2A2DFFA}" presName="tx1" presStyleLbl="revTx" presStyleIdx="0" presStyleCnt="11"/>
      <dgm:spPr/>
    </dgm:pt>
    <dgm:pt modelId="{9AC31AEB-D7D4-475F-B1FD-CB02C1793460}" type="pres">
      <dgm:prSet presAssocID="{EBC6DC8C-1C00-4AB2-B223-8943F2A2DFFA}" presName="vert1" presStyleCnt="0"/>
      <dgm:spPr/>
    </dgm:pt>
    <dgm:pt modelId="{80B74B9B-BD9D-4A44-BA2E-F5C24D71966F}" type="pres">
      <dgm:prSet presAssocID="{25ABB8D8-7848-4180-96A4-47B1AF47B453}" presName="thickLine" presStyleLbl="alignNode1" presStyleIdx="1" presStyleCnt="11"/>
      <dgm:spPr/>
    </dgm:pt>
    <dgm:pt modelId="{EDD99980-CECF-4B91-AE94-06CF31A3FDCE}" type="pres">
      <dgm:prSet presAssocID="{25ABB8D8-7848-4180-96A4-47B1AF47B453}" presName="horz1" presStyleCnt="0"/>
      <dgm:spPr/>
    </dgm:pt>
    <dgm:pt modelId="{1C1C24C9-5A53-4AA5-A4E0-1B3D2EA4AFF3}" type="pres">
      <dgm:prSet presAssocID="{25ABB8D8-7848-4180-96A4-47B1AF47B453}" presName="tx1" presStyleLbl="revTx" presStyleIdx="1" presStyleCnt="11"/>
      <dgm:spPr/>
    </dgm:pt>
    <dgm:pt modelId="{E657005A-6AEF-4A74-B7FA-2DC6BE24E537}" type="pres">
      <dgm:prSet presAssocID="{25ABB8D8-7848-4180-96A4-47B1AF47B453}" presName="vert1" presStyleCnt="0"/>
      <dgm:spPr/>
    </dgm:pt>
    <dgm:pt modelId="{ABBD70BE-933D-48B3-974A-033DF7FA0907}" type="pres">
      <dgm:prSet presAssocID="{40D460E9-6E8B-43BA-B0FC-3E1DAA89E806}" presName="thickLine" presStyleLbl="alignNode1" presStyleIdx="2" presStyleCnt="11"/>
      <dgm:spPr/>
    </dgm:pt>
    <dgm:pt modelId="{94F3187A-FB13-4C4C-9176-1CE10C1C2533}" type="pres">
      <dgm:prSet presAssocID="{40D460E9-6E8B-43BA-B0FC-3E1DAA89E806}" presName="horz1" presStyleCnt="0"/>
      <dgm:spPr/>
    </dgm:pt>
    <dgm:pt modelId="{3B32B763-733F-4229-830B-ED9F6B1F405A}" type="pres">
      <dgm:prSet presAssocID="{40D460E9-6E8B-43BA-B0FC-3E1DAA89E806}" presName="tx1" presStyleLbl="revTx" presStyleIdx="2" presStyleCnt="11"/>
      <dgm:spPr/>
    </dgm:pt>
    <dgm:pt modelId="{6E3A8E71-B828-449A-A031-26CC6D6C8C40}" type="pres">
      <dgm:prSet presAssocID="{40D460E9-6E8B-43BA-B0FC-3E1DAA89E806}" presName="vert1" presStyleCnt="0"/>
      <dgm:spPr/>
    </dgm:pt>
    <dgm:pt modelId="{76DB2C41-47E0-4DCF-9FC7-321062C9182A}" type="pres">
      <dgm:prSet presAssocID="{9DE87D48-F080-4AF1-AD00-EA0868548BEE}" presName="thickLine" presStyleLbl="alignNode1" presStyleIdx="3" presStyleCnt="11"/>
      <dgm:spPr/>
    </dgm:pt>
    <dgm:pt modelId="{2BF5012C-F3B8-48CD-B182-7439FD6361EF}" type="pres">
      <dgm:prSet presAssocID="{9DE87D48-F080-4AF1-AD00-EA0868548BEE}" presName="horz1" presStyleCnt="0"/>
      <dgm:spPr/>
    </dgm:pt>
    <dgm:pt modelId="{7D9FB8C8-F8D3-4058-8548-A88B1EB58B65}" type="pres">
      <dgm:prSet presAssocID="{9DE87D48-F080-4AF1-AD00-EA0868548BEE}" presName="tx1" presStyleLbl="revTx" presStyleIdx="3" presStyleCnt="11"/>
      <dgm:spPr/>
    </dgm:pt>
    <dgm:pt modelId="{1D087BF6-2A09-4A64-A7ED-6CD141D83427}" type="pres">
      <dgm:prSet presAssocID="{9DE87D48-F080-4AF1-AD00-EA0868548BEE}" presName="vert1" presStyleCnt="0"/>
      <dgm:spPr/>
    </dgm:pt>
    <dgm:pt modelId="{D993C650-1773-407A-A685-CAB52EE20562}" type="pres">
      <dgm:prSet presAssocID="{E8ACED52-54F2-46CD-A1B4-E034E946854F}" presName="thickLine" presStyleLbl="alignNode1" presStyleIdx="4" presStyleCnt="11"/>
      <dgm:spPr/>
    </dgm:pt>
    <dgm:pt modelId="{A46A00CD-9E9C-427B-8243-577CA270BFBB}" type="pres">
      <dgm:prSet presAssocID="{E8ACED52-54F2-46CD-A1B4-E034E946854F}" presName="horz1" presStyleCnt="0"/>
      <dgm:spPr/>
    </dgm:pt>
    <dgm:pt modelId="{B98DDF1F-28C7-4B69-918A-2C6EF35B468F}" type="pres">
      <dgm:prSet presAssocID="{E8ACED52-54F2-46CD-A1B4-E034E946854F}" presName="tx1" presStyleLbl="revTx" presStyleIdx="4" presStyleCnt="11"/>
      <dgm:spPr/>
    </dgm:pt>
    <dgm:pt modelId="{44309F65-BFAB-4CC1-9070-B8D8D1A7A9ED}" type="pres">
      <dgm:prSet presAssocID="{E8ACED52-54F2-46CD-A1B4-E034E946854F}" presName="vert1" presStyleCnt="0"/>
      <dgm:spPr/>
    </dgm:pt>
    <dgm:pt modelId="{4AF37226-E7C1-4BD9-A7F8-F1BDAA25BF64}" type="pres">
      <dgm:prSet presAssocID="{066C92C7-D120-4AAC-9940-6CEF9D0F9CCA}" presName="thickLine" presStyleLbl="alignNode1" presStyleIdx="5" presStyleCnt="11"/>
      <dgm:spPr/>
    </dgm:pt>
    <dgm:pt modelId="{A5A54F26-A9FE-411C-9AFC-9C2695B557FA}" type="pres">
      <dgm:prSet presAssocID="{066C92C7-D120-4AAC-9940-6CEF9D0F9CCA}" presName="horz1" presStyleCnt="0"/>
      <dgm:spPr/>
    </dgm:pt>
    <dgm:pt modelId="{D3FE53E0-82E8-41D3-B6BD-A23C7CBA1E2C}" type="pres">
      <dgm:prSet presAssocID="{066C92C7-D120-4AAC-9940-6CEF9D0F9CCA}" presName="tx1" presStyleLbl="revTx" presStyleIdx="5" presStyleCnt="11"/>
      <dgm:spPr/>
    </dgm:pt>
    <dgm:pt modelId="{144D190A-9355-468C-BB44-AD5885E3FFB5}" type="pres">
      <dgm:prSet presAssocID="{066C92C7-D120-4AAC-9940-6CEF9D0F9CCA}" presName="vert1" presStyleCnt="0"/>
      <dgm:spPr/>
    </dgm:pt>
    <dgm:pt modelId="{0BA3065C-2665-420E-B716-2197F7CC173A}" type="pres">
      <dgm:prSet presAssocID="{FA8C20E9-A362-407B-B833-F17D3689B411}" presName="thickLine" presStyleLbl="alignNode1" presStyleIdx="6" presStyleCnt="11"/>
      <dgm:spPr/>
    </dgm:pt>
    <dgm:pt modelId="{02ED0474-ABF3-489A-BC0D-0036A89FA133}" type="pres">
      <dgm:prSet presAssocID="{FA8C20E9-A362-407B-B833-F17D3689B411}" presName="horz1" presStyleCnt="0"/>
      <dgm:spPr/>
    </dgm:pt>
    <dgm:pt modelId="{45573ED2-4182-46E8-99E0-4EA7E8D86A9E}" type="pres">
      <dgm:prSet presAssocID="{FA8C20E9-A362-407B-B833-F17D3689B411}" presName="tx1" presStyleLbl="revTx" presStyleIdx="6" presStyleCnt="11"/>
      <dgm:spPr/>
    </dgm:pt>
    <dgm:pt modelId="{DB8A5909-9E3B-4EFF-AA07-965D5E42F209}" type="pres">
      <dgm:prSet presAssocID="{FA8C20E9-A362-407B-B833-F17D3689B411}" presName="vert1" presStyleCnt="0"/>
      <dgm:spPr/>
    </dgm:pt>
    <dgm:pt modelId="{A224CEA3-B08F-4BCE-80C6-840F91893A37}" type="pres">
      <dgm:prSet presAssocID="{69E31541-1EF2-453F-9979-E7813E88FEAA}" presName="thickLine" presStyleLbl="alignNode1" presStyleIdx="7" presStyleCnt="11"/>
      <dgm:spPr/>
    </dgm:pt>
    <dgm:pt modelId="{F39C824F-E5A5-4749-B239-DD08D67E5B37}" type="pres">
      <dgm:prSet presAssocID="{69E31541-1EF2-453F-9979-E7813E88FEAA}" presName="horz1" presStyleCnt="0"/>
      <dgm:spPr/>
    </dgm:pt>
    <dgm:pt modelId="{BBC75D31-D547-47FB-A79F-79F6D0315AFC}" type="pres">
      <dgm:prSet presAssocID="{69E31541-1EF2-453F-9979-E7813E88FEAA}" presName="tx1" presStyleLbl="revTx" presStyleIdx="7" presStyleCnt="11"/>
      <dgm:spPr/>
    </dgm:pt>
    <dgm:pt modelId="{94C32D4B-42B7-446B-BD0C-EB05FF73C291}" type="pres">
      <dgm:prSet presAssocID="{69E31541-1EF2-453F-9979-E7813E88FEAA}" presName="vert1" presStyleCnt="0"/>
      <dgm:spPr/>
    </dgm:pt>
    <dgm:pt modelId="{B5FA2FEE-050E-4259-BE4B-107C5E0C33DF}" type="pres">
      <dgm:prSet presAssocID="{404204C2-397A-4920-B5A8-66A534E347E3}" presName="thickLine" presStyleLbl="alignNode1" presStyleIdx="8" presStyleCnt="11"/>
      <dgm:spPr/>
    </dgm:pt>
    <dgm:pt modelId="{57889499-6E86-4529-81B7-BF418CFFB237}" type="pres">
      <dgm:prSet presAssocID="{404204C2-397A-4920-B5A8-66A534E347E3}" presName="horz1" presStyleCnt="0"/>
      <dgm:spPr/>
    </dgm:pt>
    <dgm:pt modelId="{9C385009-4D77-4A8E-9896-42BE22C841DF}" type="pres">
      <dgm:prSet presAssocID="{404204C2-397A-4920-B5A8-66A534E347E3}" presName="tx1" presStyleLbl="revTx" presStyleIdx="8" presStyleCnt="11"/>
      <dgm:spPr/>
    </dgm:pt>
    <dgm:pt modelId="{331E4C7D-EA20-4245-89FD-568B620A4266}" type="pres">
      <dgm:prSet presAssocID="{404204C2-397A-4920-B5A8-66A534E347E3}" presName="vert1" presStyleCnt="0"/>
      <dgm:spPr/>
    </dgm:pt>
    <dgm:pt modelId="{1483BE45-C4AF-481A-8C3F-8307E4CD1B6A}" type="pres">
      <dgm:prSet presAssocID="{097B7A9C-E928-4689-B2E7-0AEE7358BCDF}" presName="thickLine" presStyleLbl="alignNode1" presStyleIdx="9" presStyleCnt="11"/>
      <dgm:spPr/>
    </dgm:pt>
    <dgm:pt modelId="{71871226-C9B9-402B-89A4-84755DDA7660}" type="pres">
      <dgm:prSet presAssocID="{097B7A9C-E928-4689-B2E7-0AEE7358BCDF}" presName="horz1" presStyleCnt="0"/>
      <dgm:spPr/>
    </dgm:pt>
    <dgm:pt modelId="{F72124B1-D578-4060-989F-5D7EDA35404A}" type="pres">
      <dgm:prSet presAssocID="{097B7A9C-E928-4689-B2E7-0AEE7358BCDF}" presName="tx1" presStyleLbl="revTx" presStyleIdx="9" presStyleCnt="11"/>
      <dgm:spPr/>
    </dgm:pt>
    <dgm:pt modelId="{48132ACC-939A-4BBA-9087-E91F1BC74541}" type="pres">
      <dgm:prSet presAssocID="{097B7A9C-E928-4689-B2E7-0AEE7358BCDF}" presName="vert1" presStyleCnt="0"/>
      <dgm:spPr/>
    </dgm:pt>
    <dgm:pt modelId="{E833BF1D-8EB0-4777-B153-B7D0D1492666}" type="pres">
      <dgm:prSet presAssocID="{32A70E6D-B4CE-4124-AAEA-2F04B8CB98B2}" presName="thickLine" presStyleLbl="alignNode1" presStyleIdx="10" presStyleCnt="11"/>
      <dgm:spPr/>
    </dgm:pt>
    <dgm:pt modelId="{A48A13FD-0860-429F-834C-9989087B3D3F}" type="pres">
      <dgm:prSet presAssocID="{32A70E6D-B4CE-4124-AAEA-2F04B8CB98B2}" presName="horz1" presStyleCnt="0"/>
      <dgm:spPr/>
    </dgm:pt>
    <dgm:pt modelId="{46EBB41B-9CBC-4772-BFD9-93AC98220B62}" type="pres">
      <dgm:prSet presAssocID="{32A70E6D-B4CE-4124-AAEA-2F04B8CB98B2}" presName="tx1" presStyleLbl="revTx" presStyleIdx="10" presStyleCnt="11"/>
      <dgm:spPr/>
    </dgm:pt>
    <dgm:pt modelId="{46CED503-09D8-40F3-BE04-59521A8F19C1}" type="pres">
      <dgm:prSet presAssocID="{32A70E6D-B4CE-4124-AAEA-2F04B8CB98B2}" presName="vert1" presStyleCnt="0"/>
      <dgm:spPr/>
    </dgm:pt>
  </dgm:ptLst>
  <dgm:cxnLst>
    <dgm:cxn modelId="{B3DFF800-07E4-4C5B-82EB-443B4EDF191D}" type="presOf" srcId="{E8ACED52-54F2-46CD-A1B4-E034E946854F}" destId="{B98DDF1F-28C7-4B69-918A-2C6EF35B468F}" srcOrd="0" destOrd="0" presId="urn:microsoft.com/office/officeart/2008/layout/LinedList"/>
    <dgm:cxn modelId="{D225BA1A-0E63-4A2C-B59B-05296697739C}" type="presOf" srcId="{9DE87D48-F080-4AF1-AD00-EA0868548BEE}" destId="{7D9FB8C8-F8D3-4058-8548-A88B1EB58B65}" srcOrd="0" destOrd="0" presId="urn:microsoft.com/office/officeart/2008/layout/LinedList"/>
    <dgm:cxn modelId="{4DFA0A26-AAC8-4A58-B009-2CE837A53F73}" srcId="{4995AFA9-EF3B-47C5-8EB7-0BD4E4374B32}" destId="{32A70E6D-B4CE-4124-AAEA-2F04B8CB98B2}" srcOrd="10" destOrd="0" parTransId="{1BD1463A-AF1F-48C2-BFC0-FA471D3ABE38}" sibTransId="{DEC36AD6-7D04-435F-998D-1248C0E8DACC}"/>
    <dgm:cxn modelId="{54537C2E-0C28-471B-8618-36E172186C25}" type="presOf" srcId="{404204C2-397A-4920-B5A8-66A534E347E3}" destId="{9C385009-4D77-4A8E-9896-42BE22C841DF}" srcOrd="0" destOrd="0" presId="urn:microsoft.com/office/officeart/2008/layout/LinedList"/>
    <dgm:cxn modelId="{71B38D38-22B2-4466-994F-33A305640988}" type="presOf" srcId="{69E31541-1EF2-453F-9979-E7813E88FEAA}" destId="{BBC75D31-D547-47FB-A79F-79F6D0315AFC}" srcOrd="0" destOrd="0" presId="urn:microsoft.com/office/officeart/2008/layout/LinedList"/>
    <dgm:cxn modelId="{E8C40660-8AB8-4299-9D55-210E66E79255}" srcId="{4995AFA9-EF3B-47C5-8EB7-0BD4E4374B32}" destId="{404204C2-397A-4920-B5A8-66A534E347E3}" srcOrd="8" destOrd="0" parTransId="{682D2D38-3EDC-4A84-8839-5A1EC987D24B}" sibTransId="{B04E907B-E282-4EC8-B5B6-D21AFBB7BF26}"/>
    <dgm:cxn modelId="{D3962161-FB5F-4D68-90E7-E93FB0130F6E}" srcId="{4995AFA9-EF3B-47C5-8EB7-0BD4E4374B32}" destId="{066C92C7-D120-4AAC-9940-6CEF9D0F9CCA}" srcOrd="5" destOrd="0" parTransId="{F96FACA7-F57B-400F-9B5B-659FC0BCB1A6}" sibTransId="{F33CD124-A90F-48B1-9DB1-3DF765E536FB}"/>
    <dgm:cxn modelId="{430D1A4B-205D-4746-B5A7-46B3E5C55B57}" srcId="{4995AFA9-EF3B-47C5-8EB7-0BD4E4374B32}" destId="{FA8C20E9-A362-407B-B833-F17D3689B411}" srcOrd="6" destOrd="0" parTransId="{07D25BDD-2F6F-4284-A411-8809518F0D93}" sibTransId="{0996C1D6-6716-4FA9-8FC0-E14853C19531}"/>
    <dgm:cxn modelId="{2F659C6D-111A-4856-94E2-B2BAE810C82E}" type="presOf" srcId="{4995AFA9-EF3B-47C5-8EB7-0BD4E4374B32}" destId="{0BDDDC0B-78C5-45AB-9CD4-C81ABC10EF9F}" srcOrd="0" destOrd="0" presId="urn:microsoft.com/office/officeart/2008/layout/LinedList"/>
    <dgm:cxn modelId="{A6913A6F-89AE-4D8B-86CF-5F89FF8E326C}" srcId="{4995AFA9-EF3B-47C5-8EB7-0BD4E4374B32}" destId="{E8ACED52-54F2-46CD-A1B4-E034E946854F}" srcOrd="4" destOrd="0" parTransId="{5EF9E9D6-0ACE-42A3-8FAF-DEE954537D5B}" sibTransId="{ABE07CCF-FB7F-4019-81E0-300B25D6612A}"/>
    <dgm:cxn modelId="{F6C5CA70-2C95-4EEE-9F2E-BACE50660B39}" type="presOf" srcId="{25ABB8D8-7848-4180-96A4-47B1AF47B453}" destId="{1C1C24C9-5A53-4AA5-A4E0-1B3D2EA4AFF3}" srcOrd="0" destOrd="0" presId="urn:microsoft.com/office/officeart/2008/layout/LinedList"/>
    <dgm:cxn modelId="{8E3A1455-1614-4DDA-8532-76A2BBC83166}" type="presOf" srcId="{FA8C20E9-A362-407B-B833-F17D3689B411}" destId="{45573ED2-4182-46E8-99E0-4EA7E8D86A9E}" srcOrd="0" destOrd="0" presId="urn:microsoft.com/office/officeart/2008/layout/LinedList"/>
    <dgm:cxn modelId="{36402755-BF19-4A0F-BCC8-2E526095C511}" type="presOf" srcId="{066C92C7-D120-4AAC-9940-6CEF9D0F9CCA}" destId="{D3FE53E0-82E8-41D3-B6BD-A23C7CBA1E2C}" srcOrd="0" destOrd="0" presId="urn:microsoft.com/office/officeart/2008/layout/LinedList"/>
    <dgm:cxn modelId="{7719D77E-4039-479E-AB76-BF84CD476C18}" type="presOf" srcId="{32A70E6D-B4CE-4124-AAEA-2F04B8CB98B2}" destId="{46EBB41B-9CBC-4772-BFD9-93AC98220B62}" srcOrd="0" destOrd="0" presId="urn:microsoft.com/office/officeart/2008/layout/LinedList"/>
    <dgm:cxn modelId="{FFD6F182-6A7F-476B-8C95-45527F9BF0FC}" srcId="{4995AFA9-EF3B-47C5-8EB7-0BD4E4374B32}" destId="{69E31541-1EF2-453F-9979-E7813E88FEAA}" srcOrd="7" destOrd="0" parTransId="{2C2CFD3E-6D9B-47F0-9E17-3121771028AF}" sibTransId="{9188BED5-E36A-4034-9808-DB245224A80E}"/>
    <dgm:cxn modelId="{B1D18B9E-5861-49BD-B2F0-5168DAE13A4B}" srcId="{4995AFA9-EF3B-47C5-8EB7-0BD4E4374B32}" destId="{40D460E9-6E8B-43BA-B0FC-3E1DAA89E806}" srcOrd="2" destOrd="0" parTransId="{35F59360-FB54-427F-B61E-291AB262CD04}" sibTransId="{6038B2E0-DEBA-49C0-8CCA-02677A81E777}"/>
    <dgm:cxn modelId="{F97200A7-E1FD-460D-BB19-CCAAF21BDF67}" srcId="{4995AFA9-EF3B-47C5-8EB7-0BD4E4374B32}" destId="{097B7A9C-E928-4689-B2E7-0AEE7358BCDF}" srcOrd="9" destOrd="0" parTransId="{AC0838F7-D87D-4EC8-97E4-F4910C3B3E1F}" sibTransId="{965E2099-6E4E-47DF-B5B0-6BA29239F760}"/>
    <dgm:cxn modelId="{76D50CB1-9749-4A63-9247-F6E8ED57BC63}" type="presOf" srcId="{097B7A9C-E928-4689-B2E7-0AEE7358BCDF}" destId="{F72124B1-D578-4060-989F-5D7EDA35404A}" srcOrd="0" destOrd="0" presId="urn:microsoft.com/office/officeart/2008/layout/LinedList"/>
    <dgm:cxn modelId="{6D7A37BA-0AEE-433F-A1A0-9CF4A795F227}" type="presOf" srcId="{EBC6DC8C-1C00-4AB2-B223-8943F2A2DFFA}" destId="{56A4B1BE-2711-48FF-BB5B-A597984B4B4E}" srcOrd="0" destOrd="0" presId="urn:microsoft.com/office/officeart/2008/layout/LinedList"/>
    <dgm:cxn modelId="{95F9AABD-9F51-4635-AC86-44DA6F4C3C3E}" srcId="{4995AFA9-EF3B-47C5-8EB7-0BD4E4374B32}" destId="{25ABB8D8-7848-4180-96A4-47B1AF47B453}" srcOrd="1" destOrd="0" parTransId="{0F9CD7E4-F0DA-48FF-A4DF-0BF5065ED417}" sibTransId="{4E6EBBF6-6973-4E71-8CDB-2078C3F85849}"/>
    <dgm:cxn modelId="{366A15D4-108F-4C3D-AC35-2B8FB489CBAA}" type="presOf" srcId="{40D460E9-6E8B-43BA-B0FC-3E1DAA89E806}" destId="{3B32B763-733F-4229-830B-ED9F6B1F405A}" srcOrd="0" destOrd="0" presId="urn:microsoft.com/office/officeart/2008/layout/LinedList"/>
    <dgm:cxn modelId="{BF4305F9-DAEE-4C67-AC47-46F311759C3B}" srcId="{4995AFA9-EF3B-47C5-8EB7-0BD4E4374B32}" destId="{9DE87D48-F080-4AF1-AD00-EA0868548BEE}" srcOrd="3" destOrd="0" parTransId="{E65085E6-CC9D-4DCC-BF1A-9D93DABF4699}" sibTransId="{F83D9692-356E-43D4-BFD9-B98F834D6DC2}"/>
    <dgm:cxn modelId="{4C6AD3FB-D01C-4B86-A8EF-D739EA85DD79}" srcId="{4995AFA9-EF3B-47C5-8EB7-0BD4E4374B32}" destId="{EBC6DC8C-1C00-4AB2-B223-8943F2A2DFFA}" srcOrd="0" destOrd="0" parTransId="{D0790779-76D9-44B8-AB96-9642A69436E2}" sibTransId="{49945F73-2233-4775-BB85-9C6CD3A74995}"/>
    <dgm:cxn modelId="{834CAB43-088C-443D-81E3-6EAA152F95AC}" type="presParOf" srcId="{0BDDDC0B-78C5-45AB-9CD4-C81ABC10EF9F}" destId="{63197A49-91DF-403A-A308-235785744B63}" srcOrd="0" destOrd="0" presId="urn:microsoft.com/office/officeart/2008/layout/LinedList"/>
    <dgm:cxn modelId="{70DF2908-243E-46D4-84A4-540A1AB837B5}" type="presParOf" srcId="{0BDDDC0B-78C5-45AB-9CD4-C81ABC10EF9F}" destId="{1C7FC792-1396-4C74-B57C-7D74214DF1D1}" srcOrd="1" destOrd="0" presId="urn:microsoft.com/office/officeart/2008/layout/LinedList"/>
    <dgm:cxn modelId="{DDA138B2-BA3B-45D5-AE02-28D1DEFECB10}" type="presParOf" srcId="{1C7FC792-1396-4C74-B57C-7D74214DF1D1}" destId="{56A4B1BE-2711-48FF-BB5B-A597984B4B4E}" srcOrd="0" destOrd="0" presId="urn:microsoft.com/office/officeart/2008/layout/LinedList"/>
    <dgm:cxn modelId="{E0D5BBE8-E3D8-4390-8B8A-706564C4BDD3}" type="presParOf" srcId="{1C7FC792-1396-4C74-B57C-7D74214DF1D1}" destId="{9AC31AEB-D7D4-475F-B1FD-CB02C1793460}" srcOrd="1" destOrd="0" presId="urn:microsoft.com/office/officeart/2008/layout/LinedList"/>
    <dgm:cxn modelId="{00401B51-8F4A-42B3-B952-246A04DD6B5E}" type="presParOf" srcId="{0BDDDC0B-78C5-45AB-9CD4-C81ABC10EF9F}" destId="{80B74B9B-BD9D-4A44-BA2E-F5C24D71966F}" srcOrd="2" destOrd="0" presId="urn:microsoft.com/office/officeart/2008/layout/LinedList"/>
    <dgm:cxn modelId="{22419471-7376-487B-8572-D2C5A5857575}" type="presParOf" srcId="{0BDDDC0B-78C5-45AB-9CD4-C81ABC10EF9F}" destId="{EDD99980-CECF-4B91-AE94-06CF31A3FDCE}" srcOrd="3" destOrd="0" presId="urn:microsoft.com/office/officeart/2008/layout/LinedList"/>
    <dgm:cxn modelId="{13E8EA11-3FD7-41FF-A194-F2E65F09D7CB}" type="presParOf" srcId="{EDD99980-CECF-4B91-AE94-06CF31A3FDCE}" destId="{1C1C24C9-5A53-4AA5-A4E0-1B3D2EA4AFF3}" srcOrd="0" destOrd="0" presId="urn:microsoft.com/office/officeart/2008/layout/LinedList"/>
    <dgm:cxn modelId="{CDAE465F-69AF-49CE-AC8C-F23EF5990327}" type="presParOf" srcId="{EDD99980-CECF-4B91-AE94-06CF31A3FDCE}" destId="{E657005A-6AEF-4A74-B7FA-2DC6BE24E537}" srcOrd="1" destOrd="0" presId="urn:microsoft.com/office/officeart/2008/layout/LinedList"/>
    <dgm:cxn modelId="{5DC06802-AA4A-4F5B-A04F-391DF7B179B6}" type="presParOf" srcId="{0BDDDC0B-78C5-45AB-9CD4-C81ABC10EF9F}" destId="{ABBD70BE-933D-48B3-974A-033DF7FA0907}" srcOrd="4" destOrd="0" presId="urn:microsoft.com/office/officeart/2008/layout/LinedList"/>
    <dgm:cxn modelId="{3C4AAEE1-F669-490D-B9F4-AC353F745670}" type="presParOf" srcId="{0BDDDC0B-78C5-45AB-9CD4-C81ABC10EF9F}" destId="{94F3187A-FB13-4C4C-9176-1CE10C1C2533}" srcOrd="5" destOrd="0" presId="urn:microsoft.com/office/officeart/2008/layout/LinedList"/>
    <dgm:cxn modelId="{FCD32572-4056-4369-B0F2-7321AD8C0913}" type="presParOf" srcId="{94F3187A-FB13-4C4C-9176-1CE10C1C2533}" destId="{3B32B763-733F-4229-830B-ED9F6B1F405A}" srcOrd="0" destOrd="0" presId="urn:microsoft.com/office/officeart/2008/layout/LinedList"/>
    <dgm:cxn modelId="{E554F02F-1E0D-4179-979A-4AE6DC6B90F3}" type="presParOf" srcId="{94F3187A-FB13-4C4C-9176-1CE10C1C2533}" destId="{6E3A8E71-B828-449A-A031-26CC6D6C8C40}" srcOrd="1" destOrd="0" presId="urn:microsoft.com/office/officeart/2008/layout/LinedList"/>
    <dgm:cxn modelId="{C35E746C-AA56-4B6E-9063-2D9D18B7B440}" type="presParOf" srcId="{0BDDDC0B-78C5-45AB-9CD4-C81ABC10EF9F}" destId="{76DB2C41-47E0-4DCF-9FC7-321062C9182A}" srcOrd="6" destOrd="0" presId="urn:microsoft.com/office/officeart/2008/layout/LinedList"/>
    <dgm:cxn modelId="{94C3CA96-1B14-482C-B925-7D2164E3B985}" type="presParOf" srcId="{0BDDDC0B-78C5-45AB-9CD4-C81ABC10EF9F}" destId="{2BF5012C-F3B8-48CD-B182-7439FD6361EF}" srcOrd="7" destOrd="0" presId="urn:microsoft.com/office/officeart/2008/layout/LinedList"/>
    <dgm:cxn modelId="{8B9F27DB-97BD-4C85-A19B-5CF9370BC0C7}" type="presParOf" srcId="{2BF5012C-F3B8-48CD-B182-7439FD6361EF}" destId="{7D9FB8C8-F8D3-4058-8548-A88B1EB58B65}" srcOrd="0" destOrd="0" presId="urn:microsoft.com/office/officeart/2008/layout/LinedList"/>
    <dgm:cxn modelId="{30BC0D75-F78B-42D0-93F6-BB9240FCD9FD}" type="presParOf" srcId="{2BF5012C-F3B8-48CD-B182-7439FD6361EF}" destId="{1D087BF6-2A09-4A64-A7ED-6CD141D83427}" srcOrd="1" destOrd="0" presId="urn:microsoft.com/office/officeart/2008/layout/LinedList"/>
    <dgm:cxn modelId="{D9370172-7FFB-4FDD-8CFF-2E2236D1B6A5}" type="presParOf" srcId="{0BDDDC0B-78C5-45AB-9CD4-C81ABC10EF9F}" destId="{D993C650-1773-407A-A685-CAB52EE20562}" srcOrd="8" destOrd="0" presId="urn:microsoft.com/office/officeart/2008/layout/LinedList"/>
    <dgm:cxn modelId="{F848538D-815A-4702-801D-F3E50ED13186}" type="presParOf" srcId="{0BDDDC0B-78C5-45AB-9CD4-C81ABC10EF9F}" destId="{A46A00CD-9E9C-427B-8243-577CA270BFBB}" srcOrd="9" destOrd="0" presId="urn:microsoft.com/office/officeart/2008/layout/LinedList"/>
    <dgm:cxn modelId="{CD40BFFC-D8A2-413F-858B-FD86AD6D8DEE}" type="presParOf" srcId="{A46A00CD-9E9C-427B-8243-577CA270BFBB}" destId="{B98DDF1F-28C7-4B69-918A-2C6EF35B468F}" srcOrd="0" destOrd="0" presId="urn:microsoft.com/office/officeart/2008/layout/LinedList"/>
    <dgm:cxn modelId="{0C66E705-684E-457B-A13B-82DCE76563FF}" type="presParOf" srcId="{A46A00CD-9E9C-427B-8243-577CA270BFBB}" destId="{44309F65-BFAB-4CC1-9070-B8D8D1A7A9ED}" srcOrd="1" destOrd="0" presId="urn:microsoft.com/office/officeart/2008/layout/LinedList"/>
    <dgm:cxn modelId="{86F92BC7-FD81-4654-A653-F2477DE90982}" type="presParOf" srcId="{0BDDDC0B-78C5-45AB-9CD4-C81ABC10EF9F}" destId="{4AF37226-E7C1-4BD9-A7F8-F1BDAA25BF64}" srcOrd="10" destOrd="0" presId="urn:microsoft.com/office/officeart/2008/layout/LinedList"/>
    <dgm:cxn modelId="{C05739C4-A526-46B8-A487-D2236F797B38}" type="presParOf" srcId="{0BDDDC0B-78C5-45AB-9CD4-C81ABC10EF9F}" destId="{A5A54F26-A9FE-411C-9AFC-9C2695B557FA}" srcOrd="11" destOrd="0" presId="urn:microsoft.com/office/officeart/2008/layout/LinedList"/>
    <dgm:cxn modelId="{156B213D-A357-40CA-AAA7-9D907AC59CD2}" type="presParOf" srcId="{A5A54F26-A9FE-411C-9AFC-9C2695B557FA}" destId="{D3FE53E0-82E8-41D3-B6BD-A23C7CBA1E2C}" srcOrd="0" destOrd="0" presId="urn:microsoft.com/office/officeart/2008/layout/LinedList"/>
    <dgm:cxn modelId="{CCD845F1-F99B-469E-B5B0-9655A1DA08B1}" type="presParOf" srcId="{A5A54F26-A9FE-411C-9AFC-9C2695B557FA}" destId="{144D190A-9355-468C-BB44-AD5885E3FFB5}" srcOrd="1" destOrd="0" presId="urn:microsoft.com/office/officeart/2008/layout/LinedList"/>
    <dgm:cxn modelId="{2AAF7A2F-3859-4F8A-BE30-C96377E01D71}" type="presParOf" srcId="{0BDDDC0B-78C5-45AB-9CD4-C81ABC10EF9F}" destId="{0BA3065C-2665-420E-B716-2197F7CC173A}" srcOrd="12" destOrd="0" presId="urn:microsoft.com/office/officeart/2008/layout/LinedList"/>
    <dgm:cxn modelId="{D8AFB491-DAF5-4727-8C28-24E8986A8762}" type="presParOf" srcId="{0BDDDC0B-78C5-45AB-9CD4-C81ABC10EF9F}" destId="{02ED0474-ABF3-489A-BC0D-0036A89FA133}" srcOrd="13" destOrd="0" presId="urn:microsoft.com/office/officeart/2008/layout/LinedList"/>
    <dgm:cxn modelId="{98DF3920-70B6-4D29-9C36-287BB7FDAF24}" type="presParOf" srcId="{02ED0474-ABF3-489A-BC0D-0036A89FA133}" destId="{45573ED2-4182-46E8-99E0-4EA7E8D86A9E}" srcOrd="0" destOrd="0" presId="urn:microsoft.com/office/officeart/2008/layout/LinedList"/>
    <dgm:cxn modelId="{8D7B048A-7F6C-485B-9D1C-E5D3E34BB16F}" type="presParOf" srcId="{02ED0474-ABF3-489A-BC0D-0036A89FA133}" destId="{DB8A5909-9E3B-4EFF-AA07-965D5E42F209}" srcOrd="1" destOrd="0" presId="urn:microsoft.com/office/officeart/2008/layout/LinedList"/>
    <dgm:cxn modelId="{2606C7E1-D132-4881-B906-4034EC82C8D6}" type="presParOf" srcId="{0BDDDC0B-78C5-45AB-9CD4-C81ABC10EF9F}" destId="{A224CEA3-B08F-4BCE-80C6-840F91893A37}" srcOrd="14" destOrd="0" presId="urn:microsoft.com/office/officeart/2008/layout/LinedList"/>
    <dgm:cxn modelId="{7A61B889-3D36-4710-9281-A59446F0D2CF}" type="presParOf" srcId="{0BDDDC0B-78C5-45AB-9CD4-C81ABC10EF9F}" destId="{F39C824F-E5A5-4749-B239-DD08D67E5B37}" srcOrd="15" destOrd="0" presId="urn:microsoft.com/office/officeart/2008/layout/LinedList"/>
    <dgm:cxn modelId="{ED45734E-FA12-4F9D-9FA0-8267EB364F8A}" type="presParOf" srcId="{F39C824F-E5A5-4749-B239-DD08D67E5B37}" destId="{BBC75D31-D547-47FB-A79F-79F6D0315AFC}" srcOrd="0" destOrd="0" presId="urn:microsoft.com/office/officeart/2008/layout/LinedList"/>
    <dgm:cxn modelId="{A50975A8-343B-44EE-8448-5D337391EAD3}" type="presParOf" srcId="{F39C824F-E5A5-4749-B239-DD08D67E5B37}" destId="{94C32D4B-42B7-446B-BD0C-EB05FF73C291}" srcOrd="1" destOrd="0" presId="urn:microsoft.com/office/officeart/2008/layout/LinedList"/>
    <dgm:cxn modelId="{008E1CF9-90DC-4D28-BB82-3F7EA308C38C}" type="presParOf" srcId="{0BDDDC0B-78C5-45AB-9CD4-C81ABC10EF9F}" destId="{B5FA2FEE-050E-4259-BE4B-107C5E0C33DF}" srcOrd="16" destOrd="0" presId="urn:microsoft.com/office/officeart/2008/layout/LinedList"/>
    <dgm:cxn modelId="{CF6375ED-4C45-4CA0-AA3C-0BD6E7302571}" type="presParOf" srcId="{0BDDDC0B-78C5-45AB-9CD4-C81ABC10EF9F}" destId="{57889499-6E86-4529-81B7-BF418CFFB237}" srcOrd="17" destOrd="0" presId="urn:microsoft.com/office/officeart/2008/layout/LinedList"/>
    <dgm:cxn modelId="{D3AC170C-5D49-4EEA-A126-5EAF4FC97DA7}" type="presParOf" srcId="{57889499-6E86-4529-81B7-BF418CFFB237}" destId="{9C385009-4D77-4A8E-9896-42BE22C841DF}" srcOrd="0" destOrd="0" presId="urn:microsoft.com/office/officeart/2008/layout/LinedList"/>
    <dgm:cxn modelId="{BDA48393-96FD-4BC0-BAF6-184C44A70199}" type="presParOf" srcId="{57889499-6E86-4529-81B7-BF418CFFB237}" destId="{331E4C7D-EA20-4245-89FD-568B620A4266}" srcOrd="1" destOrd="0" presId="urn:microsoft.com/office/officeart/2008/layout/LinedList"/>
    <dgm:cxn modelId="{64B5C5C2-69FF-4F7B-BBD2-E89888178EE1}" type="presParOf" srcId="{0BDDDC0B-78C5-45AB-9CD4-C81ABC10EF9F}" destId="{1483BE45-C4AF-481A-8C3F-8307E4CD1B6A}" srcOrd="18" destOrd="0" presId="urn:microsoft.com/office/officeart/2008/layout/LinedList"/>
    <dgm:cxn modelId="{BD047600-9209-48C1-9BBF-16304DC70754}" type="presParOf" srcId="{0BDDDC0B-78C5-45AB-9CD4-C81ABC10EF9F}" destId="{71871226-C9B9-402B-89A4-84755DDA7660}" srcOrd="19" destOrd="0" presId="urn:microsoft.com/office/officeart/2008/layout/LinedList"/>
    <dgm:cxn modelId="{CBE85134-FF29-4AA6-85C8-BAA1F5DEEE3D}" type="presParOf" srcId="{71871226-C9B9-402B-89A4-84755DDA7660}" destId="{F72124B1-D578-4060-989F-5D7EDA35404A}" srcOrd="0" destOrd="0" presId="urn:microsoft.com/office/officeart/2008/layout/LinedList"/>
    <dgm:cxn modelId="{626D200A-0365-408E-8318-6F5871F83CF1}" type="presParOf" srcId="{71871226-C9B9-402B-89A4-84755DDA7660}" destId="{48132ACC-939A-4BBA-9087-E91F1BC74541}" srcOrd="1" destOrd="0" presId="urn:microsoft.com/office/officeart/2008/layout/LinedList"/>
    <dgm:cxn modelId="{B4A07005-AA74-4179-A934-155F01320D52}" type="presParOf" srcId="{0BDDDC0B-78C5-45AB-9CD4-C81ABC10EF9F}" destId="{E833BF1D-8EB0-4777-B153-B7D0D1492666}" srcOrd="20" destOrd="0" presId="urn:microsoft.com/office/officeart/2008/layout/LinedList"/>
    <dgm:cxn modelId="{B3FBFDFB-FC48-498D-AA66-3FF51D3F8A5D}" type="presParOf" srcId="{0BDDDC0B-78C5-45AB-9CD4-C81ABC10EF9F}" destId="{A48A13FD-0860-429F-834C-9989087B3D3F}" srcOrd="21" destOrd="0" presId="urn:microsoft.com/office/officeart/2008/layout/LinedList"/>
    <dgm:cxn modelId="{F6614B68-FB43-4F7B-8225-2DC6D37573EC}" type="presParOf" srcId="{A48A13FD-0860-429F-834C-9989087B3D3F}" destId="{46EBB41B-9CBC-4772-BFD9-93AC98220B62}" srcOrd="0" destOrd="0" presId="urn:microsoft.com/office/officeart/2008/layout/LinedList"/>
    <dgm:cxn modelId="{636CF904-2A03-4E21-A865-60660159D438}" type="presParOf" srcId="{A48A13FD-0860-429F-834C-9989087B3D3F}" destId="{46CED503-09D8-40F3-BE04-59521A8F19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3EDC-5B0B-4664-A5AB-68257AE2648D}">
      <dsp:nvSpPr>
        <dsp:cNvPr id="0" name=""/>
        <dsp:cNvSpPr/>
      </dsp:nvSpPr>
      <dsp:spPr>
        <a:xfrm>
          <a:off x="0" y="712"/>
          <a:ext cx="10330610" cy="8073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1.	определение конкретных целей и задач исследования текста;</a:t>
          </a:r>
          <a:endParaRPr lang="en-US" sz="2400" b="1" kern="1200" dirty="0"/>
        </a:p>
      </dsp:txBody>
      <dsp:txXfrm>
        <a:off x="39414" y="40126"/>
        <a:ext cx="10251782" cy="728564"/>
      </dsp:txXfrm>
    </dsp:sp>
    <dsp:sp modelId="{AE4BA9CE-2EF9-457D-B86B-0F6E96FFBD5B}">
      <dsp:nvSpPr>
        <dsp:cNvPr id="0" name=""/>
        <dsp:cNvSpPr/>
      </dsp:nvSpPr>
      <dsp:spPr>
        <a:xfrm>
          <a:off x="0" y="822237"/>
          <a:ext cx="10330610" cy="8073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2.	выделение значимых компонентов текста, которые берутся за единицу подсчёта в соответствии с целями и задачами исследования;</a:t>
          </a:r>
          <a:endParaRPr lang="en-US" sz="2400" b="1" kern="1200"/>
        </a:p>
      </dsp:txBody>
      <dsp:txXfrm>
        <a:off x="39414" y="861651"/>
        <a:ext cx="10251782" cy="728564"/>
      </dsp:txXfrm>
    </dsp:sp>
    <dsp:sp modelId="{B7628FA8-32A2-42A5-B0FF-8F2D14BA4977}">
      <dsp:nvSpPr>
        <dsp:cNvPr id="0" name=""/>
        <dsp:cNvSpPr/>
      </dsp:nvSpPr>
      <dsp:spPr>
        <a:xfrm>
          <a:off x="0" y="1643762"/>
          <a:ext cx="10330610" cy="8073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3.	сбор текстового материала, предназначенного для обработки;</a:t>
          </a:r>
          <a:endParaRPr lang="en-US" sz="2400" b="1" kern="1200"/>
        </a:p>
      </dsp:txBody>
      <dsp:txXfrm>
        <a:off x="39414" y="1683176"/>
        <a:ext cx="10251782" cy="728564"/>
      </dsp:txXfrm>
    </dsp:sp>
    <dsp:sp modelId="{753AD8B8-11C4-4631-80DD-2BE157789E86}">
      <dsp:nvSpPr>
        <dsp:cNvPr id="0" name=""/>
        <dsp:cNvSpPr/>
      </dsp:nvSpPr>
      <dsp:spPr>
        <a:xfrm>
          <a:off x="0" y="2465287"/>
          <a:ext cx="10330610" cy="8073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4.	статистических подсчёт выбранных знаков-символов (в процентах или абсолютных цифрах);</a:t>
          </a:r>
          <a:endParaRPr lang="en-US" sz="2400" b="1" kern="1200" dirty="0"/>
        </a:p>
      </dsp:txBody>
      <dsp:txXfrm>
        <a:off x="39414" y="2504701"/>
        <a:ext cx="10251782" cy="728564"/>
      </dsp:txXfrm>
    </dsp:sp>
    <dsp:sp modelId="{1123FE65-AE35-45F2-8E3C-8FFA39FE602B}">
      <dsp:nvSpPr>
        <dsp:cNvPr id="0" name=""/>
        <dsp:cNvSpPr/>
      </dsp:nvSpPr>
      <dsp:spPr>
        <a:xfrm>
          <a:off x="0" y="3286812"/>
          <a:ext cx="10330610" cy="8073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5.	научная оценка полученных данных </a:t>
          </a:r>
          <a:endParaRPr lang="en-US" sz="2400" b="1" kern="1200"/>
        </a:p>
      </dsp:txBody>
      <dsp:txXfrm>
        <a:off x="39414" y="3326226"/>
        <a:ext cx="10251782" cy="728564"/>
      </dsp:txXfrm>
    </dsp:sp>
    <dsp:sp modelId="{A8339705-7496-486C-BA2B-60A8CA1D8CB3}">
      <dsp:nvSpPr>
        <dsp:cNvPr id="0" name=""/>
        <dsp:cNvSpPr/>
      </dsp:nvSpPr>
      <dsp:spPr>
        <a:xfrm flipH="1">
          <a:off x="1749098" y="4108337"/>
          <a:ext cx="6832412" cy="8073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1" kern="1200" dirty="0"/>
            <a:t>[</a:t>
          </a:r>
          <a:r>
            <a:rPr lang="ru-RU" sz="2400" b="1" i="1" kern="1200" dirty="0" err="1"/>
            <a:t>Добросклонская</a:t>
          </a:r>
          <a:r>
            <a:rPr lang="ru-RU" sz="2400" b="1" i="1" kern="1200" dirty="0"/>
            <a:t> Т.Г., 2015]</a:t>
          </a:r>
          <a:endParaRPr lang="en-US" sz="2400" b="1" kern="1200" dirty="0"/>
        </a:p>
      </dsp:txBody>
      <dsp:txXfrm>
        <a:off x="1788512" y="4147751"/>
        <a:ext cx="6753584" cy="728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97A49-91DF-403A-A308-235785744B6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4B1BE-2711-48FF-BB5B-A597984B4B4E}">
      <dsp:nvSpPr>
        <dsp:cNvPr id="0" name=""/>
        <dsp:cNvSpPr/>
      </dsp:nvSpPr>
      <dsp:spPr>
        <a:xfrm>
          <a:off x="0" y="270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sys</a:t>
          </a:r>
        </a:p>
      </dsp:txBody>
      <dsp:txXfrm>
        <a:off x="0" y="2703"/>
        <a:ext cx="6900512" cy="502794"/>
      </dsp:txXfrm>
    </dsp:sp>
    <dsp:sp modelId="{80B74B9B-BD9D-4A44-BA2E-F5C24D71966F}">
      <dsp:nvSpPr>
        <dsp:cNvPr id="0" name=""/>
        <dsp:cNvSpPr/>
      </dsp:nvSpPr>
      <dsp:spPr>
        <a:xfrm>
          <a:off x="0" y="505497"/>
          <a:ext cx="6900512" cy="0"/>
        </a:xfrm>
        <a:prstGeom prst="line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accent2">
              <a:hueOff val="-145536"/>
              <a:satOff val="-8393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C24C9-5A53-4AA5-A4E0-1B3D2EA4AFF3}">
      <dsp:nvSpPr>
        <dsp:cNvPr id="0" name=""/>
        <dsp:cNvSpPr/>
      </dsp:nvSpPr>
      <dsp:spPr>
        <a:xfrm>
          <a:off x="0" y="50549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string</a:t>
          </a:r>
        </a:p>
      </dsp:txBody>
      <dsp:txXfrm>
        <a:off x="0" y="505497"/>
        <a:ext cx="6900512" cy="502794"/>
      </dsp:txXfrm>
    </dsp:sp>
    <dsp:sp modelId="{ABBD70BE-933D-48B3-974A-033DF7FA0907}">
      <dsp:nvSpPr>
        <dsp:cNvPr id="0" name=""/>
        <dsp:cNvSpPr/>
      </dsp:nvSpPr>
      <dsp:spPr>
        <a:xfrm>
          <a:off x="0" y="1008291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2B763-733F-4229-830B-ED9F6B1F405A}">
      <dsp:nvSpPr>
        <dsp:cNvPr id="0" name=""/>
        <dsp:cNvSpPr/>
      </dsp:nvSpPr>
      <dsp:spPr>
        <a:xfrm>
          <a:off x="0" y="100829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collections </a:t>
          </a:r>
        </a:p>
      </dsp:txBody>
      <dsp:txXfrm>
        <a:off x="0" y="1008291"/>
        <a:ext cx="6900512" cy="502794"/>
      </dsp:txXfrm>
    </dsp:sp>
    <dsp:sp modelId="{76DB2C41-47E0-4DCF-9FC7-321062C9182A}">
      <dsp:nvSpPr>
        <dsp:cNvPr id="0" name=""/>
        <dsp:cNvSpPr/>
      </dsp:nvSpPr>
      <dsp:spPr>
        <a:xfrm>
          <a:off x="0" y="1511085"/>
          <a:ext cx="6900512" cy="0"/>
        </a:xfrm>
        <a:prstGeom prst="line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accent2">
              <a:hueOff val="-436609"/>
              <a:satOff val="-25178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FB8C8-F8D3-4058-8548-A88B1EB58B65}">
      <dsp:nvSpPr>
        <dsp:cNvPr id="0" name=""/>
        <dsp:cNvSpPr/>
      </dsp:nvSpPr>
      <dsp:spPr>
        <a:xfrm>
          <a:off x="0" y="151108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operator </a:t>
          </a:r>
        </a:p>
      </dsp:txBody>
      <dsp:txXfrm>
        <a:off x="0" y="1511085"/>
        <a:ext cx="6900512" cy="502794"/>
      </dsp:txXfrm>
    </dsp:sp>
    <dsp:sp modelId="{D993C650-1773-407A-A685-CAB52EE20562}">
      <dsp:nvSpPr>
        <dsp:cNvPr id="0" name=""/>
        <dsp:cNvSpPr/>
      </dsp:nvSpPr>
      <dsp:spPr>
        <a:xfrm>
          <a:off x="0" y="2013879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DDF1F-28C7-4B69-918A-2C6EF35B468F}">
      <dsp:nvSpPr>
        <dsp:cNvPr id="0" name=""/>
        <dsp:cNvSpPr/>
      </dsp:nvSpPr>
      <dsp:spPr>
        <a:xfrm>
          <a:off x="0" y="201387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Matplotlib</a:t>
          </a:r>
        </a:p>
      </dsp:txBody>
      <dsp:txXfrm>
        <a:off x="0" y="2013879"/>
        <a:ext cx="6900512" cy="502794"/>
      </dsp:txXfrm>
    </dsp:sp>
    <dsp:sp modelId="{4AF37226-E7C1-4BD9-A7F8-F1BDAA25BF64}">
      <dsp:nvSpPr>
        <dsp:cNvPr id="0" name=""/>
        <dsp:cNvSpPr/>
      </dsp:nvSpPr>
      <dsp:spPr>
        <a:xfrm>
          <a:off x="0" y="251667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53E0-82E8-41D3-B6BD-A23C7CBA1E2C}">
      <dsp:nvSpPr>
        <dsp:cNvPr id="0" name=""/>
        <dsp:cNvSpPr/>
      </dsp:nvSpPr>
      <dsp:spPr>
        <a:xfrm>
          <a:off x="0" y="251667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nltk</a:t>
          </a:r>
        </a:p>
      </dsp:txBody>
      <dsp:txXfrm>
        <a:off x="0" y="2516673"/>
        <a:ext cx="6900512" cy="502794"/>
      </dsp:txXfrm>
    </dsp:sp>
    <dsp:sp modelId="{0BA3065C-2665-420E-B716-2197F7CC173A}">
      <dsp:nvSpPr>
        <dsp:cNvPr id="0" name=""/>
        <dsp:cNvSpPr/>
      </dsp:nvSpPr>
      <dsp:spPr>
        <a:xfrm>
          <a:off x="0" y="3019467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73ED2-4182-46E8-99E0-4EA7E8D86A9E}">
      <dsp:nvSpPr>
        <dsp:cNvPr id="0" name=""/>
        <dsp:cNvSpPr/>
      </dsp:nvSpPr>
      <dsp:spPr>
        <a:xfrm>
          <a:off x="0" y="301946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yargy</a:t>
          </a:r>
        </a:p>
      </dsp:txBody>
      <dsp:txXfrm>
        <a:off x="0" y="3019467"/>
        <a:ext cx="6900512" cy="502794"/>
      </dsp:txXfrm>
    </dsp:sp>
    <dsp:sp modelId="{A224CEA3-B08F-4BCE-80C6-840F91893A37}">
      <dsp:nvSpPr>
        <dsp:cNvPr id="0" name=""/>
        <dsp:cNvSpPr/>
      </dsp:nvSpPr>
      <dsp:spPr>
        <a:xfrm>
          <a:off x="0" y="3522261"/>
          <a:ext cx="6900512" cy="0"/>
        </a:xfrm>
        <a:prstGeom prst="line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accent2">
              <a:hueOff val="-1018754"/>
              <a:satOff val="-58750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75D31-D547-47FB-A79F-79F6D0315AFC}">
      <dsp:nvSpPr>
        <dsp:cNvPr id="0" name=""/>
        <dsp:cNvSpPr/>
      </dsp:nvSpPr>
      <dsp:spPr>
        <a:xfrm>
          <a:off x="0" y="352226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wordcloud</a:t>
          </a:r>
        </a:p>
      </dsp:txBody>
      <dsp:txXfrm>
        <a:off x="0" y="3522261"/>
        <a:ext cx="6900512" cy="502794"/>
      </dsp:txXfrm>
    </dsp:sp>
    <dsp:sp modelId="{B5FA2FEE-050E-4259-BE4B-107C5E0C33DF}">
      <dsp:nvSpPr>
        <dsp:cNvPr id="0" name=""/>
        <dsp:cNvSpPr/>
      </dsp:nvSpPr>
      <dsp:spPr>
        <a:xfrm>
          <a:off x="0" y="4025055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85009-4D77-4A8E-9896-42BE22C841DF}">
      <dsp:nvSpPr>
        <dsp:cNvPr id="0" name=""/>
        <dsp:cNvSpPr/>
      </dsp:nvSpPr>
      <dsp:spPr>
        <a:xfrm>
          <a:off x="0" y="402505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rusenttokenize </a:t>
          </a:r>
        </a:p>
      </dsp:txBody>
      <dsp:txXfrm>
        <a:off x="0" y="4025055"/>
        <a:ext cx="6900512" cy="502794"/>
      </dsp:txXfrm>
    </dsp:sp>
    <dsp:sp modelId="{1483BE45-C4AF-481A-8C3F-8307E4CD1B6A}">
      <dsp:nvSpPr>
        <dsp:cNvPr id="0" name=""/>
        <dsp:cNvSpPr/>
      </dsp:nvSpPr>
      <dsp:spPr>
        <a:xfrm>
          <a:off x="0" y="4527849"/>
          <a:ext cx="6900512" cy="0"/>
        </a:xfrm>
        <a:prstGeom prst="line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accent2">
              <a:hueOff val="-1309827"/>
              <a:satOff val="-75535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124B1-D578-4060-989F-5D7EDA35404A}">
      <dsp:nvSpPr>
        <dsp:cNvPr id="0" name=""/>
        <dsp:cNvSpPr/>
      </dsp:nvSpPr>
      <dsp:spPr>
        <a:xfrm>
          <a:off x="0" y="452784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pymorphy2</a:t>
          </a:r>
        </a:p>
      </dsp:txBody>
      <dsp:txXfrm>
        <a:off x="0" y="4527849"/>
        <a:ext cx="6900512" cy="502794"/>
      </dsp:txXfrm>
    </dsp:sp>
    <dsp:sp modelId="{E833BF1D-8EB0-4777-B153-B7D0D1492666}">
      <dsp:nvSpPr>
        <dsp:cNvPr id="0" name=""/>
        <dsp:cNvSpPr/>
      </dsp:nvSpPr>
      <dsp:spPr>
        <a:xfrm>
          <a:off x="0" y="503064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B41B-9CBC-4772-BFD9-93AC98220B62}">
      <dsp:nvSpPr>
        <dsp:cNvPr id="0" name=""/>
        <dsp:cNvSpPr/>
      </dsp:nvSpPr>
      <dsp:spPr>
        <a:xfrm>
          <a:off x="0" y="503064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TfidfVectorizer</a:t>
          </a:r>
        </a:p>
      </dsp:txBody>
      <dsp:txXfrm>
        <a:off x="0" y="5030643"/>
        <a:ext cx="6900512" cy="502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C4715-C311-46AD-8A09-3479C762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34CAB-B345-48CA-9B15-0DDC0F66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26EC2-B7E0-4113-A0A9-ED579ACF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32AB6-7F3E-4BCF-A2B2-E1E35D20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CD679-2ADF-4D9E-BE5C-7F8357B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253B9-8B35-4E18-BEB3-9896E19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564DF4-1972-4049-8897-259C63A2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3AC6D-C042-45CD-B505-90F409F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E2FE2-A347-4ACA-8357-BE389953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CCCEB-8898-445A-87FD-7A183D0A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C5AB2B-3BE8-4BB7-8390-B745D54B0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E03544-4B61-49F6-A7D8-5584260E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08BD5-05FB-4CC4-B5EA-EFCAF784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1C0BC-CD4B-47AD-ACA1-211B1665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3AE89-A17F-41E3-B93D-667CA31A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B7957-85FD-42CA-90A6-6487D3B0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EC036-3B82-4150-8B95-B01C33A7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28E0B-E4D1-4423-B59E-603C22F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05EB7-9B20-4CD4-B852-A2C14E5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430E3-6D8B-4E4E-A38A-02985110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E0349-017B-4E6E-889D-DA28DBCD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112B8-1E61-46EA-988D-8FBB00F8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679E4-287B-486C-BFBB-486D2DB5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14534-9CA9-4E13-8BEF-3518D840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E9FB7-CCF2-4552-9A8B-55A0DA33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3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FB09-3759-410F-A2CD-BB1AAE28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3C5DE-A856-4EE3-A7C6-0334B0D50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03876B-2EA3-4923-B281-C526A8A2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F0E2C-F309-454B-9F0A-DD7E3BD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E33C81-B877-466E-A72F-DB5D91E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7AAFC-5BB9-42E4-A756-694B1371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839A7-A3B6-495C-94C5-34209AF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6579-A7B2-422B-BE54-DC6E41B2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377F33-54BD-452A-9066-CC3A123A6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665C3B-3CFA-47F6-9F9A-CC3C51BC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E167D6-801C-4019-9100-FE7FDC849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9DE313-5E62-4AF8-8D32-8B19CDB3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A29B03-7B37-4DDD-9A2D-151B9FA1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A24E5F-C937-410F-90E0-CAC01766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C8AD5-2149-4631-8D73-B4DFA28F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66ABCF-2166-46B2-8295-E2CFE769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48B9C-CBB2-420B-819D-A41FE2AB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E62784-79AA-4342-A4EF-45E85E4F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C95649-CC78-4050-A656-09BE6621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C7B957-5F58-4B60-ACC9-C4450299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12DC8-FB58-4C04-A7B6-E8025A90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70511-5810-4B6F-AC18-DAAD6402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C2AED-180D-46B2-B519-D858F608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1FDA8-0C6F-467E-BEB4-98B79ECF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42C46D-087F-4BA8-A039-C2EA5E7B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08DD2-9D1F-401B-A081-BB619CD0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988DA-9D5E-4735-A4D0-2C1F925F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EDB69-ED86-4850-A3C7-83E532C7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883EFB-7CB0-4469-8E36-DF3F1C33E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490D1-3E09-4124-B464-F6D7E5F5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BA21E4-26E3-48A6-A0E6-DF5B2324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C6BCAD-B022-47FF-896E-0EF82E72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2DBF1-04A1-475F-8C57-1AB03100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09159-7202-415A-B79E-F9DC51B8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391C30-AC07-4AFA-AC4F-3C10E55A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4FBD-37E0-49E1-8145-E6AFACFC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E4CB-A508-4728-88B6-B0776EC53B57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747F0-A567-4689-BB2E-8F07E4C7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C739C-EA51-4952-8E29-A4AA3726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689E-B89C-48A0-900C-BC9A43F2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Очки на книге">
            <a:extLst>
              <a:ext uri="{FF2B5EF4-FFF2-40B4-BE49-F238E27FC236}">
                <a16:creationId xmlns:a16="http://schemas.microsoft.com/office/drawing/2014/main" id="{50BDCC63-A5C7-42E1-9122-391D2DA7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C89E-68BA-47E7-8DC9-E2F9EC05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37" y="3428999"/>
            <a:ext cx="11455791" cy="20112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Культурная </a:t>
            </a:r>
            <a:r>
              <a:rPr lang="ru-RU" sz="4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маркированность</a:t>
            </a: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языковых единиц в текстах народов Севера: контент-анализ </a:t>
            </a:r>
            <a:b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(на материале произведений А.П. </a:t>
            </a:r>
            <a:r>
              <a:rPr lang="ru-RU" sz="4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C85E56-394E-47DB-8F50-3219624B4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290" y="216723"/>
            <a:ext cx="3957710" cy="9883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Анастасия Башмакова</a:t>
            </a:r>
          </a:p>
        </p:txBody>
      </p:sp>
    </p:spTree>
    <p:extLst>
      <p:ext uri="{BB962C8B-B14F-4D97-AF65-F5344CB8AC3E}">
        <p14:creationId xmlns:p14="http://schemas.microsoft.com/office/powerpoint/2010/main" val="363278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B26DE-E4CB-4E90-B735-7F193BE5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188191" cy="1135737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Ошибки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лемматизации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частотной лексике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74B37-5BC6-4447-A716-4F936FF2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3200" b="1" dirty="0"/>
              <a:t>Анико из рода </a:t>
            </a:r>
            <a:r>
              <a:rPr lang="ru-RU" sz="3200" b="1" dirty="0" err="1"/>
              <a:t>Ного</a:t>
            </a:r>
            <a:r>
              <a:rPr lang="ru-RU" sz="3200" b="1" dirty="0"/>
              <a:t>, 1976</a:t>
            </a:r>
            <a:r>
              <a:rPr lang="ru-RU" sz="3200" dirty="0"/>
              <a:t>: с</a:t>
            </a:r>
            <a:r>
              <a:rPr lang="en-US" sz="3200" dirty="0"/>
              <a:t>e</a:t>
            </a:r>
            <a:r>
              <a:rPr lang="ru-RU" sz="3200" dirty="0" err="1"/>
              <a:t>беровать</a:t>
            </a:r>
            <a:r>
              <a:rPr lang="ru-RU" sz="3200" dirty="0"/>
              <a:t> – </a:t>
            </a:r>
            <a:r>
              <a:rPr lang="ru-RU" sz="3200" dirty="0" err="1"/>
              <a:t>Себеруй</a:t>
            </a:r>
            <a:r>
              <a:rPr lang="ru-RU" sz="3200" dirty="0"/>
              <a:t>(имя)</a:t>
            </a:r>
          </a:p>
          <a:p>
            <a:r>
              <a:rPr lang="ru-RU" sz="3200" b="1" dirty="0" err="1"/>
              <a:t>Илир</a:t>
            </a:r>
            <a:r>
              <a:rPr lang="ru-RU" sz="3200" b="1" dirty="0"/>
              <a:t>, 1979</a:t>
            </a:r>
            <a:r>
              <a:rPr lang="ru-RU" sz="3200" dirty="0"/>
              <a:t>: чума – чум(</a:t>
            </a:r>
            <a:r>
              <a:rPr lang="ru-RU" sz="3200" dirty="0" err="1"/>
              <a:t>м.р</a:t>
            </a:r>
            <a:r>
              <a:rPr lang="ru-RU" sz="3200" dirty="0"/>
              <a:t>.)</a:t>
            </a:r>
          </a:p>
          <a:p>
            <a:r>
              <a:rPr lang="ru-RU" sz="3200" b="1" dirty="0"/>
              <a:t>Белый ягель, 1995: </a:t>
            </a:r>
            <a:r>
              <a:rPr lang="ru-RU" sz="3200" dirty="0"/>
              <a:t>чума – чум(</a:t>
            </a:r>
            <a:r>
              <a:rPr lang="ru-RU" sz="3200" dirty="0" err="1"/>
              <a:t>м.р</a:t>
            </a:r>
            <a:r>
              <a:rPr lang="ru-RU" sz="3200" dirty="0"/>
              <a:t>.)</a:t>
            </a:r>
          </a:p>
          <a:p>
            <a:pPr fontAlgn="t"/>
            <a:r>
              <a:rPr lang="ru-RU" sz="3200" b="1" dirty="0"/>
              <a:t>Молчащий, 1996: </a:t>
            </a:r>
            <a:r>
              <a:rPr lang="ru-RU" sz="3200" dirty="0"/>
              <a:t>– </a:t>
            </a:r>
          </a:p>
          <a:p>
            <a:pPr fontAlgn="t"/>
            <a:r>
              <a:rPr lang="ru-RU" sz="3200" b="1" dirty="0"/>
              <a:t>Второй том, 2014-2015: </a:t>
            </a:r>
            <a:r>
              <a:rPr lang="ru-RU" sz="3200" dirty="0"/>
              <a:t>–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DB763-922F-4F77-B6E9-CE5788A3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1493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 слов произведения </a:t>
            </a:r>
            <a:b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А. Неркаги «Анико из рода Ного»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F5B9F7E-A61C-4550-A920-548F6B050A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8967" y="2204158"/>
            <a:ext cx="7734066" cy="43609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7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29DF-F95D-4E21-93BC-E2A52E2A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0587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 слов произведения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Илир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98392C-98EA-498F-9EB9-0BBF83F9E4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642" y="1871003"/>
            <a:ext cx="7596554" cy="46845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971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1E6BE-1D45-4C62-A8F2-2DBEDDBF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 слов произведения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«Белый ягель»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A7A05B-B549-4F38-B86A-81D0297028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4701" y="2328838"/>
            <a:ext cx="7882597" cy="4164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38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4AB04-19EB-4A2B-B06B-050ECD71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909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 слов произведения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«Молчащий»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4DEA6F-581E-471D-B135-3092A66B52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3569" y="2124222"/>
            <a:ext cx="7244862" cy="41077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880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432F-144B-4992-BD00-A530F819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316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Облако слов второго тома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произведений А.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039C56-F223-49F6-848B-1C8C049D1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9501" y="1963078"/>
            <a:ext cx="7272997" cy="45297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577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DD3A7-7F37-4AA6-9E37-6CC233C1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Ссылка</a:t>
            </a:r>
            <a:r>
              <a:rPr lang="en-US" sz="52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на</a:t>
            </a:r>
            <a:r>
              <a:rPr lang="en-US" sz="52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репозиторий</a:t>
            </a:r>
            <a:r>
              <a:rPr lang="en-US" sz="5200" b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CBCE5-0A93-45E9-9911-93AA900A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11" y="3687985"/>
            <a:ext cx="10450778" cy="166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https://github.com/nastuk/dpo_compling/tree/main/Project%20Python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43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375D9-4EC5-4C79-BC39-D9A69F1E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5BA82-9210-4AB6-B49C-792DFE14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 err="1"/>
              <a:t>Studiorum</a:t>
            </a:r>
            <a:r>
              <a:rPr lang="ru-RU" sz="2200" dirty="0"/>
              <a:t>. Образовательный портал Национального корпуса русского языка [Электронный ресурс]: URL: https://studiorum-ruscorpora.ru/forum/ (26.01.2021).</a:t>
            </a:r>
            <a:endParaRPr lang="ru-RU" sz="2200" b="1" dirty="0"/>
          </a:p>
          <a:p>
            <a:r>
              <a:rPr lang="ru-RU" sz="2200" dirty="0" err="1"/>
              <a:t>Добросклонская</a:t>
            </a:r>
            <a:r>
              <a:rPr lang="ru-RU" sz="2200" dirty="0"/>
              <a:t> Т. Г. </a:t>
            </a:r>
            <a:r>
              <a:rPr lang="ru-RU" sz="2200" dirty="0" err="1"/>
              <a:t>Медиалингвистика</a:t>
            </a:r>
            <a:r>
              <a:rPr lang="ru-RU" sz="2200" dirty="0"/>
              <a:t>: системный подход к изучению языка СМИ. Современная английская </a:t>
            </a:r>
            <a:r>
              <a:rPr lang="ru-RU" sz="2200" dirty="0" err="1"/>
              <a:t>медиаречь</a:t>
            </a:r>
            <a:r>
              <a:rPr lang="ru-RU" sz="2200" dirty="0"/>
              <a:t>. М.: Издательство «Флинта», 2015. С 123-224.</a:t>
            </a:r>
            <a:endParaRPr lang="ru-RU" sz="2200" b="1" dirty="0"/>
          </a:p>
          <a:p>
            <a:r>
              <a:rPr lang="ru-RU" sz="2200" dirty="0" err="1"/>
              <a:t>Ляшевская</a:t>
            </a:r>
            <a:r>
              <a:rPr lang="ru-RU" sz="2200" dirty="0"/>
              <a:t> О. Н., Шаров С. А. Частотный словарь национального корпуса русского языка: концепция и технология создания [Электронный ресурс]: URL: http://www. dialog-21. </a:t>
            </a:r>
            <a:r>
              <a:rPr lang="ru-RU" sz="2200" dirty="0" err="1"/>
              <a:t>ru</a:t>
            </a:r>
            <a:r>
              <a:rPr lang="ru-RU" sz="2200" dirty="0"/>
              <a:t>/</a:t>
            </a:r>
            <a:r>
              <a:rPr lang="ru-RU" sz="2200" dirty="0" err="1"/>
              <a:t>digests</a:t>
            </a:r>
            <a:r>
              <a:rPr lang="ru-RU" sz="2200" dirty="0"/>
              <a:t>/dialog2008/</a:t>
            </a:r>
            <a:r>
              <a:rPr lang="ru-RU" sz="2200" dirty="0" err="1"/>
              <a:t>materials</a:t>
            </a:r>
            <a:r>
              <a:rPr lang="ru-RU" sz="2200" dirty="0"/>
              <a:t>/</a:t>
            </a:r>
            <a:r>
              <a:rPr lang="ru-RU" sz="2200" dirty="0" err="1"/>
              <a:t>html</a:t>
            </a:r>
            <a:r>
              <a:rPr lang="ru-RU" sz="2200" dirty="0"/>
              <a:t>/53. </a:t>
            </a:r>
            <a:r>
              <a:rPr lang="ru-RU" sz="2200" dirty="0" err="1"/>
              <a:t>htm</a:t>
            </a:r>
            <a:r>
              <a:rPr lang="ru-RU" sz="2200" dirty="0"/>
              <a:t>. – (26.01.2021)</a:t>
            </a:r>
            <a:endParaRPr lang="ru-RU" sz="2200" b="1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233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DB10F5-F6AB-4420-9DDE-364E555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7711"/>
            <a:ext cx="4368602" cy="22915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Анна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Павловна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Неркаги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73668-332B-4107-9B50-405B360D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57" y="2872899"/>
            <a:ext cx="4986619" cy="383739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dirty="0" err="1"/>
              <a:t>Сегодня</a:t>
            </a:r>
            <a:r>
              <a:rPr lang="ru-RU" sz="2400" dirty="0"/>
              <a:t> </a:t>
            </a:r>
            <a:r>
              <a:rPr lang="en-US" sz="2400" dirty="0" err="1"/>
              <a:t>именитая</a:t>
            </a:r>
            <a:r>
              <a:rPr lang="en-US" sz="2400" dirty="0"/>
              <a:t> </a:t>
            </a:r>
            <a:r>
              <a:rPr lang="en-US" sz="2400" dirty="0" err="1"/>
              <a:t>ямальская</a:t>
            </a:r>
            <a:r>
              <a:rPr lang="en-US" sz="2400" dirty="0"/>
              <a:t> </a:t>
            </a:r>
            <a:r>
              <a:rPr lang="en-US" sz="2400" dirty="0" err="1"/>
              <a:t>писательница</a:t>
            </a:r>
            <a:r>
              <a:rPr lang="en-US" sz="2400" dirty="0"/>
              <a:t> </a:t>
            </a:r>
            <a:r>
              <a:rPr lang="en-US" sz="2400" dirty="0" err="1"/>
              <a:t>Анна</a:t>
            </a:r>
            <a:r>
              <a:rPr lang="en-US" sz="2400" dirty="0"/>
              <a:t> </a:t>
            </a:r>
            <a:r>
              <a:rPr lang="en-US" sz="2400" dirty="0" err="1"/>
              <a:t>Неркаги</a:t>
            </a:r>
            <a:r>
              <a:rPr lang="en-US" sz="2400" dirty="0"/>
              <a:t> </a:t>
            </a:r>
            <a:r>
              <a:rPr lang="en-US" sz="2400" dirty="0" err="1"/>
              <a:t>отмечает</a:t>
            </a:r>
            <a:r>
              <a:rPr lang="en-US" sz="2400" dirty="0"/>
              <a:t> 70-летие</a:t>
            </a:r>
            <a:r>
              <a:rPr lang="ru-RU" sz="2400" dirty="0"/>
              <a:t>, она</a:t>
            </a:r>
            <a:r>
              <a:rPr lang="en-US" sz="2400" dirty="0"/>
              <a:t> </a:t>
            </a:r>
            <a:r>
              <a:rPr lang="en-US" sz="2400" dirty="0" err="1"/>
              <a:t>родилась</a:t>
            </a:r>
            <a:r>
              <a:rPr lang="en-US" sz="2400" dirty="0"/>
              <a:t> 15 </a:t>
            </a:r>
            <a:r>
              <a:rPr lang="en-US" sz="2400" dirty="0" err="1"/>
              <a:t>февраля</a:t>
            </a:r>
            <a:r>
              <a:rPr lang="en-US" sz="2400" dirty="0"/>
              <a:t> 1951 </a:t>
            </a:r>
            <a:r>
              <a:rPr lang="en-US" sz="2400" dirty="0" err="1"/>
              <a:t>года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Полярном</a:t>
            </a:r>
            <a:r>
              <a:rPr lang="en-US" sz="2400" dirty="0"/>
              <a:t> </a:t>
            </a:r>
            <a:r>
              <a:rPr lang="en-US" sz="2400" dirty="0" err="1"/>
              <a:t>Урале</a:t>
            </a:r>
            <a:r>
              <a:rPr lang="en-US" sz="2400" dirty="0"/>
              <a:t>. 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В 2015 </a:t>
            </a:r>
            <a:r>
              <a:rPr lang="en-US" sz="2400" dirty="0" err="1"/>
              <a:t>году</a:t>
            </a:r>
            <a:r>
              <a:rPr lang="en-US" sz="2400" dirty="0"/>
              <a:t> </a:t>
            </a:r>
            <a:r>
              <a:rPr lang="en-US" sz="2400" dirty="0" err="1"/>
              <a:t>Анна</a:t>
            </a:r>
            <a:r>
              <a:rPr lang="en-US" sz="2400" dirty="0"/>
              <a:t> </a:t>
            </a:r>
            <a:r>
              <a:rPr lang="en-US" sz="2400" dirty="0" err="1"/>
              <a:t>Неркаги</a:t>
            </a:r>
            <a:r>
              <a:rPr lang="en-US" sz="2400" dirty="0"/>
              <a:t> </a:t>
            </a:r>
            <a:r>
              <a:rPr lang="en-US" sz="2400" dirty="0" err="1"/>
              <a:t>была</a:t>
            </a:r>
            <a:r>
              <a:rPr lang="en-US" sz="2400" dirty="0"/>
              <a:t> </a:t>
            </a:r>
            <a:r>
              <a:rPr lang="en-US" sz="2400" dirty="0" err="1"/>
              <a:t>выдвинута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Нобелевскую</a:t>
            </a:r>
            <a:r>
              <a:rPr lang="en-US" sz="2400" dirty="0"/>
              <a:t> </a:t>
            </a:r>
            <a:r>
              <a:rPr lang="en-US" sz="2400" dirty="0" err="1"/>
              <a:t>премию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литературе</a:t>
            </a:r>
            <a:r>
              <a:rPr lang="en-US" sz="2400" dirty="0"/>
              <a:t>. В </a:t>
            </a:r>
            <a:r>
              <a:rPr lang="en-US" sz="2400" dirty="0" err="1"/>
              <a:t>ТюмГУ</a:t>
            </a:r>
            <a:r>
              <a:rPr lang="en-US" sz="2400" dirty="0"/>
              <a:t> </a:t>
            </a:r>
            <a:r>
              <a:rPr lang="en-US" sz="2400" dirty="0" err="1"/>
              <a:t>занимаются</a:t>
            </a:r>
            <a:r>
              <a:rPr lang="en-US" sz="2400" dirty="0"/>
              <a:t> </a:t>
            </a:r>
            <a:r>
              <a:rPr lang="en-US" sz="2400" dirty="0" err="1"/>
              <a:t>продвижением</a:t>
            </a:r>
            <a:r>
              <a:rPr lang="en-US" sz="2400" dirty="0"/>
              <a:t> и </a:t>
            </a:r>
            <a:r>
              <a:rPr lang="en-US" sz="2400" dirty="0" err="1"/>
              <a:t>изучением</a:t>
            </a:r>
            <a:r>
              <a:rPr lang="en-US" sz="2400" dirty="0"/>
              <a:t> </a:t>
            </a:r>
            <a:r>
              <a:rPr lang="en-US" sz="2400" dirty="0" err="1"/>
              <a:t>творчества</a:t>
            </a:r>
            <a:r>
              <a:rPr lang="en-US" sz="2400" dirty="0"/>
              <a:t> </a:t>
            </a:r>
            <a:r>
              <a:rPr lang="en-US" sz="2400" dirty="0" err="1"/>
              <a:t>этой</a:t>
            </a:r>
            <a:r>
              <a:rPr lang="en-US" sz="2400" dirty="0"/>
              <a:t> </a:t>
            </a:r>
            <a:r>
              <a:rPr lang="en-US" sz="2400" dirty="0" err="1"/>
              <a:t>уникальной</a:t>
            </a:r>
            <a:r>
              <a:rPr lang="en-US" sz="2400" dirty="0"/>
              <a:t> </a:t>
            </a:r>
            <a:r>
              <a:rPr lang="en-US" sz="2400" dirty="0" err="1"/>
              <a:t>писательницы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 err="1"/>
              <a:t>Ее</a:t>
            </a:r>
            <a:r>
              <a:rPr lang="en-US" sz="2400" dirty="0"/>
              <a:t> </a:t>
            </a:r>
            <a:r>
              <a:rPr lang="en-US" sz="2400" dirty="0" err="1"/>
              <a:t>книги</a:t>
            </a:r>
            <a:r>
              <a:rPr lang="en-US" sz="2400" dirty="0"/>
              <a:t> </a:t>
            </a:r>
            <a:r>
              <a:rPr lang="en-US" sz="2400" dirty="0" err="1"/>
              <a:t>переведены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испанский</a:t>
            </a:r>
            <a:r>
              <a:rPr lang="en-US" sz="2400" dirty="0"/>
              <a:t>, </a:t>
            </a:r>
            <a:r>
              <a:rPr lang="en-US" sz="2400" dirty="0" err="1"/>
              <a:t>английский</a:t>
            </a:r>
            <a:r>
              <a:rPr lang="en-US" sz="2400" dirty="0"/>
              <a:t> и </a:t>
            </a:r>
            <a:r>
              <a:rPr lang="en-US" sz="2400" dirty="0" err="1"/>
              <a:t>венгерский</a:t>
            </a:r>
            <a:r>
              <a:rPr lang="en-US" sz="2400" dirty="0"/>
              <a:t> </a:t>
            </a:r>
            <a:r>
              <a:rPr lang="en-US" sz="2400" dirty="0" err="1"/>
              <a:t>языки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01A23-3C8D-4EF3-BF3E-42621AAF39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1789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579DB45-3D81-4D22-8FB5-762F3A2C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728"/>
          </a:xfrm>
        </p:spPr>
        <p:txBody>
          <a:bodyPr>
            <a:norm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творчества 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C9490F-975C-4A8D-838B-87420ABE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4" y="1204853"/>
            <a:ext cx="10719581" cy="5288021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1 этап </a:t>
            </a:r>
            <a:r>
              <a:rPr lang="ru-RU" dirty="0"/>
              <a:t>— 1970-е гг. Произведения о тундре, нефтегазовом освоении Севера и судьбе ненцев в </a:t>
            </a:r>
            <a:r>
              <a:rPr lang="en-US" dirty="0"/>
              <a:t>XX</a:t>
            </a:r>
            <a:r>
              <a:rPr lang="ru-RU" dirty="0"/>
              <a:t> веке в контексте советской власти («Анико из рода </a:t>
            </a:r>
            <a:r>
              <a:rPr lang="ru-RU" dirty="0" err="1"/>
              <a:t>Ного</a:t>
            </a:r>
            <a:r>
              <a:rPr lang="ru-RU" dirty="0"/>
              <a:t>» 1976, «</a:t>
            </a:r>
            <a:r>
              <a:rPr lang="ru-RU" dirty="0" err="1"/>
              <a:t>Илир</a:t>
            </a:r>
            <a:r>
              <a:rPr lang="ru-RU" dirty="0"/>
              <a:t>» 1979). Далее следовали 16 лет «молчания».</a:t>
            </a:r>
          </a:p>
          <a:p>
            <a:r>
              <a:rPr lang="ru-RU" b="1" dirty="0"/>
              <a:t>2 этап</a:t>
            </a:r>
            <a:r>
              <a:rPr lang="ru-RU" dirty="0"/>
              <a:t> —1990-е гг. Тематика трагедии тундры, культуры молчания ненцев, взаимоотношений язычества и христианства, метафизики зла и трансцендентного пути спасения человека («Белый ягель» 1995 и «Молчащий» 1996). Второй этап также завершился молчанием в 18 лет.</a:t>
            </a:r>
          </a:p>
          <a:p>
            <a:r>
              <a:rPr lang="ru-RU" b="1" dirty="0"/>
              <a:t>3 этап</a:t>
            </a:r>
            <a:r>
              <a:rPr lang="ru-RU" dirty="0"/>
              <a:t> творчества начался в 2010-е гг. Произведения о маленьком древнем народе в глобальном мире, космосе ненецкой жизни, Севере как земле Надежды, христианском пути спасения и вселенной человеческого духа («Мудрые изречения ненецкого народа» 2014, «Загадки моей бабушки» 2015, «Легенды и предания» 2015, «Песнь Творцу. </a:t>
            </a:r>
            <a:r>
              <a:rPr lang="ru-RU" dirty="0" err="1"/>
              <a:t>Ярабц</a:t>
            </a:r>
            <a:r>
              <a:rPr lang="ru-RU" dirty="0"/>
              <a:t> </a:t>
            </a:r>
            <a:r>
              <a:rPr lang="ru-RU" dirty="0" err="1"/>
              <a:t>Нуму</a:t>
            </a:r>
            <a:r>
              <a:rPr lang="ru-RU" dirty="0"/>
              <a:t>» 2015). </a:t>
            </a:r>
          </a:p>
        </p:txBody>
      </p:sp>
    </p:spTree>
    <p:extLst>
      <p:ext uri="{BB962C8B-B14F-4D97-AF65-F5344CB8AC3E}">
        <p14:creationId xmlns:p14="http://schemas.microsoft.com/office/powerpoint/2010/main" val="362307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8E19C-D0E4-4445-A6C2-D2FDEB89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Культурная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маркированность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1449B37-5CA5-41E5-8441-BD796220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96" y="1779205"/>
            <a:ext cx="10427807" cy="439398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Культурно-маркированная лексика представляет собой совокупность лексических единиц, являющихся непосредственными носителями информации о специфических чертах культуры данной языковой общности.</a:t>
            </a:r>
          </a:p>
          <a:p>
            <a:endParaRPr lang="ru-RU" sz="3200" dirty="0"/>
          </a:p>
          <a:p>
            <a:r>
              <a:rPr lang="en-US" sz="3200" dirty="0" err="1"/>
              <a:t>Большинство</a:t>
            </a:r>
            <a:r>
              <a:rPr lang="en-US" sz="3200" dirty="0"/>
              <a:t> </a:t>
            </a:r>
            <a:r>
              <a:rPr lang="en-US" sz="3200" dirty="0" err="1"/>
              <a:t>литературоведов</a:t>
            </a:r>
            <a:r>
              <a:rPr lang="en-US" sz="3200" dirty="0"/>
              <a:t> и </a:t>
            </a:r>
            <a:r>
              <a:rPr lang="en-US" sz="3200" dirty="0" err="1"/>
              <a:t>критиков</a:t>
            </a:r>
            <a:r>
              <a:rPr lang="en-US" sz="3200" dirty="0"/>
              <a:t> </a:t>
            </a:r>
            <a:r>
              <a:rPr lang="en-US" sz="3200" dirty="0" err="1"/>
              <a:t>отмечают</a:t>
            </a:r>
            <a:r>
              <a:rPr lang="en-US" sz="3200" dirty="0"/>
              <a:t> в </a:t>
            </a:r>
            <a:r>
              <a:rPr lang="en-US" sz="3200" dirty="0" err="1"/>
              <a:t>творчестве</a:t>
            </a:r>
            <a:r>
              <a:rPr lang="ru-RU" sz="3200" dirty="0"/>
              <a:t> Анны </a:t>
            </a:r>
            <a:r>
              <a:rPr lang="ru-RU" sz="3200" dirty="0" err="1"/>
              <a:t>Неркаги</a:t>
            </a:r>
            <a:r>
              <a:rPr lang="en-US" sz="3200" dirty="0"/>
              <a:t> </a:t>
            </a:r>
            <a:r>
              <a:rPr lang="en-US" sz="3200" dirty="0" err="1"/>
              <a:t>сочетание</a:t>
            </a:r>
            <a:r>
              <a:rPr lang="en-US" sz="3200" dirty="0"/>
              <a:t> </a:t>
            </a:r>
            <a:r>
              <a:rPr lang="en-US" sz="3200" dirty="0" err="1"/>
              <a:t>национальной</a:t>
            </a:r>
            <a:r>
              <a:rPr lang="en-US" sz="3200" dirty="0"/>
              <a:t> </a:t>
            </a:r>
            <a:r>
              <a:rPr lang="en-US" sz="3200" dirty="0" err="1"/>
              <a:t>ненецкой</a:t>
            </a:r>
            <a:r>
              <a:rPr lang="en-US" sz="3200" dirty="0"/>
              <a:t> </a:t>
            </a:r>
            <a:r>
              <a:rPr lang="en-US" sz="3200" dirty="0" err="1"/>
              <a:t>культуры</a:t>
            </a:r>
            <a:r>
              <a:rPr lang="en-US" sz="3200" dirty="0"/>
              <a:t>, </a:t>
            </a:r>
            <a:r>
              <a:rPr lang="en-US" sz="3200" dirty="0" err="1"/>
              <a:t>русской</a:t>
            </a:r>
            <a:r>
              <a:rPr lang="en-US" sz="3200" dirty="0"/>
              <a:t> </a:t>
            </a:r>
            <a:r>
              <a:rPr lang="en-US" sz="3200" dirty="0" err="1"/>
              <a:t>культуры</a:t>
            </a:r>
            <a:r>
              <a:rPr lang="en-US" sz="3200" dirty="0"/>
              <a:t> и </a:t>
            </a:r>
            <a:r>
              <a:rPr lang="en-US" sz="3200" dirty="0" err="1"/>
              <a:t>мировой</a:t>
            </a:r>
            <a:r>
              <a:rPr lang="en-US" sz="3200" dirty="0"/>
              <a:t> </a:t>
            </a:r>
            <a:r>
              <a:rPr lang="en-US" sz="3200" dirty="0" err="1"/>
              <a:t>цивилизации</a:t>
            </a:r>
            <a:r>
              <a:rPr lang="en-US" sz="3200" dirty="0"/>
              <a:t>. </a:t>
            </a:r>
            <a:r>
              <a:rPr lang="en-US" sz="3200" dirty="0" err="1"/>
              <a:t>Ее</a:t>
            </a:r>
            <a:r>
              <a:rPr lang="en-US" sz="3200" dirty="0"/>
              <a:t> </a:t>
            </a:r>
            <a:r>
              <a:rPr lang="en-US" sz="3200" dirty="0" err="1"/>
              <a:t>тексты</a:t>
            </a:r>
            <a:r>
              <a:rPr lang="en-US" sz="3200" dirty="0"/>
              <a:t> </a:t>
            </a:r>
            <a:r>
              <a:rPr lang="en-US" sz="3200" dirty="0" err="1"/>
              <a:t>называют</a:t>
            </a:r>
            <a:r>
              <a:rPr lang="en-US" sz="3200" dirty="0"/>
              <a:t> и </a:t>
            </a:r>
            <a:r>
              <a:rPr lang="en-US" sz="3200" dirty="0" err="1"/>
              <a:t>притчами</a:t>
            </a:r>
            <a:r>
              <a:rPr lang="en-US" sz="3200" dirty="0"/>
              <a:t>, и </a:t>
            </a:r>
            <a:r>
              <a:rPr lang="en-US" sz="3200" dirty="0" err="1"/>
              <a:t>мифами</a:t>
            </a:r>
            <a:r>
              <a:rPr lang="en-US" sz="3200" dirty="0"/>
              <a:t>, и </a:t>
            </a:r>
            <a:r>
              <a:rPr lang="en-US" sz="3200" dirty="0" err="1"/>
              <a:t>образцами</a:t>
            </a:r>
            <a:r>
              <a:rPr lang="en-US" sz="3200" dirty="0"/>
              <a:t> </a:t>
            </a:r>
            <a:r>
              <a:rPr lang="en-US" sz="3200" dirty="0" err="1"/>
              <a:t>литературных</a:t>
            </a:r>
            <a:r>
              <a:rPr lang="en-US" sz="3200" dirty="0"/>
              <a:t> </a:t>
            </a:r>
            <a:r>
              <a:rPr lang="en-US" sz="3200" dirty="0" err="1"/>
              <a:t>памятников</a:t>
            </a:r>
            <a:r>
              <a:rPr lang="ru-RU" sz="3200" dirty="0"/>
              <a:t>.</a:t>
            </a:r>
            <a:endParaRPr lang="ru-RU" sz="3200" b="1" dirty="0"/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EB250-5FC4-4F22-8AF3-71E29D05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 контент-анализа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97E86686-F800-4D02-B8B5-CA6856F2F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361289"/>
              </p:ext>
            </p:extLst>
          </p:nvPr>
        </p:nvGraphicFramePr>
        <p:xfrm>
          <a:off x="1171487" y="1695372"/>
          <a:ext cx="10330610" cy="491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8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93356-7190-4B3C-ACB2-E1B60BDB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ru-RU" sz="40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Объем</a:t>
            </a:r>
            <a:r>
              <a:rPr lang="en-US" alt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ru-RU" sz="40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произведений</a:t>
            </a:r>
            <a:r>
              <a:rPr lang="en-US" alt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ru-RU" sz="40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Анны</a:t>
            </a:r>
            <a:r>
              <a:rPr lang="en-US" alt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ru-RU" sz="40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Неркаги</a:t>
            </a:r>
            <a:r>
              <a:rPr lang="en-US" alt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br>
              <a:rPr lang="ru-RU" alt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n-US" altLang="ru-RU" sz="28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округленные</a:t>
            </a:r>
            <a:r>
              <a:rPr lang="en-US" alt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ru-RU" sz="28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значения</a:t>
            </a:r>
            <a:r>
              <a:rPr lang="en-US" alt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86365E-2443-4996-A9E7-A63ABB96C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479980"/>
              </p:ext>
            </p:extLst>
          </p:nvPr>
        </p:nvGraphicFramePr>
        <p:xfrm>
          <a:off x="1153551" y="2176272"/>
          <a:ext cx="10522632" cy="4061616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4226049">
                  <a:extLst>
                    <a:ext uri="{9D8B030D-6E8A-4147-A177-3AD203B41FA5}">
                      <a16:colId xmlns:a16="http://schemas.microsoft.com/office/drawing/2014/main" val="3185100789"/>
                    </a:ext>
                  </a:extLst>
                </a:gridCol>
                <a:gridCol w="2484240">
                  <a:extLst>
                    <a:ext uri="{9D8B030D-6E8A-4147-A177-3AD203B41FA5}">
                      <a16:colId xmlns:a16="http://schemas.microsoft.com/office/drawing/2014/main" val="1468517769"/>
                    </a:ext>
                  </a:extLst>
                </a:gridCol>
                <a:gridCol w="3812343">
                  <a:extLst>
                    <a:ext uri="{9D8B030D-6E8A-4147-A177-3AD203B41FA5}">
                      <a16:colId xmlns:a16="http://schemas.microsoft.com/office/drawing/2014/main" val="4166121843"/>
                    </a:ext>
                  </a:extLst>
                </a:gridCol>
              </a:tblGrid>
              <a:tr h="88839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Произведение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Количество слов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Количество знаков </a:t>
                      </a:r>
                      <a:b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(с пробелами)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3152537139"/>
                  </a:ext>
                </a:extLst>
              </a:tr>
              <a:tr h="578868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Анико из рода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Ного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, 1976 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28 000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176 000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1134759964"/>
                  </a:ext>
                </a:extLst>
              </a:tr>
              <a:tr h="458825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Илир, 1979 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34 000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217 000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193205537"/>
                  </a:ext>
                </a:extLst>
              </a:tr>
              <a:tr h="458825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Белый ягель, 1995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35 300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217 000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260373710"/>
                  </a:ext>
                </a:extLst>
              </a:tr>
              <a:tr h="458825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Молчащий, 1996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22 700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150 000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166504555"/>
                  </a:ext>
                </a:extLst>
              </a:tr>
              <a:tr h="888392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Второй том, 2014-2015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57 900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364 000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499" marR="121499" marT="0" marB="0"/>
                </a:tc>
                <a:extLst>
                  <a:ext uri="{0D108BD9-81ED-4DB2-BD59-A6C34878D82A}">
                    <a16:rowId xmlns:a16="http://schemas.microsoft.com/office/drawing/2014/main" val="111655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8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B7BA6-052A-4A2A-B01F-F936064D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Библиотеки и модули</a:t>
            </a:r>
            <a:b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F52EAEDC-4FA0-4637-88CA-E3FBD3E7A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7829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5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8023B588-8754-4CBA-BCD4-06F006D2D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808346"/>
              </p:ext>
            </p:extLst>
          </p:nvPr>
        </p:nvGraphicFramePr>
        <p:xfrm>
          <a:off x="870676" y="14741"/>
          <a:ext cx="10563344" cy="664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409">
                  <a:extLst>
                    <a:ext uri="{9D8B030D-6E8A-4147-A177-3AD203B41FA5}">
                      <a16:colId xmlns:a16="http://schemas.microsoft.com/office/drawing/2014/main" val="3152005169"/>
                    </a:ext>
                  </a:extLst>
                </a:gridCol>
                <a:gridCol w="1960275">
                  <a:extLst>
                    <a:ext uri="{9D8B030D-6E8A-4147-A177-3AD203B41FA5}">
                      <a16:colId xmlns:a16="http://schemas.microsoft.com/office/drawing/2014/main" val="230493467"/>
                    </a:ext>
                  </a:extLst>
                </a:gridCol>
                <a:gridCol w="1614630">
                  <a:extLst>
                    <a:ext uri="{9D8B030D-6E8A-4147-A177-3AD203B41FA5}">
                      <a16:colId xmlns:a16="http://schemas.microsoft.com/office/drawing/2014/main" val="1072247310"/>
                    </a:ext>
                  </a:extLst>
                </a:gridCol>
                <a:gridCol w="1497461">
                  <a:extLst>
                    <a:ext uri="{9D8B030D-6E8A-4147-A177-3AD203B41FA5}">
                      <a16:colId xmlns:a16="http://schemas.microsoft.com/office/drawing/2014/main" val="3286390386"/>
                    </a:ext>
                  </a:extLst>
                </a:gridCol>
                <a:gridCol w="1558040">
                  <a:extLst>
                    <a:ext uri="{9D8B030D-6E8A-4147-A177-3AD203B41FA5}">
                      <a16:colId xmlns:a16="http://schemas.microsoft.com/office/drawing/2014/main" val="1793132325"/>
                    </a:ext>
                  </a:extLst>
                </a:gridCol>
                <a:gridCol w="1611489">
                  <a:extLst>
                    <a:ext uri="{9D8B030D-6E8A-4147-A177-3AD203B41FA5}">
                      <a16:colId xmlns:a16="http://schemas.microsoft.com/office/drawing/2014/main" val="3997900437"/>
                    </a:ext>
                  </a:extLst>
                </a:gridCol>
                <a:gridCol w="1558040">
                  <a:extLst>
                    <a:ext uri="{9D8B030D-6E8A-4147-A177-3AD203B41FA5}">
                      <a16:colId xmlns:a16="http://schemas.microsoft.com/office/drawing/2014/main" val="1844186002"/>
                    </a:ext>
                  </a:extLst>
                </a:gridCol>
              </a:tblGrid>
              <a:tr h="309504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№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Произведение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46342"/>
                  </a:ext>
                </a:extLst>
              </a:tr>
              <a:tr h="3095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Анико из рода </a:t>
                      </a:r>
                      <a:r>
                        <a:rPr lang="ru-RU" sz="1800" b="1" dirty="0" err="1">
                          <a:effectLst/>
                        </a:rPr>
                        <a:t>Ного</a:t>
                      </a:r>
                      <a:r>
                        <a:rPr lang="ru-RU" sz="1800" b="1" dirty="0">
                          <a:effectLst/>
                        </a:rPr>
                        <a:t>, 1976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Илир</a:t>
                      </a:r>
                      <a:r>
                        <a:rPr lang="ru-RU" sz="1800" b="1" dirty="0">
                          <a:effectLst/>
                        </a:rPr>
                        <a:t>, 1979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Белый ягель, 1995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53202"/>
                  </a:ext>
                </a:extLst>
              </a:tr>
              <a:tr h="3095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лемма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TF-IDF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лемма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TF-IDF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лемма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TF-IDF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91042179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себеровать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0.196408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майма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0.208487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свой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0.157469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86325051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анико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0.191805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илир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90550" algn="l"/>
                        </a:tabLst>
                      </a:pPr>
                      <a:r>
                        <a:rPr lang="ru-RU" sz="1800" b="1">
                          <a:effectLst/>
                        </a:rPr>
                        <a:t>0.164565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человек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0.153412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81706644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</a:rPr>
                        <a:t>алёшка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0.132748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глаз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0.135490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жизнь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0.143363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372122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пасс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0.131060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хон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0.129949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женщина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0.141529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639843072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это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0.129126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мать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0.129841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её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0.130194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18678289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человек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0.129125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мальчик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0.124423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огонь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0.128007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97428820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бурый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0.122436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человек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0.123381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слово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0.123511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312658139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отец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0.116612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нарта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0.120450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алёшка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0.120357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69476598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всё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0.111765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олень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0.115608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ван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0.110679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272987124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олень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0.107794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хозяин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0.113291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глаз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0.110232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29110822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свой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0.104779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сын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0.111566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олень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0.107559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138850450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её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0.098685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её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0.110228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это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0.107518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2294819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знать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0.097294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жить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0.108059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всё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0.106983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923723615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павел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0.096577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который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0.107005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рука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0.106768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203237728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ещё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0.094894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это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0.105090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мать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0.106288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11" marR="70511" marT="0" marB="0"/>
                </a:tc>
                <a:extLst>
                  <a:ext uri="{0D108BD9-81ED-4DB2-BD59-A6C34878D82A}">
                    <a16:rowId xmlns:a16="http://schemas.microsoft.com/office/drawing/2014/main" val="9356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137211-A4D1-45DB-895C-CEE9C7226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97948"/>
              </p:ext>
            </p:extLst>
          </p:nvPr>
        </p:nvGraphicFramePr>
        <p:xfrm>
          <a:off x="717453" y="45305"/>
          <a:ext cx="11043139" cy="664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265">
                  <a:extLst>
                    <a:ext uri="{9D8B030D-6E8A-4147-A177-3AD203B41FA5}">
                      <a16:colId xmlns:a16="http://schemas.microsoft.com/office/drawing/2014/main" val="3942717714"/>
                    </a:ext>
                  </a:extLst>
                </a:gridCol>
                <a:gridCol w="2826379">
                  <a:extLst>
                    <a:ext uri="{9D8B030D-6E8A-4147-A177-3AD203B41FA5}">
                      <a16:colId xmlns:a16="http://schemas.microsoft.com/office/drawing/2014/main" val="2718489817"/>
                    </a:ext>
                  </a:extLst>
                </a:gridCol>
                <a:gridCol w="2662042">
                  <a:extLst>
                    <a:ext uri="{9D8B030D-6E8A-4147-A177-3AD203B41FA5}">
                      <a16:colId xmlns:a16="http://schemas.microsoft.com/office/drawing/2014/main" val="1464510406"/>
                    </a:ext>
                  </a:extLst>
                </a:gridCol>
                <a:gridCol w="2815376">
                  <a:extLst>
                    <a:ext uri="{9D8B030D-6E8A-4147-A177-3AD203B41FA5}">
                      <a16:colId xmlns:a16="http://schemas.microsoft.com/office/drawing/2014/main" val="1509097823"/>
                    </a:ext>
                  </a:extLst>
                </a:gridCol>
                <a:gridCol w="1853077">
                  <a:extLst>
                    <a:ext uri="{9D8B030D-6E8A-4147-A177-3AD203B41FA5}">
                      <a16:colId xmlns:a16="http://schemas.microsoft.com/office/drawing/2014/main" val="3001274510"/>
                    </a:ext>
                  </a:extLst>
                </a:gridCol>
              </a:tblGrid>
              <a:tr h="33528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№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Произведение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2627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Молчащий, 1996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Второй том, 2014-2015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61198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лемма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TF-IDF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лемма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TF-IDF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396078735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скопиец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0.216458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человек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0.224571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42829178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молчать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0.164466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свой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0.219437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411604084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свой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0.146926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который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0.169894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3836924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глаз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0.129330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жизнь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0.159584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31519505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земля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0.120050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это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0.144302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31868383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6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душа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0.119877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земля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0.144233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27323374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друг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0.111480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наш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0.134059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06130742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ночь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0.108002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друг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0.134010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187596537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огонь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0.107828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говорить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0.121834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45294776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всё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0.105337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знать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0.116668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18423279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человек</a:t>
                      </a:r>
                      <a:endParaRPr lang="ru-RU" sz="18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0.101407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такой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0.115309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10779351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скопище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0.100688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F00"/>
                          </a:highlight>
                        </a:rPr>
                        <a:t>ребёнок</a:t>
                      </a:r>
                      <a:r>
                        <a:rPr lang="ru-RU" sz="1800" b="1" dirty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0.106939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7957444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тело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0.099232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мой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0.104672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3292326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кровь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0.097727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бог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0.104550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28524246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15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лицо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0.096638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</a:rPr>
                        <a:t>слово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0.101878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20" marR="74420" marT="0" marB="0"/>
                </a:tc>
                <a:extLst>
                  <a:ext uri="{0D108BD9-81ED-4DB2-BD59-A6C34878D82A}">
                    <a16:rowId xmlns:a16="http://schemas.microsoft.com/office/drawing/2014/main" val="175864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20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894</Words>
  <Application>Microsoft Office PowerPoint</Application>
  <PresentationFormat>Широкоэкранный</PresentationFormat>
  <Paragraphs>270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Культурная маркированность языковых единиц в текстах народов Севера: контент-анализ  (на материале произведений А.П. Неркаги)</vt:lpstr>
      <vt:lpstr>Анна Павловна Неркаги</vt:lpstr>
      <vt:lpstr>Этапы творчества </vt:lpstr>
      <vt:lpstr>Культурная маркированность</vt:lpstr>
      <vt:lpstr>Процедура контент-анализа</vt:lpstr>
      <vt:lpstr>Объем произведений Анны Неркаги  (округленные значения)</vt:lpstr>
      <vt:lpstr>Библиотеки и модули в Python</vt:lpstr>
      <vt:lpstr>Презентация PowerPoint</vt:lpstr>
      <vt:lpstr>Презентация PowerPoint</vt:lpstr>
      <vt:lpstr>Ошибки лемматизации в частотной лексике</vt:lpstr>
      <vt:lpstr>Облако слов произведения  А. Неркаги «Анико из рода Ного»</vt:lpstr>
      <vt:lpstr>Облако слов произведения  А. Неркаги «Илир»</vt:lpstr>
      <vt:lpstr>Облако слов произведения  А. Неркаги «Белый ягель»</vt:lpstr>
      <vt:lpstr>Облако слов произведения  А. Неркаги «Молчащий»</vt:lpstr>
      <vt:lpstr>Облако слов второго тома  произведений А. Неркаги</vt:lpstr>
      <vt:lpstr>Ссылка на репозиторий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Культурная маркированность языковых единиц в текстах народов Севера: контент-анализ  (на материале произведений А.П. Неркаги)</dc:title>
  <dc:creator>Анастасия Стукалова</dc:creator>
  <cp:lastModifiedBy>Анастасия Стукалова</cp:lastModifiedBy>
  <cp:revision>4</cp:revision>
  <dcterms:created xsi:type="dcterms:W3CDTF">2021-02-15T08:39:58Z</dcterms:created>
  <dcterms:modified xsi:type="dcterms:W3CDTF">2021-02-15T08:46:10Z</dcterms:modified>
</cp:coreProperties>
</file>