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AD68-EC99-7AC3-4153-32E4AFBF9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075A9-C5EE-B9DC-FB74-7BE00079D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5235-8EF7-E0C8-F5E4-108C649E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CE72-4F4C-94D4-D286-0D04C932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0317-F3F0-C5BD-E5CF-5092653F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9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748C-DAB8-A656-5804-936E3721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B8883-C839-BE12-7231-5909A7C64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D5155-297A-6D54-8475-3748D8D0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CBA1-75D6-E3D6-6D73-C8692F3D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151F-7C2C-53B2-76F4-7F57E19F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57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BC54F-0A86-EF06-F1FC-59FEC4B1D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899CF-5EF2-58E8-F07E-9088C8BD4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F67A0-3395-560B-C5C0-9DEA490A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CBD3-F03C-CA75-3FB8-280A348A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0B7C-854C-F0A0-65FD-3250BDA6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14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EF30-A1A6-E035-EC11-94FF50DA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34CF-8040-B209-7DA9-78543CC3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11E2-A3BE-D57F-010D-90988B12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C1C4-6637-0326-C5A8-CCFFBEDA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476BB-8231-7DAA-8044-E1AFE577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8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CB04-17F5-4403-7F1A-81A86678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92FA4-ED53-5E64-1CE1-10E9F0A49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F42A-EF2D-27C3-6F13-8C810635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2D24-348E-C08C-829E-53E477B9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008B-2857-84DD-E017-7DF9120B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06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B7DC-8812-AD45-B14D-4AA78B16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6011-FD9D-6C2B-0599-EC7DB2949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FC56C-76AE-9BDD-B68E-97B71BF5C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09EC9-E3C0-113D-EE81-5D6BE022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D2EE-2823-D105-74EA-57E8A2CD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24153-AEFF-FDB8-8600-45FF1A1B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A10F-706B-EA55-9EA9-9A0473FE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775AC-B69B-5289-D4C0-C6D17DC96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3B300-4B29-1124-B020-8A9EA8A4E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ACE4D-7AB1-0582-4CD0-2A4D804A4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6A39C-F11E-DFBB-EEC0-9E93E5C27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E736E-49A5-83D2-8266-69E076FE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32683-3954-7934-CFD7-9140B2B2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6E08B-5A8A-1ECC-34A3-9568B4C6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19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3029-1267-8BD9-671E-A1EB1F73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CE10A-1DC2-EF8C-8C2B-D4047F17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86EF3-79F7-09B6-9760-6E06EEE4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34376-03DE-6238-535D-B8BBDEE2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23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6EDBB-50A5-7956-A94F-C54E0AB9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65B34-C803-40AF-9274-341646A3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DA038-D002-7C6B-9D94-0AD3C577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2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941E-7971-1458-3891-92BE8407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07DD5-FE30-F655-1B1D-49204257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1DE96-08E3-3A18-B77D-1A8884D6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EC730-B2FF-213C-A74E-34562FAA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42088-A9C3-61C9-F630-ED930ABD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4310D-82BD-C7BB-EC19-EE9E0001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18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B0A5-1399-9DD2-C8BC-36736D64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FE368-3A68-73C8-A0BC-0EED4C8B8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3668A-16FD-00ED-DAB0-71D771F66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CCCB3-D614-1514-95CF-CBA6CDC9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A10B2-A64B-F0E2-D0B6-3B0D7510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6762-B4FE-1DE7-66A1-25293F43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69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8C9C6-9414-3216-ADCE-38B02F10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BFEF3-C3F8-6C25-AD6C-B3F2B0DF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1CDE-B0C0-62D9-44FE-8E58FA38C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A27A1-E3F0-46DF-91D7-3DE2967E6C8E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E7B6-15FD-BE9D-0257-40C2429F7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2D8F-3549-7DAC-1AF2-CAAE8ECBE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2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BFC7-2D4E-C8D0-7BFE-1EC3A5A92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Prezicere</a:t>
            </a:r>
            <a:r>
              <a:rPr lang="en-GB" dirty="0"/>
              <a:t> </a:t>
            </a:r>
            <a:r>
              <a:rPr lang="en-GB" dirty="0" err="1"/>
              <a:t>pret</a:t>
            </a:r>
            <a:r>
              <a:rPr lang="en-GB" dirty="0"/>
              <a:t> </a:t>
            </a:r>
            <a:r>
              <a:rPr lang="en-GB" dirty="0" err="1"/>
              <a:t>actiuni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38C81-D153-2029-6336-BA784795B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Andreea-Corina Chelariu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575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3066-CEF1-E130-C132-3030AC97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1AE5-BA55-55CA-F31B-54AB69E06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Imi </a:t>
            </a:r>
            <a:r>
              <a:rPr lang="en-GB" dirty="0" err="1"/>
              <a:t>propun</a:t>
            </a:r>
            <a:r>
              <a:rPr lang="en-GB" dirty="0"/>
              <a:t> de a </a:t>
            </a:r>
            <a:r>
              <a:rPr lang="en-GB" dirty="0" err="1"/>
              <a:t>realiza</a:t>
            </a:r>
            <a:r>
              <a:rPr lang="en-GB" dirty="0"/>
              <a:t> o </a:t>
            </a:r>
            <a:r>
              <a:rPr lang="en-GB" dirty="0" err="1"/>
              <a:t>aplicatie</a:t>
            </a:r>
            <a:r>
              <a:rPr lang="en-GB" dirty="0"/>
              <a:t> care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ofere</a:t>
            </a:r>
            <a:r>
              <a:rPr lang="en-GB" dirty="0"/>
              <a:t> </a:t>
            </a:r>
            <a:r>
              <a:rPr lang="en-GB" dirty="0" err="1"/>
              <a:t>utilizatorului</a:t>
            </a:r>
            <a:r>
              <a:rPr lang="en-GB" dirty="0"/>
              <a:t> </a:t>
            </a:r>
            <a:r>
              <a:rPr lang="en-GB" dirty="0" err="1"/>
              <a:t>optiunea</a:t>
            </a:r>
            <a:r>
              <a:rPr lang="en-GB" dirty="0"/>
              <a:t> de a </a:t>
            </a:r>
            <a:r>
              <a:rPr lang="en-GB" dirty="0" err="1"/>
              <a:t>folosi</a:t>
            </a:r>
            <a:r>
              <a:rPr lang="en-GB" dirty="0"/>
              <a:t> o </a:t>
            </a:r>
            <a:r>
              <a:rPr lang="en-GB" dirty="0" err="1"/>
              <a:t>retea</a:t>
            </a:r>
            <a:r>
              <a:rPr lang="en-GB" dirty="0"/>
              <a:t> </a:t>
            </a:r>
            <a:r>
              <a:rPr lang="en-GB" dirty="0" err="1"/>
              <a:t>neuronala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prezice</a:t>
            </a:r>
            <a:r>
              <a:rPr lang="en-GB" dirty="0"/>
              <a:t> </a:t>
            </a:r>
            <a:r>
              <a:rPr lang="en-GB" dirty="0" err="1"/>
              <a:t>pretul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actiuni</a:t>
            </a:r>
            <a:r>
              <a:rPr lang="en-GB" dirty="0"/>
              <a:t> </a:t>
            </a:r>
            <a:r>
              <a:rPr lang="en-GB" dirty="0" err="1"/>
              <a:t>alese</a:t>
            </a:r>
            <a:r>
              <a:rPr lang="en-GB" dirty="0"/>
              <a:t>. </a:t>
            </a:r>
          </a:p>
          <a:p>
            <a:r>
              <a:rPr lang="en-GB" dirty="0" err="1"/>
              <a:t>Prezicerea</a:t>
            </a:r>
            <a:r>
              <a:rPr lang="en-GB" dirty="0"/>
              <a:t> se </a:t>
            </a:r>
            <a:r>
              <a:rPr lang="en-GB" dirty="0" err="1"/>
              <a:t>poate</a:t>
            </a:r>
            <a:r>
              <a:rPr lang="en-GB" dirty="0"/>
              <a:t> face pe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pretului</a:t>
            </a:r>
            <a:r>
              <a:rPr lang="en-GB" dirty="0"/>
              <a:t> </a:t>
            </a:r>
            <a:r>
              <a:rPr lang="en-GB" dirty="0" err="1"/>
              <a:t>istoric</a:t>
            </a:r>
            <a:r>
              <a:rPr lang="en-GB" dirty="0"/>
              <a:t> al </a:t>
            </a:r>
            <a:r>
              <a:rPr lang="en-GB" dirty="0" err="1"/>
              <a:t>acestei</a:t>
            </a:r>
            <a:r>
              <a:rPr lang="en-GB" dirty="0"/>
              <a:t> </a:t>
            </a:r>
            <a:r>
              <a:rPr lang="en-GB" dirty="0" err="1"/>
              <a:t>actiuni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inceput</a:t>
            </a:r>
            <a:r>
              <a:rPr lang="en-GB" dirty="0"/>
              <a:t>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poate</a:t>
            </a:r>
            <a:r>
              <a:rPr lang="en-GB" dirty="0"/>
              <a:t> fi </a:t>
            </a:r>
            <a:r>
              <a:rPr lang="en-GB" dirty="0" err="1"/>
              <a:t>extins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ia</a:t>
            </a:r>
            <a:r>
              <a:rPr lang="en-GB" dirty="0"/>
              <a:t> in </a:t>
            </a:r>
            <a:r>
              <a:rPr lang="en-GB" dirty="0" err="1"/>
              <a:t>considerare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alte</a:t>
            </a:r>
            <a:r>
              <a:rPr lang="en-GB" dirty="0"/>
              <a:t> </a:t>
            </a:r>
            <a:r>
              <a:rPr lang="en-GB" dirty="0" err="1"/>
              <a:t>preturi</a:t>
            </a:r>
            <a:r>
              <a:rPr lang="en-GB" dirty="0"/>
              <a:t> </a:t>
            </a:r>
            <a:r>
              <a:rPr lang="en-GB" dirty="0" err="1"/>
              <a:t>istorice</a:t>
            </a:r>
            <a:r>
              <a:rPr lang="en-GB" dirty="0"/>
              <a:t> (</a:t>
            </a:r>
            <a:r>
              <a:rPr lang="en-GB" dirty="0" err="1"/>
              <a:t>concurenta</a:t>
            </a:r>
            <a:r>
              <a:rPr lang="en-GB" dirty="0"/>
              <a:t>, </a:t>
            </a:r>
            <a:r>
              <a:rPr lang="en-GB" dirty="0" err="1"/>
              <a:t>materiale</a:t>
            </a:r>
            <a:r>
              <a:rPr lang="en-GB" dirty="0"/>
              <a:t> prime </a:t>
            </a:r>
            <a:r>
              <a:rPr lang="en-GB" dirty="0" err="1"/>
              <a:t>folosite</a:t>
            </a:r>
            <a:r>
              <a:rPr lang="en-GB" dirty="0"/>
              <a:t> – </a:t>
            </a:r>
            <a:r>
              <a:rPr lang="en-GB" dirty="0" err="1"/>
              <a:t>litiu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baterii</a:t>
            </a:r>
            <a:r>
              <a:rPr lang="en-GB" dirty="0"/>
              <a:t> de ex)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03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AF73-2788-A6F4-B3B7-5950996E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2A98-1BA1-77D6-7E03-FFDF2593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Reteaua</a:t>
            </a:r>
            <a:r>
              <a:rPr lang="en-GB" dirty="0"/>
              <a:t> </a:t>
            </a:r>
            <a:r>
              <a:rPr lang="en-GB" dirty="0" err="1"/>
              <a:t>neuronala</a:t>
            </a:r>
            <a:r>
              <a:rPr lang="en-GB" dirty="0"/>
              <a:t> </a:t>
            </a:r>
            <a:r>
              <a:rPr lang="en-GB" dirty="0" err="1"/>
              <a:t>aleasa</a:t>
            </a:r>
            <a:r>
              <a:rPr lang="en-GB" dirty="0"/>
              <a:t> e LSTM – long short time memory </a:t>
            </a:r>
          </a:p>
          <a:p>
            <a:r>
              <a:rPr lang="en-GB" dirty="0" err="1"/>
              <a:t>Aplicatia</a:t>
            </a:r>
            <a:r>
              <a:rPr lang="en-GB" dirty="0"/>
              <a:t> e </a:t>
            </a:r>
            <a:r>
              <a:rPr lang="en-GB" dirty="0" err="1"/>
              <a:t>facuta</a:t>
            </a:r>
            <a:r>
              <a:rPr lang="en-GB" dirty="0"/>
              <a:t> in </a:t>
            </a:r>
            <a:r>
              <a:rPr lang="en-GB" dirty="0" err="1"/>
              <a:t>c++</a:t>
            </a:r>
            <a:r>
              <a:rPr lang="en-GB" dirty="0"/>
              <a:t> in Microsoft Visual 2022.</a:t>
            </a:r>
          </a:p>
          <a:p>
            <a:endParaRPr lang="en-GB" dirty="0"/>
          </a:p>
          <a:p>
            <a:r>
              <a:rPr lang="en-GB" dirty="0"/>
              <a:t>Fara </a:t>
            </a:r>
            <a:r>
              <a:rPr lang="en-GB" dirty="0" err="1"/>
              <a:t>sa</a:t>
            </a:r>
            <a:r>
              <a:rPr lang="en-GB" dirty="0"/>
              <a:t> ne </a:t>
            </a:r>
            <a:r>
              <a:rPr lang="en-GB" dirty="0" err="1"/>
              <a:t>folosim</a:t>
            </a:r>
            <a:r>
              <a:rPr lang="en-GB" dirty="0"/>
              <a:t> de </a:t>
            </a:r>
            <a:r>
              <a:rPr lang="en-GB" dirty="0" err="1"/>
              <a:t>librarii</a:t>
            </a:r>
            <a:r>
              <a:rPr lang="en-GB" dirty="0"/>
              <a:t> specific </a:t>
            </a:r>
            <a:r>
              <a:rPr lang="en-GB" dirty="0" err="1"/>
              <a:t>retelelor</a:t>
            </a:r>
            <a:r>
              <a:rPr lang="en-GB" dirty="0"/>
              <a:t> </a:t>
            </a:r>
            <a:r>
              <a:rPr lang="en-GB" dirty="0" err="1"/>
              <a:t>neuronale</a:t>
            </a:r>
            <a:r>
              <a:rPr lang="en-GB" dirty="0"/>
              <a:t> am </a:t>
            </a:r>
            <a:r>
              <a:rPr lang="en-GB" dirty="0" err="1"/>
              <a:t>implementam</a:t>
            </a:r>
            <a:r>
              <a:rPr lang="en-GB" dirty="0"/>
              <a:t> </a:t>
            </a:r>
            <a:r>
              <a:rPr lang="en-GB" dirty="0" err="1"/>
              <a:t>reteaua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algoritmul</a:t>
            </a:r>
            <a:r>
              <a:rPr lang="en-GB" dirty="0"/>
              <a:t> de </a:t>
            </a:r>
            <a:r>
              <a:rPr lang="en-GB" dirty="0" err="1"/>
              <a:t>antrenament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Pasul </a:t>
            </a:r>
            <a:r>
              <a:rPr lang="en-GB" dirty="0" err="1"/>
              <a:t>urmator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Crearea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 </a:t>
            </a:r>
            <a:r>
              <a:rPr lang="en-GB" dirty="0" err="1"/>
              <a:t>interfata</a:t>
            </a:r>
            <a:r>
              <a:rPr lang="en-GB" dirty="0"/>
              <a:t> </a:t>
            </a:r>
            <a:r>
              <a:rPr lang="en-GB" dirty="0" err="1"/>
              <a:t>grafica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aplicatie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Crearea</a:t>
            </a:r>
            <a:r>
              <a:rPr lang="en-GB" dirty="0"/>
              <a:t> </a:t>
            </a:r>
            <a:r>
              <a:rPr lang="en-GB" dirty="0" err="1"/>
              <a:t>unor</a:t>
            </a:r>
            <a:r>
              <a:rPr lang="en-GB" dirty="0"/>
              <a:t> </a:t>
            </a:r>
            <a:r>
              <a:rPr lang="en-GB" dirty="0" err="1"/>
              <a:t>optiuni</a:t>
            </a:r>
            <a:r>
              <a:rPr lang="en-GB" dirty="0"/>
              <a:t> de a </a:t>
            </a:r>
            <a:r>
              <a:rPr lang="en-GB" dirty="0" err="1"/>
              <a:t>primi</a:t>
            </a:r>
            <a:r>
              <a:rPr lang="en-GB" dirty="0"/>
              <a:t> </a:t>
            </a:r>
            <a:r>
              <a:rPr lang="en-GB" dirty="0" err="1"/>
              <a:t>datele</a:t>
            </a:r>
            <a:r>
              <a:rPr lang="en-GB" dirty="0"/>
              <a:t> </a:t>
            </a:r>
            <a:r>
              <a:rPr lang="en-GB" dirty="0" err="1"/>
              <a:t>istorice</a:t>
            </a:r>
            <a:r>
              <a:rPr lang="en-GB" dirty="0"/>
              <a:t> (</a:t>
            </a:r>
            <a:r>
              <a:rPr lang="en-GB" dirty="0" err="1"/>
              <a:t>ori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librarii</a:t>
            </a:r>
            <a:r>
              <a:rPr lang="en-GB" dirty="0"/>
              <a:t> gen </a:t>
            </a:r>
            <a:r>
              <a:rPr lang="en-GB" dirty="0" err="1"/>
              <a:t>yfinance</a:t>
            </a:r>
            <a:r>
              <a:rPr lang="en-GB" dirty="0"/>
              <a:t> – python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fisier</a:t>
            </a:r>
            <a:r>
              <a:rPr lang="en-GB" dirty="0"/>
              <a:t> in format csv, </a:t>
            </a:r>
            <a:r>
              <a:rPr lang="en-GB" dirty="0" err="1"/>
              <a:t>xls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Optiune</a:t>
            </a:r>
            <a:r>
              <a:rPr lang="en-GB" dirty="0"/>
              <a:t> de a </a:t>
            </a:r>
            <a:r>
              <a:rPr lang="en-GB" dirty="0" err="1"/>
              <a:t>avea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intrari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/>
              <a:t>prezicere</a:t>
            </a:r>
            <a:endParaRPr lang="en-GB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50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E5F4-6FC6-7D83-B449-A0E27728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826C-8EFC-34E7-522F-B6102E7C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functie</a:t>
            </a:r>
            <a:r>
              <a:rPr lang="de-DE" dirty="0"/>
              <a:t> de </a:t>
            </a:r>
            <a:r>
              <a:rPr lang="de-DE" dirty="0" err="1"/>
              <a:t>cate</a:t>
            </a:r>
            <a:r>
              <a:rPr lang="de-DE" dirty="0"/>
              <a:t> </a:t>
            </a:r>
            <a:r>
              <a:rPr lang="de-DE" dirty="0" err="1"/>
              <a:t>resurse</a:t>
            </a:r>
            <a:r>
              <a:rPr lang="de-DE" dirty="0"/>
              <a:t> </a:t>
            </a:r>
            <a:r>
              <a:rPr lang="de-DE" dirty="0" err="1"/>
              <a:t>consuma</a:t>
            </a:r>
            <a:r>
              <a:rPr lang="de-DE" dirty="0"/>
              <a:t> se </a:t>
            </a:r>
            <a:r>
              <a:rPr lang="de-DE" dirty="0" err="1"/>
              <a:t>poate</a:t>
            </a:r>
            <a:r>
              <a:rPr lang="de-DE" dirty="0"/>
              <a:t> </a:t>
            </a:r>
            <a:r>
              <a:rPr lang="de-DE" dirty="0" err="1"/>
              <a:t>extinde</a:t>
            </a:r>
            <a:r>
              <a:rPr lang="de-DE" dirty="0"/>
              <a:t> </a:t>
            </a:r>
            <a:r>
              <a:rPr lang="de-DE" dirty="0" err="1"/>
              <a:t>cu</a:t>
            </a:r>
            <a:r>
              <a:rPr lang="de-DE" dirty="0"/>
              <a:t> o </a:t>
            </a:r>
            <a:r>
              <a:rPr lang="de-DE" dirty="0" err="1"/>
              <a:t>versiune</a:t>
            </a:r>
            <a:r>
              <a:rPr lang="de-DE" dirty="0"/>
              <a:t> </a:t>
            </a:r>
            <a:r>
              <a:rPr lang="de-DE" dirty="0" err="1"/>
              <a:t>pentru</a:t>
            </a:r>
            <a:r>
              <a:rPr lang="de-DE" dirty="0"/>
              <a:t> mobil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161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8C2C-30D3-2A0D-F988-86879D87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Scalarea</a:t>
            </a:r>
            <a:r>
              <a:rPr lang="en-GB" dirty="0"/>
              <a:t> </a:t>
            </a:r>
            <a:r>
              <a:rPr lang="en-GB" dirty="0" err="1"/>
              <a:t>datelor</a:t>
            </a:r>
            <a:r>
              <a:rPr lang="en-GB" dirty="0"/>
              <a:t> de </a:t>
            </a:r>
            <a:r>
              <a:rPr lang="en-GB" dirty="0" err="1"/>
              <a:t>intrare</a:t>
            </a:r>
            <a:r>
              <a:rPr lang="en-GB" dirty="0"/>
              <a:t>	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A0F8-497F-E349-B43B-A591F6A9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LSTM merge cu Valori </a:t>
            </a:r>
            <a:r>
              <a:rPr lang="en-GB" dirty="0" err="1"/>
              <a:t>intre</a:t>
            </a:r>
            <a:r>
              <a:rPr lang="en-GB" dirty="0"/>
              <a:t> -1..1.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folosi</a:t>
            </a:r>
            <a:r>
              <a:rPr lang="en-GB" dirty="0"/>
              <a:t> o </a:t>
            </a:r>
            <a:r>
              <a:rPr lang="en-GB" dirty="0" err="1"/>
              <a:t>functie</a:t>
            </a:r>
            <a:r>
              <a:rPr lang="en-GB" dirty="0"/>
              <a:t> de </a:t>
            </a:r>
            <a:r>
              <a:rPr lang="en-GB" dirty="0" err="1"/>
              <a:t>scalare</a:t>
            </a:r>
            <a:r>
              <a:rPr lang="en-GB" dirty="0"/>
              <a:t> a </a:t>
            </a:r>
            <a:r>
              <a:rPr lang="en-GB" dirty="0" err="1"/>
              <a:t>datelor</a:t>
            </a:r>
            <a:endParaRPr lang="en-GB" dirty="0"/>
          </a:p>
          <a:p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prezicere</a:t>
            </a:r>
            <a:r>
              <a:rPr lang="en-GB" dirty="0"/>
              <a:t> de </a:t>
            </a:r>
            <a:r>
              <a:rPr lang="en-GB" dirty="0" err="1"/>
              <a:t>pret</a:t>
            </a:r>
            <a:r>
              <a:rPr lang="en-GB" dirty="0"/>
              <a:t> de </a:t>
            </a:r>
            <a:r>
              <a:rPr lang="en-GB" dirty="0" err="1"/>
              <a:t>actiuni</a:t>
            </a:r>
            <a:r>
              <a:rPr lang="en-GB" dirty="0"/>
              <a:t> </a:t>
            </a:r>
            <a:r>
              <a:rPr lang="en-GB" dirty="0" err="1"/>
              <a:t>scalarea</a:t>
            </a:r>
            <a:r>
              <a:rPr lang="en-GB" dirty="0"/>
              <a:t> </a:t>
            </a:r>
            <a:r>
              <a:rPr lang="en-GB" dirty="0" err="1"/>
              <a:t>datelor</a:t>
            </a:r>
            <a:r>
              <a:rPr lang="en-GB" dirty="0"/>
              <a:t> </a:t>
            </a:r>
            <a:r>
              <a:rPr lang="en-GB" dirty="0" err="1"/>
              <a:t>folosim</a:t>
            </a:r>
            <a:r>
              <a:rPr lang="en-GB" dirty="0"/>
              <a:t> logarithm</a:t>
            </a:r>
          </a:p>
          <a:p>
            <a:endParaRPr lang="en-GB" dirty="0"/>
          </a:p>
          <a:p>
            <a:r>
              <a:rPr lang="en-GB"/>
              <a:t>Batch normalisation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59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Prezicere pret actiuni</vt:lpstr>
      <vt:lpstr>PowerPoint Presentation</vt:lpstr>
      <vt:lpstr>PowerPoint Presentation</vt:lpstr>
      <vt:lpstr>PowerPoint Presentation</vt:lpstr>
      <vt:lpstr>Scalarea datelor de intrare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Andreea-Corina Chelariu</dc:creator>
  <cp:lastModifiedBy>Andreea-Corina Chelariu</cp:lastModifiedBy>
  <cp:revision>5</cp:revision>
  <dcterms:created xsi:type="dcterms:W3CDTF">2025-04-24T20:22:18Z</dcterms:created>
  <dcterms:modified xsi:type="dcterms:W3CDTF">2025-04-27T15:34:10Z</dcterms:modified>
</cp:coreProperties>
</file>