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4D30C"/>
    <a:srgbClr val="ED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89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3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20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52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7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8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3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13E7-98D7-4EAE-9C62-CA47B39948D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4170-3D53-401B-862D-0C918D0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9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97">
              <a:srgbClr val="6C9CDA"/>
            </a:gs>
            <a:gs pos="93000">
              <a:schemeClr val="accent5">
                <a:lumMod val="40000"/>
                <a:lumOff val="60000"/>
              </a:schemeClr>
            </a:gs>
            <a:gs pos="0">
              <a:schemeClr val="accent5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414908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Создатели  проекта:</a:t>
            </a:r>
          </a:p>
          <a:p>
            <a:pPr algn="r"/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</a:rPr>
              <a:t>Ильечева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Анастасия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Игоревна</a:t>
            </a:r>
          </a:p>
          <a:p>
            <a:pPr algn="r"/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</a:rPr>
              <a:t>Илясова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Софи Евгеньевна</a:t>
            </a:r>
          </a:p>
          <a:p>
            <a:pPr algn="r"/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ru-RU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20688"/>
            <a:ext cx="5017497" cy="673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7920880" cy="165618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Showcard Gothic" pitchFamily="82" charset="0"/>
              </a:rPr>
              <a:t>Angry </a:t>
            </a:r>
            <a:r>
              <a:rPr lang="en-US" sz="6000" dirty="0" smtClean="0">
                <a:solidFill>
                  <a:srgbClr val="FFFF00"/>
                </a:solidFill>
                <a:latin typeface="Showcard Gothic" pitchFamily="82" charset="0"/>
              </a:rPr>
              <a:t>chickens</a:t>
            </a:r>
            <a:r>
              <a:rPr lang="en-US" sz="6000" dirty="0"/>
              <a:t/>
            </a:r>
            <a:br>
              <a:rPr lang="en-US" sz="6000" dirty="0"/>
            </a:b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1788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7097">
              <a:srgbClr val="6C9CDA"/>
            </a:gs>
            <a:gs pos="93000">
              <a:schemeClr val="accent5">
                <a:lumMod val="40000"/>
                <a:lumOff val="60000"/>
              </a:schemeClr>
            </a:gs>
            <a:gs pos="0">
              <a:schemeClr val="accent5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77724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FFFF00"/>
                </a:solidFill>
                <a:latin typeface="Bahnschrift SemiBold SemiConden" pitchFamily="34" charset="0"/>
              </a:rPr>
              <a:t>Идея проекта:</a:t>
            </a:r>
            <a:endParaRPr lang="ru-RU" dirty="0">
              <a:solidFill>
                <a:srgbClr val="FFFF00"/>
              </a:solidFill>
              <a:latin typeface="Bahnschrift SemiBold SemiConden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1412776"/>
            <a:ext cx="6336704" cy="4176464"/>
          </a:xfrm>
        </p:spPr>
        <p:txBody>
          <a:bodyPr/>
          <a:lstStyle/>
          <a:p>
            <a:pPr algn="l"/>
            <a:r>
              <a:rPr lang="ru-RU" i="1" dirty="0"/>
              <a:t> </a:t>
            </a: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Игра </a:t>
            </a:r>
            <a:r>
              <a:rPr lang="en-US" sz="2400" i="1" dirty="0">
                <a:solidFill>
                  <a:srgbClr val="FFFF00"/>
                </a:solidFill>
              </a:rPr>
              <a:t>angry chickens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</a:rPr>
              <a:t> - </a:t>
            </a: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клон знаменитой игры 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</a:rPr>
              <a:t>Angry birds</a:t>
            </a: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, которая, </a:t>
            </a: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развивает </a:t>
            </a: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меткость и расчетливость </a:t>
            </a: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пользователя. </a:t>
            </a:r>
          </a:p>
          <a:p>
            <a:pPr algn="l"/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Поскольку главной задачей игрока является сбить крысу из рогатки</a:t>
            </a:r>
            <a:endParaRPr lang="ru-RU" sz="240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33" b="99733" l="1670" r="81818">
                        <a14:foregroundMark x1="21336" y1="53333" x2="20965" y2="65600"/>
                        <a14:foregroundMark x1="11317" y1="69867" x2="11317" y2="69867"/>
                        <a14:foregroundMark x1="14657" y1="82133" x2="14657" y2="82133"/>
                        <a14:foregroundMark x1="17069" y1="66400" x2="17069" y2="66400"/>
                        <a14:foregroundMark x1="16512" y1="64800" x2="16512" y2="64800"/>
                        <a14:foregroundMark x1="11874" y1="69333" x2="11874" y2="69333"/>
                        <a14:foregroundMark x1="17254" y1="68000" x2="17254" y2="68000"/>
                        <a14:foregroundMark x1="10390" y1="72000" x2="10390" y2="72000"/>
                        <a14:foregroundMark x1="10761" y1="73867" x2="10761" y2="73867"/>
                        <a14:foregroundMark x1="11874" y1="74667" x2="11874" y2="74667"/>
                        <a14:foregroundMark x1="12059" y1="74400" x2="12059" y2="74400"/>
                        <a14:foregroundMark x1="12059" y1="73600" x2="12059" y2="73600"/>
                        <a14:foregroundMark x1="11874" y1="73067" x2="11874" y2="73067"/>
                        <a14:foregroundMark x1="11503" y1="72267" x2="11503" y2="72267"/>
                        <a14:foregroundMark x1="11503" y1="72267" x2="11503" y2="72267"/>
                        <a14:foregroundMark x1="11503" y1="71733" x2="11503" y2="71733"/>
                        <a14:foregroundMark x1="11503" y1="71733" x2="11503" y2="71733"/>
                        <a14:foregroundMark x1="11503" y1="71733" x2="11503" y2="71733"/>
                        <a14:backgroundMark x1="28942" y1="61600" x2="24675" y2="77067"/>
                        <a14:backgroundMark x1="20223" y1="74400" x2="17625" y2="86933"/>
                        <a14:backgroundMark x1="17625" y1="87733" x2="17625" y2="97333"/>
                        <a14:backgroundMark x1="12616" y1="70933" x2="12616" y2="70933"/>
                        <a14:backgroundMark x1="21707" y1="54133" x2="21707" y2="54133"/>
                        <a14:backgroundMark x1="21892" y1="58400" x2="21892" y2="58400"/>
                        <a14:backgroundMark x1="21892" y1="58400" x2="21892" y2="56533"/>
                        <a14:backgroundMark x1="21707" y1="56267" x2="21707" y2="56267"/>
                        <a14:backgroundMark x1="21707" y1="56267" x2="21707" y2="56267"/>
                        <a14:backgroundMark x1="21707" y1="56267" x2="21707" y2="56267"/>
                        <a14:backgroundMark x1="21707" y1="55733" x2="21707" y2="55733"/>
                        <a14:backgroundMark x1="21707" y1="55467" x2="21707" y2="55467"/>
                        <a14:backgroundMark x1="21707" y1="55467" x2="21707" y2="55467"/>
                        <a14:backgroundMark x1="21707" y1="54667" x2="21707" y2="54667"/>
                        <a14:backgroundMark x1="21707" y1="54667" x2="21707" y2="54667"/>
                        <a14:backgroundMark x1="21707" y1="54667" x2="21707" y2="54667"/>
                        <a14:backgroundMark x1="21707" y1="54667" x2="21707" y2="54667"/>
                        <a14:backgroundMark x1="21707" y1="54667" x2="21707" y2="54667"/>
                        <a14:backgroundMark x1="21707" y1="54667" x2="21707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37" t="34975" r="68693" b="6506"/>
          <a:stretch/>
        </p:blipFill>
        <p:spPr bwMode="auto">
          <a:xfrm>
            <a:off x="683568" y="3459187"/>
            <a:ext cx="2016224" cy="296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0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97">
              <a:srgbClr val="6C9CDA"/>
            </a:gs>
            <a:gs pos="93000">
              <a:schemeClr val="accent5">
                <a:lumMod val="40000"/>
                <a:lumOff val="60000"/>
              </a:schemeClr>
            </a:gs>
            <a:gs pos="0">
              <a:schemeClr val="accent5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FFFF00"/>
                </a:solidFill>
              </a:rPr>
              <a:t>ТЗ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696" y="1128054"/>
            <a:ext cx="82557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игры</a:t>
            </a:r>
            <a:r>
              <a:rPr lang="ru-RU" dirty="0">
                <a:solidFill>
                  <a:srgbClr val="FFFF00"/>
                </a:solidFill>
              </a:rPr>
              <a:t>: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вернуть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яйца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, несправедливо украденные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крысами.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игрока: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убить крысу выстрелом. Количество выстрелов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ограничено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(3 или 5 в зависимости от уровня).</a:t>
            </a:r>
          </a:p>
          <a:p>
            <a:endParaRPr lang="ru-RU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i="1" u="sng" dirty="0" smtClean="0">
                <a:solidFill>
                  <a:srgbClr val="FFFF00"/>
                </a:solidFill>
              </a:rPr>
              <a:t>Структура игры</a:t>
            </a:r>
            <a:r>
              <a:rPr lang="ru-RU" b="1" i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Запуская игру, пользователь видит предысторию, позволяющую погрузиться в игру, забавную картинку и кнопки уровней. 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Нажав на которые, открывается новое окно соответствующего уровня. 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игре 5 уровней. После "убийства"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врага открывается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новый уровень, а яйцо, отнятое у бедных курочек, возвращается домой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 истечение жизней, пользователь может вернуться на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основное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окно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и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пройти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уровень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еще раз. В течение всей игры в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правом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верхнем углу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главного экрана показывается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количество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возвратившихся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яиц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 родное гнездо.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После прохождения всей игры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открывается финальное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окно, где игрока поздравляют с победой и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предлагают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пройти игру еще раз</a:t>
            </a:r>
            <a:r>
              <a:rPr lang="ru-RU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17" b="97046" l="9916" r="896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29000"/>
            <a:ext cx="410445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7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325">
              <a:schemeClr val="tx2">
                <a:lumMod val="60000"/>
                <a:lumOff val="40000"/>
              </a:schemeClr>
            </a:gs>
            <a:gs pos="1750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7571184" cy="850106"/>
          </a:xfrm>
        </p:spPr>
        <p:txBody>
          <a:bodyPr>
            <a:normAutofit fontScale="90000"/>
          </a:bodyPr>
          <a:lstStyle/>
          <a:p>
            <a:r>
              <a:rPr lang="ru-RU" sz="3800" b="1" dirty="0" smtClean="0">
                <a:solidFill>
                  <a:srgbClr val="FFFF00"/>
                </a:solidFill>
              </a:rPr>
              <a:t>Реализация проекта и структура кода</a:t>
            </a:r>
            <a:endParaRPr lang="ru-RU" sz="3800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44526"/>
            <a:ext cx="5976664" cy="4200698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Язык программирования – </a:t>
            </a:r>
            <a:r>
              <a:rPr lang="en-US" sz="2200" dirty="0" smtClean="0"/>
              <a:t>python</a:t>
            </a:r>
          </a:p>
          <a:p>
            <a:r>
              <a:rPr lang="ru-RU" sz="2200" dirty="0" smtClean="0"/>
              <a:t>Используемые библиотеки</a:t>
            </a:r>
            <a:r>
              <a:rPr lang="en-US" sz="2200" dirty="0" smtClean="0"/>
              <a:t> </a:t>
            </a:r>
            <a:r>
              <a:rPr lang="ru-RU" sz="2200" dirty="0" smtClean="0"/>
              <a:t>и модули: </a:t>
            </a:r>
          </a:p>
          <a:p>
            <a:r>
              <a:rPr lang="en-US" sz="2200" dirty="0" err="1" smtClean="0"/>
              <a:t>pygame</a:t>
            </a:r>
            <a:r>
              <a:rPr lang="en-US" sz="2200" dirty="0" smtClean="0"/>
              <a:t>, Box2D, </a:t>
            </a:r>
            <a:r>
              <a:rPr lang="en-US" sz="2200" dirty="0" err="1" smtClean="0"/>
              <a:t>os</a:t>
            </a:r>
            <a:r>
              <a:rPr lang="ru-RU" sz="2200" dirty="0" smtClean="0"/>
              <a:t> и </a:t>
            </a:r>
            <a:r>
              <a:rPr lang="en-US" sz="2200" dirty="0" smtClean="0"/>
              <a:t>sys</a:t>
            </a:r>
            <a:endParaRPr lang="ru-RU" sz="2200" dirty="0" smtClean="0"/>
          </a:p>
          <a:p>
            <a:r>
              <a:rPr lang="ru-RU" sz="2200" dirty="0" smtClean="0"/>
              <a:t>Проект содержит 2 дополнительные папки: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</a:t>
            </a:r>
            <a:r>
              <a:rPr lang="ru-RU" sz="2200" dirty="0" smtClean="0"/>
              <a:t> </a:t>
            </a:r>
            <a:r>
              <a:rPr lang="ru-RU" sz="1400" i="1" dirty="0" smtClean="0"/>
              <a:t>(</a:t>
            </a:r>
            <a:r>
              <a:rPr lang="ru-RU" sz="1400" i="1" dirty="0" err="1" smtClean="0"/>
              <a:t>назв</a:t>
            </a:r>
            <a:r>
              <a:rPr lang="ru-RU" sz="1400" i="1" dirty="0" smtClean="0"/>
              <a:t> от </a:t>
            </a:r>
            <a:r>
              <a:rPr lang="en-US" sz="1400" i="1" dirty="0" smtClean="0"/>
              <a:t>Box.2D) </a:t>
            </a:r>
            <a:r>
              <a:rPr lang="en-US" sz="2200" dirty="0" smtClean="0"/>
              <a:t>– </a:t>
            </a:r>
            <a:r>
              <a:rPr lang="ru-RU" sz="2200" dirty="0" smtClean="0"/>
              <a:t>тут собраны файлы с кодом, где прописана физическая составляющая игры, собраны глобальные переменные и константы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200" dirty="0" smtClean="0"/>
              <a:t> – </a:t>
            </a:r>
            <a:r>
              <a:rPr lang="ru-RU" sz="2200" dirty="0" smtClean="0"/>
              <a:t>тут собраны графические, текстовые </a:t>
            </a:r>
          </a:p>
          <a:p>
            <a:pPr marL="0" indent="0">
              <a:buNone/>
            </a:pPr>
            <a:r>
              <a:rPr lang="ru-RU" sz="2200" dirty="0" smtClean="0"/>
              <a:t>        и аудио файлы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endParaRPr lang="ru-RU" sz="2200" dirty="0"/>
          </a:p>
          <a:p>
            <a:endParaRPr lang="en-US" sz="2200" dirty="0"/>
          </a:p>
          <a:p>
            <a:endParaRPr lang="ru-RU" sz="20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52736"/>
            <a:ext cx="2083858" cy="19294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140968"/>
            <a:ext cx="2595484" cy="356785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32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650">
              <a:schemeClr val="accent5">
                <a:lumMod val="60000"/>
                <a:lumOff val="40000"/>
              </a:schemeClr>
            </a:gs>
            <a:gs pos="11674">
              <a:schemeClr val="tx2">
                <a:lumMod val="61000"/>
                <a:lumOff val="39000"/>
                <a:alpha val="98000"/>
              </a:schemeClr>
            </a:gs>
            <a:gs pos="3325">
              <a:schemeClr val="tx2">
                <a:lumMod val="60000"/>
                <a:lumOff val="40000"/>
              </a:schemeClr>
            </a:gs>
            <a:gs pos="1750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51520" y="548680"/>
            <a:ext cx="7488832" cy="4824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b="1" dirty="0" smtClean="0">
                <a:solidFill>
                  <a:srgbClr val="FFFF00"/>
                </a:solidFill>
              </a:rPr>
              <a:t>Основная Файловая структура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Код содержит большое количество </a:t>
            </a:r>
            <a:r>
              <a:rPr lang="en-US" sz="2000" dirty="0" smtClean="0"/>
              <a:t>Python</a:t>
            </a:r>
            <a:r>
              <a:rPr lang="ru-RU" sz="2000" dirty="0" smtClean="0"/>
              <a:t> файлов, однако основным является </a:t>
            </a:r>
            <a:r>
              <a:rPr lang="en-US" sz="2000" dirty="0" smtClean="0"/>
              <a:t>main.py</a:t>
            </a:r>
            <a:r>
              <a:rPr lang="ru-RU" sz="2000" dirty="0" smtClean="0"/>
              <a:t>, где комплектуется сама игра</a:t>
            </a:r>
          </a:p>
          <a:p>
            <a:r>
              <a:rPr lang="ru-RU" sz="2000" dirty="0" smtClean="0"/>
              <a:t>В </a:t>
            </a:r>
            <a:r>
              <a:rPr lang="en-US" sz="2000" dirty="0" smtClean="0"/>
              <a:t>Bird </a:t>
            </a:r>
            <a:r>
              <a:rPr lang="ru-RU" sz="2000" dirty="0" smtClean="0"/>
              <a:t>прописана реализация куриц</a:t>
            </a:r>
          </a:p>
          <a:p>
            <a:r>
              <a:rPr lang="ru-RU" sz="2000" dirty="0" smtClean="0"/>
              <a:t>В </a:t>
            </a:r>
            <a:r>
              <a:rPr lang="en-US" sz="2000" dirty="0" smtClean="0"/>
              <a:t>Level </a:t>
            </a:r>
            <a:r>
              <a:rPr lang="ru-RU" sz="2000" dirty="0" smtClean="0"/>
              <a:t>основные параметры общие для всех уровней</a:t>
            </a:r>
          </a:p>
          <a:p>
            <a:r>
              <a:rPr lang="ru-RU" sz="2000" dirty="0" smtClean="0"/>
              <a:t>В </a:t>
            </a:r>
            <a:r>
              <a:rPr lang="en-US" sz="2000" dirty="0" smtClean="0"/>
              <a:t>levels – </a:t>
            </a:r>
            <a:r>
              <a:rPr lang="ru-RU" sz="2000" dirty="0" smtClean="0"/>
              <a:t>параметры индивидуальные для каждого уровня</a:t>
            </a:r>
          </a:p>
          <a:p>
            <a:r>
              <a:rPr lang="ru-RU" sz="2000" dirty="0" smtClean="0"/>
              <a:t>Файл </a:t>
            </a:r>
            <a:r>
              <a:rPr lang="en-US" sz="2000" dirty="0" smtClean="0"/>
              <a:t>button </a:t>
            </a:r>
            <a:r>
              <a:rPr lang="ru-RU" sz="2000" dirty="0" smtClean="0"/>
              <a:t>содержит код реализующий работу кнопок</a:t>
            </a:r>
          </a:p>
          <a:p>
            <a:r>
              <a:rPr lang="ru-RU" sz="2000" dirty="0" smtClean="0"/>
              <a:t>В </a:t>
            </a:r>
            <a:r>
              <a:rPr lang="en-US" sz="2000" dirty="0" smtClean="0"/>
              <a:t>Finish</a:t>
            </a:r>
            <a:r>
              <a:rPr lang="ru-RU" sz="2000" dirty="0" smtClean="0"/>
              <a:t>_</a:t>
            </a:r>
            <a:r>
              <a:rPr lang="en-US" sz="2000" dirty="0" smtClean="0"/>
              <a:t>widow </a:t>
            </a:r>
            <a:r>
              <a:rPr lang="ru-RU" sz="2000" dirty="0" smtClean="0"/>
              <a:t>код, с помощью которого отображается </a:t>
            </a:r>
          </a:p>
          <a:p>
            <a:pPr marL="0" indent="0">
              <a:buNone/>
            </a:pPr>
            <a:r>
              <a:rPr lang="ru-RU" sz="2000" dirty="0" smtClean="0"/>
              <a:t>   Финальное окно с его содержанием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32" y="1988840"/>
            <a:ext cx="2114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0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750">
              <a:schemeClr val="accent5">
                <a:lumMod val="40000"/>
                <a:lumOff val="60000"/>
              </a:schemeClr>
            </a:gs>
            <a:gs pos="36675">
              <a:schemeClr val="accent5">
                <a:lumMod val="60000"/>
                <a:lumOff val="40000"/>
              </a:schemeClr>
            </a:gs>
            <a:gs pos="11674">
              <a:schemeClr val="accent5">
                <a:lumMod val="60000"/>
                <a:lumOff val="40000"/>
              </a:schemeClr>
            </a:gs>
            <a:gs pos="3325">
              <a:schemeClr val="tx2">
                <a:lumMod val="60000"/>
                <a:lumOff val="40000"/>
              </a:schemeClr>
            </a:gs>
            <a:gs pos="1750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17" b="97537" l="4213" r="960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41980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274638"/>
            <a:ext cx="8651304" cy="1282154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FF00"/>
                </a:solidFill>
              </a:rPr>
              <a:t>Перспектива и доработка проекта </a:t>
            </a:r>
            <a:endParaRPr lang="ru-RU" sz="4000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5832648" cy="3464731"/>
          </a:xfrm>
        </p:spPr>
        <p:txBody>
          <a:bodyPr>
            <a:normAutofit fontScale="92500"/>
          </a:bodyPr>
          <a:lstStyle/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Создания настройки языка игры</a:t>
            </a:r>
          </a:p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Увеличение количества уровней</a:t>
            </a:r>
          </a:p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Введение наград за преодоление каждого уровня</a:t>
            </a:r>
          </a:p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Создание темной и светлой темы</a:t>
            </a:r>
          </a:p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</a:rPr>
              <a:t>увеличений графических эффектов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7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990">
              <a:schemeClr val="accent5">
                <a:lumMod val="60000"/>
                <a:lumOff val="40000"/>
              </a:schemeClr>
            </a:gs>
            <a:gs pos="81650">
              <a:schemeClr val="accent5">
                <a:lumMod val="60000"/>
                <a:lumOff val="40000"/>
              </a:schemeClr>
            </a:gs>
            <a:gs pos="11674">
              <a:schemeClr val="tx2">
                <a:lumMod val="61000"/>
                <a:lumOff val="39000"/>
                <a:alpha val="98000"/>
              </a:schemeClr>
            </a:gs>
            <a:gs pos="3325">
              <a:schemeClr val="tx2">
                <a:lumMod val="60000"/>
                <a:lumOff val="40000"/>
              </a:schemeClr>
            </a:gs>
            <a:gs pos="1750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rgbClr val="FFFF00"/>
                </a:solidFill>
              </a:rPr>
              <a:t>На этом все</a:t>
            </a:r>
            <a:br>
              <a:rPr lang="ru-RU" sz="5400" b="1" dirty="0" smtClean="0">
                <a:solidFill>
                  <a:srgbClr val="FFFF00"/>
                </a:solidFill>
              </a:rPr>
            </a:br>
            <a:r>
              <a:rPr lang="ru-RU" sz="5400" b="1" dirty="0" smtClean="0">
                <a:solidFill>
                  <a:srgbClr val="FFFF00"/>
                </a:solidFill>
              </a:rPr>
              <a:t>спасибо за внимание</a:t>
            </a:r>
            <a:r>
              <a:rPr lang="ru-RU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ru-RU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4" b="99338" l="0" r="93418">
                        <a14:foregroundMark x1="14650" y1="62252" x2="14650" y2="62252"/>
                        <a14:foregroundMark x1="15711" y1="62693" x2="15711" y2="62693"/>
                        <a14:foregroundMark x1="18684" y1="64901" x2="18684" y2="64901"/>
                        <a14:foregroundMark x1="16136" y1="69978" x2="16136" y2="69978"/>
                        <a14:foregroundMark x1="18471" y1="72406" x2="18471" y2="72406"/>
                        <a14:foregroundMark x1="25265" y1="73068" x2="25265" y2="73068"/>
                        <a14:foregroundMark x1="31635" y1="78146" x2="31635" y2="78146"/>
                        <a14:foregroundMark x1="34607" y1="81457" x2="34607" y2="81457"/>
                        <a14:foregroundMark x1="37155" y1="85872" x2="37155" y2="85872"/>
                        <a14:foregroundMark x1="25902" y1="85872" x2="25902" y2="85872"/>
                        <a14:foregroundMark x1="35032" y1="88962" x2="35032" y2="88962"/>
                        <a14:backgroundMark x1="13588" y1="64018" x2="13588" y2="64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120" y="2060848"/>
            <a:ext cx="5112568" cy="49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23" b="98899" l="2193" r="896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24141"/>
            <a:ext cx="43434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50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316</Words>
  <Application>Microsoft Office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Angry chickens </vt:lpstr>
      <vt:lpstr>Идея проекта:</vt:lpstr>
      <vt:lpstr>ТЗ</vt:lpstr>
      <vt:lpstr>Реализация проекта и структура кода</vt:lpstr>
      <vt:lpstr>Презентация PowerPoint</vt:lpstr>
      <vt:lpstr>Перспектива и доработка проекта </vt:lpstr>
      <vt:lpstr>На этом все 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19</cp:revision>
  <dcterms:created xsi:type="dcterms:W3CDTF">2024-02-26T16:45:23Z</dcterms:created>
  <dcterms:modified xsi:type="dcterms:W3CDTF">2024-02-27T12:03:56Z</dcterms:modified>
</cp:coreProperties>
</file>