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93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0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98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19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50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893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18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35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7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44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91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67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88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17FC70-66A1-4FE1-ADBF-3379F779F00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809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Основы промышленного программирования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Ильичева Анастасия</a:t>
            </a:r>
          </a:p>
          <a:p>
            <a:r>
              <a:rPr lang="en-US" dirty="0" smtClean="0"/>
              <a:t>IT-</a:t>
            </a:r>
            <a:r>
              <a:rPr lang="ru-RU" dirty="0" smtClean="0"/>
              <a:t>куб </a:t>
            </a:r>
            <a:r>
              <a:rPr lang="ru-RU" dirty="0" err="1" smtClean="0"/>
              <a:t>г.Самара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3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Создание приложения, позволяющего читать файлы в формате </a:t>
            </a:r>
            <a:r>
              <a:rPr lang="en-US" dirty="0" smtClean="0"/>
              <a:t>txt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Найти информацию по данной теме</a:t>
            </a:r>
          </a:p>
          <a:p>
            <a:r>
              <a:rPr lang="ru-RU" dirty="0" smtClean="0"/>
              <a:t>Разработать необходимые базы данных</a:t>
            </a:r>
          </a:p>
          <a:p>
            <a:r>
              <a:rPr lang="ru-RU" dirty="0" smtClean="0"/>
              <a:t>Продумать пользовательский интерфейс</a:t>
            </a:r>
          </a:p>
          <a:p>
            <a:r>
              <a:rPr lang="ru-RU" dirty="0" smtClean="0"/>
              <a:t>Разработать приложение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74" y="4023360"/>
            <a:ext cx="2638686" cy="15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8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моего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6477895" cy="4195481"/>
          </a:xfrm>
        </p:spPr>
        <p:txBody>
          <a:bodyPr/>
          <a:lstStyle/>
          <a:p>
            <a:r>
              <a:rPr lang="ru-RU" dirty="0" smtClean="0"/>
              <a:t>Имеет возможность создания библиотеки</a:t>
            </a:r>
          </a:p>
          <a:p>
            <a:r>
              <a:rPr lang="ru-RU" dirty="0" smtClean="0"/>
              <a:t>Вывод текста книги</a:t>
            </a:r>
          </a:p>
          <a:p>
            <a:r>
              <a:rPr lang="ru-RU" dirty="0" smtClean="0"/>
              <a:t>Возможность работы с базами данных (заметки и описание книг)</a:t>
            </a:r>
          </a:p>
          <a:p>
            <a:r>
              <a:rPr lang="ru-RU" dirty="0" smtClean="0"/>
              <a:t>Менять стили, размер шрифта</a:t>
            </a:r>
          </a:p>
          <a:p>
            <a:r>
              <a:rPr lang="ru-RU" dirty="0" smtClean="0"/>
              <a:t>Смена цвета </a:t>
            </a:r>
            <a:r>
              <a:rPr lang="ru-RU" dirty="0" err="1" smtClean="0"/>
              <a:t>виджета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35" y="1347860"/>
            <a:ext cx="476316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</a:t>
            </a:r>
            <a:r>
              <a:rPr lang="en-US" dirty="0" smtClean="0"/>
              <a:t> – Python</a:t>
            </a:r>
            <a:endParaRPr lang="ru-RU" dirty="0" smtClean="0"/>
          </a:p>
          <a:p>
            <a:r>
              <a:rPr lang="ru-RU" dirty="0" smtClean="0"/>
              <a:t>Среда разработки –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ru-RU" dirty="0" smtClean="0"/>
              <a:t>База данных – </a:t>
            </a:r>
            <a:r>
              <a:rPr lang="en-US" dirty="0" smtClean="0"/>
              <a:t>SQLite Studio</a:t>
            </a:r>
          </a:p>
          <a:p>
            <a:r>
              <a:rPr lang="ru-RU" dirty="0" smtClean="0"/>
              <a:t>Библиотеки</a:t>
            </a:r>
            <a:r>
              <a:rPr lang="en-US" dirty="0" smtClean="0"/>
              <a:t>: PyQt5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978" y="1288472"/>
            <a:ext cx="5548843" cy="434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4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0838" y="2547525"/>
            <a:ext cx="9404723" cy="140053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898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85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Основы промышленного программирования</vt:lpstr>
      <vt:lpstr>Цели и задачи</vt:lpstr>
      <vt:lpstr>Функционал моего приложения</vt:lpstr>
      <vt:lpstr>Техническая реализация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промышленного программирования</dc:title>
  <dc:creator>Настя</dc:creator>
  <cp:lastModifiedBy>Настя</cp:lastModifiedBy>
  <cp:revision>3</cp:revision>
  <dcterms:created xsi:type="dcterms:W3CDTF">2023-11-19T19:17:15Z</dcterms:created>
  <dcterms:modified xsi:type="dcterms:W3CDTF">2023-11-19T19:40:03Z</dcterms:modified>
</cp:coreProperties>
</file>