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1" r:id="rId14"/>
    <p:sldId id="269" r:id="rId15"/>
    <p:sldId id="272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5448" y="4581128"/>
            <a:ext cx="4968552" cy="64434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Виконала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Кір’як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А. В. </a:t>
            </a:r>
          </a:p>
          <a:p>
            <a:pPr algn="l"/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студентка І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курсу</a:t>
            </a:r>
          </a:p>
          <a:p>
            <a:pPr algn="l"/>
            <a:r>
              <a:rPr lang="ru-RU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Керівник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Антоненко О.С.</a:t>
            </a:r>
          </a:p>
          <a:p>
            <a:pPr algn="l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5976664" cy="1470025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Вищий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навчальний заклад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72817" y="4046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МІНІСТЕРСТВО ОСВІТИ І НАУКИ УКРАЇНИ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ОДЕСЬКИЙ НАЦІОНАЛЬНИЙ УНІВЕРСИТЕТ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І.І.Мечникова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Факультет математики,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фізики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інформаційних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технологій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6222911"/>
            <a:ext cx="15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Одеса – 2023 </a:t>
            </a:r>
          </a:p>
        </p:txBody>
      </p:sp>
    </p:spTree>
    <p:extLst>
      <p:ext uri="{BB962C8B-B14F-4D97-AF65-F5344CB8AC3E}">
        <p14:creationId xmlns:p14="http://schemas.microsoft.com/office/powerpoint/2010/main" val="40524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 </a:t>
            </a:r>
            <a:r>
              <a:rPr lang="en-US" dirty="0" smtClean="0"/>
              <a:t>human</a:t>
            </a:r>
            <a:endParaRPr lang="ru-RU" dirty="0"/>
          </a:p>
        </p:txBody>
      </p:sp>
      <p:pic>
        <p:nvPicPr>
          <p:cNvPr id="6146" name="Picture 2" descr="C:\Users\User\Desktop\image_2023-06-22_06-31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894822" cy="50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US" dirty="0" smtClean="0"/>
              <a:t>teacher</a:t>
            </a:r>
            <a:endParaRPr lang="ru-RU" dirty="0"/>
          </a:p>
        </p:txBody>
      </p:sp>
      <p:pic>
        <p:nvPicPr>
          <p:cNvPr id="7170" name="Picture 2" descr="C:\Users\User\Desktop\image_2023-06-22_06-32-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52928" cy="48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User\Desktop\image_2023-06-22_06-34-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56338" cy="40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Функції класу </a:t>
            </a:r>
            <a:r>
              <a:rPr lang="en-US" dirty="0"/>
              <a:t>student</a:t>
            </a:r>
            <a:endParaRPr lang="ru-RU" dirty="0"/>
          </a:p>
        </p:txBody>
      </p:sp>
      <p:pic>
        <p:nvPicPr>
          <p:cNvPr id="10242" name="Picture 2" descr="C:\Users\User\Desktop\image_2023-06-22_11-46-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3" y="1990725"/>
            <a:ext cx="3545540" cy="16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User\Desktop\image_2023-06-22_11-48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990725"/>
            <a:ext cx="38989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User\Desktop\image_2023-06-22_11-48-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4581128"/>
            <a:ext cx="4217440" cy="144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C:\Users\User\Desktop\image_2023-06-22_06-34-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056784" cy="507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Клусу </a:t>
            </a:r>
            <a:r>
              <a:rPr lang="en-US" dirty="0"/>
              <a:t>grade</a:t>
            </a:r>
            <a:endParaRPr lang="ru-RU" dirty="0"/>
          </a:p>
        </p:txBody>
      </p:sp>
      <p:pic>
        <p:nvPicPr>
          <p:cNvPr id="11266" name="Picture 2" descr="C:\Users\User\Desktop\image_2023-06-22_11-50-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2777"/>
            <a:ext cx="4441472" cy="17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User\Desktop\image_2023-06-22_11-50-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02021"/>
            <a:ext cx="7055060" cy="163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60672" cy="1039427"/>
          </a:xfrm>
        </p:spPr>
        <p:txBody>
          <a:bodyPr/>
          <a:lstStyle/>
          <a:p>
            <a:r>
              <a:rPr lang="uk-UA" dirty="0" smtClean="0"/>
              <a:t>Дякую за перегляд!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r>
              <a:rPr lang="ru-RU" dirty="0" err="1"/>
              <a:t>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/>
              <a:t>ієрархії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на тему </a:t>
            </a:r>
            <a:r>
              <a:rPr lang="ru-RU" dirty="0" err="1"/>
              <a:t>вищого</a:t>
            </a:r>
            <a:r>
              <a:rPr lang="ru-RU" dirty="0"/>
              <a:t> </a:t>
            </a:r>
            <a:r>
              <a:rPr lang="ru-RU" dirty="0" err="1"/>
              <a:t>навчального</a:t>
            </a:r>
            <a:r>
              <a:rPr lang="ru-RU" dirty="0"/>
              <a:t> закладу. </a:t>
            </a:r>
          </a:p>
          <a:p>
            <a:pPr marL="114300" indent="0">
              <a:buNone/>
            </a:pP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: «Людина» (ПІБ, </a:t>
            </a:r>
            <a:r>
              <a:rPr lang="ru-RU" dirty="0" err="1" smtClean="0"/>
              <a:t>вік</a:t>
            </a:r>
            <a:r>
              <a:rPr lang="ru-RU" dirty="0" smtClean="0"/>
              <a:t>), </a:t>
            </a:r>
            <a:r>
              <a:rPr lang="ru-RU" dirty="0" err="1"/>
              <a:t>спадкоємці</a:t>
            </a:r>
            <a:r>
              <a:rPr lang="ru-RU" dirty="0"/>
              <a:t> «Студент» (</a:t>
            </a:r>
            <a:r>
              <a:rPr lang="ru-RU" dirty="0" err="1"/>
              <a:t>група</a:t>
            </a:r>
            <a:r>
              <a:rPr lang="ru-RU" dirty="0"/>
              <a:t>, факультет, список </a:t>
            </a:r>
            <a:r>
              <a:rPr lang="ru-RU" dirty="0" err="1"/>
              <a:t>оцінок</a:t>
            </a:r>
            <a:r>
              <a:rPr lang="ru-RU" dirty="0"/>
              <a:t> за </a:t>
            </a:r>
            <a:r>
              <a:rPr lang="ru-RU" dirty="0" err="1"/>
              <a:t>поточний</a:t>
            </a:r>
            <a:r>
              <a:rPr lang="ru-RU" dirty="0"/>
              <a:t> курс), «</a:t>
            </a:r>
            <a:r>
              <a:rPr lang="ru-RU" dirty="0" err="1"/>
              <a:t>Викладач</a:t>
            </a:r>
            <a:r>
              <a:rPr lang="ru-RU" dirty="0"/>
              <a:t>» (</a:t>
            </a:r>
            <a:r>
              <a:rPr lang="ru-RU" dirty="0" err="1"/>
              <a:t>додаткові</a:t>
            </a:r>
            <a:r>
              <a:rPr lang="ru-RU" dirty="0"/>
              <a:t> поля: </a:t>
            </a:r>
            <a:r>
              <a:rPr lang="ru-RU" dirty="0" err="1"/>
              <a:t>ступінь</a:t>
            </a:r>
            <a:r>
              <a:rPr lang="ru-RU" dirty="0"/>
              <a:t>, предмет,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викладає</a:t>
            </a:r>
            <a:r>
              <a:rPr lang="ru-RU" dirty="0"/>
              <a:t>), «</a:t>
            </a:r>
            <a:r>
              <a:rPr lang="ru-RU" dirty="0" err="1"/>
              <a:t>Оцінка</a:t>
            </a:r>
            <a:r>
              <a:rPr lang="ru-RU" dirty="0"/>
              <a:t>» (</a:t>
            </a:r>
            <a:r>
              <a:rPr lang="ru-RU" dirty="0" smtClean="0"/>
              <a:t>предмет, </a:t>
            </a:r>
            <a:r>
              <a:rPr lang="ru-RU" dirty="0" err="1" smtClean="0"/>
              <a:t>залік</a:t>
            </a:r>
            <a:r>
              <a:rPr lang="ru-RU" dirty="0" smtClean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 smtClean="0"/>
              <a:t>іспит</a:t>
            </a:r>
            <a:r>
              <a:rPr lang="ru-RU" dirty="0" smtClean="0"/>
              <a:t>, </a:t>
            </a:r>
            <a:r>
              <a:rPr lang="ru-RU" dirty="0" err="1"/>
              <a:t>методи</a:t>
            </a:r>
            <a:r>
              <a:rPr lang="ru-RU" dirty="0"/>
              <a:t>: </a:t>
            </a:r>
            <a:r>
              <a:rPr lang="ru-RU" dirty="0" err="1"/>
              <a:t>оцінка</a:t>
            </a:r>
            <a:r>
              <a:rPr lang="ru-RU" dirty="0"/>
              <a:t> за шкалою ECTS, </a:t>
            </a:r>
            <a:r>
              <a:rPr lang="ru-RU" dirty="0" err="1"/>
              <a:t>оцінка</a:t>
            </a:r>
            <a:r>
              <a:rPr lang="ru-RU" dirty="0"/>
              <a:t> словами: «</a:t>
            </a:r>
            <a:r>
              <a:rPr lang="ru-RU" dirty="0" err="1"/>
              <a:t>відмінно</a:t>
            </a:r>
            <a:r>
              <a:rPr lang="ru-RU" dirty="0"/>
              <a:t>», «добре» </a:t>
            </a:r>
            <a:r>
              <a:rPr lang="ru-RU" dirty="0" err="1"/>
              <a:t>тощо</a:t>
            </a:r>
            <a:r>
              <a:rPr lang="ru-RU" dirty="0"/>
              <a:t>).</a:t>
            </a:r>
          </a:p>
          <a:p>
            <a:pPr marL="114300" indent="0">
              <a:buNone/>
            </a:pPr>
            <a:r>
              <a:rPr lang="ru-RU" dirty="0" err="1"/>
              <a:t>Визначити</a:t>
            </a:r>
            <a:r>
              <a:rPr lang="ru-RU" dirty="0"/>
              <a:t> метод –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стипендію</a:t>
            </a:r>
            <a:r>
              <a:rPr lang="ru-RU" dirty="0"/>
              <a:t> студента за семестр (</a:t>
            </a:r>
            <a:r>
              <a:rPr lang="ru-RU" dirty="0" err="1"/>
              <a:t>повернути</a:t>
            </a:r>
            <a:r>
              <a:rPr lang="ru-RU" dirty="0"/>
              <a:t> </a:t>
            </a:r>
            <a:r>
              <a:rPr lang="ru-RU" dirty="0" err="1"/>
              <a:t>підвищену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все добре, і </a:t>
            </a:r>
            <a:r>
              <a:rPr lang="ru-RU" dirty="0" err="1"/>
              <a:t>звичайну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незадовільно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незалік</a:t>
            </a:r>
            <a:r>
              <a:rPr lang="ru-RU" dirty="0"/>
              <a:t> і </a:t>
            </a:r>
            <a:r>
              <a:rPr lang="ru-RU" dirty="0" err="1"/>
              <a:t>середня</a:t>
            </a:r>
            <a:r>
              <a:rPr lang="ru-RU" dirty="0"/>
              <a:t> </a:t>
            </a:r>
            <a:r>
              <a:rPr lang="ru-RU" dirty="0" err="1"/>
              <a:t>оцінка</a:t>
            </a:r>
            <a:r>
              <a:rPr lang="ru-RU" dirty="0"/>
              <a:t> не </a:t>
            </a:r>
            <a:r>
              <a:rPr lang="ru-RU" dirty="0" err="1"/>
              <a:t>нижча</a:t>
            </a:r>
            <a:r>
              <a:rPr lang="ru-RU" dirty="0"/>
              <a:t> за «добре»).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Загальний</a:t>
            </a:r>
            <a:r>
              <a:rPr lang="ru-RU" dirty="0"/>
              <a:t> алгоритм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ru-RU" dirty="0"/>
              <a:t>Даний код </a:t>
            </a:r>
            <a:r>
              <a:rPr lang="ru-RU" dirty="0" err="1"/>
              <a:t>представляє</a:t>
            </a:r>
            <a:r>
              <a:rPr lang="ru-RU" dirty="0"/>
              <a:t> собою </a:t>
            </a:r>
            <a:r>
              <a:rPr lang="ru-RU" dirty="0" err="1"/>
              <a:t>університетську</a:t>
            </a:r>
            <a:r>
              <a:rPr lang="ru-RU" dirty="0"/>
              <a:t> систему, яка </a:t>
            </a:r>
            <a:r>
              <a:rPr lang="ru-RU" dirty="0" err="1"/>
              <a:t>має</a:t>
            </a:r>
            <a:r>
              <a:rPr lang="ru-RU" dirty="0"/>
              <a:t> меню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викладачами</a:t>
            </a:r>
            <a:r>
              <a:rPr lang="ru-RU" dirty="0"/>
              <a:t> </a:t>
            </a:r>
            <a:r>
              <a:rPr lang="ru-RU" dirty="0" smtClean="0"/>
              <a:t>та студентами</a:t>
            </a:r>
            <a:r>
              <a:rPr lang="ru-RU" dirty="0"/>
              <a:t>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Головне </a:t>
            </a:r>
            <a:r>
              <a:rPr lang="ru-RU" dirty="0"/>
              <a:t>меню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опції</a:t>
            </a:r>
            <a:r>
              <a:rPr lang="ru-RU" dirty="0"/>
              <a:t> "</a:t>
            </a:r>
            <a:r>
              <a:rPr lang="ru-RU" dirty="0" err="1"/>
              <a:t>Викладачі</a:t>
            </a:r>
            <a:r>
              <a:rPr lang="ru-RU" dirty="0"/>
              <a:t>", "</a:t>
            </a:r>
            <a:r>
              <a:rPr lang="ru-RU" dirty="0" err="1"/>
              <a:t>Студенти</a:t>
            </a:r>
            <a:r>
              <a:rPr lang="ru-RU" dirty="0"/>
              <a:t>" і "</a:t>
            </a:r>
            <a:r>
              <a:rPr lang="ru-RU" dirty="0" err="1"/>
              <a:t>Вихід</a:t>
            </a:r>
            <a:r>
              <a:rPr lang="ru-RU" dirty="0"/>
              <a:t>".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обрати одну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опцій</a:t>
            </a:r>
            <a:r>
              <a:rPr lang="ru-RU" dirty="0"/>
              <a:t>.</a:t>
            </a:r>
          </a:p>
          <a:p>
            <a:pPr marL="114300" indent="0">
              <a:buNone/>
            </a:pPr>
            <a:r>
              <a:rPr lang="ru-RU" dirty="0"/>
              <a:t>У меню "</a:t>
            </a:r>
            <a:r>
              <a:rPr lang="ru-RU" dirty="0" err="1"/>
              <a:t>Викладачі</a:t>
            </a:r>
            <a:r>
              <a:rPr lang="ru-RU" dirty="0"/>
              <a:t>"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переглянути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одного </a:t>
            </a:r>
            <a:r>
              <a:rPr lang="ru-RU" dirty="0" err="1" smtClean="0"/>
              <a:t>викладачів</a:t>
            </a:r>
            <a:r>
              <a:rPr lang="ru-RU" dirty="0"/>
              <a:t>, </a:t>
            </a:r>
            <a:r>
              <a:rPr lang="ru-RU" dirty="0" err="1"/>
              <a:t>додати</a:t>
            </a:r>
            <a:r>
              <a:rPr lang="ru-RU" dirty="0"/>
              <a:t> нового </a:t>
            </a:r>
            <a:r>
              <a:rPr lang="ru-RU" dirty="0" err="1"/>
              <a:t>викладача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 </a:t>
            </a:r>
            <a:r>
              <a:rPr lang="ru-RU" dirty="0" err="1" smtClean="0"/>
              <a:t>існуючого</a:t>
            </a:r>
            <a:r>
              <a:rPr lang="ru-RU" dirty="0" smtClean="0"/>
              <a:t>.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У меню "</a:t>
            </a:r>
            <a:r>
              <a:rPr lang="ru-RU" dirty="0" err="1"/>
              <a:t>Студенти</a:t>
            </a:r>
            <a:r>
              <a:rPr lang="ru-RU" dirty="0"/>
              <a:t>"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переглянути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</a:t>
            </a:r>
            <a:r>
              <a:rPr lang="ru-RU" dirty="0" smtClean="0"/>
              <a:t>про одного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студентів</a:t>
            </a:r>
            <a:r>
              <a:rPr lang="ru-RU" dirty="0"/>
              <a:t>, </a:t>
            </a:r>
            <a:r>
              <a:rPr lang="ru-RU" dirty="0" err="1"/>
              <a:t>додати</a:t>
            </a:r>
            <a:r>
              <a:rPr lang="ru-RU" dirty="0"/>
              <a:t> нового студента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студента.</a:t>
            </a:r>
          </a:p>
          <a:p>
            <a:pPr marL="114300" indent="0">
              <a:buNone/>
            </a:pP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у </a:t>
            </a:r>
            <a:r>
              <a:rPr lang="ru-RU" dirty="0" err="1"/>
              <a:t>циклі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триває</a:t>
            </a:r>
            <a:r>
              <a:rPr lang="ru-RU" dirty="0"/>
              <a:t> </a:t>
            </a:r>
            <a:r>
              <a:rPr lang="ru-RU" dirty="0" err="1"/>
              <a:t>доти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не </a:t>
            </a:r>
            <a:r>
              <a:rPr lang="ru-RU" dirty="0" err="1"/>
              <a:t>обере</a:t>
            </a:r>
            <a:r>
              <a:rPr lang="ru-RU" dirty="0"/>
              <a:t> </a:t>
            </a:r>
            <a:r>
              <a:rPr lang="ru-RU" dirty="0" err="1"/>
              <a:t>опцію</a:t>
            </a:r>
            <a:r>
              <a:rPr lang="ru-RU" dirty="0"/>
              <a:t> "</a:t>
            </a:r>
            <a:r>
              <a:rPr lang="ru-RU" dirty="0" err="1"/>
              <a:t>Вихід</a:t>
            </a:r>
            <a:r>
              <a:rPr lang="ru-RU" dirty="0"/>
              <a:t>". </a:t>
            </a:r>
            <a:r>
              <a:rPr lang="ru-RU" dirty="0" err="1"/>
              <a:t>Підменю</a:t>
            </a:r>
            <a:r>
              <a:rPr lang="ru-RU" dirty="0"/>
              <a:t> для </a:t>
            </a:r>
            <a:r>
              <a:rPr lang="ru-RU" dirty="0" err="1"/>
              <a:t>викладачів</a:t>
            </a:r>
            <a:r>
              <a:rPr lang="ru-RU" dirty="0"/>
              <a:t> і </a:t>
            </a:r>
            <a:r>
              <a:rPr lang="ru-RU" dirty="0" err="1"/>
              <a:t>студентів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у </a:t>
            </a:r>
            <a:r>
              <a:rPr lang="ru-RU" dirty="0" err="1"/>
              <a:t>циклі</a:t>
            </a:r>
            <a:r>
              <a:rPr lang="ru-RU" dirty="0"/>
              <a:t>, де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обирати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до тих </a:t>
            </a:r>
            <a:r>
              <a:rPr lang="ru-RU" dirty="0" err="1"/>
              <a:t>пір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не </a:t>
            </a:r>
            <a:r>
              <a:rPr lang="ru-RU" dirty="0" err="1"/>
              <a:t>обере</a:t>
            </a:r>
            <a:r>
              <a:rPr lang="ru-RU" dirty="0"/>
              <a:t> </a:t>
            </a:r>
            <a:r>
              <a:rPr lang="ru-RU" dirty="0" err="1"/>
              <a:t>опцію</a:t>
            </a:r>
            <a:r>
              <a:rPr lang="ru-RU" dirty="0"/>
              <a:t> </a:t>
            </a:r>
            <a:r>
              <a:rPr lang="ru-RU" dirty="0" err="1"/>
              <a:t>повернутися</a:t>
            </a:r>
            <a:r>
              <a:rPr lang="ru-RU" dirty="0"/>
              <a:t> до головного меню.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4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 проекту</a:t>
            </a:r>
            <a:endParaRPr lang="ru-RU" dirty="0"/>
          </a:p>
        </p:txBody>
      </p:sp>
      <p:pic>
        <p:nvPicPr>
          <p:cNvPr id="1026" name="Picture 2" descr="C:\Users\User\Desktop\image_2023-06-21_19-21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10" y="1700808"/>
            <a:ext cx="6369750" cy="48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Головне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36912"/>
            <a:ext cx="2480463" cy="28803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2" y="2780928"/>
            <a:ext cx="4335802" cy="24980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3852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err="1"/>
              <a:t>Main_Menu</a:t>
            </a:r>
            <a:r>
              <a:rPr lang="ru-RU" i="1" dirty="0"/>
              <a:t>()-  </a:t>
            </a:r>
            <a:r>
              <a:rPr lang="ru-RU" i="1" dirty="0" err="1"/>
              <a:t>відображає</a:t>
            </a:r>
            <a:r>
              <a:rPr lang="ru-RU" i="1" dirty="0"/>
              <a:t> головне меню </a:t>
            </a:r>
            <a:r>
              <a:rPr lang="ru-RU" i="1" dirty="0" err="1"/>
              <a:t>програми</a:t>
            </a:r>
            <a:r>
              <a:rPr lang="ru-RU" i="1" dirty="0"/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0112" y="1772816"/>
            <a:ext cx="322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бачить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r>
              <a:rPr lang="ru-RU" dirty="0"/>
              <a:t> </a:t>
            </a:r>
            <a:r>
              <a:rPr lang="ru-RU" dirty="0" smtClean="0"/>
              <a:t>у </a:t>
            </a:r>
            <a:r>
              <a:rPr lang="ru-RU" dirty="0" err="1" smtClean="0"/>
              <a:t>косолі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Меню викладачів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вибору</a:t>
            </a:r>
            <a:r>
              <a:rPr lang="ru-RU" dirty="0" smtClean="0"/>
              <a:t> </a:t>
            </a:r>
            <a:r>
              <a:rPr lang="ru-RU" dirty="0" err="1" smtClean="0"/>
              <a:t>необхідної</a:t>
            </a:r>
            <a:r>
              <a:rPr lang="ru-RU" dirty="0" smtClean="0"/>
              <a:t> </a:t>
            </a:r>
            <a:r>
              <a:rPr lang="ru-RU" dirty="0" err="1" smtClean="0"/>
              <a:t>опції</a:t>
            </a:r>
            <a:r>
              <a:rPr lang="ru-RU" dirty="0" smtClean="0"/>
              <a:t> «1», </a:t>
            </a:r>
            <a:r>
              <a:rPr lang="ru-RU" dirty="0" err="1" smtClean="0"/>
              <a:t>з’явиться</a:t>
            </a:r>
            <a:r>
              <a:rPr lang="ru-RU" dirty="0"/>
              <a:t> </a:t>
            </a:r>
            <a:r>
              <a:rPr lang="ru-RU" dirty="0" smtClean="0"/>
              <a:t>меню </a:t>
            </a:r>
            <a:r>
              <a:rPr lang="ru-RU" dirty="0" err="1" smtClean="0"/>
              <a:t>викладачів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 descr="C:\Users\User\Desktop\image_2023-06-22_01-1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5544616" cy="21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image_2023-06-22_01-13-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41168"/>
            <a:ext cx="6261100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Меню студентів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20072" y="2060848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Якщо обрати опцію «2», то аналогічно вийде меню для студентів</a:t>
            </a:r>
            <a:endParaRPr lang="ru-RU" dirty="0"/>
          </a:p>
        </p:txBody>
      </p:sp>
      <p:pic>
        <p:nvPicPr>
          <p:cNvPr id="3074" name="Picture 2" descr="C:\Users\User\Desktop\image_2023-06-22_01-14-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563120" cy="248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image_2023-06-22_01-16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97" y="4759325"/>
            <a:ext cx="63055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Підменю викладачів</a:t>
            </a:r>
            <a:endParaRPr lang="ru-RU" dirty="0"/>
          </a:p>
        </p:txBody>
      </p:sp>
      <p:pic>
        <p:nvPicPr>
          <p:cNvPr id="4098" name="Picture 2" descr="C:\Users\User\Desktop\image_2023-06-22_01-18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360465" cy="368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59632" y="5661248"/>
            <a:ext cx="704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Обравши необхідні опції, вийдуть список викладачів та підменю «Викладача»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Підменю студентів</a:t>
            </a:r>
            <a:endParaRPr lang="ru-RU" dirty="0"/>
          </a:p>
        </p:txBody>
      </p:sp>
      <p:pic>
        <p:nvPicPr>
          <p:cNvPr id="5122" name="Picture 2" descr="C:\Users\User\Desktop\image_2023-06-22_06-13-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40767"/>
            <a:ext cx="3292729" cy="52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image_2023-06-22_06-11-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12"/>
          <a:stretch/>
        </p:blipFill>
        <p:spPr bwMode="auto">
          <a:xfrm>
            <a:off x="251520" y="1830422"/>
            <a:ext cx="5184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Для студентів аналогічно, тільки при повному списку він має більше прикладів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015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11652</TotalTime>
  <Words>370</Words>
  <Application>Microsoft Office PowerPoint</Application>
  <PresentationFormat>Экран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Аптека</vt:lpstr>
      <vt:lpstr>Вищий навчальний заклад </vt:lpstr>
      <vt:lpstr>постановка задачі</vt:lpstr>
      <vt:lpstr>Загальний алгоритм роботи програми</vt:lpstr>
      <vt:lpstr>Діаграма класів проекту</vt:lpstr>
      <vt:lpstr>Головне меню</vt:lpstr>
      <vt:lpstr>Меню викладачів</vt:lpstr>
      <vt:lpstr>Меню студентів</vt:lpstr>
      <vt:lpstr>Підменю викладачів</vt:lpstr>
      <vt:lpstr>Підменю студентів</vt:lpstr>
      <vt:lpstr>Клас human</vt:lpstr>
      <vt:lpstr>Клас teacher</vt:lpstr>
      <vt:lpstr>student</vt:lpstr>
      <vt:lpstr>Функції класу student</vt:lpstr>
      <vt:lpstr>grade</vt:lpstr>
      <vt:lpstr>Клусу grade</vt:lpstr>
      <vt:lpstr>Дякую за перегляд!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Вищий навчальний заклад </dc:title>
  <dc:creator>User</dc:creator>
  <cp:lastModifiedBy>User</cp:lastModifiedBy>
  <cp:revision>24</cp:revision>
  <dcterms:created xsi:type="dcterms:W3CDTF">2023-06-20T16:06:51Z</dcterms:created>
  <dcterms:modified xsi:type="dcterms:W3CDTF">2023-06-28T18:29:37Z</dcterms:modified>
</cp:coreProperties>
</file>