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8"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21-Sep-17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21-Sep-17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21-Sep-17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21-Sep-17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6075" y="1246061"/>
            <a:ext cx="8991600" cy="1645920"/>
          </a:xfrm>
        </p:spPr>
        <p:txBody>
          <a:bodyPr/>
          <a:lstStyle/>
          <a:p>
            <a:r>
              <a:rPr lang="en-US" dirty="0" smtClean="0"/>
              <a:t>Uber for bikes</a:t>
            </a:r>
            <a:endParaRPr lang="ro-RO" dirty="0"/>
          </a:p>
        </p:txBody>
      </p:sp>
      <p:sp>
        <p:nvSpPr>
          <p:cNvPr id="3" name="Subtitle 2"/>
          <p:cNvSpPr>
            <a:spLocks noGrp="1"/>
          </p:cNvSpPr>
          <p:nvPr>
            <p:ph type="subTitle" idx="1"/>
          </p:nvPr>
        </p:nvSpPr>
        <p:spPr>
          <a:xfrm>
            <a:off x="2076629" y="2789781"/>
            <a:ext cx="7605253" cy="1239894"/>
          </a:xfrm>
        </p:spPr>
        <p:txBody>
          <a:bodyPr/>
          <a:lstStyle/>
          <a:p>
            <a:endParaRPr lang="ro-RO" dirty="0"/>
          </a:p>
        </p:txBody>
      </p:sp>
      <p:sp>
        <p:nvSpPr>
          <p:cNvPr id="4" name="Rectangle 2"/>
          <p:cNvSpPr txBox="1">
            <a:spLocks noChangeArrowheads="1"/>
          </p:cNvSpPr>
          <p:nvPr/>
        </p:nvSpPr>
        <p:spPr>
          <a:xfrm>
            <a:off x="1616075" y="3927475"/>
            <a:ext cx="8991600" cy="2381250"/>
          </a:xfrm>
          <a:prstGeom prst="rect">
            <a:avLst/>
          </a:prstGeom>
          <a:ln w="31680" cap="flat">
            <a:solidFill>
              <a:srgbClr val="404040"/>
            </a:solidFill>
            <a:miter lim="800000"/>
            <a:headEnd/>
            <a:tailEnd/>
          </a:ln>
        </p:spPr>
        <p:txBody>
          <a:bodyPr vert="horz" lIns="90000" tIns="45000" rIns="90000" bIns="4500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o-RO" sz="2800" dirty="0">
                <a:solidFill>
                  <a:schemeClr val="bg1"/>
                </a:solidFill>
              </a:rPr>
              <a:t>Web and Cloud Computing</a:t>
            </a:r>
          </a:p>
          <a:p>
            <a:pPr marL="0" indent="0" algn="ctr">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o-RO" sz="2800" dirty="0" smtClean="0">
                <a:solidFill>
                  <a:schemeClr val="bg1"/>
                </a:solidFill>
              </a:rPr>
              <a:t>Group 18</a:t>
            </a:r>
          </a:p>
          <a:p>
            <a:pPr marL="0" indent="0" algn="ctr">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o-RO" sz="2800" dirty="0" smtClean="0">
                <a:solidFill>
                  <a:schemeClr val="bg1"/>
                </a:solidFill>
              </a:rPr>
              <a:t>Thom </a:t>
            </a:r>
            <a:r>
              <a:rPr lang="en-US" altLang="ro-RO" sz="2800" dirty="0" err="1">
                <a:solidFill>
                  <a:schemeClr val="bg1"/>
                </a:solidFill>
              </a:rPr>
              <a:t>Carretero</a:t>
            </a:r>
            <a:r>
              <a:rPr lang="en-US" altLang="ro-RO" sz="2800" dirty="0">
                <a:solidFill>
                  <a:schemeClr val="bg1"/>
                </a:solidFill>
              </a:rPr>
              <a:t> </a:t>
            </a:r>
            <a:r>
              <a:rPr lang="en-US" altLang="ro-RO" sz="2800" dirty="0" err="1">
                <a:solidFill>
                  <a:schemeClr val="bg1"/>
                </a:solidFill>
              </a:rPr>
              <a:t>Seinhorst</a:t>
            </a:r>
            <a:endParaRPr lang="en-US" altLang="ro-RO" sz="2800" dirty="0">
              <a:solidFill>
                <a:schemeClr val="bg1"/>
              </a:solidFill>
            </a:endParaRPr>
          </a:p>
          <a:p>
            <a:pPr marL="0" indent="0" algn="ctr">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o-RO" sz="2800" dirty="0">
                <a:solidFill>
                  <a:schemeClr val="bg1"/>
                </a:solidFill>
              </a:rPr>
              <a:t>Anastasia </a:t>
            </a:r>
            <a:r>
              <a:rPr lang="en-US" altLang="ro-RO" sz="2800" dirty="0" err="1">
                <a:solidFill>
                  <a:schemeClr val="bg1"/>
                </a:solidFill>
              </a:rPr>
              <a:t>Serebryannikova</a:t>
            </a:r>
            <a:endParaRPr lang="en-US" altLang="ro-RO" sz="2800" dirty="0">
              <a:solidFill>
                <a:schemeClr val="bg1"/>
              </a:solidFill>
            </a:endParaRPr>
          </a:p>
          <a:p>
            <a:pPr marL="0" indent="0" algn="ctr">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o-RO" sz="2800" dirty="0" err="1" smtClean="0">
                <a:solidFill>
                  <a:schemeClr val="bg1"/>
                </a:solidFill>
              </a:rPr>
              <a:t>Alexandru</a:t>
            </a:r>
            <a:r>
              <a:rPr lang="en-US" altLang="ro-RO" sz="2800" dirty="0" smtClean="0">
                <a:solidFill>
                  <a:schemeClr val="bg1"/>
                </a:solidFill>
              </a:rPr>
              <a:t> </a:t>
            </a:r>
            <a:r>
              <a:rPr lang="en-US" altLang="ro-RO" sz="2800" dirty="0" err="1" smtClean="0">
                <a:solidFill>
                  <a:schemeClr val="bg1"/>
                </a:solidFill>
              </a:rPr>
              <a:t>Tatarov</a:t>
            </a:r>
            <a:endParaRPr lang="en-US" altLang="ro-RO" sz="2800" dirty="0">
              <a:solidFill>
                <a:schemeClr val="bg1"/>
              </a:solidFill>
            </a:endParaRPr>
          </a:p>
        </p:txBody>
      </p:sp>
    </p:spTree>
    <p:extLst>
      <p:ext uri="{BB962C8B-B14F-4D97-AF65-F5344CB8AC3E}">
        <p14:creationId xmlns:p14="http://schemas.microsoft.com/office/powerpoint/2010/main" val="2881793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ro-RO" dirty="0"/>
          </a:p>
        </p:txBody>
      </p:sp>
      <p:sp>
        <p:nvSpPr>
          <p:cNvPr id="3" name="Content Placeholder 2"/>
          <p:cNvSpPr>
            <a:spLocks noGrp="1"/>
          </p:cNvSpPr>
          <p:nvPr>
            <p:ph idx="1"/>
          </p:nvPr>
        </p:nvSpPr>
        <p:spPr/>
        <p:txBody>
          <a:bodyPr>
            <a:normAutofit/>
          </a:bodyPr>
          <a:lstStyle/>
          <a:p>
            <a:r>
              <a:rPr lang="en-US" sz="2400" dirty="0" smtClean="0"/>
              <a:t>The application </a:t>
            </a:r>
            <a:r>
              <a:rPr lang="en-US" sz="2400" smtClean="0"/>
              <a:t>will represent a map on which positions of some bikes will be shown. </a:t>
            </a:r>
            <a:r>
              <a:rPr lang="en-US" sz="2400" dirty="0" smtClean="0"/>
              <a:t>These bikes are used by people for transportation. When a bike is taken, it’s corresponding point on the map disappears (because it is no longer available). When the trip is finished the bike appears back on the map. For every bike, there will be a usage history available.</a:t>
            </a:r>
            <a:endParaRPr lang="ro-RO" sz="2400" dirty="0"/>
          </a:p>
          <a:p>
            <a:endParaRPr lang="ro-RO" sz="2400" dirty="0"/>
          </a:p>
        </p:txBody>
      </p:sp>
    </p:spTree>
    <p:extLst>
      <p:ext uri="{BB962C8B-B14F-4D97-AF65-F5344CB8AC3E}">
        <p14:creationId xmlns:p14="http://schemas.microsoft.com/office/powerpoint/2010/main" val="1487896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 </a:t>
            </a:r>
            <a:endParaRPr lang="ro-RO" dirty="0"/>
          </a:p>
        </p:txBody>
      </p:sp>
      <p:sp>
        <p:nvSpPr>
          <p:cNvPr id="3" name="Content Placeholder 2"/>
          <p:cNvSpPr>
            <a:spLocks noGrp="1"/>
          </p:cNvSpPr>
          <p:nvPr>
            <p:ph idx="1"/>
          </p:nvPr>
        </p:nvSpPr>
        <p:spPr/>
        <p:txBody>
          <a:bodyPr>
            <a:normAutofit/>
          </a:bodyPr>
          <a:lstStyle/>
          <a:p>
            <a:r>
              <a:rPr lang="en-US" sz="2800" dirty="0" smtClean="0"/>
              <a:t>Front-end: HTML, CSS, JavaScript, Google Maps API,  AJAX</a:t>
            </a:r>
          </a:p>
          <a:p>
            <a:r>
              <a:rPr lang="en-US" sz="2800" dirty="0" smtClean="0"/>
              <a:t>Back-end: Java, </a:t>
            </a:r>
            <a:r>
              <a:rPr lang="en-US" sz="2800" dirty="0" err="1" smtClean="0"/>
              <a:t>RabbitMQ</a:t>
            </a:r>
            <a:r>
              <a:rPr lang="en-US" sz="2800" dirty="0" smtClean="0"/>
              <a:t>/Kafka</a:t>
            </a:r>
          </a:p>
          <a:p>
            <a:r>
              <a:rPr lang="en-US" sz="2800" dirty="0" smtClean="0"/>
              <a:t>Databases: Cassandra/MongoDB</a:t>
            </a:r>
          </a:p>
        </p:txBody>
      </p:sp>
    </p:spTree>
    <p:extLst>
      <p:ext uri="{BB962C8B-B14F-4D97-AF65-F5344CB8AC3E}">
        <p14:creationId xmlns:p14="http://schemas.microsoft.com/office/powerpoint/2010/main" val="1315130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ro-RO"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0337" y="2638425"/>
            <a:ext cx="7611327" cy="3101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08496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43</TotalTime>
  <Words>113</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Uber for bikes</vt:lpstr>
      <vt:lpstr>Project description</vt:lpstr>
      <vt:lpstr>Used technologies </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for bikes</dc:title>
  <dc:creator>Alex</dc:creator>
  <cp:lastModifiedBy>Alex</cp:lastModifiedBy>
  <cp:revision>10</cp:revision>
  <dcterms:created xsi:type="dcterms:W3CDTF">2017-09-18T10:11:45Z</dcterms:created>
  <dcterms:modified xsi:type="dcterms:W3CDTF">2017-09-21T21:47:29Z</dcterms:modified>
</cp:coreProperties>
</file>