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18-Sep-17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18-Sep-17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18-Sep-17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18-Sep-17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18-Sep-17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18-Sep-17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18-Sep-17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18-Sep-17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18-Sep-17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18-Sep-17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18-Sep-17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18-Sep-17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Uber for bikes</a:t>
            </a:r>
            <a:endParaRPr lang="ro-RO" dirty="0"/>
          </a:p>
        </p:txBody>
      </p:sp>
      <p:sp>
        <p:nvSpPr>
          <p:cNvPr id="3" name="Subtitle 2"/>
          <p:cNvSpPr>
            <a:spLocks noGrp="1"/>
          </p:cNvSpPr>
          <p:nvPr>
            <p:ph type="subTitle" idx="1"/>
          </p:nvPr>
        </p:nvSpPr>
        <p:spPr/>
        <p:txBody>
          <a:bodyPr/>
          <a:lstStyle/>
          <a:p>
            <a:r>
              <a:rPr lang="en-US" dirty="0" smtClean="0"/>
              <a:t>Web and Cloud Computing</a:t>
            </a:r>
          </a:p>
          <a:p>
            <a:r>
              <a:rPr lang="en-US" dirty="0" smtClean="0"/>
              <a:t>Group </a:t>
            </a:r>
            <a:r>
              <a:rPr lang="en-US" dirty="0" smtClean="0"/>
              <a:t>18</a:t>
            </a:r>
          </a:p>
          <a:p>
            <a:endParaRPr lang="ro-RO" dirty="0"/>
          </a:p>
        </p:txBody>
      </p:sp>
    </p:spTree>
    <p:extLst>
      <p:ext uri="{BB962C8B-B14F-4D97-AF65-F5344CB8AC3E}">
        <p14:creationId xmlns:p14="http://schemas.microsoft.com/office/powerpoint/2010/main" val="288179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ro-RO" dirty="0"/>
          </a:p>
        </p:txBody>
      </p:sp>
      <p:sp>
        <p:nvSpPr>
          <p:cNvPr id="3" name="Content Placeholder 2"/>
          <p:cNvSpPr>
            <a:spLocks noGrp="1"/>
          </p:cNvSpPr>
          <p:nvPr>
            <p:ph idx="1"/>
          </p:nvPr>
        </p:nvSpPr>
        <p:spPr/>
        <p:txBody>
          <a:bodyPr>
            <a:normAutofit/>
          </a:bodyPr>
          <a:lstStyle/>
          <a:p>
            <a:r>
              <a:rPr lang="en-US" sz="2400" dirty="0" smtClean="0"/>
              <a:t>The application </a:t>
            </a:r>
            <a:r>
              <a:rPr lang="en-US" sz="2400" smtClean="0"/>
              <a:t>will represent a map on which positions of some bikes will be shown. </a:t>
            </a:r>
            <a:r>
              <a:rPr lang="en-US" sz="2400" dirty="0" smtClean="0"/>
              <a:t>These bikes are used by people for transportation. When a bike is taken, it’s corresponding point on the map disappears (because it is no longer available). When the trip is finished the bike appears back on the map. For every bike, there will be a usage history available.</a:t>
            </a:r>
            <a:endParaRPr lang="ro-RO" sz="2400" dirty="0"/>
          </a:p>
          <a:p>
            <a:endParaRPr lang="ro-RO" sz="2400" dirty="0"/>
          </a:p>
        </p:txBody>
      </p:sp>
    </p:spTree>
    <p:extLst>
      <p:ext uri="{BB962C8B-B14F-4D97-AF65-F5344CB8AC3E}">
        <p14:creationId xmlns:p14="http://schemas.microsoft.com/office/powerpoint/2010/main" val="148789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technologies </a:t>
            </a:r>
            <a:endParaRPr lang="ro-RO" dirty="0"/>
          </a:p>
        </p:txBody>
      </p:sp>
      <p:sp>
        <p:nvSpPr>
          <p:cNvPr id="3" name="Content Placeholder 2"/>
          <p:cNvSpPr>
            <a:spLocks noGrp="1"/>
          </p:cNvSpPr>
          <p:nvPr>
            <p:ph idx="1"/>
          </p:nvPr>
        </p:nvSpPr>
        <p:spPr/>
        <p:txBody>
          <a:bodyPr>
            <a:normAutofit/>
          </a:bodyPr>
          <a:lstStyle/>
          <a:p>
            <a:r>
              <a:rPr lang="en-US" sz="2800" dirty="0" smtClean="0"/>
              <a:t>Front-end: HTML, CSS, JavaScript, Google Maps API,  AJAX</a:t>
            </a:r>
          </a:p>
          <a:p>
            <a:r>
              <a:rPr lang="en-US" sz="2800" dirty="0" smtClean="0"/>
              <a:t>Back-end: Java, </a:t>
            </a:r>
            <a:r>
              <a:rPr lang="en-US" sz="2800" dirty="0" err="1" smtClean="0"/>
              <a:t>RabbitMQ</a:t>
            </a:r>
            <a:r>
              <a:rPr lang="en-US" sz="2800" dirty="0" smtClean="0"/>
              <a:t>/Kafka</a:t>
            </a:r>
          </a:p>
          <a:p>
            <a:r>
              <a:rPr lang="en-US" sz="2800" dirty="0" smtClean="0"/>
              <a:t>Databases: Cassandra/MongoDB</a:t>
            </a:r>
          </a:p>
        </p:txBody>
      </p:sp>
    </p:spTree>
    <p:extLst>
      <p:ext uri="{BB962C8B-B14F-4D97-AF65-F5344CB8AC3E}">
        <p14:creationId xmlns:p14="http://schemas.microsoft.com/office/powerpoint/2010/main" val="131513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0776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36</TotalTime>
  <Words>105</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Parcel</vt:lpstr>
      <vt:lpstr>Uber for bikes</vt:lpstr>
      <vt:lpstr>Project description</vt:lpstr>
      <vt:lpstr>Used technologies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for bikes</dc:title>
  <dc:creator>Alex</dc:creator>
  <cp:lastModifiedBy>Alex</cp:lastModifiedBy>
  <cp:revision>6</cp:revision>
  <dcterms:created xsi:type="dcterms:W3CDTF">2017-09-18T10:11:45Z</dcterms:created>
  <dcterms:modified xsi:type="dcterms:W3CDTF">2017-09-18T16:24:58Z</dcterms:modified>
</cp:coreProperties>
</file>