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5" autoAdjust="0"/>
  </p:normalViewPr>
  <p:slideViewPr>
    <p:cSldViewPr snapToGrid="0">
      <p:cViewPr varScale="1">
        <p:scale>
          <a:sx n="81" d="100"/>
          <a:sy n="81" d="100"/>
        </p:scale>
        <p:origin x="149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CF29-AB6D-49B9-A2EA-5FCA28ECD0B2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57396-0A01-47BF-8BAC-064A43455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59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9C4D-9DE6-4560-8B9F-4ACE0F2128BE}" type="datetime1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1942-C05C-4D55-A174-1E513950C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13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A72B-8608-4BC1-B6DB-EAD4412174FD}" type="datetime1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1942-C05C-4D55-A174-1E513950C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80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1C96-694E-4886-B399-D58E05E17FD1}" type="datetime1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1942-C05C-4D55-A174-1E513950C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54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B53D-64F5-4636-8D1F-6FA32FB17EC0}" type="datetime1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1942-C05C-4D55-A174-1E513950C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80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2308-1818-4E60-AEE0-213A727C3653}" type="datetime1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1942-C05C-4D55-A174-1E513950C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59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5DCA-D87E-431C-B9A1-C6BEE518FDC6}" type="datetime1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1942-C05C-4D55-A174-1E513950C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12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9605-D5BA-4FDD-86AF-3FF14DA4E437}" type="datetime1">
              <a:rPr lang="ru-RU" smtClean="0"/>
              <a:t>18.05.2020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1942-C05C-4D55-A174-1E513950C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33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229D-0228-4FFC-8ABA-596E316E7C1B}" type="datetime1">
              <a:rPr lang="ru-RU" smtClean="0"/>
              <a:t>18.05.2020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1942-C05C-4D55-A174-1E513950C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10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450-71EE-4944-AE23-D147CF3BAB7E}" type="datetime1">
              <a:rPr lang="ru-RU" smtClean="0"/>
              <a:t>18.05.2020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1942-C05C-4D55-A174-1E513950C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6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29F0-7CDA-4909-BA26-9FBC2AEEF13E}" type="datetime1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1942-C05C-4D55-A174-1E513950C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52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7E34-EDDA-4D4D-94A9-EC95855D55D3}" type="datetime1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1942-C05C-4D55-A174-1E513950C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9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321DD-DC88-4A80-845F-DC960BF93148}" type="datetime1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C1942-C05C-4D55-A174-1E513950C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1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25AA1-DFCF-4F42-858B-7DD10A984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543" y="2116159"/>
            <a:ext cx="6858000" cy="1790700"/>
          </a:xfrm>
        </p:spPr>
        <p:txBody>
          <a:bodyPr>
            <a:noAutofit/>
          </a:bodyPr>
          <a:lstStyle/>
          <a:p>
            <a:r>
              <a:rPr lang="ru-RU" sz="4400" dirty="0">
                <a:latin typeface="+mn-lt"/>
                <a:cs typeface="Times New Roman" panose="02020603050405020304" pitchFamily="18" charset="0"/>
              </a:rPr>
              <a:t>Решение для обработки данных программы автоматизированного проектирования </a:t>
            </a:r>
            <a:r>
              <a:rPr lang="en-US" sz="4400" dirty="0">
                <a:latin typeface="+mn-lt"/>
                <a:cs typeface="Times New Roman" panose="02020603050405020304" pitchFamily="18" charset="0"/>
              </a:rPr>
              <a:t>Revit</a:t>
            </a:r>
            <a:endParaRPr lang="ru-RU" sz="4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C95083-FA9D-450D-9FA8-A9F816006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3722" y="5130697"/>
            <a:ext cx="4230278" cy="124182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Андреева Анастасия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технологий и электронного обучения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960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5D2F60-97CC-422F-B168-97872AAF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Программа в </a:t>
            </a:r>
            <a:r>
              <a:rPr lang="en-US" dirty="0">
                <a:latin typeface="+mn-lt"/>
              </a:rPr>
              <a:t>Dynamo</a:t>
            </a:r>
            <a:endParaRPr lang="ru-RU" dirty="0">
              <a:latin typeface="+mn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0BE480-F6F3-407E-B9F5-3DFE10A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1942-C05C-4D55-A174-1E513950CF5E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9411B4-B0C8-4D9D-965A-03D905D3C90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57588"/>
            <a:ext cx="7440694" cy="4332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107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8A7B7-3D8C-4312-89D4-DEC426BE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Результат обработки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7A6468-12C7-4533-8EE4-BA216DAD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1942-C05C-4D55-A174-1E513950CF5E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EC9119-227F-4792-9397-99E6280B36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02945"/>
            <a:ext cx="6812038" cy="4989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506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E8014-9D28-4466-8451-FC773AF1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266EBF-7858-4E18-956D-FFAF294C9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Обусловлена заказом на изготовление программного решения и недостаточным соответствием существующих решений требованиям заказчика.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F50566-47A1-403B-A551-6B6C25B1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32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7487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1A05B-1F8D-470B-BA76-BA63DF7A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  <a:cs typeface="Times New Roman" panose="02020603050405020304" pitchFamily="18" charset="0"/>
              </a:rPr>
              <a:t>Предмет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13AE6-4874-4636-BF2F-785F7BDA2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64885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Предметом является автоматизированная обработка архитектурно-строительных данных.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19755B-8CD7-45F2-86B0-7D455A30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1942-C05C-4D55-A174-1E513950CF5E}" type="slidenum">
              <a:rPr lang="ru-RU" sz="3200" smtClean="0">
                <a:solidFill>
                  <a:schemeClr val="tx1"/>
                </a:solidFill>
              </a:rPr>
              <a:t>3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4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7EB96E-C2BE-480F-A177-88DF7283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004C61-C8FE-4BFB-8340-674A5230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Разработка решения для обработки данных программы автоматизированного проектирования </a:t>
            </a:r>
            <a:r>
              <a:rPr lang="en-US" dirty="0"/>
              <a:t>Revit </a:t>
            </a:r>
            <a:r>
              <a:rPr lang="ru-RU" dirty="0"/>
              <a:t>согласно требованиям заказчика.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49BA6C-E934-406C-B714-0E5D67C0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1942-C05C-4D55-A174-1E513950CF5E}" type="slidenum">
              <a:rPr lang="ru-RU" sz="3200" smtClean="0">
                <a:solidFill>
                  <a:schemeClr val="tx1"/>
                </a:solidFill>
              </a:rPr>
              <a:t>4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88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9D3CD-21BD-4C0A-ACA6-D0C69606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1C5769-6B41-4CDA-906F-73D9517B9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69064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1. Проанализирована справочная литература, документация и интернет-источники по BIM-моделированию в </a:t>
            </a:r>
            <a:r>
              <a:rPr lang="ru-RU" dirty="0" err="1"/>
              <a:t>Autodesk</a:t>
            </a:r>
            <a:r>
              <a:rPr lang="ru-RU" dirty="0"/>
              <a:t> </a:t>
            </a:r>
            <a:r>
              <a:rPr lang="ru-RU" dirty="0" err="1"/>
              <a:t>Revit</a:t>
            </a:r>
            <a:r>
              <a:rPr lang="ru-RU" dirty="0"/>
              <a:t> и расширению функциональных возможностей.</a:t>
            </a:r>
          </a:p>
          <a:p>
            <a:pPr marL="0" indent="0">
              <a:buNone/>
            </a:pPr>
            <a:r>
              <a:rPr lang="ru-RU" dirty="0"/>
              <a:t>2. Проанализированы и отобраны инструментальные средства реализации разработки решения для обработки данных.</a:t>
            </a:r>
          </a:p>
          <a:p>
            <a:pPr marL="0" indent="0">
              <a:buNone/>
            </a:pPr>
            <a:r>
              <a:rPr lang="ru-RU" dirty="0"/>
              <a:t>3. Реализовано решение для получения доступа и экспорта архитектурно- строительных данных с помощью среды визуального программирования </a:t>
            </a:r>
            <a:r>
              <a:rPr lang="ru-RU" dirty="0" err="1"/>
              <a:t>Dynamo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4. Разработан пакет чтения и обработки экспортированных данных.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423E02-D1F1-445B-9E38-5B7CE7AC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1942-C05C-4D55-A174-1E513950CF5E}" type="slidenum">
              <a:rPr lang="ru-RU" sz="3200" smtClean="0">
                <a:solidFill>
                  <a:schemeClr val="tx1"/>
                </a:solidFill>
              </a:rPr>
              <a:t>5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50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4E2C3-C48A-4D1D-9AEC-9D1010AB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Обзор существующих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4482D6-8C55-4046-8985-273658E8A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рамках выполнения выпускной квалифицированной работой были проанализированы следующие расширения функциональных возможностей в </a:t>
            </a:r>
            <a:r>
              <a:rPr lang="en-US" dirty="0"/>
              <a:t>Autodesk Revit</a:t>
            </a:r>
            <a:r>
              <a:rPr lang="ru-RU" dirty="0"/>
              <a:t>:</a:t>
            </a:r>
          </a:p>
          <a:p>
            <a:r>
              <a:rPr lang="en-US" dirty="0"/>
              <a:t>.NET API </a:t>
            </a:r>
            <a:r>
              <a:rPr lang="ru-RU" dirty="0"/>
              <a:t>и </a:t>
            </a:r>
            <a:r>
              <a:rPr lang="en-US" dirty="0"/>
              <a:t>SDK;</a:t>
            </a:r>
          </a:p>
          <a:p>
            <a:r>
              <a:rPr lang="en-US" dirty="0" err="1"/>
              <a:t>RevitPythonShell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RevitRubyShell</a:t>
            </a:r>
            <a:r>
              <a:rPr lang="en-US" dirty="0"/>
              <a:t>;</a:t>
            </a:r>
          </a:p>
          <a:p>
            <a:r>
              <a:rPr lang="en-US" dirty="0" err="1"/>
              <a:t>PyRevit</a:t>
            </a:r>
            <a:r>
              <a:rPr lang="en-US" dirty="0"/>
              <a:t>;</a:t>
            </a:r>
          </a:p>
          <a:p>
            <a:r>
              <a:rPr lang="en-US" dirty="0"/>
              <a:t>Dynamo.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9F5D80-B755-41CF-B298-5EC80AC9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1942-C05C-4D55-A174-1E513950CF5E}" type="slidenum">
              <a:rPr lang="ru-RU" sz="3200" smtClean="0">
                <a:solidFill>
                  <a:schemeClr val="tx1"/>
                </a:solidFill>
              </a:rPr>
              <a:t>6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99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74268-BE71-456C-BB36-18DEAA5E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Критерии отбора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D4F2F4-8CEF-4290-AF3D-DB30145F5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dirty="0"/>
              <a:t>Поддержка </a:t>
            </a:r>
            <a:r>
              <a:rPr lang="en-US" dirty="0"/>
              <a:t>Revit API</a:t>
            </a:r>
            <a:r>
              <a:rPr lang="ru-RU" dirty="0"/>
              <a:t> для доступа к объектам исходного кода.</a:t>
            </a:r>
          </a:p>
          <a:p>
            <a:pPr marL="514350" indent="-514350">
              <a:buAutoNum type="arabicPeriod"/>
            </a:pPr>
            <a:r>
              <a:rPr lang="ru-RU" dirty="0"/>
              <a:t>Возможность использования макросов или </a:t>
            </a:r>
            <a:r>
              <a:rPr lang="ru-RU" dirty="0" err="1"/>
              <a:t>нодов</a:t>
            </a:r>
            <a:r>
              <a:rPr lang="ru-RU" dirty="0"/>
              <a:t> с поддержкой того или иного языка программирования.</a:t>
            </a:r>
          </a:p>
          <a:p>
            <a:pPr marL="514350" indent="-514350">
              <a:buAutoNum type="arabicPeriod"/>
            </a:pPr>
            <a:r>
              <a:rPr lang="ru-RU" dirty="0"/>
              <a:t>Наличие интерактивной оболочки для инициализации и запуска написанных макросов или </a:t>
            </a:r>
            <a:r>
              <a:rPr lang="ru-RU" dirty="0" err="1"/>
              <a:t>нодов</a:t>
            </a:r>
            <a:r>
              <a:rPr lang="ru-RU" dirty="0"/>
              <a:t> внутри </a:t>
            </a:r>
            <a:r>
              <a:rPr lang="en-US" dirty="0"/>
              <a:t>Autodesk Revit.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Возможность экспорта полученных архитектурно-</a:t>
            </a:r>
            <a:r>
              <a:rPr lang="ru-RU" dirty="0" err="1"/>
              <a:t>строитльетльных</a:t>
            </a:r>
            <a:r>
              <a:rPr lang="ru-RU" dirty="0"/>
              <a:t> данных в формат данных.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A80B75-6AA5-4535-9942-1897B80C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1942-C05C-4D55-A174-1E513950CF5E}" type="slidenum">
              <a:rPr lang="ru-RU" sz="3200" smtClean="0">
                <a:solidFill>
                  <a:schemeClr val="tx1"/>
                </a:solidFill>
              </a:rPr>
              <a:t>7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51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ED9EC-D9C4-4F01-8246-BD8BB099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Инструментальные средства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6F534A-D80B-41B7-9F2C-E5E422202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Выбор технологии реализации решения обусловлен анализом и сравнением инструментальных средств. В качестве расширения в </a:t>
            </a:r>
            <a:r>
              <a:rPr lang="en-US" dirty="0"/>
              <a:t>Autodesk Revit</a:t>
            </a:r>
            <a:r>
              <a:rPr lang="ru-RU" dirty="0"/>
              <a:t> для экспорта данных был</a:t>
            </a:r>
            <a:r>
              <a:rPr lang="en-US" dirty="0"/>
              <a:t> </a:t>
            </a:r>
            <a:r>
              <a:rPr lang="ru-RU" dirty="0"/>
              <a:t>выбран инструмент </a:t>
            </a:r>
            <a:r>
              <a:rPr lang="en-US" b="1" dirty="0"/>
              <a:t>Dynamo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 качестве языкового средства для разработки модулей чтения и обработки данных был выбран язык </a:t>
            </a:r>
            <a:r>
              <a:rPr lang="en-US" b="1" dirty="0"/>
              <a:t>Python</a:t>
            </a:r>
            <a:r>
              <a:rPr lang="ru-RU" dirty="0"/>
              <a:t>. Разработка велась в интегрированной среде разработки </a:t>
            </a:r>
            <a:r>
              <a:rPr lang="en-US" dirty="0"/>
              <a:t>PyCharm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9C3C31-C473-499E-BA4C-35226A0B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1942-C05C-4D55-A174-1E513950CF5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21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E304F-2072-4444-9076-EACFD2EE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Структура решения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0C33E8-2624-4437-959E-C369C2A6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1942-C05C-4D55-A174-1E513950CF5E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A549A7-EB23-477D-BF15-2BFB547DAB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2" y="2925451"/>
            <a:ext cx="7987448" cy="16276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08564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</TotalTime>
  <Words>267</Words>
  <Application>Microsoft Office PowerPoint</Application>
  <PresentationFormat>Экран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Решение для обработки данных программы автоматизированного проектирования Revit</vt:lpstr>
      <vt:lpstr>Актуальность</vt:lpstr>
      <vt:lpstr>Предмет</vt:lpstr>
      <vt:lpstr>Цель</vt:lpstr>
      <vt:lpstr>Задачи</vt:lpstr>
      <vt:lpstr>Обзор существующих решений</vt:lpstr>
      <vt:lpstr>Критерии отбора</vt:lpstr>
      <vt:lpstr>Инструментальные средства</vt:lpstr>
      <vt:lpstr>Структура решения</vt:lpstr>
      <vt:lpstr>Программа в Dynamo</vt:lpstr>
      <vt:lpstr>Результат обработки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для обработки данных программы автоматизированного проектирования Revit</dc:title>
  <dc:creator>nastya andreeva</dc:creator>
  <cp:lastModifiedBy>nastya andreeva</cp:lastModifiedBy>
  <cp:revision>13</cp:revision>
  <dcterms:created xsi:type="dcterms:W3CDTF">2020-05-17T10:39:41Z</dcterms:created>
  <dcterms:modified xsi:type="dcterms:W3CDTF">2020-05-18T18:24:21Z</dcterms:modified>
</cp:coreProperties>
</file>