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Значок для &quot;Microsoft Power BI&quot;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одержимое надстройки &quot;Microsoft Power BI&quot;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одержимое надстройки &quot;Microsoft Power BI&quot;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180cccf-3de6-4ee5-a94e-72e3db0f7578}">
  <we:reference id="WA200003233" version="2.0.0.3" store="ru-RU" storeType="OMEX"/>
  <we:alternateReferences/>
  <we:properties>
    <we:property name="Microsoft.Office.CampaignId" value="&quot;none&quot;"/>
    <we:property name="reportUrl" value="&quot;/groups/me/reports/f9fc618a-9c8e-4f31-8143-d84f480bf48c/8164a1d620ab1ac314d9?bookmarkGuid=fdfdc3cd-0661-44c0-9708-b3261e4ab8ba&amp;bookmarkUsage=1&amp;ctid=bf6de42c-d578-499e-980c-cff133fb8e68&amp;fromEntryPoint=export&quot;"/>
    <we:property name="reportState" value="&quot;CONNECTED&quot;"/>
    <we:property name="reportEmbeddedTime" value="&quot;2024-07-27T11:01:59.847Z&quot;"/>
    <we:property name="creatorSessionId" value="&quot;54d3b3a4-79a7-4d72-acfa-1b45a12ccb03&quot;"/>
    <we:property name="creatorUserId" value="&quot;10032003AAC378E4&quot;"/>
    <we:property name="creatorTenantId" value="&quot;bf6de42c-d578-499e-980c-cff133fb8e68&quot;"/>
    <we:property name="pageDisplayName" value="&quot;Страница 1&quot;"/>
    <we:property name="pageName" value="&quot;8164a1d620ab1ac314d9&quot;"/>
    <we:property name="reportName" value="&quot;my_projectNastya&quot;"/>
    <we:property name="isVisualContainerHeaderHidden" value="false"/>
    <we:property name="isFiltersActionButtonVisible" value="true"/>
    <we:property name="initialStateBookmark" value="&quot;H4sIAAAAAAAAA+1b3W7bRhZ+FYM3vTEWM8PhkJO7xE2wi6ZpkCyyF4WxmJ8jmwUtCiSdVhsYSFJ0sUDRFtib7sXuPoOTbjbZpElfgXyjPTOULUuRZMWJLMWWAdvizHDm/HznmzOH1IPApmUvU/1bag+CK0H9c31Yv6xf4d//4P/DDRpsBt2279oXX3z2+dU7n/351tXPr2Nz3qvSvFsGVx4ElSp2oLqXlvsqczNh45fbm4HKsttqx111VFbCZtCDosy7Kkv/Au1g7KqKfTjYDOCbXpYXyk15t1IVuGnv43C8xrXp70JcUZkqvQ93wVRta0IFV9QKRpSmyoSUW4nDynaAl2ziEDe1X34r71Yq7eIyri3mseCQJIQQQ7VmPOTUtXfSrBoM0f3r3/QK1A517vecVbZQ1p28SI3KAq9FAWUr9INgK8/29/yn6yPtd/P9wsAd6PiubpVWfZzp7i5ARYMDNMbtIkdT+dayByZ1FvOm8b27+ddbBeC6NrhCDraxpUy7O9nApEPt/thKWGapgcI5TH+FlvF67AE6zH2wqlJenV67ZAptf259N3htHwQ3U7RAO/c9le27aT/5FO+w+dfdT1Ao/Nl2orUeQvG/OuEDf0fpV1mIRXBlHMGA05AyiLUVknBJoiheuvfqf2EkPa+f4t/X9Yv62UbzsH5W/4If32DD4dqd85io9S8PkzgKI8O5YRELY2YMOdW/V+191TVo2XHnXt3ZKWCnRdBb4n8QlKpMFX3femO/O2AscQZ/G1XYEW/jDXlhobjW95p+mhZHhMg2xwRempYtfDqhVaHRXGhuYqlISDRfekjijFCkgKiYEH2bK4CcMQGHdo3Ogh4v0NauKqqVBdEshQ+2p7DQACb9D8ZDI1K0lKMJyEhGOiQUTAiEs+h0ylk0fndxbLmi0B3K9n6o7aWw2pCdouj5ofVIgAFQLbVEJjGjQpsYlJQ8WeG9MbVjpmOz4DwroH6fYh5TmN3+TbgP2dtSHfe/3XUkzz1VpO2xw2twBs2Ozk7/wDTmV8xdXvtfTGWCEa2tO9W48SeEcjc9w4TnsHnYfFe/aH7awHPXYfPYjxvoFNT/xDGPmp+av54lX8zwfDMxmE4H6uWz7iDVZDpSQBgHkmgRkygWbOm8D3t4QO5j5r+a1D9PTJ+KVa2K1eb9SVqeY4oyhEALVKkTMKAYETqRnMY2jOSl4P3VqKys4XqWQg03ETAWJiKhhlkd2YQvn13fvVCzJt3LgeJ561M6BhkroSnXAgRVgLzspp9pe+UFv7ZfVSjYiP3dlNQKYYSJYkkMlZAYEevpkTIo09/wnR0GVJOODCmRoZU2iaWroE+MpnY6N9u9o4I7OvlGke/5eQcJWIkjx021GbR6EOeOP+1CAQOzd216hIc/jNn/HSqHRzljUI47xaal0hk4YODKxxXJLyeXNuu/+6ca6MDmEfrthUsDX2E2iFdvMC185Pqax+jVV/j7P2zeqP+N9/zsSqHb276atQjOOaHEaNDS5VWBr6kyNeddAj7pzbaWT6xkFhg1SpA4kgCJmBP4ksXQAWsZHoYNSQjuLuQCAX8v7ebF+6HenaA88p+6w1HzN3+eeo3XiH6MAiS55rspobHggDhS7nJHw7GL22yJ0o5SxhAZU0sSoUwYzRkKRocdaqkxTJIEBKE0UhcoFMpq30K3et8toHncfIsXGASIcwyKBWN8KPXlRvkJ77W5Dtc6BE6IxkQqESTkfEatfQTnFnEOcSiEIFxEESVGXCTKV7rI1Zkznee++vVt/QQR/l/E968LxvextCvzYHsp8B46zaO7ozCH78QkNtwCpiWWRDMK9CPoFh0akogYHiuImIiU1Ho56L6VV28bZSGQR5w+cXVbRO+b4clrvhBAPncHtCfDO13O83Jj0pzNjz4b2sD4eOl7XOB8fxwhi4qRqeqNbwkrWWO4kA/0Jml5jjWGqXj37EFoKKg1JjRhwiwDQuIZ71GM1gHwKBQbZmVkiVUMt0iWDNnjBKqWQB2Dt++8/DehU83tyxnE8RqN97T5HsP5he+7k+7sVtN2Bl/aGYyeRgSLpIFxYT+CAuNZgv/jKzCeb/CPwmCQDicyjJmMDSEkoglJOJ1RJB8J+UhLG1IZ84hyzq1kLKQXKB0++RBsjmzgkct8m4cLznqnPpxdjT18RLyZwbx+7WL92sWyXrsAPBVpBYonLmUJjdTWzMl5POloRoGoiFtlqaKCXKRS17txHm4n7gscTzCZ+aU+3MSTT/ND/Xyj/q3+rXm8CkS4ppZZ1PJxbRhrIvzwREgiIzrSioiGxhqijCTzJn888k/OEmO44dQqoZKLVAt9NyJUZZV314S3aiBfE96a8E4Snue8SUX/fL8qe8rAbdWFCcV/hIjqWueVmQ8A/HdPA78I+inV2WlPDNw3Uo8fFxwc/B8GH+LAJDsAAA==&quot;"/>
    <we:property name="bookmark" value="&quot;H4sIAAAAAAAAA+1b3W7bRhZ+FYM3vTEWM8PhkJO7xm2wBYIiaIr0ovDF/BzZLGhRIKm0amAgP+higWK3QG/ai3afwUk3TZo06SuQb9QzQ9myFElRnMhSbBmQLM0MZ87Pd745c0jdCWxa9jI1+FQdQHAlqH+qj+pn9XN8/z/+P9qiwXbQbftUTOKwQ1UY8zBJqKEx0dib96o075bBlTtBpYo9qG6lZV9lbkJs/DLglHaUMobImFqSCGXCKNjdDlSW3VB7bkxHZSVsBz0oyryrsvRbaKfArqrow+F2AN/0srxQbqGblarALXYbh+N3FIz+I0Q5lKnS23ATTNW2JlRwRa1gRGmKi1JuJQ4r2wFe3qlD3NR++Z28W6m0i8u4tpjHgkOSEEIM1ZrxkFPX3kmzajhEDz7+plegzmiJQc+ZbAdl3cuL1Kgs8FoUULZC3wl28qx/4D99PNZ+M+8XBj6Dju/qVmk1wJlu7gNUNDhEY9wocjSVby17YFJnMW8a37uff71TAK5rgyvkcBdbyrS7lw1NOtLu81bCMksNFM6N+iu0jNfjANCN7oNVlfLq9NolU2j7c+u7wWt7J7ieogXauW+prO+m/eAjvMLmX3c/QKHwb9eJ1noIxf/qlA/8FaVfZSkWwZVxBANOQ8og1lZIwiWJonjl3qt/xTB7Uj/C9xf10/rxVnO3flz/hh9fYsPRxp2LmKj1LzJSHIWR4dywiIUxQ755rX8/tLdV16BlJ5374d5eAXstgl4R/52gVGWqGPjWa/3ukLHEGfxtVGHHvI0X5IWF4urAa/pRWhwTItueEHhlWrbw6YRWhUZzobmJpSIh0XzlIYkzQpEComJK9G2vAXImBBzZNToLerxAO/uqqNYWRPMUPtydwUJDmAzeGQ+NSdFSjiYgIxnpkFAwIRDOotdTzrLxu49jyzWF7ki2t0NtL4X1huwMRc8PrccCDIFqMe+WScyo0CYGJSVP1nhvTO2E6dg8OM8LqH+mmMcUZn9wHW5D9qpUJ/2vdh3Lc0sVaXvs8BqcQbPjg9XPmMb8ibnLC//CVCYY09q6U40bf0ood9FjTHiOmrvNd/XT5octPJQdNff9uKFOQf0LjrnX/ND86yz5Yobnm6nB9HqgXj7rDlNNpiMFhHEgiRYxiWLBVs77cIAH5AFm/utJ/YvE9GuxqlWx3rw/TctzTFFGEGiBKnUCBhQjQieS09iGkbwUvL8elZUNXM9SqOEmAsbCRCTUMKsjm/DVs+ubF2o2pHs5ULxofUrHIGMlNOVagKAKkJfd9HNtr7zgV/tVhYKN2d9NSa0QRpgolsRQCYkRsZ4dKcMa/jXf2WFANenIkBIZWmmTWLoK+tRoaqdzs906Lrijk68V+YGfd5iAlThy0lTbQasHce74Yh8KGJq9a9NjPHwyYf83qBwe54xBOekUm5ZKZ+CAgSufVCS/nF7arH/0tzzQgc099NtTlwY+x2wQv73EtPCe62vuo1ef4+sPbN6q/4fX/ORKobu7vpq1DM45pcR40NLVVYGvqjI1510CPu3NtpZPrGQWGDVKkDiSAIlYEPiSxdABaxkehg1JCO4u5AIB/yDt5sXbod6doDzyH7nDUfNvf556gd8R/RgFSHLNdzNCY8kBcazc5Y6GExe32dK0e6uLhYLRYYdaagyTJAFBKI3UBQqFsupb6FZvuwU095sH+AWDAHGOQbFkjI+kvtwoP+W9NtfhWofACdGYSCWChJzPqbWP4dwiziEOhRCEiyiixIiLRPlKF7k6c6bzxFe/HtQPEeG/I77/XDK+T6RdmxvbK4H3yGke3R2FOXwnJrHhFjAtsSSaU6AfQ7fo0JBExPBYQcREpKTWq0H3p3n1qlGWAnnE6UNXt0X0vhydvBYLAeRzd0B7OLrS5TzPtqbN2fzXZ0NbGB/PfI8LnO9PImRZMTJTvcktYS1rDBfyht40Lc+xxjAT7549CA0FtcaEJkyYZUBIPOc5ivE6AB6FYsOsjCyxiuEWyZIRe5xC1QqoY/j0nZf/OnSqhX05hzheoPEeNd9jOD/1fZ+le/vVrJ3Bl3aGo2cRwTJpYFLY96DAeJbgf/8KjOcb/OMwGKbDiQxjJmNDCIloQhJO5xTJx0I+0tKGVMY8opxzKxkL6QVKh0/fBFsgG7jnMt/m7pKz3pk3Z9djDx8Tb24wbx672Dx2sarHLgBPRVqB4olLWUIjtTULch5POppRICriVlmqqCAXqdT1ZpyH24n7dcdDTGZ+q4+28eTT/Kd+slX/Vf/V3F8HItxQyzxqeb82jA0RvnsiJJERHWlFRENjDVFGkkWTPx75O2eJMdxwapVQyUWqhb4ZEaqyyrsbwls3kG8Ib0N4pwnPc960on/er8qeMnBDdWFK8R8horrWeWXuDQD/29OT8v/h4d8dvzBLETsAAA==&quot;"/>
    <we:property name="datasetId" value="&quot;67ad5331-41b8-4b59-ab66-59c6fa6f3325&quot;"/>
    <we:property name="embedUrl" value="&quot;/reportEmbed?reportId=f9fc618a-9c8e-4f31-8143-d84f480bf48c&amp;config=eyJjbHVzdGVyVXJsIjoiaHR0cHM6Ly9XQUJJLVdFU1QtRVVST1BFLUY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 a</cp:lastModifiedBy>
  <cp:revision>3</cp:revision>
  <dcterms:created xsi:type="dcterms:W3CDTF">2018-06-07T21:39:02Z</dcterms:created>
  <dcterms:modified xsi:type="dcterms:W3CDTF">2024-07-27T11:04:03Z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