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A5DFDD4-2CFD-42AE-93F1-1FDCD63F8810}" type="datetimeFigureOut">
              <a:rPr lang="ro-RO" smtClean="0"/>
              <a:t>07.09.2021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E185018-9A9C-4281-8874-979198A1C750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>
            <a:normAutofit/>
          </a:bodyPr>
          <a:lstStyle/>
          <a:p>
            <a:pPr algn="ctr"/>
            <a:r>
              <a:rPr lang="ro-RO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Compararea, ordonarea şi rotunjirea numerelor naturale</a:t>
            </a:r>
            <a:endParaRPr lang="ro-RO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933056"/>
            <a:ext cx="7620000" cy="2193107"/>
          </a:xfrm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ro-RO" dirty="0" smtClean="0"/>
              <a:t>A realizat</a:t>
            </a:r>
            <a:r>
              <a:rPr lang="en-US" dirty="0" smtClean="0"/>
              <a:t>: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Studenta</a:t>
            </a:r>
            <a:r>
              <a:rPr lang="en-US" dirty="0" smtClean="0"/>
              <a:t> </a:t>
            </a:r>
            <a:r>
              <a:rPr lang="en-US" dirty="0" err="1" smtClean="0"/>
              <a:t>grupei</a:t>
            </a:r>
            <a:r>
              <a:rPr lang="en-US" dirty="0" smtClean="0"/>
              <a:t> 3MI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Razloga</a:t>
            </a:r>
            <a:r>
              <a:rPr lang="en-US" dirty="0" smtClean="0"/>
              <a:t> Anastasia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2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 smtClean="0"/>
              <a:t>	</a:t>
            </a:r>
          </a:p>
          <a:p>
            <a:pPr marL="0" indent="0">
              <a:buNone/>
            </a:pP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Tema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Compararea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ordonarea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rotunjirea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numerelor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potrivită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inteligența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matematică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sarcinilor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ă, elevii dau dovadă de 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creativitate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AutoNum type="arabicPeriod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a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 sau 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multe </a:t>
            </a:r>
            <a:r>
              <a:rPr lang="ro-RO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numere </a:t>
            </a:r>
            <a:r>
              <a:rPr lang="ro-RO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naturale.</a:t>
            </a:r>
            <a:endParaRPr lang="ro-RO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Ordonarea numerelor 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 în 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ordine</a:t>
            </a:r>
          </a:p>
          <a:p>
            <a:pPr marL="0" indent="0" algn="ctr">
              <a:buNone/>
            </a:pP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crescătoare și descreascătoare.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Rotunjirea numerelor 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zeci, sute, mii, zeci de mii.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729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ro-RO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Compararea și ordonarea numerelor naturale</a:t>
            </a:r>
            <a:r>
              <a:rPr lang="ro-RO" dirty="0"/>
              <a:t/>
            </a:r>
            <a:br>
              <a:rPr lang="ro-RO" dirty="0"/>
            </a:b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Dintre 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două numere naturale scrise cu număr diferit de cifre, este mai mare numărul scris cu mai multe cifre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o-RO" sz="1600" dirty="0" smtClean="0"/>
              <a:t>	</a:t>
            </a:r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Simboluri 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MATEMATICE:</a:t>
            </a:r>
          </a:p>
          <a:p>
            <a:pPr lvl="0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semnul </a:t>
            </a:r>
            <a:r>
              <a:rPr lang="ro-RO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„MAI MIC”: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3 este mai mic decât 15 (3&lt;15)</a:t>
            </a:r>
          </a:p>
          <a:p>
            <a:pPr lvl="0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semnul </a:t>
            </a:r>
            <a:r>
              <a:rPr lang="ro-RO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„EGAL”: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10 este egal cu 10 (10=10)</a:t>
            </a:r>
          </a:p>
          <a:p>
            <a:pPr lvl="0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semnul </a:t>
            </a:r>
            <a:r>
              <a:rPr lang="ro-RO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„MAI MARE”: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33 este mai mare decât 12 (33&gt;12)</a:t>
            </a:r>
          </a:p>
          <a:p>
            <a:pPr lvl="0"/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Spunem că am comparat două numere naturale!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649491"/>
          </a:xfrm>
        </p:spPr>
        <p:txBody>
          <a:bodyPr>
            <a:normAutofit/>
          </a:bodyPr>
          <a:lstStyle/>
          <a:p>
            <a:r>
              <a:rPr lang="ro-RO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ordonarea numerelor naturale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înțelegem scrierea în ordine crescătoare sau descrecătoare: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ordonare crescătoare: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numerele sunt scrise de la cel mai mic la cel mai mare;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ordonare descrescătoare: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numerele sunt scrise de la cel mai mare la cel mai mic;</a:t>
            </a:r>
          </a:p>
          <a:p>
            <a:pPr marL="0" indent="0">
              <a:buNone/>
            </a:pPr>
            <a:r>
              <a:rPr lang="ro-RO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ro-RO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Ordonați crescător și descrescător numerele:</a:t>
            </a:r>
          </a:p>
          <a:p>
            <a:pPr marL="0" lvl="0" indent="0">
              <a:buNone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1050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2045, 30, 100, 55, 4.</a:t>
            </a:r>
          </a:p>
          <a:p>
            <a:pPr lvl="0"/>
            <a:r>
              <a:rPr lang="ro-RO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R:</a:t>
            </a:r>
            <a:r>
              <a:rPr lang="ro-RO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crescător: </a:t>
            </a:r>
            <a:r>
              <a:rPr lang="ro-RO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4, 30, 55, 100, 1050, 2045.</a:t>
            </a:r>
          </a:p>
          <a:p>
            <a:pPr lvl="0"/>
            <a:r>
              <a:rPr lang="ro-RO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Notăm: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4&lt;30&lt;55&lt;100&lt;1050&lt;2045</a:t>
            </a:r>
          </a:p>
          <a:p>
            <a:pPr lvl="0"/>
            <a:r>
              <a:rPr lang="ro-RO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descrescător</a:t>
            </a:r>
            <a:r>
              <a:rPr lang="ro-RO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2045, 1050, 100, 55, 30, 4.</a:t>
            </a:r>
          </a:p>
          <a:p>
            <a:pPr lvl="0"/>
            <a:r>
              <a:rPr lang="ro-RO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Notăm: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2045&gt;1050&gt;100&gt;55&gt;30&gt;4.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482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620098"/>
          </a:xfrm>
        </p:spPr>
        <p:txBody>
          <a:bodyPr>
            <a:normAutofit fontScale="90000"/>
          </a:bodyPr>
          <a:lstStyle/>
          <a:p>
            <a:pPr algn="ctr"/>
            <a:r>
              <a:rPr lang="ro-RO" b="1" i="1" dirty="0"/>
              <a:t>Rotunjirea numerelor naturale</a:t>
            </a:r>
            <a:r>
              <a:rPr lang="ro-RO" dirty="0"/>
              <a:t/>
            </a:r>
            <a:br>
              <a:rPr lang="ro-RO" dirty="0"/>
            </a:br>
            <a:endParaRPr lang="ro-RO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it-IT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rotunji un numar </a:t>
            </a:r>
            <a:r>
              <a:rPr lang="it-IT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foarte important 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vede</a:t>
            </a:r>
            <a:r>
              <a:rPr lang="ro-RO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ro-RO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ro-RO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ce 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anume </a:t>
            </a:r>
            <a:r>
              <a:rPr lang="it-IT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cere sa 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rotunji</a:t>
            </a:r>
            <a:r>
              <a:rPr lang="ro-RO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acel 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zeci</a:t>
            </a:r>
            <a:endParaRPr lang="it-IT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sute</a:t>
            </a: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it-IT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mii</a:t>
            </a:r>
          </a:p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r>
              <a:rPr lang="ro-RO" sz="1800" b="1" dirty="0"/>
              <a:t>ROTUNJIREA LA </a:t>
            </a:r>
            <a:r>
              <a:rPr lang="ro-RO" sz="1800" b="1" dirty="0" smtClean="0"/>
              <a:t>ZECI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C00000"/>
                </a:solidFill>
              </a:rPr>
              <a:t>Exemplul 1: </a:t>
            </a:r>
            <a:r>
              <a:rPr lang="ro-RO" sz="1800" dirty="0"/>
              <a:t>1863 are ca cifra a </a:t>
            </a:r>
            <a:r>
              <a:rPr lang="ro-RO" sz="1800" dirty="0" smtClean="0"/>
              <a:t>unităților </a:t>
            </a:r>
            <a:r>
              <a:rPr lang="ro-RO" sz="1800" dirty="0"/>
              <a:t>cifra 3. Cifra 3 este mai </a:t>
            </a:r>
            <a:r>
              <a:rPr lang="ro-RO" sz="1800" dirty="0" smtClean="0"/>
              <a:t>mică decât </a:t>
            </a:r>
            <a:r>
              <a:rPr lang="ro-RO" sz="1800" dirty="0"/>
              <a:t>5, prin urmare </a:t>
            </a:r>
            <a:r>
              <a:rPr lang="ro-RO" sz="1800" dirty="0" smtClean="0"/>
              <a:t>numărul </a:t>
            </a:r>
            <a:r>
              <a:rPr lang="ro-RO" sz="1800" dirty="0"/>
              <a:t>1863 rotunjit la zeci va fi egal cu 1860.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C00000"/>
                </a:solidFill>
              </a:rPr>
              <a:t>Exemplul 2:</a:t>
            </a:r>
            <a:r>
              <a:rPr lang="ro-RO" sz="1800" dirty="0"/>
              <a:t> </a:t>
            </a:r>
            <a:r>
              <a:rPr lang="ro-RO" sz="1800" dirty="0" smtClean="0"/>
              <a:t>Rotunjiți numărul </a:t>
            </a:r>
            <a:r>
              <a:rPr lang="ro-RO" sz="1800" dirty="0"/>
              <a:t>1866 la zeci.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002060"/>
                </a:solidFill>
              </a:rPr>
              <a:t>Rezolvare: </a:t>
            </a:r>
            <a:r>
              <a:rPr lang="ro-RO" sz="1800" dirty="0"/>
              <a:t>pentru rotunjirea la zeci, ne </a:t>
            </a:r>
            <a:r>
              <a:rPr lang="ro-RO" sz="1800" dirty="0" smtClean="0"/>
              <a:t>uităm </a:t>
            </a:r>
            <a:r>
              <a:rPr lang="ro-RO" sz="1800" dirty="0"/>
              <a:t>la cifra </a:t>
            </a:r>
            <a:r>
              <a:rPr lang="ro-RO" sz="1800" dirty="0" smtClean="0"/>
              <a:t>unităților</a:t>
            </a:r>
            <a:r>
              <a:rPr lang="ro-RO" sz="1800" dirty="0"/>
              <a:t>. Aceasta este </a:t>
            </a:r>
            <a:r>
              <a:rPr lang="ro-RO" sz="1800" dirty="0" smtClean="0"/>
              <a:t>egală </a:t>
            </a:r>
            <a:r>
              <a:rPr lang="ro-RO" sz="1800" dirty="0"/>
              <a:t>cu 6 </a:t>
            </a:r>
            <a:r>
              <a:rPr lang="ro-RO" sz="1800" dirty="0" smtClean="0"/>
              <a:t>și </a:t>
            </a:r>
            <a:r>
              <a:rPr lang="ro-RO" sz="1800" dirty="0"/>
              <a:t>este mai mare </a:t>
            </a:r>
            <a:r>
              <a:rPr lang="ro-RO" sz="1800" dirty="0" smtClean="0"/>
              <a:t>decât </a:t>
            </a:r>
            <a:r>
              <a:rPr lang="ro-RO" sz="1800" dirty="0"/>
              <a:t>5, prin urmare 1866 rotunjit la zeci este egal cu 1870.</a:t>
            </a:r>
          </a:p>
          <a:p>
            <a:pPr marL="0" indent="0">
              <a:buNone/>
            </a:pPr>
            <a:r>
              <a:rPr lang="ro-RO" sz="1800" dirty="0"/>
              <a:t/>
            </a:r>
            <a:br>
              <a:rPr lang="ro-RO" sz="1800" dirty="0"/>
            </a:br>
            <a:r>
              <a:rPr lang="ro-RO" sz="1800" dirty="0"/>
              <a:t/>
            </a:r>
            <a:br>
              <a:rPr lang="ro-RO" sz="1800" dirty="0"/>
            </a:b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1800" b="1" dirty="0"/>
              <a:t>ROTUNJIREA LA </a:t>
            </a:r>
            <a:r>
              <a:rPr lang="ro-RO" sz="1800" b="1" dirty="0" smtClean="0"/>
              <a:t>SUTE</a:t>
            </a:r>
          </a:p>
          <a:p>
            <a:r>
              <a:rPr lang="ro-RO" sz="1800" dirty="0">
                <a:solidFill>
                  <a:srgbClr val="C00000"/>
                </a:solidFill>
              </a:rPr>
              <a:t>Exemplul 1: </a:t>
            </a:r>
            <a:r>
              <a:rPr lang="ro-RO" sz="1800" dirty="0" smtClean="0"/>
              <a:t>Rotunjiți </a:t>
            </a:r>
            <a:r>
              <a:rPr lang="ro-RO" sz="1800" dirty="0"/>
              <a:t>la sute </a:t>
            </a:r>
            <a:r>
              <a:rPr lang="ro-RO" sz="1800" dirty="0" smtClean="0"/>
              <a:t>numărul </a:t>
            </a:r>
            <a:r>
              <a:rPr lang="ro-RO" sz="1800" dirty="0"/>
              <a:t>3446.</a:t>
            </a:r>
          </a:p>
          <a:p>
            <a:r>
              <a:rPr lang="ro-RO" sz="1800" dirty="0">
                <a:solidFill>
                  <a:srgbClr val="002060"/>
                </a:solidFill>
              </a:rPr>
              <a:t>Rezolvare:</a:t>
            </a:r>
            <a:r>
              <a:rPr lang="ro-RO" sz="1800" dirty="0"/>
              <a:t> Rotunjirea la sute </a:t>
            </a:r>
            <a:r>
              <a:rPr lang="ro-RO" sz="1800" dirty="0" smtClean="0"/>
              <a:t>înseamnă că </a:t>
            </a:r>
            <a:r>
              <a:rPr lang="ro-RO" sz="1800" dirty="0"/>
              <a:t>trebuie </a:t>
            </a:r>
            <a:r>
              <a:rPr lang="ro-RO" sz="1800" dirty="0" smtClean="0"/>
              <a:t>să </a:t>
            </a:r>
            <a:r>
              <a:rPr lang="ro-RO" sz="1800" dirty="0"/>
              <a:t>ne </a:t>
            </a:r>
            <a:r>
              <a:rPr lang="ro-RO" sz="1800" dirty="0" smtClean="0"/>
              <a:t>uităm </a:t>
            </a:r>
            <a:r>
              <a:rPr lang="ro-RO" sz="1800" dirty="0"/>
              <a:t>la cifra zecilor. Cifra zecilor este 4 si este mai </a:t>
            </a:r>
            <a:r>
              <a:rPr lang="ro-RO" sz="1800" dirty="0" smtClean="0"/>
              <a:t>mică decât </a:t>
            </a:r>
            <a:r>
              <a:rPr lang="ro-RO" sz="1800" dirty="0"/>
              <a:t>5, prin urmare, </a:t>
            </a:r>
            <a:r>
              <a:rPr lang="ro-RO" sz="1800" dirty="0" smtClean="0"/>
              <a:t>numărul </a:t>
            </a:r>
            <a:r>
              <a:rPr lang="ro-RO" sz="1800" dirty="0"/>
              <a:t>3446 rotunjit la sute va fi egal cu 3400.</a:t>
            </a:r>
          </a:p>
          <a:p>
            <a:r>
              <a:rPr lang="ro-RO" sz="1800" dirty="0">
                <a:solidFill>
                  <a:srgbClr val="C00000"/>
                </a:solidFill>
              </a:rPr>
              <a:t>Exemplul 2:</a:t>
            </a:r>
            <a:r>
              <a:rPr lang="ro-RO" sz="1800" dirty="0"/>
              <a:t> </a:t>
            </a:r>
            <a:r>
              <a:rPr lang="ro-RO" sz="1800" dirty="0" smtClean="0"/>
              <a:t>Rotunjiți </a:t>
            </a:r>
            <a:r>
              <a:rPr lang="ro-RO" sz="1800" dirty="0"/>
              <a:t>la sute </a:t>
            </a:r>
            <a:r>
              <a:rPr lang="ro-RO" sz="1800" dirty="0" smtClean="0"/>
              <a:t>numărul </a:t>
            </a:r>
            <a:r>
              <a:rPr lang="ro-RO" sz="1800" dirty="0"/>
              <a:t>4578.</a:t>
            </a:r>
          </a:p>
          <a:p>
            <a:r>
              <a:rPr lang="ro-RO" sz="1800" dirty="0">
                <a:solidFill>
                  <a:srgbClr val="002060"/>
                </a:solidFill>
              </a:rPr>
              <a:t>Rezolvare:</a:t>
            </a:r>
            <a:r>
              <a:rPr lang="ro-RO" sz="1800" dirty="0"/>
              <a:t> Rotunjirea la sute </a:t>
            </a:r>
            <a:r>
              <a:rPr lang="ro-RO" sz="1800" dirty="0" smtClean="0"/>
              <a:t>înseamnă că </a:t>
            </a:r>
            <a:r>
              <a:rPr lang="ro-RO" sz="1800" dirty="0"/>
              <a:t>ne vom uita la cifra zecilor. Aceasta este 7 </a:t>
            </a:r>
            <a:r>
              <a:rPr lang="ro-RO" sz="1800" dirty="0" smtClean="0"/>
              <a:t>și </a:t>
            </a:r>
            <a:r>
              <a:rPr lang="ro-RO" sz="1800" dirty="0"/>
              <a:t>este mai mare </a:t>
            </a:r>
            <a:r>
              <a:rPr lang="ro-RO" sz="1800" dirty="0" smtClean="0"/>
              <a:t>decât </a:t>
            </a:r>
            <a:r>
              <a:rPr lang="ro-RO" sz="1800" dirty="0"/>
              <a:t>5, prin urmare </a:t>
            </a:r>
            <a:r>
              <a:rPr lang="ro-RO" sz="1800" dirty="0" smtClean="0"/>
              <a:t>numărul </a:t>
            </a:r>
            <a:r>
              <a:rPr lang="ro-RO" sz="1800" dirty="0"/>
              <a:t>4578 rotunjit la sute va fi egal cu 4600</a:t>
            </a:r>
            <a:r>
              <a:rPr lang="ro-RO" sz="1800" dirty="0" smtClean="0"/>
              <a:t>.</a:t>
            </a:r>
          </a:p>
          <a:p>
            <a:pPr marL="0" indent="0">
              <a:buNone/>
            </a:pPr>
            <a:r>
              <a:rPr lang="ro-RO" sz="1800" b="1" dirty="0"/>
              <a:t>ROTUNJIREA LA </a:t>
            </a:r>
            <a:r>
              <a:rPr lang="ro-RO" sz="1800" b="1" dirty="0" smtClean="0"/>
              <a:t>MII</a:t>
            </a:r>
          </a:p>
          <a:p>
            <a:r>
              <a:rPr lang="ro-RO" sz="1800" dirty="0">
                <a:solidFill>
                  <a:srgbClr val="C00000"/>
                </a:solidFill>
              </a:rPr>
              <a:t>Exemplul 1:</a:t>
            </a:r>
            <a:r>
              <a:rPr lang="ro-RO" sz="1800" dirty="0"/>
              <a:t> </a:t>
            </a:r>
            <a:r>
              <a:rPr lang="ro-RO" sz="1800" dirty="0" smtClean="0"/>
              <a:t>Rotunjiți </a:t>
            </a:r>
            <a:r>
              <a:rPr lang="ro-RO" sz="1800" dirty="0"/>
              <a:t>la mii </a:t>
            </a:r>
            <a:r>
              <a:rPr lang="ro-RO" sz="1800" dirty="0" smtClean="0"/>
              <a:t>numărul </a:t>
            </a:r>
            <a:r>
              <a:rPr lang="ro-RO" sz="1800" dirty="0"/>
              <a:t>3446.</a:t>
            </a:r>
          </a:p>
          <a:p>
            <a:r>
              <a:rPr lang="ro-RO" sz="1800" dirty="0">
                <a:solidFill>
                  <a:srgbClr val="002060"/>
                </a:solidFill>
              </a:rPr>
              <a:t>Rezolvare:</a:t>
            </a:r>
            <a:r>
              <a:rPr lang="ro-RO" sz="1800" dirty="0"/>
              <a:t> Rotunjirea la mii </a:t>
            </a:r>
            <a:r>
              <a:rPr lang="ro-RO" sz="1800" dirty="0" smtClean="0"/>
              <a:t>înseamnă că </a:t>
            </a:r>
            <a:r>
              <a:rPr lang="ro-RO" sz="1800" dirty="0"/>
              <a:t>trebuie </a:t>
            </a:r>
            <a:r>
              <a:rPr lang="ro-RO" sz="1800" dirty="0" smtClean="0"/>
              <a:t>să </a:t>
            </a:r>
            <a:r>
              <a:rPr lang="ro-RO" sz="1800" dirty="0"/>
              <a:t>ne </a:t>
            </a:r>
            <a:r>
              <a:rPr lang="ro-RO" sz="1800" dirty="0" smtClean="0"/>
              <a:t>uităm </a:t>
            </a:r>
            <a:r>
              <a:rPr lang="ro-RO" sz="1800" dirty="0"/>
              <a:t>la cifra sutelor. Cifra sutelor este 4 </a:t>
            </a:r>
            <a:r>
              <a:rPr lang="ro-RO" sz="1800" dirty="0" smtClean="0"/>
              <a:t>și </a:t>
            </a:r>
            <a:r>
              <a:rPr lang="ro-RO" sz="1800" dirty="0"/>
              <a:t>este mai </a:t>
            </a:r>
            <a:r>
              <a:rPr lang="ro-RO" sz="1800" dirty="0" smtClean="0"/>
              <a:t>mică decât </a:t>
            </a:r>
            <a:r>
              <a:rPr lang="ro-RO" sz="1800" dirty="0"/>
              <a:t>5, prin urmare, </a:t>
            </a:r>
            <a:r>
              <a:rPr lang="ro-RO" sz="1800" dirty="0" smtClean="0"/>
              <a:t>numărul </a:t>
            </a:r>
            <a:r>
              <a:rPr lang="ro-RO" sz="1800" dirty="0"/>
              <a:t>3446 rotunjit la mii va fi egal cu 3000.</a:t>
            </a:r>
          </a:p>
          <a:p>
            <a:r>
              <a:rPr lang="ro-RO" sz="1800" dirty="0">
                <a:solidFill>
                  <a:srgbClr val="C00000"/>
                </a:solidFill>
              </a:rPr>
              <a:t>Exemplul 2: </a:t>
            </a:r>
            <a:r>
              <a:rPr lang="ro-RO" sz="1800" dirty="0" smtClean="0"/>
              <a:t>Rotunjiți </a:t>
            </a:r>
            <a:r>
              <a:rPr lang="ro-RO" sz="1800" dirty="0"/>
              <a:t>la mii </a:t>
            </a:r>
            <a:r>
              <a:rPr lang="ro-RO" sz="1800" dirty="0" smtClean="0"/>
              <a:t>numărul </a:t>
            </a:r>
            <a:r>
              <a:rPr lang="ro-RO" sz="1800" dirty="0"/>
              <a:t>4578.</a:t>
            </a:r>
          </a:p>
          <a:p>
            <a:r>
              <a:rPr lang="ro-RO" sz="1800" dirty="0">
                <a:solidFill>
                  <a:srgbClr val="002060"/>
                </a:solidFill>
              </a:rPr>
              <a:t>Rezolvare:</a:t>
            </a:r>
            <a:r>
              <a:rPr lang="ro-RO" sz="1800" dirty="0"/>
              <a:t> Rotunjirea la mii </a:t>
            </a:r>
            <a:r>
              <a:rPr lang="ro-RO" sz="1800" dirty="0" smtClean="0"/>
              <a:t>înseamnă că </a:t>
            </a:r>
            <a:r>
              <a:rPr lang="ro-RO" sz="1800" dirty="0"/>
              <a:t>ne vom uita la cifra sutelor. Aceasta este 5, prin urmare </a:t>
            </a:r>
            <a:r>
              <a:rPr lang="ro-RO" sz="1800" dirty="0" smtClean="0"/>
              <a:t>numărul </a:t>
            </a:r>
            <a:r>
              <a:rPr lang="ro-RO" sz="1800" dirty="0"/>
              <a:t>4578 rotunjit la mii va fi egal cu 5000</a:t>
            </a:r>
            <a:r>
              <a:rPr lang="ro-RO" sz="1800" dirty="0" smtClean="0"/>
              <a:t>.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37334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Concluzie</a:t>
            </a:r>
            <a:r>
              <a:rPr lang="en-US" dirty="0" smtClean="0"/>
              <a:t>:</a:t>
            </a:r>
          </a:p>
          <a:p>
            <a:r>
              <a:rPr lang="ro-RO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Tema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Compararea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ordonarea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rotunjirea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numerelor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formează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elevilor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deprinderi 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calcul corect, </a:t>
            </a:r>
            <a:r>
              <a:rPr lang="ro-RO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rationament </a:t>
            </a:r>
            <a:r>
              <a:rPr lang="ro-RO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logic. </a:t>
            </a:r>
            <a:endParaRPr lang="ro-RO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</TotalTime>
  <Words>252</Words>
  <Application>Microsoft Office PowerPoint</Application>
  <PresentationFormat>Экран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Главная</vt:lpstr>
      <vt:lpstr>Compararea, ordonarea şi rotunjirea numerelor naturale</vt:lpstr>
      <vt:lpstr>Презентация PowerPoint</vt:lpstr>
      <vt:lpstr>Compararea și ordonarea numerelor naturale </vt:lpstr>
      <vt:lpstr>Презентация PowerPoint</vt:lpstr>
      <vt:lpstr>Rotunjirea numerelor naturale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Compararea, ordonarea şi rotunjirea numerelor naturale</dc:title>
  <dc:creator>Anastasia</dc:creator>
  <cp:lastModifiedBy>Anastasia</cp:lastModifiedBy>
  <cp:revision>7</cp:revision>
  <dcterms:created xsi:type="dcterms:W3CDTF">2021-09-07T15:25:58Z</dcterms:created>
  <dcterms:modified xsi:type="dcterms:W3CDTF">2021-09-07T16:11:23Z</dcterms:modified>
</cp:coreProperties>
</file>