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8"/>
  </p:notesMasterIdLst>
  <p:sldIdLst>
    <p:sldId id="256" r:id="rId2"/>
    <p:sldId id="258" r:id="rId3"/>
    <p:sldId id="259" r:id="rId4"/>
    <p:sldId id="260" r:id="rId5"/>
    <p:sldId id="261" r:id="rId6"/>
    <p:sldId id="283" r:id="rId7"/>
    <p:sldId id="262" r:id="rId8"/>
    <p:sldId id="263" r:id="rId9"/>
    <p:sldId id="264" r:id="rId10"/>
    <p:sldId id="284" r:id="rId11"/>
    <p:sldId id="265" r:id="rId12"/>
    <p:sldId id="266" r:id="rId13"/>
    <p:sldId id="267" r:id="rId14"/>
    <p:sldId id="268" r:id="rId15"/>
    <p:sldId id="269" r:id="rId16"/>
    <p:sldId id="271" r:id="rId17"/>
    <p:sldId id="272" r:id="rId18"/>
    <p:sldId id="273" r:id="rId19"/>
    <p:sldId id="287" r:id="rId20"/>
    <p:sldId id="282" r:id="rId21"/>
    <p:sldId id="288" r:id="rId22"/>
    <p:sldId id="275" r:id="rId23"/>
    <p:sldId id="285" r:id="rId24"/>
    <p:sldId id="286" r:id="rId25"/>
    <p:sldId id="277" r:id="rId26"/>
    <p:sldId id="279" r:id="rId27"/>
  </p:sldIdLst>
  <p:sldSz cx="9144000" cy="5143500" type="screen16x9"/>
  <p:notesSz cx="6858000" cy="9144000"/>
  <p:embeddedFontLst>
    <p:embeddedFont>
      <p:font typeface="Karla" panose="020B0604020202020204" charset="0"/>
      <p:regular r:id="rId29"/>
      <p:bold r:id="rId30"/>
      <p:italic r:id="rId31"/>
      <p:boldItalic r:id="rId32"/>
    </p:embeddedFont>
    <p:embeddedFont>
      <p:font typeface="Bigshot One" panose="020B0604020202020204" charset="0"/>
      <p:regular r:id="rId33"/>
    </p:embeddedFont>
    <p:embeddedFont>
      <p:font typeface="Roboto" panose="020B0604020202020204" charset="0"/>
      <p:regular r:id="rId34"/>
      <p:bold r:id="rId35"/>
      <p:italic r:id="rId36"/>
      <p:boldItalic r:id="rId37"/>
    </p:embeddedFont>
    <p:embeddedFont>
      <p:font typeface="Karla Regular" panose="020B0604020202020204" charset="0"/>
      <p:regular r:id="rId38"/>
      <p:bold r:id="rId39"/>
      <p:italic r:id="rId40"/>
      <p:boldItalic r:id="rId41"/>
    </p:embeddedFont>
    <p:embeddedFont>
      <p:font typeface="Nobile" panose="020B0604020202020204" charset="0"/>
      <p:regular r:id="rId42"/>
      <p:bold r:id="rId43"/>
      <p:italic r:id="rId44"/>
      <p:boldItalic r:id="rId45"/>
    </p:embeddedFont>
    <p:embeddedFont>
      <p:font typeface="Cambria Math" panose="02040503050406030204" pitchFamily="18" charset="0"/>
      <p:regular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EB402FAE-7BB8-45ED-8E27-1CED940FF11B}">
  <a:tblStyle styleId="{EB402FAE-7BB8-45ED-8E27-1CED940FF11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07" autoAdjust="0"/>
    <p:restoredTop sz="94660"/>
  </p:normalViewPr>
  <p:slideViewPr>
    <p:cSldViewPr>
      <p:cViewPr varScale="1">
        <p:scale>
          <a:sx n="104" d="100"/>
          <a:sy n="104" d="100"/>
        </p:scale>
        <p:origin x="-89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019557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p:cNvGrpSpPr/>
        <p:nvPr/>
      </p:nvGrpSpPr>
      <p:grpSpPr>
        <a:xfrm>
          <a:off x="0" y="0"/>
          <a:ext cx="0" cy="0"/>
          <a:chOff x="0" y="0"/>
          <a:chExt cx="0" cy="0"/>
        </a:xfrm>
      </p:grpSpPr>
      <p:sp>
        <p:nvSpPr>
          <p:cNvPr id="2991" name="Google Shape;29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6"/>
        <p:cNvGrpSpPr/>
        <p:nvPr/>
      </p:nvGrpSpPr>
      <p:grpSpPr>
        <a:xfrm>
          <a:off x="0" y="0"/>
          <a:ext cx="0" cy="0"/>
          <a:chOff x="0" y="0"/>
          <a:chExt cx="0" cy="0"/>
        </a:xfrm>
      </p:grpSpPr>
      <p:sp>
        <p:nvSpPr>
          <p:cNvPr id="3097" name="Google Shape;3097;gd35ebc68b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8" name="Google Shape;3098;gd35ebc68b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2"/>
        <p:cNvGrpSpPr/>
        <p:nvPr/>
      </p:nvGrpSpPr>
      <p:grpSpPr>
        <a:xfrm>
          <a:off x="0" y="0"/>
          <a:ext cx="0" cy="0"/>
          <a:chOff x="0" y="0"/>
          <a:chExt cx="0" cy="0"/>
        </a:xfrm>
      </p:grpSpPr>
      <p:sp>
        <p:nvSpPr>
          <p:cNvPr id="3103" name="Google Shape;3103;gd35ebc68bf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4" name="Google Shape;3104;gd35ebc68bf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1"/>
        <p:cNvGrpSpPr/>
        <p:nvPr/>
      </p:nvGrpSpPr>
      <p:grpSpPr>
        <a:xfrm>
          <a:off x="0" y="0"/>
          <a:ext cx="0" cy="0"/>
          <a:chOff x="0" y="0"/>
          <a:chExt cx="0" cy="0"/>
        </a:xfrm>
      </p:grpSpPr>
      <p:sp>
        <p:nvSpPr>
          <p:cNvPr id="3112" name="Google Shape;3112;gd35ebc68bf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3" name="Google Shape;3113;gd35ebc68bf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7"/>
        <p:cNvGrpSpPr/>
        <p:nvPr/>
      </p:nvGrpSpPr>
      <p:grpSpPr>
        <a:xfrm>
          <a:off x="0" y="0"/>
          <a:ext cx="0" cy="0"/>
          <a:chOff x="0" y="0"/>
          <a:chExt cx="0" cy="0"/>
        </a:xfrm>
      </p:grpSpPr>
      <p:sp>
        <p:nvSpPr>
          <p:cNvPr id="3128" name="Google Shape;3128;gcd47f9db7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9" name="Google Shape;3129;gcd47f9db7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9"/>
        <p:cNvGrpSpPr/>
        <p:nvPr/>
      </p:nvGrpSpPr>
      <p:grpSpPr>
        <a:xfrm>
          <a:off x="0" y="0"/>
          <a:ext cx="0" cy="0"/>
          <a:chOff x="0" y="0"/>
          <a:chExt cx="0" cy="0"/>
        </a:xfrm>
      </p:grpSpPr>
      <p:sp>
        <p:nvSpPr>
          <p:cNvPr id="3140" name="Google Shape;3140;gd35ebc68bf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1" name="Google Shape;3141;gd35ebc68bf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6"/>
        <p:cNvGrpSpPr/>
        <p:nvPr/>
      </p:nvGrpSpPr>
      <p:grpSpPr>
        <a:xfrm>
          <a:off x="0" y="0"/>
          <a:ext cx="0" cy="0"/>
          <a:chOff x="0" y="0"/>
          <a:chExt cx="0" cy="0"/>
        </a:xfrm>
      </p:grpSpPr>
      <p:sp>
        <p:nvSpPr>
          <p:cNvPr id="3177" name="Google Shape;3177;gd35ebc68bf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8" name="Google Shape;3178;gd35ebc68bf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0"/>
        <p:cNvGrpSpPr/>
        <p:nvPr/>
      </p:nvGrpSpPr>
      <p:grpSpPr>
        <a:xfrm>
          <a:off x="0" y="0"/>
          <a:ext cx="0" cy="0"/>
          <a:chOff x="0" y="0"/>
          <a:chExt cx="0" cy="0"/>
        </a:xfrm>
      </p:grpSpPr>
      <p:sp>
        <p:nvSpPr>
          <p:cNvPr id="3221" name="Google Shape;3221;gd35ebc68bf_1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2" name="Google Shape;3222;gd35ebc68bf_1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7"/>
        <p:cNvGrpSpPr/>
        <p:nvPr/>
      </p:nvGrpSpPr>
      <p:grpSpPr>
        <a:xfrm>
          <a:off x="0" y="0"/>
          <a:ext cx="0" cy="0"/>
          <a:chOff x="0" y="0"/>
          <a:chExt cx="0" cy="0"/>
        </a:xfrm>
      </p:grpSpPr>
      <p:sp>
        <p:nvSpPr>
          <p:cNvPr id="3248" name="Google Shape;3248;gd35ebc68bf_1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9" name="Google Shape;3249;gd35ebc68bf_1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2"/>
        <p:cNvGrpSpPr/>
        <p:nvPr/>
      </p:nvGrpSpPr>
      <p:grpSpPr>
        <a:xfrm>
          <a:off x="0" y="0"/>
          <a:ext cx="0" cy="0"/>
          <a:chOff x="0" y="0"/>
          <a:chExt cx="0" cy="0"/>
        </a:xfrm>
      </p:grpSpPr>
      <p:sp>
        <p:nvSpPr>
          <p:cNvPr id="3273" name="Google Shape;3273;gd35ebc68bf_1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4" name="Google Shape;3274;gd35ebc68bf_1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8"/>
        <p:cNvGrpSpPr/>
        <p:nvPr/>
      </p:nvGrpSpPr>
      <p:grpSpPr>
        <a:xfrm>
          <a:off x="0" y="0"/>
          <a:ext cx="0" cy="0"/>
          <a:chOff x="0" y="0"/>
          <a:chExt cx="0" cy="0"/>
        </a:xfrm>
      </p:grpSpPr>
      <p:sp>
        <p:nvSpPr>
          <p:cNvPr id="3309" name="Google Shape;3309;gd35ebc68bf_1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0" name="Google Shape;3310;gd35ebc68bf_1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2"/>
        <p:cNvGrpSpPr/>
        <p:nvPr/>
      </p:nvGrpSpPr>
      <p:grpSpPr>
        <a:xfrm>
          <a:off x="0" y="0"/>
          <a:ext cx="0" cy="0"/>
          <a:chOff x="0" y="0"/>
          <a:chExt cx="0" cy="0"/>
        </a:xfrm>
      </p:grpSpPr>
      <p:sp>
        <p:nvSpPr>
          <p:cNvPr id="3003" name="Google Shape;3003;gcd47f9db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4" name="Google Shape;3004;gcd47f9db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9"/>
        <p:cNvGrpSpPr/>
        <p:nvPr/>
      </p:nvGrpSpPr>
      <p:grpSpPr>
        <a:xfrm>
          <a:off x="0" y="0"/>
          <a:ext cx="0" cy="0"/>
          <a:chOff x="0" y="0"/>
          <a:chExt cx="0" cy="0"/>
        </a:xfrm>
      </p:grpSpPr>
      <p:sp>
        <p:nvSpPr>
          <p:cNvPr id="3020" name="Google Shape;3020;gd35ebc68bf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1" name="Google Shape;3021;gd35ebc68bf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5"/>
        <p:cNvGrpSpPr/>
        <p:nvPr/>
      </p:nvGrpSpPr>
      <p:grpSpPr>
        <a:xfrm>
          <a:off x="0" y="0"/>
          <a:ext cx="0" cy="0"/>
          <a:chOff x="0" y="0"/>
          <a:chExt cx="0" cy="0"/>
        </a:xfrm>
      </p:grpSpPr>
      <p:sp>
        <p:nvSpPr>
          <p:cNvPr id="3026" name="Google Shape;3026;gcd47f9db7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7" name="Google Shape;3027;gcd47f9db7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2"/>
        <p:cNvGrpSpPr/>
        <p:nvPr/>
      </p:nvGrpSpPr>
      <p:grpSpPr>
        <a:xfrm>
          <a:off x="0" y="0"/>
          <a:ext cx="0" cy="0"/>
          <a:chOff x="0" y="0"/>
          <a:chExt cx="0" cy="0"/>
        </a:xfrm>
      </p:grpSpPr>
      <p:sp>
        <p:nvSpPr>
          <p:cNvPr id="3033" name="Google Shape;3033;gd03ca8774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4" name="Google Shape;3034;gd03ca8774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9"/>
        <p:cNvGrpSpPr/>
        <p:nvPr/>
      </p:nvGrpSpPr>
      <p:grpSpPr>
        <a:xfrm>
          <a:off x="0" y="0"/>
          <a:ext cx="0" cy="0"/>
          <a:chOff x="0" y="0"/>
          <a:chExt cx="0" cy="0"/>
        </a:xfrm>
      </p:grpSpPr>
      <p:sp>
        <p:nvSpPr>
          <p:cNvPr id="3040" name="Google Shape;3040;gcd47f9db7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1" name="Google Shape;3041;gcd47f9db7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5"/>
        <p:cNvGrpSpPr/>
        <p:nvPr/>
      </p:nvGrpSpPr>
      <p:grpSpPr>
        <a:xfrm>
          <a:off x="0" y="0"/>
          <a:ext cx="0" cy="0"/>
          <a:chOff x="0" y="0"/>
          <a:chExt cx="0" cy="0"/>
        </a:xfrm>
      </p:grpSpPr>
      <p:sp>
        <p:nvSpPr>
          <p:cNvPr id="3046" name="Google Shape;3046;gcd47f9db7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7" name="Google Shape;3047;gcd47f9db7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0"/>
        <p:cNvGrpSpPr/>
        <p:nvPr/>
      </p:nvGrpSpPr>
      <p:grpSpPr>
        <a:xfrm>
          <a:off x="0" y="0"/>
          <a:ext cx="0" cy="0"/>
          <a:chOff x="0" y="0"/>
          <a:chExt cx="0" cy="0"/>
        </a:xfrm>
      </p:grpSpPr>
      <p:sp>
        <p:nvSpPr>
          <p:cNvPr id="3061" name="Google Shape;3061;gd35ebc68bf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2" name="Google Shape;3062;gd35ebc68bf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1"/>
        <p:cNvGrpSpPr/>
        <p:nvPr/>
      </p:nvGrpSpPr>
      <p:grpSpPr>
        <a:xfrm>
          <a:off x="0" y="0"/>
          <a:ext cx="0" cy="0"/>
          <a:chOff x="0" y="0"/>
          <a:chExt cx="0" cy="0"/>
        </a:xfrm>
      </p:grpSpPr>
      <p:sp>
        <p:nvSpPr>
          <p:cNvPr id="3072" name="Google Shape;3072;gd35ebc68bf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3" name="Google Shape;3073;gd35ebc68bf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89925" y="2072200"/>
            <a:ext cx="5510700" cy="16014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89925" y="3721550"/>
            <a:ext cx="4657200" cy="457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rot="4055980">
            <a:off x="1049997" y="1127678"/>
            <a:ext cx="11850023" cy="4354414"/>
            <a:chOff x="4375275" y="1059950"/>
            <a:chExt cx="2438050" cy="752550"/>
          </a:xfrm>
        </p:grpSpPr>
        <p:sp>
          <p:nvSpPr>
            <p:cNvPr id="12" name="Google Shape;12;p2"/>
            <p:cNvSpPr/>
            <p:nvPr/>
          </p:nvSpPr>
          <p:spPr>
            <a:xfrm>
              <a:off x="4378050" y="1065775"/>
              <a:ext cx="2435275" cy="746725"/>
            </a:xfrm>
            <a:custGeom>
              <a:avLst/>
              <a:gdLst/>
              <a:ahLst/>
              <a:cxnLst/>
              <a:rect l="l" t="t" r="r" b="b"/>
              <a:pathLst>
                <a:path w="97411" h="29869" extrusionOk="0">
                  <a:moveTo>
                    <a:pt x="90663" y="20270"/>
                  </a:moveTo>
                  <a:cubicBezTo>
                    <a:pt x="90728" y="20270"/>
                    <a:pt x="90793" y="20271"/>
                    <a:pt x="90858" y="20272"/>
                  </a:cubicBezTo>
                  <a:cubicBezTo>
                    <a:pt x="94336" y="20352"/>
                    <a:pt x="96695" y="21885"/>
                    <a:pt x="97340" y="24475"/>
                  </a:cubicBezTo>
                  <a:cubicBezTo>
                    <a:pt x="93046" y="23316"/>
                    <a:pt x="88903" y="22358"/>
                    <a:pt x="84870" y="21592"/>
                  </a:cubicBezTo>
                  <a:cubicBezTo>
                    <a:pt x="86677" y="20723"/>
                    <a:pt x="88654" y="20270"/>
                    <a:pt x="90663" y="20270"/>
                  </a:cubicBezTo>
                  <a:close/>
                  <a:moveTo>
                    <a:pt x="73660" y="19999"/>
                  </a:moveTo>
                  <a:cubicBezTo>
                    <a:pt x="77239" y="20383"/>
                    <a:pt x="80909" y="20927"/>
                    <a:pt x="84648" y="21633"/>
                  </a:cubicBezTo>
                  <a:lnTo>
                    <a:pt x="84598" y="21653"/>
                  </a:lnTo>
                  <a:cubicBezTo>
                    <a:pt x="82612" y="22681"/>
                    <a:pt x="81261" y="24133"/>
                    <a:pt x="80788" y="25735"/>
                  </a:cubicBezTo>
                  <a:cubicBezTo>
                    <a:pt x="79961" y="25070"/>
                    <a:pt x="79134" y="24405"/>
                    <a:pt x="78318" y="23749"/>
                  </a:cubicBezTo>
                  <a:cubicBezTo>
                    <a:pt x="76755" y="22479"/>
                    <a:pt x="75203" y="21229"/>
                    <a:pt x="73660" y="19999"/>
                  </a:cubicBezTo>
                  <a:close/>
                  <a:moveTo>
                    <a:pt x="27059" y="40"/>
                  </a:moveTo>
                  <a:cubicBezTo>
                    <a:pt x="34972" y="40"/>
                    <a:pt x="42971" y="1808"/>
                    <a:pt x="50868" y="5352"/>
                  </a:cubicBezTo>
                  <a:cubicBezTo>
                    <a:pt x="59225" y="9102"/>
                    <a:pt x="66312" y="14263"/>
                    <a:pt x="73418" y="19899"/>
                  </a:cubicBezTo>
                  <a:cubicBezTo>
                    <a:pt x="71957" y="19747"/>
                    <a:pt x="70515" y="19616"/>
                    <a:pt x="69074" y="19516"/>
                  </a:cubicBezTo>
                  <a:cubicBezTo>
                    <a:pt x="66352" y="19327"/>
                    <a:pt x="63683" y="19233"/>
                    <a:pt x="61055" y="19233"/>
                  </a:cubicBezTo>
                  <a:cubicBezTo>
                    <a:pt x="53968" y="19233"/>
                    <a:pt x="47179" y="19920"/>
                    <a:pt x="40464" y="21310"/>
                  </a:cubicBezTo>
                  <a:cubicBezTo>
                    <a:pt x="35827" y="22268"/>
                    <a:pt x="31190" y="23497"/>
                    <a:pt x="26714" y="24697"/>
                  </a:cubicBezTo>
                  <a:cubicBezTo>
                    <a:pt x="18236" y="26955"/>
                    <a:pt x="9476" y="29284"/>
                    <a:pt x="464" y="29808"/>
                  </a:cubicBezTo>
                  <a:cubicBezTo>
                    <a:pt x="454" y="26965"/>
                    <a:pt x="373" y="24133"/>
                    <a:pt x="303" y="21391"/>
                  </a:cubicBezTo>
                  <a:cubicBezTo>
                    <a:pt x="182" y="16743"/>
                    <a:pt x="61" y="11955"/>
                    <a:pt x="252" y="7116"/>
                  </a:cubicBezTo>
                  <a:cubicBezTo>
                    <a:pt x="8879" y="2403"/>
                    <a:pt x="17911" y="40"/>
                    <a:pt x="27059" y="40"/>
                  </a:cubicBezTo>
                  <a:close/>
                  <a:moveTo>
                    <a:pt x="27097" y="0"/>
                  </a:moveTo>
                  <a:cubicBezTo>
                    <a:pt x="26509" y="0"/>
                    <a:pt x="25921" y="10"/>
                    <a:pt x="25333" y="29"/>
                  </a:cubicBezTo>
                  <a:cubicBezTo>
                    <a:pt x="16694" y="312"/>
                    <a:pt x="8236" y="2681"/>
                    <a:pt x="202" y="7066"/>
                  </a:cubicBezTo>
                  <a:lnTo>
                    <a:pt x="192" y="7076"/>
                  </a:lnTo>
                  <a:lnTo>
                    <a:pt x="192" y="7096"/>
                  </a:lnTo>
                  <a:cubicBezTo>
                    <a:pt x="0" y="11935"/>
                    <a:pt x="121" y="16743"/>
                    <a:pt x="242" y="21391"/>
                  </a:cubicBezTo>
                  <a:cubicBezTo>
                    <a:pt x="313" y="24143"/>
                    <a:pt x="383" y="26985"/>
                    <a:pt x="393" y="29838"/>
                  </a:cubicBezTo>
                  <a:lnTo>
                    <a:pt x="393" y="29869"/>
                  </a:lnTo>
                  <a:lnTo>
                    <a:pt x="423" y="29869"/>
                  </a:lnTo>
                  <a:cubicBezTo>
                    <a:pt x="9466" y="29354"/>
                    <a:pt x="18236" y="27016"/>
                    <a:pt x="26724" y="24747"/>
                  </a:cubicBezTo>
                  <a:cubicBezTo>
                    <a:pt x="31210" y="23558"/>
                    <a:pt x="35847" y="22318"/>
                    <a:pt x="40474" y="21360"/>
                  </a:cubicBezTo>
                  <a:cubicBezTo>
                    <a:pt x="47090" y="19996"/>
                    <a:pt x="53913" y="19312"/>
                    <a:pt x="61017" y="19312"/>
                  </a:cubicBezTo>
                  <a:cubicBezTo>
                    <a:pt x="65094" y="19312"/>
                    <a:pt x="69264" y="19537"/>
                    <a:pt x="73539" y="19989"/>
                  </a:cubicBezTo>
                  <a:cubicBezTo>
                    <a:pt x="75102" y="21239"/>
                    <a:pt x="76685" y="22510"/>
                    <a:pt x="78277" y="23790"/>
                  </a:cubicBezTo>
                  <a:cubicBezTo>
                    <a:pt x="79104" y="24465"/>
                    <a:pt x="79941" y="25131"/>
                    <a:pt x="80777" y="25806"/>
                  </a:cubicBezTo>
                  <a:lnTo>
                    <a:pt x="80818" y="25836"/>
                  </a:lnTo>
                  <a:lnTo>
                    <a:pt x="80828" y="25796"/>
                  </a:lnTo>
                  <a:cubicBezTo>
                    <a:pt x="81342" y="24012"/>
                    <a:pt x="82864" y="22600"/>
                    <a:pt x="84759" y="21653"/>
                  </a:cubicBezTo>
                  <a:cubicBezTo>
                    <a:pt x="88852" y="22419"/>
                    <a:pt x="93056" y="23387"/>
                    <a:pt x="97360" y="24546"/>
                  </a:cubicBezTo>
                  <a:lnTo>
                    <a:pt x="97411" y="24556"/>
                  </a:lnTo>
                  <a:lnTo>
                    <a:pt x="97411" y="24556"/>
                  </a:lnTo>
                  <a:lnTo>
                    <a:pt x="97401" y="24506"/>
                  </a:lnTo>
                  <a:cubicBezTo>
                    <a:pt x="97098" y="23145"/>
                    <a:pt x="96231" y="21985"/>
                    <a:pt x="95022" y="21290"/>
                  </a:cubicBezTo>
                  <a:cubicBezTo>
                    <a:pt x="93913" y="20624"/>
                    <a:pt x="92471" y="20251"/>
                    <a:pt x="90858" y="20211"/>
                  </a:cubicBezTo>
                  <a:cubicBezTo>
                    <a:pt x="90775" y="20210"/>
                    <a:pt x="90692" y="20209"/>
                    <a:pt x="90609" y="20209"/>
                  </a:cubicBezTo>
                  <a:cubicBezTo>
                    <a:pt x="88578" y="20209"/>
                    <a:pt x="86580" y="20681"/>
                    <a:pt x="84749" y="21572"/>
                  </a:cubicBezTo>
                  <a:cubicBezTo>
                    <a:pt x="80929" y="20846"/>
                    <a:pt x="77189" y="20292"/>
                    <a:pt x="73539" y="19909"/>
                  </a:cubicBezTo>
                  <a:cubicBezTo>
                    <a:pt x="66402" y="14253"/>
                    <a:pt x="59285" y="9062"/>
                    <a:pt x="50888" y="5292"/>
                  </a:cubicBezTo>
                  <a:cubicBezTo>
                    <a:pt x="43058" y="1780"/>
                    <a:pt x="35071" y="0"/>
                    <a:pt x="270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4388875" y="1527625"/>
              <a:ext cx="2422450" cy="248325"/>
            </a:xfrm>
            <a:custGeom>
              <a:avLst/>
              <a:gdLst/>
              <a:ahLst/>
              <a:cxnLst/>
              <a:rect l="l" t="t" r="r" b="b"/>
              <a:pathLst>
                <a:path w="96898" h="9933" extrusionOk="0">
                  <a:moveTo>
                    <a:pt x="59409" y="1"/>
                  </a:moveTo>
                  <a:cubicBezTo>
                    <a:pt x="52919" y="1"/>
                    <a:pt x="46660" y="570"/>
                    <a:pt x="40465" y="1717"/>
                  </a:cubicBezTo>
                  <a:cubicBezTo>
                    <a:pt x="35465" y="2644"/>
                    <a:pt x="30455" y="3894"/>
                    <a:pt x="25606" y="5094"/>
                  </a:cubicBezTo>
                  <a:cubicBezTo>
                    <a:pt x="17319" y="7151"/>
                    <a:pt x="8751" y="9278"/>
                    <a:pt x="1" y="9872"/>
                  </a:cubicBezTo>
                  <a:lnTo>
                    <a:pt x="1" y="9933"/>
                  </a:lnTo>
                  <a:cubicBezTo>
                    <a:pt x="8751" y="9338"/>
                    <a:pt x="17329" y="7211"/>
                    <a:pt x="25626" y="5155"/>
                  </a:cubicBezTo>
                  <a:cubicBezTo>
                    <a:pt x="30465" y="3955"/>
                    <a:pt x="35475" y="2715"/>
                    <a:pt x="40475" y="1777"/>
                  </a:cubicBezTo>
                  <a:cubicBezTo>
                    <a:pt x="46586" y="644"/>
                    <a:pt x="52876" y="75"/>
                    <a:pt x="59392" y="75"/>
                  </a:cubicBezTo>
                  <a:cubicBezTo>
                    <a:pt x="71071" y="75"/>
                    <a:pt x="83476" y="1902"/>
                    <a:pt x="96877" y="5578"/>
                  </a:cubicBezTo>
                  <a:lnTo>
                    <a:pt x="96897" y="5517"/>
                  </a:lnTo>
                  <a:cubicBezTo>
                    <a:pt x="86897" y="2775"/>
                    <a:pt x="77723" y="1102"/>
                    <a:pt x="68852" y="386"/>
                  </a:cubicBezTo>
                  <a:cubicBezTo>
                    <a:pt x="65640" y="129"/>
                    <a:pt x="62499" y="1"/>
                    <a:pt x="59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4388625" y="1509675"/>
              <a:ext cx="2420175" cy="233025"/>
            </a:xfrm>
            <a:custGeom>
              <a:avLst/>
              <a:gdLst/>
              <a:ahLst/>
              <a:cxnLst/>
              <a:rect l="l" t="t" r="r" b="b"/>
              <a:pathLst>
                <a:path w="96807" h="9321" extrusionOk="0">
                  <a:moveTo>
                    <a:pt x="58211" y="1"/>
                  </a:moveTo>
                  <a:cubicBezTo>
                    <a:pt x="52296" y="1"/>
                    <a:pt x="46561" y="467"/>
                    <a:pt x="40878" y="1407"/>
                  </a:cubicBezTo>
                  <a:cubicBezTo>
                    <a:pt x="35445" y="2314"/>
                    <a:pt x="30001" y="3574"/>
                    <a:pt x="24739" y="4794"/>
                  </a:cubicBezTo>
                  <a:cubicBezTo>
                    <a:pt x="16714" y="6659"/>
                    <a:pt x="8408" y="8584"/>
                    <a:pt x="0" y="9260"/>
                  </a:cubicBezTo>
                  <a:lnTo>
                    <a:pt x="0" y="9320"/>
                  </a:lnTo>
                  <a:cubicBezTo>
                    <a:pt x="8418" y="8645"/>
                    <a:pt x="16714" y="6719"/>
                    <a:pt x="24749" y="4854"/>
                  </a:cubicBezTo>
                  <a:cubicBezTo>
                    <a:pt x="30011" y="3635"/>
                    <a:pt x="35455" y="2374"/>
                    <a:pt x="40888" y="1477"/>
                  </a:cubicBezTo>
                  <a:cubicBezTo>
                    <a:pt x="46506" y="546"/>
                    <a:pt x="52268" y="79"/>
                    <a:pt x="58212" y="79"/>
                  </a:cubicBezTo>
                  <a:cubicBezTo>
                    <a:pt x="70222" y="79"/>
                    <a:pt x="82976" y="1985"/>
                    <a:pt x="96786" y="5822"/>
                  </a:cubicBezTo>
                  <a:lnTo>
                    <a:pt x="96806" y="5762"/>
                  </a:lnTo>
                  <a:cubicBezTo>
                    <a:pt x="86917" y="3020"/>
                    <a:pt x="77834" y="1296"/>
                    <a:pt x="69044" y="499"/>
                  </a:cubicBezTo>
                  <a:cubicBezTo>
                    <a:pt x="65350" y="167"/>
                    <a:pt x="61748" y="1"/>
                    <a:pt x="58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4388375" y="1492700"/>
              <a:ext cx="2416375" cy="219750"/>
            </a:xfrm>
            <a:custGeom>
              <a:avLst/>
              <a:gdLst/>
              <a:ahLst/>
              <a:cxnLst/>
              <a:rect l="l" t="t" r="r" b="b"/>
              <a:pathLst>
                <a:path w="96655" h="8790" extrusionOk="0">
                  <a:moveTo>
                    <a:pt x="57015" y="0"/>
                  </a:moveTo>
                  <a:cubicBezTo>
                    <a:pt x="51657" y="0"/>
                    <a:pt x="46439" y="379"/>
                    <a:pt x="41261" y="1138"/>
                  </a:cubicBezTo>
                  <a:cubicBezTo>
                    <a:pt x="35334" y="2015"/>
                    <a:pt x="29376" y="3316"/>
                    <a:pt x="23620" y="4576"/>
                  </a:cubicBezTo>
                  <a:cubicBezTo>
                    <a:pt x="15948" y="6249"/>
                    <a:pt x="8005" y="7993"/>
                    <a:pt x="0" y="8729"/>
                  </a:cubicBezTo>
                  <a:lnTo>
                    <a:pt x="0" y="8789"/>
                  </a:lnTo>
                  <a:cubicBezTo>
                    <a:pt x="8015" y="8054"/>
                    <a:pt x="15948" y="6320"/>
                    <a:pt x="23630" y="4636"/>
                  </a:cubicBezTo>
                  <a:cubicBezTo>
                    <a:pt x="29386" y="3376"/>
                    <a:pt x="35344" y="2076"/>
                    <a:pt x="41271" y="1199"/>
                  </a:cubicBezTo>
                  <a:cubicBezTo>
                    <a:pt x="46382" y="446"/>
                    <a:pt x="51611" y="69"/>
                    <a:pt x="56985" y="69"/>
                  </a:cubicBezTo>
                  <a:cubicBezTo>
                    <a:pt x="69321" y="69"/>
                    <a:pt x="82425" y="2058"/>
                    <a:pt x="96645" y="6068"/>
                  </a:cubicBezTo>
                  <a:lnTo>
                    <a:pt x="96655" y="6007"/>
                  </a:lnTo>
                  <a:cubicBezTo>
                    <a:pt x="86877" y="3255"/>
                    <a:pt x="77895" y="1491"/>
                    <a:pt x="69185" y="624"/>
                  </a:cubicBezTo>
                  <a:cubicBezTo>
                    <a:pt x="65025" y="208"/>
                    <a:pt x="60981" y="0"/>
                    <a:pt x="57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4388125" y="1476750"/>
              <a:ext cx="2411850" cy="208725"/>
            </a:xfrm>
            <a:custGeom>
              <a:avLst/>
              <a:gdLst/>
              <a:ahLst/>
              <a:cxnLst/>
              <a:rect l="l" t="t" r="r" b="b"/>
              <a:pathLst>
                <a:path w="96474" h="8349" extrusionOk="0">
                  <a:moveTo>
                    <a:pt x="55808" y="0"/>
                  </a:moveTo>
                  <a:cubicBezTo>
                    <a:pt x="51002" y="0"/>
                    <a:pt x="46303" y="303"/>
                    <a:pt x="41634" y="909"/>
                  </a:cubicBezTo>
                  <a:cubicBezTo>
                    <a:pt x="35102" y="1766"/>
                    <a:pt x="28559" y="3117"/>
                    <a:pt x="22228" y="4427"/>
                  </a:cubicBezTo>
                  <a:cubicBezTo>
                    <a:pt x="14990" y="5929"/>
                    <a:pt x="7500" y="7492"/>
                    <a:pt x="0" y="8288"/>
                  </a:cubicBezTo>
                  <a:lnTo>
                    <a:pt x="0" y="8349"/>
                  </a:lnTo>
                  <a:cubicBezTo>
                    <a:pt x="7511" y="7552"/>
                    <a:pt x="15001" y="6000"/>
                    <a:pt x="22249" y="4498"/>
                  </a:cubicBezTo>
                  <a:cubicBezTo>
                    <a:pt x="28569" y="3177"/>
                    <a:pt x="35112" y="1827"/>
                    <a:pt x="41634" y="980"/>
                  </a:cubicBezTo>
                  <a:cubicBezTo>
                    <a:pt x="46252" y="377"/>
                    <a:pt x="50965" y="75"/>
                    <a:pt x="55794" y="75"/>
                  </a:cubicBezTo>
                  <a:cubicBezTo>
                    <a:pt x="68419" y="75"/>
                    <a:pt x="81840" y="2142"/>
                    <a:pt x="96453" y="6312"/>
                  </a:cubicBezTo>
                  <a:lnTo>
                    <a:pt x="96473" y="6252"/>
                  </a:lnTo>
                  <a:cubicBezTo>
                    <a:pt x="86796" y="3490"/>
                    <a:pt x="77915" y="1695"/>
                    <a:pt x="69296" y="758"/>
                  </a:cubicBezTo>
                  <a:cubicBezTo>
                    <a:pt x="64672" y="253"/>
                    <a:pt x="60195" y="0"/>
                    <a:pt x="55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4387625" y="1461725"/>
              <a:ext cx="2406300" cy="199575"/>
            </a:xfrm>
            <a:custGeom>
              <a:avLst/>
              <a:gdLst/>
              <a:ahLst/>
              <a:cxnLst/>
              <a:rect l="l" t="t" r="r" b="b"/>
              <a:pathLst>
                <a:path w="96252" h="7983" extrusionOk="0">
                  <a:moveTo>
                    <a:pt x="54631" y="1"/>
                  </a:moveTo>
                  <a:cubicBezTo>
                    <a:pt x="50354" y="1"/>
                    <a:pt x="46157" y="238"/>
                    <a:pt x="41987" y="714"/>
                  </a:cubicBezTo>
                  <a:cubicBezTo>
                    <a:pt x="34779" y="1540"/>
                    <a:pt x="27541" y="2982"/>
                    <a:pt x="20555" y="4373"/>
                  </a:cubicBezTo>
                  <a:cubicBezTo>
                    <a:pt x="13851" y="5704"/>
                    <a:pt x="6916" y="7085"/>
                    <a:pt x="0" y="7922"/>
                  </a:cubicBezTo>
                  <a:lnTo>
                    <a:pt x="10" y="7982"/>
                  </a:lnTo>
                  <a:cubicBezTo>
                    <a:pt x="6926" y="7145"/>
                    <a:pt x="13861" y="5764"/>
                    <a:pt x="20565" y="4434"/>
                  </a:cubicBezTo>
                  <a:cubicBezTo>
                    <a:pt x="27561" y="3032"/>
                    <a:pt x="34779" y="1601"/>
                    <a:pt x="41987" y="774"/>
                  </a:cubicBezTo>
                  <a:cubicBezTo>
                    <a:pt x="46090" y="309"/>
                    <a:pt x="50268" y="75"/>
                    <a:pt x="54537" y="75"/>
                  </a:cubicBezTo>
                  <a:cubicBezTo>
                    <a:pt x="67459" y="75"/>
                    <a:pt x="81213" y="2216"/>
                    <a:pt x="96231" y="6551"/>
                  </a:cubicBezTo>
                  <a:lnTo>
                    <a:pt x="96252" y="6480"/>
                  </a:lnTo>
                  <a:cubicBezTo>
                    <a:pt x="86685" y="3728"/>
                    <a:pt x="77894" y="1903"/>
                    <a:pt x="69376" y="895"/>
                  </a:cubicBezTo>
                  <a:cubicBezTo>
                    <a:pt x="64311" y="299"/>
                    <a:pt x="59421" y="1"/>
                    <a:pt x="54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4387375" y="1447925"/>
              <a:ext cx="2399500" cy="191700"/>
            </a:xfrm>
            <a:custGeom>
              <a:avLst/>
              <a:gdLst/>
              <a:ahLst/>
              <a:cxnLst/>
              <a:rect l="l" t="t" r="r" b="b"/>
              <a:pathLst>
                <a:path w="95980" h="7668" extrusionOk="0">
                  <a:moveTo>
                    <a:pt x="53410" y="1"/>
                  </a:moveTo>
                  <a:cubicBezTo>
                    <a:pt x="49664" y="1"/>
                    <a:pt x="45976" y="181"/>
                    <a:pt x="42309" y="540"/>
                  </a:cubicBezTo>
                  <a:cubicBezTo>
                    <a:pt x="34305" y="1336"/>
                    <a:pt x="26281" y="2889"/>
                    <a:pt x="18518" y="4381"/>
                  </a:cubicBezTo>
                  <a:cubicBezTo>
                    <a:pt x="12470" y="5550"/>
                    <a:pt x="6210" y="6770"/>
                    <a:pt x="0" y="7607"/>
                  </a:cubicBezTo>
                  <a:lnTo>
                    <a:pt x="0" y="7667"/>
                  </a:lnTo>
                  <a:cubicBezTo>
                    <a:pt x="6220" y="6830"/>
                    <a:pt x="12480" y="5621"/>
                    <a:pt x="18529" y="4451"/>
                  </a:cubicBezTo>
                  <a:cubicBezTo>
                    <a:pt x="26291" y="2949"/>
                    <a:pt x="34315" y="1397"/>
                    <a:pt x="42309" y="611"/>
                  </a:cubicBezTo>
                  <a:cubicBezTo>
                    <a:pt x="45926" y="253"/>
                    <a:pt x="49603" y="74"/>
                    <a:pt x="53350" y="74"/>
                  </a:cubicBezTo>
                  <a:cubicBezTo>
                    <a:pt x="66523" y="74"/>
                    <a:pt x="80571" y="2289"/>
                    <a:pt x="95969" y="6770"/>
                  </a:cubicBezTo>
                  <a:lnTo>
                    <a:pt x="95979" y="6709"/>
                  </a:lnTo>
                  <a:cubicBezTo>
                    <a:pt x="86523" y="3957"/>
                    <a:pt x="77834" y="2103"/>
                    <a:pt x="69416" y="1044"/>
                  </a:cubicBezTo>
                  <a:cubicBezTo>
                    <a:pt x="63906" y="347"/>
                    <a:pt x="58602" y="1"/>
                    <a:pt x="53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4386850" y="1434850"/>
              <a:ext cx="2392200" cy="185875"/>
            </a:xfrm>
            <a:custGeom>
              <a:avLst/>
              <a:gdLst/>
              <a:ahLst/>
              <a:cxnLst/>
              <a:rect l="l" t="t" r="r" b="b"/>
              <a:pathLst>
                <a:path w="95688" h="7435" extrusionOk="0">
                  <a:moveTo>
                    <a:pt x="52264" y="1"/>
                  </a:moveTo>
                  <a:cubicBezTo>
                    <a:pt x="49017" y="1"/>
                    <a:pt x="45811" y="136"/>
                    <a:pt x="42622" y="408"/>
                  </a:cubicBezTo>
                  <a:cubicBezTo>
                    <a:pt x="33691" y="1154"/>
                    <a:pt x="24749" y="2867"/>
                    <a:pt x="16110" y="4511"/>
                  </a:cubicBezTo>
                  <a:cubicBezTo>
                    <a:pt x="10838" y="5519"/>
                    <a:pt x="5384" y="6557"/>
                    <a:pt x="1" y="7363"/>
                  </a:cubicBezTo>
                  <a:lnTo>
                    <a:pt x="11" y="7434"/>
                  </a:lnTo>
                  <a:cubicBezTo>
                    <a:pt x="5394" y="6618"/>
                    <a:pt x="10848" y="5579"/>
                    <a:pt x="16120" y="4571"/>
                  </a:cubicBezTo>
                  <a:cubicBezTo>
                    <a:pt x="24759" y="2928"/>
                    <a:pt x="33701" y="1224"/>
                    <a:pt x="42622" y="468"/>
                  </a:cubicBezTo>
                  <a:cubicBezTo>
                    <a:pt x="45750" y="204"/>
                    <a:pt x="48924" y="72"/>
                    <a:pt x="52151" y="72"/>
                  </a:cubicBezTo>
                  <a:cubicBezTo>
                    <a:pt x="65564" y="72"/>
                    <a:pt x="79895" y="2359"/>
                    <a:pt x="95668" y="6990"/>
                  </a:cubicBezTo>
                  <a:lnTo>
                    <a:pt x="95688" y="6930"/>
                  </a:lnTo>
                  <a:cubicBezTo>
                    <a:pt x="86333" y="4188"/>
                    <a:pt x="77754" y="2313"/>
                    <a:pt x="69437" y="1194"/>
                  </a:cubicBezTo>
                  <a:cubicBezTo>
                    <a:pt x="63506" y="399"/>
                    <a:pt x="57824" y="1"/>
                    <a:pt x="52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4386350" y="1422950"/>
              <a:ext cx="2384125" cy="180875"/>
            </a:xfrm>
            <a:custGeom>
              <a:avLst/>
              <a:gdLst/>
              <a:ahLst/>
              <a:cxnLst/>
              <a:rect l="l" t="t" r="r" b="b"/>
              <a:pathLst>
                <a:path w="95365" h="7235" extrusionOk="0">
                  <a:moveTo>
                    <a:pt x="51111" y="0"/>
                  </a:moveTo>
                  <a:cubicBezTo>
                    <a:pt x="48356" y="0"/>
                    <a:pt x="45629" y="97"/>
                    <a:pt x="42915" y="289"/>
                  </a:cubicBezTo>
                  <a:cubicBezTo>
                    <a:pt x="32925" y="995"/>
                    <a:pt x="22914" y="2900"/>
                    <a:pt x="13247" y="4755"/>
                  </a:cubicBezTo>
                  <a:cubicBezTo>
                    <a:pt x="8912" y="5581"/>
                    <a:pt x="4426" y="6438"/>
                    <a:pt x="1" y="7174"/>
                  </a:cubicBezTo>
                  <a:lnTo>
                    <a:pt x="11" y="7235"/>
                  </a:lnTo>
                  <a:cubicBezTo>
                    <a:pt x="4436" y="6499"/>
                    <a:pt x="8922" y="5642"/>
                    <a:pt x="13267" y="4815"/>
                  </a:cubicBezTo>
                  <a:cubicBezTo>
                    <a:pt x="22935" y="2960"/>
                    <a:pt x="32935" y="1055"/>
                    <a:pt x="42925" y="349"/>
                  </a:cubicBezTo>
                  <a:cubicBezTo>
                    <a:pt x="45573" y="161"/>
                    <a:pt x="48257" y="67"/>
                    <a:pt x="50980" y="67"/>
                  </a:cubicBezTo>
                  <a:cubicBezTo>
                    <a:pt x="64591" y="67"/>
                    <a:pt x="79191" y="2425"/>
                    <a:pt x="95345" y="7204"/>
                  </a:cubicBezTo>
                  <a:lnTo>
                    <a:pt x="95365" y="7144"/>
                  </a:lnTo>
                  <a:cubicBezTo>
                    <a:pt x="86101" y="4402"/>
                    <a:pt x="77613" y="2507"/>
                    <a:pt x="69427" y="1347"/>
                  </a:cubicBezTo>
                  <a:cubicBezTo>
                    <a:pt x="63084" y="446"/>
                    <a:pt x="57032" y="0"/>
                    <a:pt x="511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4385600" y="1411625"/>
              <a:ext cx="2375300" cy="185400"/>
            </a:xfrm>
            <a:custGeom>
              <a:avLst/>
              <a:gdLst/>
              <a:ahLst/>
              <a:cxnLst/>
              <a:rect l="l" t="t" r="r" b="b"/>
              <a:pathLst>
                <a:path w="95012" h="7416" extrusionOk="0">
                  <a:moveTo>
                    <a:pt x="49971" y="0"/>
                  </a:moveTo>
                  <a:cubicBezTo>
                    <a:pt x="47698" y="0"/>
                    <a:pt x="45443" y="66"/>
                    <a:pt x="43197" y="198"/>
                  </a:cubicBezTo>
                  <a:cubicBezTo>
                    <a:pt x="31967" y="843"/>
                    <a:pt x="20737" y="3040"/>
                    <a:pt x="9890" y="5157"/>
                  </a:cubicBezTo>
                  <a:cubicBezTo>
                    <a:pt x="6644" y="5782"/>
                    <a:pt x="3297" y="6448"/>
                    <a:pt x="1" y="7042"/>
                  </a:cubicBezTo>
                  <a:lnTo>
                    <a:pt x="11" y="7103"/>
                  </a:lnTo>
                  <a:cubicBezTo>
                    <a:pt x="3307" y="6498"/>
                    <a:pt x="6664" y="5843"/>
                    <a:pt x="9900" y="5218"/>
                  </a:cubicBezTo>
                  <a:cubicBezTo>
                    <a:pt x="20747" y="3101"/>
                    <a:pt x="31977" y="913"/>
                    <a:pt x="43207" y="258"/>
                  </a:cubicBezTo>
                  <a:cubicBezTo>
                    <a:pt x="45368" y="134"/>
                    <a:pt x="47554" y="72"/>
                    <a:pt x="49767" y="72"/>
                  </a:cubicBezTo>
                  <a:cubicBezTo>
                    <a:pt x="63567" y="72"/>
                    <a:pt x="78433" y="2490"/>
                    <a:pt x="94992" y="7415"/>
                  </a:cubicBezTo>
                  <a:lnTo>
                    <a:pt x="95012" y="7355"/>
                  </a:lnTo>
                  <a:cubicBezTo>
                    <a:pt x="85849" y="4623"/>
                    <a:pt x="77471" y="2718"/>
                    <a:pt x="69397" y="1508"/>
                  </a:cubicBezTo>
                  <a:cubicBezTo>
                    <a:pt x="62655" y="502"/>
                    <a:pt x="56245" y="0"/>
                    <a:pt x="499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4385350" y="1401250"/>
              <a:ext cx="2365225" cy="190475"/>
            </a:xfrm>
            <a:custGeom>
              <a:avLst/>
              <a:gdLst/>
              <a:ahLst/>
              <a:cxnLst/>
              <a:rect l="l" t="t" r="r" b="b"/>
              <a:pathLst>
                <a:path w="94609" h="7619" extrusionOk="0">
                  <a:moveTo>
                    <a:pt x="48763" y="0"/>
                  </a:moveTo>
                  <a:cubicBezTo>
                    <a:pt x="46985" y="0"/>
                    <a:pt x="45219" y="40"/>
                    <a:pt x="43459" y="119"/>
                  </a:cubicBezTo>
                  <a:cubicBezTo>
                    <a:pt x="30777" y="703"/>
                    <a:pt x="18146" y="3264"/>
                    <a:pt x="5918" y="5754"/>
                  </a:cubicBezTo>
                  <a:cubicBezTo>
                    <a:pt x="3982" y="6147"/>
                    <a:pt x="1976" y="6560"/>
                    <a:pt x="0" y="6953"/>
                  </a:cubicBezTo>
                  <a:lnTo>
                    <a:pt x="11" y="7014"/>
                  </a:lnTo>
                  <a:cubicBezTo>
                    <a:pt x="1976" y="6621"/>
                    <a:pt x="3992" y="6207"/>
                    <a:pt x="5928" y="5814"/>
                  </a:cubicBezTo>
                  <a:cubicBezTo>
                    <a:pt x="18146" y="3334"/>
                    <a:pt x="30787" y="764"/>
                    <a:pt x="43459" y="189"/>
                  </a:cubicBezTo>
                  <a:cubicBezTo>
                    <a:pt x="45241" y="109"/>
                    <a:pt x="47032" y="68"/>
                    <a:pt x="48836" y="68"/>
                  </a:cubicBezTo>
                  <a:cubicBezTo>
                    <a:pt x="62799" y="68"/>
                    <a:pt x="77492" y="2503"/>
                    <a:pt x="94588" y="7619"/>
                  </a:cubicBezTo>
                  <a:lnTo>
                    <a:pt x="94609" y="7558"/>
                  </a:lnTo>
                  <a:cubicBezTo>
                    <a:pt x="85546" y="4836"/>
                    <a:pt x="77270" y="2911"/>
                    <a:pt x="69326" y="1671"/>
                  </a:cubicBezTo>
                  <a:cubicBezTo>
                    <a:pt x="62165" y="550"/>
                    <a:pt x="55387" y="0"/>
                    <a:pt x="487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4384600" y="1391900"/>
              <a:ext cx="2355150" cy="195300"/>
            </a:xfrm>
            <a:custGeom>
              <a:avLst/>
              <a:gdLst/>
              <a:ahLst/>
              <a:cxnLst/>
              <a:rect l="l" t="t" r="r" b="b"/>
              <a:pathLst>
                <a:path w="94206" h="7812" extrusionOk="0">
                  <a:moveTo>
                    <a:pt x="47720" y="0"/>
                  </a:moveTo>
                  <a:cubicBezTo>
                    <a:pt x="46378" y="0"/>
                    <a:pt x="45042" y="23"/>
                    <a:pt x="43710" y="69"/>
                  </a:cubicBezTo>
                  <a:cubicBezTo>
                    <a:pt x="29355" y="543"/>
                    <a:pt x="15091" y="3638"/>
                    <a:pt x="1291" y="6622"/>
                  </a:cubicBezTo>
                  <a:lnTo>
                    <a:pt x="0" y="6894"/>
                  </a:lnTo>
                  <a:lnTo>
                    <a:pt x="10" y="6954"/>
                  </a:lnTo>
                  <a:lnTo>
                    <a:pt x="1301" y="6682"/>
                  </a:lnTo>
                  <a:cubicBezTo>
                    <a:pt x="15101" y="3698"/>
                    <a:pt x="29366" y="614"/>
                    <a:pt x="43710" y="130"/>
                  </a:cubicBezTo>
                  <a:cubicBezTo>
                    <a:pt x="45034" y="85"/>
                    <a:pt x="46364" y="63"/>
                    <a:pt x="47700" y="63"/>
                  </a:cubicBezTo>
                  <a:cubicBezTo>
                    <a:pt x="61803" y="63"/>
                    <a:pt x="76699" y="2553"/>
                    <a:pt x="94185" y="7811"/>
                  </a:cubicBezTo>
                  <a:lnTo>
                    <a:pt x="94205" y="7751"/>
                  </a:lnTo>
                  <a:cubicBezTo>
                    <a:pt x="85223" y="5049"/>
                    <a:pt x="77058" y="3114"/>
                    <a:pt x="69255" y="1843"/>
                  </a:cubicBezTo>
                  <a:cubicBezTo>
                    <a:pt x="61724" y="611"/>
                    <a:pt x="54639" y="0"/>
                    <a:pt x="477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4383825" y="1383075"/>
              <a:ext cx="2344325" cy="200350"/>
            </a:xfrm>
            <a:custGeom>
              <a:avLst/>
              <a:gdLst/>
              <a:ahLst/>
              <a:cxnLst/>
              <a:rect l="l" t="t" r="r" b="b"/>
              <a:pathLst>
                <a:path w="93773" h="8014" extrusionOk="0">
                  <a:moveTo>
                    <a:pt x="46573" y="0"/>
                  </a:moveTo>
                  <a:cubicBezTo>
                    <a:pt x="45696" y="0"/>
                    <a:pt x="44823" y="10"/>
                    <a:pt x="43953" y="29"/>
                  </a:cubicBezTo>
                  <a:cubicBezTo>
                    <a:pt x="29094" y="362"/>
                    <a:pt x="14679" y="3467"/>
                    <a:pt x="1" y="6884"/>
                  </a:cubicBezTo>
                  <a:lnTo>
                    <a:pt x="11" y="6945"/>
                  </a:lnTo>
                  <a:cubicBezTo>
                    <a:pt x="14689" y="3527"/>
                    <a:pt x="29104" y="422"/>
                    <a:pt x="43953" y="100"/>
                  </a:cubicBezTo>
                  <a:cubicBezTo>
                    <a:pt x="44847" y="79"/>
                    <a:pt x="45743" y="69"/>
                    <a:pt x="46643" y="69"/>
                  </a:cubicBezTo>
                  <a:cubicBezTo>
                    <a:pt x="60831" y="69"/>
                    <a:pt x="75883" y="2619"/>
                    <a:pt x="93752" y="8013"/>
                  </a:cubicBezTo>
                  <a:lnTo>
                    <a:pt x="93772" y="7953"/>
                  </a:lnTo>
                  <a:cubicBezTo>
                    <a:pt x="75874" y="2550"/>
                    <a:pt x="60784" y="0"/>
                    <a:pt x="465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4383075" y="1375050"/>
              <a:ext cx="2332975" cy="205350"/>
            </a:xfrm>
            <a:custGeom>
              <a:avLst/>
              <a:gdLst/>
              <a:ahLst/>
              <a:cxnLst/>
              <a:rect l="l" t="t" r="r" b="b"/>
              <a:pathLst>
                <a:path w="93319" h="8214" extrusionOk="0">
                  <a:moveTo>
                    <a:pt x="45482" y="0"/>
                  </a:moveTo>
                  <a:cubicBezTo>
                    <a:pt x="45052" y="0"/>
                    <a:pt x="44623" y="3"/>
                    <a:pt x="44195" y="7"/>
                  </a:cubicBezTo>
                  <a:cubicBezTo>
                    <a:pt x="28862" y="189"/>
                    <a:pt x="13892" y="3425"/>
                    <a:pt x="1" y="6903"/>
                  </a:cubicBezTo>
                  <a:lnTo>
                    <a:pt x="21" y="6963"/>
                  </a:lnTo>
                  <a:cubicBezTo>
                    <a:pt x="13902" y="3485"/>
                    <a:pt x="28872" y="249"/>
                    <a:pt x="44195" y="78"/>
                  </a:cubicBezTo>
                  <a:cubicBezTo>
                    <a:pt x="44648" y="73"/>
                    <a:pt x="45102" y="70"/>
                    <a:pt x="45557" y="70"/>
                  </a:cubicBezTo>
                  <a:cubicBezTo>
                    <a:pt x="59801" y="70"/>
                    <a:pt x="75011" y="2674"/>
                    <a:pt x="93298" y="8213"/>
                  </a:cubicBezTo>
                  <a:lnTo>
                    <a:pt x="93319" y="8153"/>
                  </a:lnTo>
                  <a:cubicBezTo>
                    <a:pt x="74999" y="2604"/>
                    <a:pt x="59748" y="0"/>
                    <a:pt x="454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4382575" y="1367650"/>
              <a:ext cx="2320875" cy="210225"/>
            </a:xfrm>
            <a:custGeom>
              <a:avLst/>
              <a:gdLst/>
              <a:ahLst/>
              <a:cxnLst/>
              <a:rect l="l" t="t" r="r" b="b"/>
              <a:pathLst>
                <a:path w="92835" h="8409" extrusionOk="0">
                  <a:moveTo>
                    <a:pt x="44406" y="1"/>
                  </a:moveTo>
                  <a:cubicBezTo>
                    <a:pt x="28005" y="11"/>
                    <a:pt x="12057" y="3721"/>
                    <a:pt x="1" y="6947"/>
                  </a:cubicBezTo>
                  <a:lnTo>
                    <a:pt x="11" y="7007"/>
                  </a:lnTo>
                  <a:cubicBezTo>
                    <a:pt x="12067" y="3781"/>
                    <a:pt x="28015" y="82"/>
                    <a:pt x="44406" y="72"/>
                  </a:cubicBezTo>
                  <a:lnTo>
                    <a:pt x="44467" y="72"/>
                  </a:lnTo>
                  <a:cubicBezTo>
                    <a:pt x="58721" y="72"/>
                    <a:pt x="74094" y="2723"/>
                    <a:pt x="92814" y="8408"/>
                  </a:cubicBezTo>
                  <a:lnTo>
                    <a:pt x="92835" y="8348"/>
                  </a:lnTo>
                  <a:cubicBezTo>
                    <a:pt x="84064" y="5686"/>
                    <a:pt x="76242" y="3731"/>
                    <a:pt x="68923" y="2380"/>
                  </a:cubicBezTo>
                  <a:cubicBezTo>
                    <a:pt x="60253" y="777"/>
                    <a:pt x="52259" y="1"/>
                    <a:pt x="44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4381575" y="1360975"/>
              <a:ext cx="2308525" cy="215125"/>
            </a:xfrm>
            <a:custGeom>
              <a:avLst/>
              <a:gdLst/>
              <a:ahLst/>
              <a:cxnLst/>
              <a:rect l="l" t="t" r="r" b="b"/>
              <a:pathLst>
                <a:path w="92341" h="8605" extrusionOk="0">
                  <a:moveTo>
                    <a:pt x="43522" y="0"/>
                  </a:moveTo>
                  <a:cubicBezTo>
                    <a:pt x="30620" y="0"/>
                    <a:pt x="16758" y="2229"/>
                    <a:pt x="0" y="7002"/>
                  </a:cubicBezTo>
                  <a:lnTo>
                    <a:pt x="20" y="7062"/>
                  </a:lnTo>
                  <a:cubicBezTo>
                    <a:pt x="16771" y="2299"/>
                    <a:pt x="30634" y="61"/>
                    <a:pt x="43527" y="61"/>
                  </a:cubicBezTo>
                  <a:cubicBezTo>
                    <a:pt x="43895" y="61"/>
                    <a:pt x="44262" y="63"/>
                    <a:pt x="44628" y="66"/>
                  </a:cubicBezTo>
                  <a:cubicBezTo>
                    <a:pt x="58711" y="207"/>
                    <a:pt x="73419" y="2839"/>
                    <a:pt x="92340" y="8605"/>
                  </a:cubicBezTo>
                  <a:lnTo>
                    <a:pt x="92340" y="8544"/>
                  </a:lnTo>
                  <a:cubicBezTo>
                    <a:pt x="83630" y="5893"/>
                    <a:pt x="75919" y="3927"/>
                    <a:pt x="68781" y="2566"/>
                  </a:cubicBezTo>
                  <a:cubicBezTo>
                    <a:pt x="60193" y="913"/>
                    <a:pt x="52289" y="76"/>
                    <a:pt x="44628" y="6"/>
                  </a:cubicBezTo>
                  <a:cubicBezTo>
                    <a:pt x="44260" y="2"/>
                    <a:pt x="43891" y="0"/>
                    <a:pt x="43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4381075" y="1354550"/>
              <a:ext cx="2295925" cy="220550"/>
            </a:xfrm>
            <a:custGeom>
              <a:avLst/>
              <a:gdLst/>
              <a:ahLst/>
              <a:cxnLst/>
              <a:rect l="l" t="t" r="r" b="b"/>
              <a:pathLst>
                <a:path w="91837" h="8822" extrusionOk="0">
                  <a:moveTo>
                    <a:pt x="42670" y="0"/>
                  </a:moveTo>
                  <a:cubicBezTo>
                    <a:pt x="36057" y="0"/>
                    <a:pt x="29319" y="585"/>
                    <a:pt x="22148" y="1785"/>
                  </a:cubicBezTo>
                  <a:cubicBezTo>
                    <a:pt x="15182" y="2954"/>
                    <a:pt x="7934" y="4698"/>
                    <a:pt x="0" y="7088"/>
                  </a:cubicBezTo>
                  <a:lnTo>
                    <a:pt x="10" y="7148"/>
                  </a:lnTo>
                  <a:cubicBezTo>
                    <a:pt x="15947" y="2340"/>
                    <a:pt x="29529" y="68"/>
                    <a:pt x="42529" y="68"/>
                  </a:cubicBezTo>
                  <a:cubicBezTo>
                    <a:pt x="43295" y="68"/>
                    <a:pt x="44058" y="76"/>
                    <a:pt x="44819" y="91"/>
                  </a:cubicBezTo>
                  <a:cubicBezTo>
                    <a:pt x="62340" y="444"/>
                    <a:pt x="79134" y="4940"/>
                    <a:pt x="91826" y="8821"/>
                  </a:cubicBezTo>
                  <a:lnTo>
                    <a:pt x="91836" y="8761"/>
                  </a:lnTo>
                  <a:cubicBezTo>
                    <a:pt x="79144" y="4880"/>
                    <a:pt x="62340" y="384"/>
                    <a:pt x="44829" y="21"/>
                  </a:cubicBezTo>
                  <a:cubicBezTo>
                    <a:pt x="44111" y="7"/>
                    <a:pt x="43391" y="0"/>
                    <a:pt x="426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4380300" y="1348800"/>
              <a:ext cx="2283325" cy="225800"/>
            </a:xfrm>
            <a:custGeom>
              <a:avLst/>
              <a:gdLst/>
              <a:ahLst/>
              <a:cxnLst/>
              <a:rect l="l" t="t" r="r" b="b"/>
              <a:pathLst>
                <a:path w="91333" h="9032" extrusionOk="0">
                  <a:moveTo>
                    <a:pt x="41811" y="0"/>
                  </a:moveTo>
                  <a:cubicBezTo>
                    <a:pt x="28839" y="0"/>
                    <a:pt x="15125" y="2356"/>
                    <a:pt x="1" y="7186"/>
                  </a:cubicBezTo>
                  <a:lnTo>
                    <a:pt x="31" y="7247"/>
                  </a:lnTo>
                  <a:cubicBezTo>
                    <a:pt x="15146" y="2417"/>
                    <a:pt x="28851" y="61"/>
                    <a:pt x="41813" y="61"/>
                  </a:cubicBezTo>
                  <a:cubicBezTo>
                    <a:pt x="42891" y="61"/>
                    <a:pt x="43964" y="77"/>
                    <a:pt x="45032" y="110"/>
                  </a:cubicBezTo>
                  <a:cubicBezTo>
                    <a:pt x="61846" y="624"/>
                    <a:pt x="77865" y="4908"/>
                    <a:pt x="91303" y="9031"/>
                  </a:cubicBezTo>
                  <a:lnTo>
                    <a:pt x="91333" y="8971"/>
                  </a:lnTo>
                  <a:cubicBezTo>
                    <a:pt x="82542" y="6279"/>
                    <a:pt x="75274" y="4364"/>
                    <a:pt x="68470" y="2963"/>
                  </a:cubicBezTo>
                  <a:cubicBezTo>
                    <a:pt x="60062" y="1229"/>
                    <a:pt x="52401" y="271"/>
                    <a:pt x="45032" y="49"/>
                  </a:cubicBezTo>
                  <a:cubicBezTo>
                    <a:pt x="43963" y="17"/>
                    <a:pt x="42890" y="0"/>
                    <a:pt x="41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4379800" y="1343300"/>
              <a:ext cx="2269475" cy="231550"/>
            </a:xfrm>
            <a:custGeom>
              <a:avLst/>
              <a:gdLst/>
              <a:ahLst/>
              <a:cxnLst/>
              <a:rect l="l" t="t" r="r" b="b"/>
              <a:pathLst>
                <a:path w="90779" h="9262" extrusionOk="0">
                  <a:moveTo>
                    <a:pt x="40944" y="1"/>
                  </a:moveTo>
                  <a:cubicBezTo>
                    <a:pt x="27996" y="1"/>
                    <a:pt x="14554" y="2393"/>
                    <a:pt x="1" y="7296"/>
                  </a:cubicBezTo>
                  <a:lnTo>
                    <a:pt x="21" y="7356"/>
                  </a:lnTo>
                  <a:cubicBezTo>
                    <a:pt x="14570" y="2461"/>
                    <a:pt x="28014" y="61"/>
                    <a:pt x="40959" y="61"/>
                  </a:cubicBezTo>
                  <a:cubicBezTo>
                    <a:pt x="42383" y="61"/>
                    <a:pt x="43800" y="90"/>
                    <a:pt x="45213" y="148"/>
                  </a:cubicBezTo>
                  <a:cubicBezTo>
                    <a:pt x="61423" y="814"/>
                    <a:pt x="77340" y="5128"/>
                    <a:pt x="90768" y="9261"/>
                  </a:cubicBezTo>
                  <a:lnTo>
                    <a:pt x="90778" y="9201"/>
                  </a:lnTo>
                  <a:cubicBezTo>
                    <a:pt x="77351" y="5068"/>
                    <a:pt x="61433" y="753"/>
                    <a:pt x="45213" y="88"/>
                  </a:cubicBezTo>
                  <a:cubicBezTo>
                    <a:pt x="43795" y="30"/>
                    <a:pt x="42373" y="1"/>
                    <a:pt x="409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2"/>
            <p:cNvSpPr/>
            <p:nvPr/>
          </p:nvSpPr>
          <p:spPr>
            <a:xfrm>
              <a:off x="4379050" y="1338100"/>
              <a:ext cx="2256100" cy="237500"/>
            </a:xfrm>
            <a:custGeom>
              <a:avLst/>
              <a:gdLst/>
              <a:ahLst/>
              <a:cxnLst/>
              <a:rect l="l" t="t" r="r" b="b"/>
              <a:pathLst>
                <a:path w="90244" h="9500" extrusionOk="0">
                  <a:moveTo>
                    <a:pt x="40261" y="0"/>
                  </a:moveTo>
                  <a:cubicBezTo>
                    <a:pt x="34392" y="0"/>
                    <a:pt x="28394" y="514"/>
                    <a:pt x="22360" y="1526"/>
                  </a:cubicBezTo>
                  <a:cubicBezTo>
                    <a:pt x="15132" y="2745"/>
                    <a:pt x="7611" y="4721"/>
                    <a:pt x="0" y="7403"/>
                  </a:cubicBezTo>
                  <a:lnTo>
                    <a:pt x="21" y="7463"/>
                  </a:lnTo>
                  <a:cubicBezTo>
                    <a:pt x="14086" y="2497"/>
                    <a:pt x="27261" y="59"/>
                    <a:pt x="40138" y="59"/>
                  </a:cubicBezTo>
                  <a:cubicBezTo>
                    <a:pt x="41899" y="59"/>
                    <a:pt x="43653" y="104"/>
                    <a:pt x="45404" y="195"/>
                  </a:cubicBezTo>
                  <a:cubicBezTo>
                    <a:pt x="60929" y="1001"/>
                    <a:pt x="76120" y="5145"/>
                    <a:pt x="90234" y="9500"/>
                  </a:cubicBezTo>
                  <a:lnTo>
                    <a:pt x="90244" y="9439"/>
                  </a:lnTo>
                  <a:cubicBezTo>
                    <a:pt x="76131" y="5074"/>
                    <a:pt x="60939" y="931"/>
                    <a:pt x="45414" y="135"/>
                  </a:cubicBezTo>
                  <a:cubicBezTo>
                    <a:pt x="43709" y="45"/>
                    <a:pt x="41991" y="0"/>
                    <a:pt x="40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4378550" y="1333375"/>
              <a:ext cx="2242500" cy="243475"/>
            </a:xfrm>
            <a:custGeom>
              <a:avLst/>
              <a:gdLst/>
              <a:ahLst/>
              <a:cxnLst/>
              <a:rect l="l" t="t" r="r" b="b"/>
              <a:pathLst>
                <a:path w="89700" h="9739" extrusionOk="0">
                  <a:moveTo>
                    <a:pt x="39507" y="0"/>
                  </a:moveTo>
                  <a:cubicBezTo>
                    <a:pt x="33783" y="0"/>
                    <a:pt x="28068" y="482"/>
                    <a:pt x="22420" y="1443"/>
                  </a:cubicBezTo>
                  <a:cubicBezTo>
                    <a:pt x="15111" y="2672"/>
                    <a:pt x="7571" y="4719"/>
                    <a:pt x="0" y="7511"/>
                  </a:cubicBezTo>
                  <a:lnTo>
                    <a:pt x="20" y="7572"/>
                  </a:lnTo>
                  <a:cubicBezTo>
                    <a:pt x="13526" y="2579"/>
                    <a:pt x="26814" y="56"/>
                    <a:pt x="39603" y="56"/>
                  </a:cubicBezTo>
                  <a:cubicBezTo>
                    <a:pt x="41610" y="56"/>
                    <a:pt x="43604" y="118"/>
                    <a:pt x="45586" y="243"/>
                  </a:cubicBezTo>
                  <a:cubicBezTo>
                    <a:pt x="61150" y="1211"/>
                    <a:pt x="76503" y="5656"/>
                    <a:pt x="89679" y="9739"/>
                  </a:cubicBezTo>
                  <a:lnTo>
                    <a:pt x="89699" y="9679"/>
                  </a:lnTo>
                  <a:cubicBezTo>
                    <a:pt x="76524" y="5596"/>
                    <a:pt x="61160" y="1150"/>
                    <a:pt x="45596" y="182"/>
                  </a:cubicBezTo>
                  <a:cubicBezTo>
                    <a:pt x="43567" y="61"/>
                    <a:pt x="41536" y="0"/>
                    <a:pt x="39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4378050" y="1328475"/>
              <a:ext cx="2228625" cy="250400"/>
            </a:xfrm>
            <a:custGeom>
              <a:avLst/>
              <a:gdLst/>
              <a:ahLst/>
              <a:cxnLst/>
              <a:rect l="l" t="t" r="r" b="b"/>
              <a:pathLst>
                <a:path w="89145" h="10016" extrusionOk="0">
                  <a:moveTo>
                    <a:pt x="38842" y="1"/>
                  </a:moveTo>
                  <a:cubicBezTo>
                    <a:pt x="33366" y="1"/>
                    <a:pt x="27893" y="462"/>
                    <a:pt x="22490" y="1376"/>
                  </a:cubicBezTo>
                  <a:cubicBezTo>
                    <a:pt x="15101" y="2616"/>
                    <a:pt x="7541" y="4723"/>
                    <a:pt x="0" y="7626"/>
                  </a:cubicBezTo>
                  <a:lnTo>
                    <a:pt x="30" y="7687"/>
                  </a:lnTo>
                  <a:cubicBezTo>
                    <a:pt x="13166" y="2614"/>
                    <a:pt x="26223" y="59"/>
                    <a:pt x="38930" y="59"/>
                  </a:cubicBezTo>
                  <a:cubicBezTo>
                    <a:pt x="41221" y="59"/>
                    <a:pt x="43500" y="142"/>
                    <a:pt x="45767" y="308"/>
                  </a:cubicBezTo>
                  <a:cubicBezTo>
                    <a:pt x="60555" y="1397"/>
                    <a:pt x="74719" y="5520"/>
                    <a:pt x="89124" y="10016"/>
                  </a:cubicBezTo>
                  <a:lnTo>
                    <a:pt x="89145" y="9945"/>
                  </a:lnTo>
                  <a:cubicBezTo>
                    <a:pt x="74729" y="5459"/>
                    <a:pt x="60565" y="1336"/>
                    <a:pt x="45767" y="247"/>
                  </a:cubicBezTo>
                  <a:cubicBezTo>
                    <a:pt x="43461" y="83"/>
                    <a:pt x="41151" y="1"/>
                    <a:pt x="388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4377525" y="1323725"/>
              <a:ext cx="2214775" cy="257425"/>
            </a:xfrm>
            <a:custGeom>
              <a:avLst/>
              <a:gdLst/>
              <a:ahLst/>
              <a:cxnLst/>
              <a:rect l="l" t="t" r="r" b="b"/>
              <a:pathLst>
                <a:path w="88591" h="10297" extrusionOk="0">
                  <a:moveTo>
                    <a:pt x="38163" y="0"/>
                  </a:moveTo>
                  <a:cubicBezTo>
                    <a:pt x="32937" y="0"/>
                    <a:pt x="27715" y="439"/>
                    <a:pt x="22552" y="1314"/>
                  </a:cubicBezTo>
                  <a:cubicBezTo>
                    <a:pt x="15102" y="2554"/>
                    <a:pt x="7511" y="4722"/>
                    <a:pt x="1" y="7746"/>
                  </a:cubicBezTo>
                  <a:lnTo>
                    <a:pt x="21" y="7796"/>
                  </a:lnTo>
                  <a:cubicBezTo>
                    <a:pt x="12837" y="2645"/>
                    <a:pt x="25673" y="55"/>
                    <a:pt x="38282" y="55"/>
                  </a:cubicBezTo>
                  <a:cubicBezTo>
                    <a:pt x="40848" y="55"/>
                    <a:pt x="43404" y="162"/>
                    <a:pt x="45949" y="377"/>
                  </a:cubicBezTo>
                  <a:cubicBezTo>
                    <a:pt x="61050" y="1657"/>
                    <a:pt x="75667" y="6254"/>
                    <a:pt x="88571" y="10296"/>
                  </a:cubicBezTo>
                  <a:lnTo>
                    <a:pt x="88591" y="10236"/>
                  </a:lnTo>
                  <a:cubicBezTo>
                    <a:pt x="81474" y="8008"/>
                    <a:pt x="74498" y="5851"/>
                    <a:pt x="67532" y="4107"/>
                  </a:cubicBezTo>
                  <a:cubicBezTo>
                    <a:pt x="59609" y="2121"/>
                    <a:pt x="52542" y="881"/>
                    <a:pt x="45959" y="326"/>
                  </a:cubicBezTo>
                  <a:cubicBezTo>
                    <a:pt x="43364" y="109"/>
                    <a:pt x="40763" y="0"/>
                    <a:pt x="38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2"/>
            <p:cNvSpPr/>
            <p:nvPr/>
          </p:nvSpPr>
          <p:spPr>
            <a:xfrm>
              <a:off x="4377025" y="1318625"/>
              <a:ext cx="2200925" cy="265550"/>
            </a:xfrm>
            <a:custGeom>
              <a:avLst/>
              <a:gdLst/>
              <a:ahLst/>
              <a:cxnLst/>
              <a:rect l="l" t="t" r="r" b="b"/>
              <a:pathLst>
                <a:path w="88037" h="10622" extrusionOk="0">
                  <a:moveTo>
                    <a:pt x="37639" y="1"/>
                  </a:moveTo>
                  <a:cubicBezTo>
                    <a:pt x="25148" y="1"/>
                    <a:pt x="12528" y="2635"/>
                    <a:pt x="1" y="7859"/>
                  </a:cubicBezTo>
                  <a:lnTo>
                    <a:pt x="21" y="7910"/>
                  </a:lnTo>
                  <a:cubicBezTo>
                    <a:pt x="12539" y="2694"/>
                    <a:pt x="25157" y="61"/>
                    <a:pt x="37641" y="61"/>
                  </a:cubicBezTo>
                  <a:cubicBezTo>
                    <a:pt x="40479" y="61"/>
                    <a:pt x="43309" y="197"/>
                    <a:pt x="46130" y="470"/>
                  </a:cubicBezTo>
                  <a:cubicBezTo>
                    <a:pt x="60254" y="1831"/>
                    <a:pt x="74004" y="6186"/>
                    <a:pt x="87300" y="10400"/>
                  </a:cubicBezTo>
                  <a:lnTo>
                    <a:pt x="88016" y="10621"/>
                  </a:lnTo>
                  <a:lnTo>
                    <a:pt x="88036" y="10561"/>
                  </a:lnTo>
                  <a:lnTo>
                    <a:pt x="87321" y="10339"/>
                  </a:lnTo>
                  <a:cubicBezTo>
                    <a:pt x="74014" y="6125"/>
                    <a:pt x="60264" y="1770"/>
                    <a:pt x="46130" y="409"/>
                  </a:cubicBezTo>
                  <a:cubicBezTo>
                    <a:pt x="43308" y="137"/>
                    <a:pt x="40477" y="1"/>
                    <a:pt x="376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
            <p:cNvSpPr/>
            <p:nvPr/>
          </p:nvSpPr>
          <p:spPr>
            <a:xfrm>
              <a:off x="4376525" y="1313500"/>
              <a:ext cx="2187300" cy="274200"/>
            </a:xfrm>
            <a:custGeom>
              <a:avLst/>
              <a:gdLst/>
              <a:ahLst/>
              <a:cxnLst/>
              <a:rect l="l" t="t" r="r" b="b"/>
              <a:pathLst>
                <a:path w="87492" h="10968" extrusionOk="0">
                  <a:moveTo>
                    <a:pt x="37043" y="1"/>
                  </a:moveTo>
                  <a:cubicBezTo>
                    <a:pt x="24679" y="1"/>
                    <a:pt x="12253" y="2665"/>
                    <a:pt x="1" y="7953"/>
                  </a:cubicBezTo>
                  <a:lnTo>
                    <a:pt x="31" y="8014"/>
                  </a:lnTo>
                  <a:cubicBezTo>
                    <a:pt x="12275" y="2726"/>
                    <a:pt x="24687" y="61"/>
                    <a:pt x="37045" y="61"/>
                  </a:cubicBezTo>
                  <a:cubicBezTo>
                    <a:pt x="40142" y="61"/>
                    <a:pt x="43235" y="229"/>
                    <a:pt x="46322" y="564"/>
                  </a:cubicBezTo>
                  <a:cubicBezTo>
                    <a:pt x="59497" y="1996"/>
                    <a:pt x="72340" y="6109"/>
                    <a:pt x="84750" y="10101"/>
                  </a:cubicBezTo>
                  <a:lnTo>
                    <a:pt x="87472" y="10967"/>
                  </a:lnTo>
                  <a:lnTo>
                    <a:pt x="87492" y="10917"/>
                  </a:lnTo>
                  <a:lnTo>
                    <a:pt x="84770" y="10040"/>
                  </a:lnTo>
                  <a:cubicBezTo>
                    <a:pt x="72350" y="6048"/>
                    <a:pt x="59518" y="1925"/>
                    <a:pt x="46322" y="504"/>
                  </a:cubicBezTo>
                  <a:cubicBezTo>
                    <a:pt x="43235" y="168"/>
                    <a:pt x="40141" y="1"/>
                    <a:pt x="370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4376025" y="1307975"/>
              <a:ext cx="2173700" cy="283750"/>
            </a:xfrm>
            <a:custGeom>
              <a:avLst/>
              <a:gdLst/>
              <a:ahLst/>
              <a:cxnLst/>
              <a:rect l="l" t="t" r="r" b="b"/>
              <a:pathLst>
                <a:path w="86948" h="11350" extrusionOk="0">
                  <a:moveTo>
                    <a:pt x="36488" y="0"/>
                  </a:moveTo>
                  <a:cubicBezTo>
                    <a:pt x="24251" y="0"/>
                    <a:pt x="12020" y="2693"/>
                    <a:pt x="0" y="8053"/>
                  </a:cubicBezTo>
                  <a:lnTo>
                    <a:pt x="31" y="8114"/>
                  </a:lnTo>
                  <a:cubicBezTo>
                    <a:pt x="12029" y="2764"/>
                    <a:pt x="24244" y="67"/>
                    <a:pt x="36467" y="67"/>
                  </a:cubicBezTo>
                  <a:cubicBezTo>
                    <a:pt x="39813" y="67"/>
                    <a:pt x="43160" y="269"/>
                    <a:pt x="46503" y="674"/>
                  </a:cubicBezTo>
                  <a:cubicBezTo>
                    <a:pt x="58852" y="2166"/>
                    <a:pt x="70868" y="6098"/>
                    <a:pt x="82481" y="9898"/>
                  </a:cubicBezTo>
                  <a:cubicBezTo>
                    <a:pt x="83943" y="10372"/>
                    <a:pt x="85445" y="10866"/>
                    <a:pt x="86927" y="11350"/>
                  </a:cubicBezTo>
                  <a:lnTo>
                    <a:pt x="86947" y="11289"/>
                  </a:lnTo>
                  <a:cubicBezTo>
                    <a:pt x="85465" y="10815"/>
                    <a:pt x="83953" y="10322"/>
                    <a:pt x="82502" y="9838"/>
                  </a:cubicBezTo>
                  <a:cubicBezTo>
                    <a:pt x="70878" y="6037"/>
                    <a:pt x="58872" y="2106"/>
                    <a:pt x="46513" y="604"/>
                  </a:cubicBezTo>
                  <a:cubicBezTo>
                    <a:pt x="43174" y="201"/>
                    <a:pt x="39831" y="0"/>
                    <a:pt x="364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4375775" y="1302025"/>
              <a:ext cx="2160075" cy="294250"/>
            </a:xfrm>
            <a:custGeom>
              <a:avLst/>
              <a:gdLst/>
              <a:ahLst/>
              <a:cxnLst/>
              <a:rect l="l" t="t" r="r" b="b"/>
              <a:pathLst>
                <a:path w="86403" h="11770" extrusionOk="0">
                  <a:moveTo>
                    <a:pt x="35860" y="0"/>
                  </a:moveTo>
                  <a:cubicBezTo>
                    <a:pt x="23781" y="0"/>
                    <a:pt x="11765" y="2721"/>
                    <a:pt x="0" y="8130"/>
                  </a:cubicBezTo>
                  <a:lnTo>
                    <a:pt x="31" y="8191"/>
                  </a:lnTo>
                  <a:cubicBezTo>
                    <a:pt x="11784" y="2780"/>
                    <a:pt x="23801" y="65"/>
                    <a:pt x="35873" y="65"/>
                  </a:cubicBezTo>
                  <a:cubicBezTo>
                    <a:pt x="39477" y="65"/>
                    <a:pt x="43086" y="307"/>
                    <a:pt x="46695" y="791"/>
                  </a:cubicBezTo>
                  <a:cubicBezTo>
                    <a:pt x="58287" y="2354"/>
                    <a:pt x="69548" y="6134"/>
                    <a:pt x="80435" y="9783"/>
                  </a:cubicBezTo>
                  <a:cubicBezTo>
                    <a:pt x="82391" y="10439"/>
                    <a:pt x="84407" y="11114"/>
                    <a:pt x="86393" y="11769"/>
                  </a:cubicBezTo>
                  <a:lnTo>
                    <a:pt x="86403" y="11709"/>
                  </a:lnTo>
                  <a:cubicBezTo>
                    <a:pt x="84427" y="11053"/>
                    <a:pt x="82411" y="10378"/>
                    <a:pt x="80455" y="9723"/>
                  </a:cubicBezTo>
                  <a:cubicBezTo>
                    <a:pt x="69568" y="6063"/>
                    <a:pt x="58308" y="2283"/>
                    <a:pt x="46705" y="731"/>
                  </a:cubicBezTo>
                  <a:cubicBezTo>
                    <a:pt x="43087" y="243"/>
                    <a:pt x="39471" y="0"/>
                    <a:pt x="35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2"/>
            <p:cNvSpPr/>
            <p:nvPr/>
          </p:nvSpPr>
          <p:spPr>
            <a:xfrm>
              <a:off x="4375525" y="1295775"/>
              <a:ext cx="2146975" cy="305525"/>
            </a:xfrm>
            <a:custGeom>
              <a:avLst/>
              <a:gdLst/>
              <a:ahLst/>
              <a:cxnLst/>
              <a:rect l="l" t="t" r="r" b="b"/>
              <a:pathLst>
                <a:path w="85879" h="12221" extrusionOk="0">
                  <a:moveTo>
                    <a:pt x="35307" y="0"/>
                  </a:moveTo>
                  <a:cubicBezTo>
                    <a:pt x="23375" y="0"/>
                    <a:pt x="11544" y="2743"/>
                    <a:pt x="0" y="8199"/>
                  </a:cubicBezTo>
                  <a:lnTo>
                    <a:pt x="31" y="8249"/>
                  </a:lnTo>
                  <a:cubicBezTo>
                    <a:pt x="11565" y="2802"/>
                    <a:pt x="23388" y="60"/>
                    <a:pt x="35307" y="60"/>
                  </a:cubicBezTo>
                  <a:cubicBezTo>
                    <a:pt x="39159" y="60"/>
                    <a:pt x="43021" y="347"/>
                    <a:pt x="46886" y="920"/>
                  </a:cubicBezTo>
                  <a:cubicBezTo>
                    <a:pt x="57814" y="2533"/>
                    <a:pt x="68398" y="6203"/>
                    <a:pt x="78630" y="9741"/>
                  </a:cubicBezTo>
                  <a:cubicBezTo>
                    <a:pt x="80999" y="10557"/>
                    <a:pt x="83449" y="11414"/>
                    <a:pt x="85858" y="12221"/>
                  </a:cubicBezTo>
                  <a:lnTo>
                    <a:pt x="85879" y="12160"/>
                  </a:lnTo>
                  <a:cubicBezTo>
                    <a:pt x="83459" y="11354"/>
                    <a:pt x="81020" y="10507"/>
                    <a:pt x="78651" y="9691"/>
                  </a:cubicBezTo>
                  <a:cubicBezTo>
                    <a:pt x="68419" y="6152"/>
                    <a:pt x="57824" y="2483"/>
                    <a:pt x="46896" y="860"/>
                  </a:cubicBezTo>
                  <a:cubicBezTo>
                    <a:pt x="43027" y="286"/>
                    <a:pt x="39162" y="0"/>
                    <a:pt x="35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2"/>
            <p:cNvSpPr/>
            <p:nvPr/>
          </p:nvSpPr>
          <p:spPr>
            <a:xfrm>
              <a:off x="4375275" y="1288500"/>
              <a:ext cx="2134125" cy="318100"/>
            </a:xfrm>
            <a:custGeom>
              <a:avLst/>
              <a:gdLst/>
              <a:ahLst/>
              <a:cxnLst/>
              <a:rect l="l" t="t" r="r" b="b"/>
              <a:pathLst>
                <a:path w="85365" h="12724" extrusionOk="0">
                  <a:moveTo>
                    <a:pt x="34731" y="0"/>
                  </a:moveTo>
                  <a:cubicBezTo>
                    <a:pt x="22967" y="0"/>
                    <a:pt x="11334" y="2756"/>
                    <a:pt x="0" y="8248"/>
                  </a:cubicBezTo>
                  <a:lnTo>
                    <a:pt x="30" y="8298"/>
                  </a:lnTo>
                  <a:cubicBezTo>
                    <a:pt x="11349" y="2815"/>
                    <a:pt x="22977" y="61"/>
                    <a:pt x="34730" y="61"/>
                  </a:cubicBezTo>
                  <a:cubicBezTo>
                    <a:pt x="38837" y="61"/>
                    <a:pt x="42958" y="397"/>
                    <a:pt x="47088" y="1070"/>
                  </a:cubicBezTo>
                  <a:cubicBezTo>
                    <a:pt x="57430" y="2754"/>
                    <a:pt x="67421" y="6342"/>
                    <a:pt x="77078" y="9800"/>
                  </a:cubicBezTo>
                  <a:cubicBezTo>
                    <a:pt x="79780" y="10778"/>
                    <a:pt x="82582" y="11776"/>
                    <a:pt x="85344" y="12724"/>
                  </a:cubicBezTo>
                  <a:lnTo>
                    <a:pt x="85364" y="12663"/>
                  </a:lnTo>
                  <a:cubicBezTo>
                    <a:pt x="82602" y="11715"/>
                    <a:pt x="79800" y="10717"/>
                    <a:pt x="77098" y="9740"/>
                  </a:cubicBezTo>
                  <a:cubicBezTo>
                    <a:pt x="67431" y="6282"/>
                    <a:pt x="57451" y="2693"/>
                    <a:pt x="47098" y="1010"/>
                  </a:cubicBezTo>
                  <a:cubicBezTo>
                    <a:pt x="42964" y="336"/>
                    <a:pt x="38840" y="0"/>
                    <a:pt x="347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4375525" y="1280500"/>
              <a:ext cx="2121275" cy="331900"/>
            </a:xfrm>
            <a:custGeom>
              <a:avLst/>
              <a:gdLst/>
              <a:ahLst/>
              <a:cxnLst/>
              <a:rect l="l" t="t" r="r" b="b"/>
              <a:pathLst>
                <a:path w="84851" h="13276" extrusionOk="0">
                  <a:moveTo>
                    <a:pt x="34153" y="1"/>
                  </a:moveTo>
                  <a:cubicBezTo>
                    <a:pt x="22560" y="1"/>
                    <a:pt x="11118" y="2768"/>
                    <a:pt x="0" y="8275"/>
                  </a:cubicBezTo>
                  <a:lnTo>
                    <a:pt x="31" y="8336"/>
                  </a:lnTo>
                  <a:cubicBezTo>
                    <a:pt x="11133" y="2828"/>
                    <a:pt x="22561" y="61"/>
                    <a:pt x="34143" y="61"/>
                  </a:cubicBezTo>
                  <a:cubicBezTo>
                    <a:pt x="38503" y="61"/>
                    <a:pt x="42885" y="453"/>
                    <a:pt x="47279" y="1239"/>
                  </a:cubicBezTo>
                  <a:cubicBezTo>
                    <a:pt x="56927" y="2953"/>
                    <a:pt x="66201" y="6420"/>
                    <a:pt x="75163" y="9757"/>
                  </a:cubicBezTo>
                  <a:cubicBezTo>
                    <a:pt x="78318" y="10937"/>
                    <a:pt x="81584" y="12156"/>
                    <a:pt x="84820" y="13275"/>
                  </a:cubicBezTo>
                  <a:lnTo>
                    <a:pt x="84850" y="13225"/>
                  </a:lnTo>
                  <a:cubicBezTo>
                    <a:pt x="81624" y="12096"/>
                    <a:pt x="78348" y="10876"/>
                    <a:pt x="75193" y="9697"/>
                  </a:cubicBezTo>
                  <a:cubicBezTo>
                    <a:pt x="66221" y="6360"/>
                    <a:pt x="56957" y="2902"/>
                    <a:pt x="47299" y="1178"/>
                  </a:cubicBezTo>
                  <a:cubicBezTo>
                    <a:pt x="42902" y="393"/>
                    <a:pt x="38517" y="1"/>
                    <a:pt x="34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4375275" y="1271600"/>
              <a:ext cx="2108925" cy="347100"/>
            </a:xfrm>
            <a:custGeom>
              <a:avLst/>
              <a:gdLst/>
              <a:ahLst/>
              <a:cxnLst/>
              <a:rect l="l" t="t" r="r" b="b"/>
              <a:pathLst>
                <a:path w="84357" h="13884" extrusionOk="0">
                  <a:moveTo>
                    <a:pt x="33665" y="1"/>
                  </a:moveTo>
                  <a:cubicBezTo>
                    <a:pt x="30165" y="1"/>
                    <a:pt x="26662" y="257"/>
                    <a:pt x="23186" y="768"/>
                  </a:cubicBezTo>
                  <a:cubicBezTo>
                    <a:pt x="15333" y="1948"/>
                    <a:pt x="7531" y="4478"/>
                    <a:pt x="0" y="8289"/>
                  </a:cubicBezTo>
                  <a:lnTo>
                    <a:pt x="30" y="8349"/>
                  </a:lnTo>
                  <a:cubicBezTo>
                    <a:pt x="10945" y="2827"/>
                    <a:pt x="22187" y="57"/>
                    <a:pt x="33600" y="57"/>
                  </a:cubicBezTo>
                  <a:cubicBezTo>
                    <a:pt x="38209" y="57"/>
                    <a:pt x="42846" y="509"/>
                    <a:pt x="47501" y="1413"/>
                  </a:cubicBezTo>
                  <a:cubicBezTo>
                    <a:pt x="56695" y="3208"/>
                    <a:pt x="65485" y="6645"/>
                    <a:pt x="73983" y="9962"/>
                  </a:cubicBezTo>
                  <a:cubicBezTo>
                    <a:pt x="77370" y="11283"/>
                    <a:pt x="80868" y="12643"/>
                    <a:pt x="84346" y="13883"/>
                  </a:cubicBezTo>
                  <a:lnTo>
                    <a:pt x="84356" y="13823"/>
                  </a:lnTo>
                  <a:cubicBezTo>
                    <a:pt x="80878" y="12583"/>
                    <a:pt x="77380" y="11212"/>
                    <a:pt x="74003" y="9901"/>
                  </a:cubicBezTo>
                  <a:cubicBezTo>
                    <a:pt x="65495" y="6575"/>
                    <a:pt x="56705" y="3147"/>
                    <a:pt x="47511" y="1353"/>
                  </a:cubicBezTo>
                  <a:cubicBezTo>
                    <a:pt x="42943" y="451"/>
                    <a:pt x="38306" y="1"/>
                    <a:pt x="336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2"/>
            <p:cNvSpPr/>
            <p:nvPr/>
          </p:nvSpPr>
          <p:spPr>
            <a:xfrm>
              <a:off x="4375525" y="1261575"/>
              <a:ext cx="2097325" cy="363925"/>
            </a:xfrm>
            <a:custGeom>
              <a:avLst/>
              <a:gdLst/>
              <a:ahLst/>
              <a:cxnLst/>
              <a:rect l="l" t="t" r="r" b="b"/>
              <a:pathLst>
                <a:path w="83893" h="14557" extrusionOk="0">
                  <a:moveTo>
                    <a:pt x="33089" y="0"/>
                  </a:moveTo>
                  <a:cubicBezTo>
                    <a:pt x="29815" y="0"/>
                    <a:pt x="26540" y="232"/>
                    <a:pt x="23287" y="695"/>
                  </a:cubicBezTo>
                  <a:cubicBezTo>
                    <a:pt x="15384" y="1845"/>
                    <a:pt x="7551" y="4395"/>
                    <a:pt x="0" y="8286"/>
                  </a:cubicBezTo>
                  <a:lnTo>
                    <a:pt x="20" y="8347"/>
                  </a:lnTo>
                  <a:cubicBezTo>
                    <a:pt x="10730" y="2823"/>
                    <a:pt x="21774" y="53"/>
                    <a:pt x="33000" y="53"/>
                  </a:cubicBezTo>
                  <a:cubicBezTo>
                    <a:pt x="37877" y="53"/>
                    <a:pt x="42789" y="576"/>
                    <a:pt x="47723" y="1623"/>
                  </a:cubicBezTo>
                  <a:cubicBezTo>
                    <a:pt x="56523" y="3488"/>
                    <a:pt x="64900" y="6925"/>
                    <a:pt x="73005" y="10252"/>
                  </a:cubicBezTo>
                  <a:cubicBezTo>
                    <a:pt x="76544" y="11704"/>
                    <a:pt x="80213" y="13196"/>
                    <a:pt x="83862" y="14557"/>
                  </a:cubicBezTo>
                  <a:lnTo>
                    <a:pt x="83893" y="14496"/>
                  </a:lnTo>
                  <a:cubicBezTo>
                    <a:pt x="80233" y="13145"/>
                    <a:pt x="76574" y="11643"/>
                    <a:pt x="73036" y="10192"/>
                  </a:cubicBezTo>
                  <a:cubicBezTo>
                    <a:pt x="64931" y="6865"/>
                    <a:pt x="56554" y="3427"/>
                    <a:pt x="47733" y="1562"/>
                  </a:cubicBezTo>
                  <a:cubicBezTo>
                    <a:pt x="42911" y="522"/>
                    <a:pt x="38002" y="0"/>
                    <a:pt x="330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2"/>
            <p:cNvSpPr/>
            <p:nvPr/>
          </p:nvSpPr>
          <p:spPr>
            <a:xfrm>
              <a:off x="4375525" y="1250050"/>
              <a:ext cx="2085975" cy="382500"/>
            </a:xfrm>
            <a:custGeom>
              <a:avLst/>
              <a:gdLst/>
              <a:ahLst/>
              <a:cxnLst/>
              <a:rect l="l" t="t" r="r" b="b"/>
              <a:pathLst>
                <a:path w="83439" h="15300" extrusionOk="0">
                  <a:moveTo>
                    <a:pt x="32470" y="1"/>
                  </a:moveTo>
                  <a:cubicBezTo>
                    <a:pt x="29438" y="1"/>
                    <a:pt x="26417" y="208"/>
                    <a:pt x="23418" y="622"/>
                  </a:cubicBezTo>
                  <a:cubicBezTo>
                    <a:pt x="15464" y="1721"/>
                    <a:pt x="7581" y="4302"/>
                    <a:pt x="0" y="8274"/>
                  </a:cubicBezTo>
                  <a:lnTo>
                    <a:pt x="31" y="8324"/>
                  </a:lnTo>
                  <a:cubicBezTo>
                    <a:pt x="10546" y="2815"/>
                    <a:pt x="21395" y="51"/>
                    <a:pt x="32429" y="51"/>
                  </a:cubicBezTo>
                  <a:cubicBezTo>
                    <a:pt x="37569" y="51"/>
                    <a:pt x="42749" y="651"/>
                    <a:pt x="47955" y="1852"/>
                  </a:cubicBezTo>
                  <a:cubicBezTo>
                    <a:pt x="56443" y="3808"/>
                    <a:pt x="64477" y="7286"/>
                    <a:pt x="72239" y="10632"/>
                  </a:cubicBezTo>
                  <a:cubicBezTo>
                    <a:pt x="75878" y="12215"/>
                    <a:pt x="79639" y="13838"/>
                    <a:pt x="83419" y="15300"/>
                  </a:cubicBezTo>
                  <a:lnTo>
                    <a:pt x="83439" y="15239"/>
                  </a:lnTo>
                  <a:cubicBezTo>
                    <a:pt x="79669" y="13778"/>
                    <a:pt x="75899" y="12155"/>
                    <a:pt x="72259" y="10582"/>
                  </a:cubicBezTo>
                  <a:cubicBezTo>
                    <a:pt x="64497" y="7225"/>
                    <a:pt x="56463" y="3747"/>
                    <a:pt x="47975" y="1792"/>
                  </a:cubicBezTo>
                  <a:cubicBezTo>
                    <a:pt x="42809" y="598"/>
                    <a:pt x="37623" y="1"/>
                    <a:pt x="324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2"/>
            <p:cNvSpPr/>
            <p:nvPr/>
          </p:nvSpPr>
          <p:spPr>
            <a:xfrm>
              <a:off x="4376025" y="1237600"/>
              <a:ext cx="2075150" cy="402275"/>
            </a:xfrm>
            <a:custGeom>
              <a:avLst/>
              <a:gdLst/>
              <a:ahLst/>
              <a:cxnLst/>
              <a:rect l="l" t="t" r="r" b="b"/>
              <a:pathLst>
                <a:path w="83006" h="16091" extrusionOk="0">
                  <a:moveTo>
                    <a:pt x="31899" y="0"/>
                  </a:moveTo>
                  <a:cubicBezTo>
                    <a:pt x="29099" y="0"/>
                    <a:pt x="26309" y="182"/>
                    <a:pt x="23539" y="546"/>
                  </a:cubicBezTo>
                  <a:cubicBezTo>
                    <a:pt x="15525" y="1594"/>
                    <a:pt x="7611" y="4185"/>
                    <a:pt x="0" y="8227"/>
                  </a:cubicBezTo>
                  <a:lnTo>
                    <a:pt x="31" y="8278"/>
                  </a:lnTo>
                  <a:cubicBezTo>
                    <a:pt x="10347" y="2794"/>
                    <a:pt x="20990" y="43"/>
                    <a:pt x="31823" y="43"/>
                  </a:cubicBezTo>
                  <a:cubicBezTo>
                    <a:pt x="37239" y="43"/>
                    <a:pt x="42703" y="730"/>
                    <a:pt x="48197" y="2108"/>
                  </a:cubicBezTo>
                  <a:cubicBezTo>
                    <a:pt x="56433" y="4155"/>
                    <a:pt x="64165" y="7693"/>
                    <a:pt x="71645" y="11110"/>
                  </a:cubicBezTo>
                  <a:cubicBezTo>
                    <a:pt x="75324" y="12794"/>
                    <a:pt x="79135" y="14538"/>
                    <a:pt x="82975" y="16090"/>
                  </a:cubicBezTo>
                  <a:lnTo>
                    <a:pt x="83006" y="16040"/>
                  </a:lnTo>
                  <a:cubicBezTo>
                    <a:pt x="79175" y="14487"/>
                    <a:pt x="75364" y="12743"/>
                    <a:pt x="71675" y="11060"/>
                  </a:cubicBezTo>
                  <a:cubicBezTo>
                    <a:pt x="64195" y="7642"/>
                    <a:pt x="56443" y="4104"/>
                    <a:pt x="48217" y="2038"/>
                  </a:cubicBezTo>
                  <a:cubicBezTo>
                    <a:pt x="42785" y="681"/>
                    <a:pt x="37323" y="0"/>
                    <a:pt x="318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2"/>
            <p:cNvSpPr/>
            <p:nvPr/>
          </p:nvSpPr>
          <p:spPr>
            <a:xfrm>
              <a:off x="4376525" y="1223225"/>
              <a:ext cx="2065075" cy="424700"/>
            </a:xfrm>
            <a:custGeom>
              <a:avLst/>
              <a:gdLst/>
              <a:ahLst/>
              <a:cxnLst/>
              <a:rect l="l" t="t" r="r" b="b"/>
              <a:pathLst>
                <a:path w="82603" h="16988" extrusionOk="0">
                  <a:moveTo>
                    <a:pt x="31286" y="0"/>
                  </a:moveTo>
                  <a:cubicBezTo>
                    <a:pt x="28740" y="0"/>
                    <a:pt x="26203" y="155"/>
                    <a:pt x="23680" y="465"/>
                  </a:cubicBezTo>
                  <a:cubicBezTo>
                    <a:pt x="15616" y="1463"/>
                    <a:pt x="7642" y="4044"/>
                    <a:pt x="1" y="8157"/>
                  </a:cubicBezTo>
                  <a:lnTo>
                    <a:pt x="31" y="8207"/>
                  </a:lnTo>
                  <a:cubicBezTo>
                    <a:pt x="10157" y="2764"/>
                    <a:pt x="20599" y="36"/>
                    <a:pt x="31233" y="36"/>
                  </a:cubicBezTo>
                  <a:cubicBezTo>
                    <a:pt x="36923" y="36"/>
                    <a:pt x="42668" y="817"/>
                    <a:pt x="48449" y="2381"/>
                  </a:cubicBezTo>
                  <a:cubicBezTo>
                    <a:pt x="56503" y="4558"/>
                    <a:pt x="64014" y="8197"/>
                    <a:pt x="71262" y="11716"/>
                  </a:cubicBezTo>
                  <a:cubicBezTo>
                    <a:pt x="74941" y="13500"/>
                    <a:pt x="78742" y="15345"/>
                    <a:pt x="82582" y="16988"/>
                  </a:cubicBezTo>
                  <a:lnTo>
                    <a:pt x="82603" y="16927"/>
                  </a:lnTo>
                  <a:cubicBezTo>
                    <a:pt x="78762" y="15284"/>
                    <a:pt x="74971" y="13449"/>
                    <a:pt x="71292" y="11665"/>
                  </a:cubicBezTo>
                  <a:cubicBezTo>
                    <a:pt x="64034" y="8147"/>
                    <a:pt x="56534" y="4508"/>
                    <a:pt x="48469" y="2320"/>
                  </a:cubicBezTo>
                  <a:cubicBezTo>
                    <a:pt x="42750" y="779"/>
                    <a:pt x="36998" y="0"/>
                    <a:pt x="31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2"/>
            <p:cNvSpPr/>
            <p:nvPr/>
          </p:nvSpPr>
          <p:spPr>
            <a:xfrm>
              <a:off x="4377025" y="1207200"/>
              <a:ext cx="2055500" cy="448800"/>
            </a:xfrm>
            <a:custGeom>
              <a:avLst/>
              <a:gdLst/>
              <a:ahLst/>
              <a:cxnLst/>
              <a:rect l="l" t="t" r="r" b="b"/>
              <a:pathLst>
                <a:path w="82220" h="17952" extrusionOk="0">
                  <a:moveTo>
                    <a:pt x="30714" y="1"/>
                  </a:moveTo>
                  <a:cubicBezTo>
                    <a:pt x="28412" y="1"/>
                    <a:pt x="26117" y="130"/>
                    <a:pt x="23832" y="391"/>
                  </a:cubicBezTo>
                  <a:cubicBezTo>
                    <a:pt x="15697" y="1318"/>
                    <a:pt x="7682" y="3899"/>
                    <a:pt x="1" y="8072"/>
                  </a:cubicBezTo>
                  <a:lnTo>
                    <a:pt x="31" y="8123"/>
                  </a:lnTo>
                  <a:cubicBezTo>
                    <a:pt x="9868" y="2785"/>
                    <a:pt x="20290" y="88"/>
                    <a:pt x="30820" y="88"/>
                  </a:cubicBezTo>
                  <a:cubicBezTo>
                    <a:pt x="36777" y="88"/>
                    <a:pt x="42770" y="951"/>
                    <a:pt x="48711" y="2689"/>
                  </a:cubicBezTo>
                  <a:cubicBezTo>
                    <a:pt x="56655" y="5018"/>
                    <a:pt x="63994" y="8798"/>
                    <a:pt x="71080" y="12447"/>
                  </a:cubicBezTo>
                  <a:cubicBezTo>
                    <a:pt x="74689" y="14312"/>
                    <a:pt x="78409" y="16228"/>
                    <a:pt x="82189" y="17951"/>
                  </a:cubicBezTo>
                  <a:lnTo>
                    <a:pt x="82220" y="17891"/>
                  </a:lnTo>
                  <a:cubicBezTo>
                    <a:pt x="78439" y="16177"/>
                    <a:pt x="74720" y="14252"/>
                    <a:pt x="71111" y="12397"/>
                  </a:cubicBezTo>
                  <a:cubicBezTo>
                    <a:pt x="64014" y="8738"/>
                    <a:pt x="56675" y="4957"/>
                    <a:pt x="48731" y="2629"/>
                  </a:cubicBezTo>
                  <a:cubicBezTo>
                    <a:pt x="42737" y="880"/>
                    <a:pt x="36706" y="1"/>
                    <a:pt x="30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2"/>
            <p:cNvSpPr/>
            <p:nvPr/>
          </p:nvSpPr>
          <p:spPr>
            <a:xfrm>
              <a:off x="4377525" y="1189175"/>
              <a:ext cx="2046950" cy="475150"/>
            </a:xfrm>
            <a:custGeom>
              <a:avLst/>
              <a:gdLst/>
              <a:ahLst/>
              <a:cxnLst/>
              <a:rect l="l" t="t" r="r" b="b"/>
              <a:pathLst>
                <a:path w="81878" h="19006" extrusionOk="0">
                  <a:moveTo>
                    <a:pt x="30113" y="1"/>
                  </a:moveTo>
                  <a:cubicBezTo>
                    <a:pt x="28073" y="1"/>
                    <a:pt x="26039" y="106"/>
                    <a:pt x="24013" y="315"/>
                  </a:cubicBezTo>
                  <a:cubicBezTo>
                    <a:pt x="15808" y="1172"/>
                    <a:pt x="7733" y="3743"/>
                    <a:pt x="1" y="7967"/>
                  </a:cubicBezTo>
                  <a:lnTo>
                    <a:pt x="31" y="8017"/>
                  </a:lnTo>
                  <a:cubicBezTo>
                    <a:pt x="9680" y="2747"/>
                    <a:pt x="19878" y="90"/>
                    <a:pt x="30193" y="90"/>
                  </a:cubicBezTo>
                  <a:cubicBezTo>
                    <a:pt x="36453" y="90"/>
                    <a:pt x="42756" y="1069"/>
                    <a:pt x="49004" y="3037"/>
                  </a:cubicBezTo>
                  <a:cubicBezTo>
                    <a:pt x="56907" y="5537"/>
                    <a:pt x="64145" y="9509"/>
                    <a:pt x="71131" y="13350"/>
                  </a:cubicBezTo>
                  <a:cubicBezTo>
                    <a:pt x="74609" y="15255"/>
                    <a:pt x="78188" y="17231"/>
                    <a:pt x="81847" y="19005"/>
                  </a:cubicBezTo>
                  <a:lnTo>
                    <a:pt x="81877" y="18955"/>
                  </a:lnTo>
                  <a:cubicBezTo>
                    <a:pt x="78218" y="17170"/>
                    <a:pt x="74639" y="15194"/>
                    <a:pt x="71161" y="13289"/>
                  </a:cubicBezTo>
                  <a:cubicBezTo>
                    <a:pt x="64175" y="9448"/>
                    <a:pt x="56937" y="5477"/>
                    <a:pt x="49024" y="2977"/>
                  </a:cubicBezTo>
                  <a:cubicBezTo>
                    <a:pt x="42743" y="997"/>
                    <a:pt x="36404" y="1"/>
                    <a:pt x="301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2"/>
            <p:cNvSpPr/>
            <p:nvPr/>
          </p:nvSpPr>
          <p:spPr>
            <a:xfrm>
              <a:off x="4378300" y="1169300"/>
              <a:ext cx="2038850" cy="503825"/>
            </a:xfrm>
            <a:custGeom>
              <a:avLst/>
              <a:gdLst/>
              <a:ahLst/>
              <a:cxnLst/>
              <a:rect l="l" t="t" r="r" b="b"/>
              <a:pathLst>
                <a:path w="81554" h="20153" extrusionOk="0">
                  <a:moveTo>
                    <a:pt x="29491" y="0"/>
                  </a:moveTo>
                  <a:cubicBezTo>
                    <a:pt x="27721" y="0"/>
                    <a:pt x="25955" y="81"/>
                    <a:pt x="24194" y="243"/>
                  </a:cubicBezTo>
                  <a:cubicBezTo>
                    <a:pt x="15918" y="999"/>
                    <a:pt x="7783" y="3560"/>
                    <a:pt x="0" y="7824"/>
                  </a:cubicBezTo>
                  <a:lnTo>
                    <a:pt x="30" y="7885"/>
                  </a:lnTo>
                  <a:cubicBezTo>
                    <a:pt x="9480" y="2696"/>
                    <a:pt x="19451" y="84"/>
                    <a:pt x="29540" y="84"/>
                  </a:cubicBezTo>
                  <a:cubicBezTo>
                    <a:pt x="36112" y="84"/>
                    <a:pt x="42734" y="1192"/>
                    <a:pt x="49295" y="3419"/>
                  </a:cubicBezTo>
                  <a:cubicBezTo>
                    <a:pt x="57269" y="6120"/>
                    <a:pt x="64477" y="10354"/>
                    <a:pt x="71443" y="14437"/>
                  </a:cubicBezTo>
                  <a:cubicBezTo>
                    <a:pt x="74709" y="16362"/>
                    <a:pt x="78096" y="18338"/>
                    <a:pt x="81524" y="20153"/>
                  </a:cubicBezTo>
                  <a:lnTo>
                    <a:pt x="81554" y="20102"/>
                  </a:lnTo>
                  <a:cubicBezTo>
                    <a:pt x="78116" y="18288"/>
                    <a:pt x="74739" y="16302"/>
                    <a:pt x="71473" y="14387"/>
                  </a:cubicBezTo>
                  <a:cubicBezTo>
                    <a:pt x="64497" y="10294"/>
                    <a:pt x="57289" y="6060"/>
                    <a:pt x="49315" y="3358"/>
                  </a:cubicBezTo>
                  <a:cubicBezTo>
                    <a:pt x="42734" y="1125"/>
                    <a:pt x="36089" y="0"/>
                    <a:pt x="29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2"/>
            <p:cNvSpPr/>
            <p:nvPr/>
          </p:nvSpPr>
          <p:spPr>
            <a:xfrm>
              <a:off x="4379300" y="1147025"/>
              <a:ext cx="2031550" cy="535175"/>
            </a:xfrm>
            <a:custGeom>
              <a:avLst/>
              <a:gdLst/>
              <a:ahLst/>
              <a:cxnLst/>
              <a:rect l="l" t="t" r="r" b="b"/>
              <a:pathLst>
                <a:path w="81262" h="21407" extrusionOk="0">
                  <a:moveTo>
                    <a:pt x="28863" y="0"/>
                  </a:moveTo>
                  <a:cubicBezTo>
                    <a:pt x="27375" y="0"/>
                    <a:pt x="25889" y="59"/>
                    <a:pt x="24406" y="177"/>
                  </a:cubicBezTo>
                  <a:cubicBezTo>
                    <a:pt x="16049" y="842"/>
                    <a:pt x="7843" y="3362"/>
                    <a:pt x="1" y="7677"/>
                  </a:cubicBezTo>
                  <a:lnTo>
                    <a:pt x="31" y="7727"/>
                  </a:lnTo>
                  <a:cubicBezTo>
                    <a:pt x="9281" y="2636"/>
                    <a:pt x="19025" y="77"/>
                    <a:pt x="28888" y="77"/>
                  </a:cubicBezTo>
                  <a:cubicBezTo>
                    <a:pt x="35782" y="77"/>
                    <a:pt x="42734" y="1327"/>
                    <a:pt x="49618" y="3836"/>
                  </a:cubicBezTo>
                  <a:cubicBezTo>
                    <a:pt x="57773" y="6820"/>
                    <a:pt x="65052" y="11397"/>
                    <a:pt x="72088" y="15822"/>
                  </a:cubicBezTo>
                  <a:cubicBezTo>
                    <a:pt x="75062" y="17687"/>
                    <a:pt x="78117" y="19612"/>
                    <a:pt x="81231" y="21407"/>
                  </a:cubicBezTo>
                  <a:lnTo>
                    <a:pt x="81262" y="21346"/>
                  </a:lnTo>
                  <a:cubicBezTo>
                    <a:pt x="78157" y="19552"/>
                    <a:pt x="75082" y="17626"/>
                    <a:pt x="72118" y="15762"/>
                  </a:cubicBezTo>
                  <a:cubicBezTo>
                    <a:pt x="65082" y="11336"/>
                    <a:pt x="57794" y="6759"/>
                    <a:pt x="49638" y="3775"/>
                  </a:cubicBezTo>
                  <a:cubicBezTo>
                    <a:pt x="42752" y="1270"/>
                    <a:pt x="35784" y="0"/>
                    <a:pt x="288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2"/>
            <p:cNvSpPr/>
            <p:nvPr/>
          </p:nvSpPr>
          <p:spPr>
            <a:xfrm>
              <a:off x="4380550" y="1122750"/>
              <a:ext cx="2025275" cy="568775"/>
            </a:xfrm>
            <a:custGeom>
              <a:avLst/>
              <a:gdLst/>
              <a:ahLst/>
              <a:cxnLst/>
              <a:rect l="l" t="t" r="r" b="b"/>
              <a:pathLst>
                <a:path w="81011" h="22751" extrusionOk="0">
                  <a:moveTo>
                    <a:pt x="28218" y="0"/>
                  </a:moveTo>
                  <a:cubicBezTo>
                    <a:pt x="18575" y="0"/>
                    <a:pt x="9052" y="2505"/>
                    <a:pt x="1" y="7488"/>
                  </a:cubicBezTo>
                  <a:lnTo>
                    <a:pt x="31" y="7549"/>
                  </a:lnTo>
                  <a:cubicBezTo>
                    <a:pt x="9071" y="2565"/>
                    <a:pt x="18585" y="61"/>
                    <a:pt x="28220" y="61"/>
                  </a:cubicBezTo>
                  <a:cubicBezTo>
                    <a:pt x="35442" y="61"/>
                    <a:pt x="42733" y="1468"/>
                    <a:pt x="49941" y="4293"/>
                  </a:cubicBezTo>
                  <a:cubicBezTo>
                    <a:pt x="58439" y="7609"/>
                    <a:pt x="65929" y="12680"/>
                    <a:pt x="73177" y="17579"/>
                  </a:cubicBezTo>
                  <a:cubicBezTo>
                    <a:pt x="75708" y="19293"/>
                    <a:pt x="78329" y="21067"/>
                    <a:pt x="80970" y="22751"/>
                  </a:cubicBezTo>
                  <a:lnTo>
                    <a:pt x="81010" y="22700"/>
                  </a:lnTo>
                  <a:cubicBezTo>
                    <a:pt x="78369" y="21017"/>
                    <a:pt x="75748" y="19243"/>
                    <a:pt x="73208" y="17529"/>
                  </a:cubicBezTo>
                  <a:cubicBezTo>
                    <a:pt x="65970" y="12630"/>
                    <a:pt x="58469" y="7559"/>
                    <a:pt x="49961" y="4232"/>
                  </a:cubicBezTo>
                  <a:cubicBezTo>
                    <a:pt x="42744" y="1408"/>
                    <a:pt x="35447" y="0"/>
                    <a:pt x="282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2"/>
            <p:cNvSpPr/>
            <p:nvPr/>
          </p:nvSpPr>
          <p:spPr>
            <a:xfrm>
              <a:off x="4381575" y="1095550"/>
              <a:ext cx="2019950" cy="605550"/>
            </a:xfrm>
            <a:custGeom>
              <a:avLst/>
              <a:gdLst/>
              <a:ahLst/>
              <a:cxnLst/>
              <a:rect l="l" t="t" r="r" b="b"/>
              <a:pathLst>
                <a:path w="80798" h="24222" extrusionOk="0">
                  <a:moveTo>
                    <a:pt x="27589" y="1"/>
                  </a:moveTo>
                  <a:cubicBezTo>
                    <a:pt x="26685" y="1"/>
                    <a:pt x="25782" y="23"/>
                    <a:pt x="24880" y="68"/>
                  </a:cubicBezTo>
                  <a:cubicBezTo>
                    <a:pt x="16331" y="492"/>
                    <a:pt x="7954" y="2921"/>
                    <a:pt x="0" y="7286"/>
                  </a:cubicBezTo>
                  <a:lnTo>
                    <a:pt x="30" y="7347"/>
                  </a:lnTo>
                  <a:cubicBezTo>
                    <a:pt x="8874" y="2486"/>
                    <a:pt x="18157" y="50"/>
                    <a:pt x="27556" y="50"/>
                  </a:cubicBezTo>
                  <a:cubicBezTo>
                    <a:pt x="35117" y="50"/>
                    <a:pt x="42752" y="1627"/>
                    <a:pt x="50293" y="4786"/>
                  </a:cubicBezTo>
                  <a:cubicBezTo>
                    <a:pt x="59426" y="8627"/>
                    <a:pt x="66987" y="14171"/>
                    <a:pt x="74991" y="20038"/>
                  </a:cubicBezTo>
                  <a:cubicBezTo>
                    <a:pt x="76876" y="21419"/>
                    <a:pt x="78822" y="22841"/>
                    <a:pt x="80768" y="24222"/>
                  </a:cubicBezTo>
                  <a:lnTo>
                    <a:pt x="80798" y="24161"/>
                  </a:lnTo>
                  <a:cubicBezTo>
                    <a:pt x="78852" y="22780"/>
                    <a:pt x="76907" y="21359"/>
                    <a:pt x="75032" y="19978"/>
                  </a:cubicBezTo>
                  <a:cubicBezTo>
                    <a:pt x="67027" y="14111"/>
                    <a:pt x="59457" y="8566"/>
                    <a:pt x="50324" y="4736"/>
                  </a:cubicBezTo>
                  <a:cubicBezTo>
                    <a:pt x="42827" y="1591"/>
                    <a:pt x="35194" y="1"/>
                    <a:pt x="275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2"/>
            <p:cNvSpPr/>
            <p:nvPr/>
          </p:nvSpPr>
          <p:spPr>
            <a:xfrm>
              <a:off x="4440300" y="1206125"/>
              <a:ext cx="12875" cy="602350"/>
            </a:xfrm>
            <a:custGeom>
              <a:avLst/>
              <a:gdLst/>
              <a:ahLst/>
              <a:cxnLst/>
              <a:rect l="l" t="t" r="r" b="b"/>
              <a:pathLst>
                <a:path w="515" h="24094" extrusionOk="0">
                  <a:moveTo>
                    <a:pt x="454" y="0"/>
                  </a:moveTo>
                  <a:cubicBezTo>
                    <a:pt x="131" y="5797"/>
                    <a:pt x="91" y="11613"/>
                    <a:pt x="61" y="17248"/>
                  </a:cubicBezTo>
                  <a:cubicBezTo>
                    <a:pt x="50" y="19486"/>
                    <a:pt x="30" y="21805"/>
                    <a:pt x="0" y="24093"/>
                  </a:cubicBezTo>
                  <a:lnTo>
                    <a:pt x="61" y="24093"/>
                  </a:lnTo>
                  <a:cubicBezTo>
                    <a:pt x="91" y="21805"/>
                    <a:pt x="111" y="19486"/>
                    <a:pt x="121" y="17238"/>
                  </a:cubicBezTo>
                  <a:cubicBezTo>
                    <a:pt x="161" y="11613"/>
                    <a:pt x="192" y="5797"/>
                    <a:pt x="5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2"/>
            <p:cNvSpPr/>
            <p:nvPr/>
          </p:nvSpPr>
          <p:spPr>
            <a:xfrm>
              <a:off x="4491700" y="1173600"/>
              <a:ext cx="29775" cy="630325"/>
            </a:xfrm>
            <a:custGeom>
              <a:avLst/>
              <a:gdLst/>
              <a:ahLst/>
              <a:cxnLst/>
              <a:rect l="l" t="t" r="r" b="b"/>
              <a:pathLst>
                <a:path w="1191" h="25213" extrusionOk="0">
                  <a:moveTo>
                    <a:pt x="1130" y="1"/>
                  </a:moveTo>
                  <a:cubicBezTo>
                    <a:pt x="505" y="8731"/>
                    <a:pt x="232" y="17491"/>
                    <a:pt x="1" y="25213"/>
                  </a:cubicBezTo>
                  <a:lnTo>
                    <a:pt x="61" y="25213"/>
                  </a:lnTo>
                  <a:cubicBezTo>
                    <a:pt x="303" y="17491"/>
                    <a:pt x="565" y="8741"/>
                    <a:pt x="11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2"/>
            <p:cNvSpPr/>
            <p:nvPr/>
          </p:nvSpPr>
          <p:spPr>
            <a:xfrm>
              <a:off x="4542100" y="1145625"/>
              <a:ext cx="47150" cy="652500"/>
            </a:xfrm>
            <a:custGeom>
              <a:avLst/>
              <a:gdLst/>
              <a:ahLst/>
              <a:cxnLst/>
              <a:rect l="l" t="t" r="r" b="b"/>
              <a:pathLst>
                <a:path w="1886" h="26100" extrusionOk="0">
                  <a:moveTo>
                    <a:pt x="1825" y="1"/>
                  </a:moveTo>
                  <a:cubicBezTo>
                    <a:pt x="958" y="9840"/>
                    <a:pt x="374" y="18136"/>
                    <a:pt x="1" y="26100"/>
                  </a:cubicBezTo>
                  <a:lnTo>
                    <a:pt x="61" y="26100"/>
                  </a:lnTo>
                  <a:cubicBezTo>
                    <a:pt x="444" y="18136"/>
                    <a:pt x="1019" y="9840"/>
                    <a:pt x="1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2"/>
            <p:cNvSpPr/>
            <p:nvPr/>
          </p:nvSpPr>
          <p:spPr>
            <a:xfrm>
              <a:off x="4591750" y="1121950"/>
              <a:ext cx="64800" cy="669125"/>
            </a:xfrm>
            <a:custGeom>
              <a:avLst/>
              <a:gdLst/>
              <a:ahLst/>
              <a:cxnLst/>
              <a:rect l="l" t="t" r="r" b="b"/>
              <a:pathLst>
                <a:path w="2592" h="26765" extrusionOk="0">
                  <a:moveTo>
                    <a:pt x="2521" y="0"/>
                  </a:moveTo>
                  <a:cubicBezTo>
                    <a:pt x="2380" y="1331"/>
                    <a:pt x="2249" y="2661"/>
                    <a:pt x="2107" y="3992"/>
                  </a:cubicBezTo>
                  <a:cubicBezTo>
                    <a:pt x="1311" y="11422"/>
                    <a:pt x="505" y="19103"/>
                    <a:pt x="1" y="26765"/>
                  </a:cubicBezTo>
                  <a:lnTo>
                    <a:pt x="61" y="26765"/>
                  </a:lnTo>
                  <a:cubicBezTo>
                    <a:pt x="555" y="19103"/>
                    <a:pt x="1372" y="11422"/>
                    <a:pt x="2168" y="3992"/>
                  </a:cubicBezTo>
                  <a:cubicBezTo>
                    <a:pt x="2309" y="2672"/>
                    <a:pt x="2450" y="1341"/>
                    <a:pt x="25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2"/>
            <p:cNvSpPr/>
            <p:nvPr/>
          </p:nvSpPr>
          <p:spPr>
            <a:xfrm>
              <a:off x="4640650" y="1102025"/>
              <a:ext cx="82425" cy="681000"/>
            </a:xfrm>
            <a:custGeom>
              <a:avLst/>
              <a:gdLst/>
              <a:ahLst/>
              <a:cxnLst/>
              <a:rect l="l" t="t" r="r" b="b"/>
              <a:pathLst>
                <a:path w="3297" h="27240" extrusionOk="0">
                  <a:moveTo>
                    <a:pt x="3236" y="1"/>
                  </a:moveTo>
                  <a:cubicBezTo>
                    <a:pt x="2914" y="2622"/>
                    <a:pt x="2561" y="5263"/>
                    <a:pt x="2228" y="7813"/>
                  </a:cubicBezTo>
                  <a:cubicBezTo>
                    <a:pt x="1391" y="14144"/>
                    <a:pt x="535" y="20676"/>
                    <a:pt x="0" y="27239"/>
                  </a:cubicBezTo>
                  <a:lnTo>
                    <a:pt x="61" y="27239"/>
                  </a:lnTo>
                  <a:cubicBezTo>
                    <a:pt x="595" y="20687"/>
                    <a:pt x="1462" y="14144"/>
                    <a:pt x="2289" y="7823"/>
                  </a:cubicBezTo>
                  <a:cubicBezTo>
                    <a:pt x="2631" y="5273"/>
                    <a:pt x="2974" y="2632"/>
                    <a:pt x="3297" y="11"/>
                  </a:cubicBezTo>
                  <a:lnTo>
                    <a:pt x="32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2"/>
            <p:cNvSpPr/>
            <p:nvPr/>
          </p:nvSpPr>
          <p:spPr>
            <a:xfrm>
              <a:off x="4689025" y="1086400"/>
              <a:ext cx="100075" cy="687300"/>
            </a:xfrm>
            <a:custGeom>
              <a:avLst/>
              <a:gdLst/>
              <a:ahLst/>
              <a:cxnLst/>
              <a:rect l="l" t="t" r="r" b="b"/>
              <a:pathLst>
                <a:path w="4003" h="27492" extrusionOk="0">
                  <a:moveTo>
                    <a:pt x="3942" y="1"/>
                  </a:moveTo>
                  <a:cubicBezTo>
                    <a:pt x="3499" y="3126"/>
                    <a:pt x="3005" y="6261"/>
                    <a:pt x="2521" y="9295"/>
                  </a:cubicBezTo>
                  <a:cubicBezTo>
                    <a:pt x="1583" y="15213"/>
                    <a:pt x="616" y="21332"/>
                    <a:pt x="1" y="27491"/>
                  </a:cubicBezTo>
                  <a:lnTo>
                    <a:pt x="61" y="27491"/>
                  </a:lnTo>
                  <a:cubicBezTo>
                    <a:pt x="676" y="21342"/>
                    <a:pt x="1644" y="15223"/>
                    <a:pt x="2581" y="9305"/>
                  </a:cubicBezTo>
                  <a:cubicBezTo>
                    <a:pt x="3065" y="6271"/>
                    <a:pt x="3559" y="3136"/>
                    <a:pt x="4003" y="11"/>
                  </a:cubicBezTo>
                  <a:lnTo>
                    <a:pt x="39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2"/>
            <p:cNvSpPr/>
            <p:nvPr/>
          </p:nvSpPr>
          <p:spPr>
            <a:xfrm>
              <a:off x="4736925" y="1074550"/>
              <a:ext cx="117450" cy="689300"/>
            </a:xfrm>
            <a:custGeom>
              <a:avLst/>
              <a:gdLst/>
              <a:ahLst/>
              <a:cxnLst/>
              <a:rect l="l" t="t" r="r" b="b"/>
              <a:pathLst>
                <a:path w="4698" h="27572" extrusionOk="0">
                  <a:moveTo>
                    <a:pt x="4637" y="1"/>
                  </a:moveTo>
                  <a:cubicBezTo>
                    <a:pt x="4083" y="3378"/>
                    <a:pt x="3458" y="6775"/>
                    <a:pt x="2843" y="10052"/>
                  </a:cubicBezTo>
                  <a:cubicBezTo>
                    <a:pt x="1795" y="15737"/>
                    <a:pt x="696" y="21614"/>
                    <a:pt x="0" y="27562"/>
                  </a:cubicBezTo>
                  <a:lnTo>
                    <a:pt x="61" y="27572"/>
                  </a:lnTo>
                  <a:cubicBezTo>
                    <a:pt x="756" y="21624"/>
                    <a:pt x="1855" y="15747"/>
                    <a:pt x="2913" y="10062"/>
                  </a:cubicBezTo>
                  <a:cubicBezTo>
                    <a:pt x="3518" y="6785"/>
                    <a:pt x="4153" y="3398"/>
                    <a:pt x="4698" y="11"/>
                  </a:cubicBezTo>
                  <a:lnTo>
                    <a:pt x="46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2"/>
            <p:cNvSpPr/>
            <p:nvPr/>
          </p:nvSpPr>
          <p:spPr>
            <a:xfrm>
              <a:off x="4784550" y="1066500"/>
              <a:ext cx="134600" cy="686775"/>
            </a:xfrm>
            <a:custGeom>
              <a:avLst/>
              <a:gdLst/>
              <a:ahLst/>
              <a:cxnLst/>
              <a:rect l="l" t="t" r="r" b="b"/>
              <a:pathLst>
                <a:path w="5384" h="27471" extrusionOk="0">
                  <a:moveTo>
                    <a:pt x="5313" y="0"/>
                  </a:moveTo>
                  <a:cubicBezTo>
                    <a:pt x="4668" y="3498"/>
                    <a:pt x="3922" y="6996"/>
                    <a:pt x="3196" y="10384"/>
                  </a:cubicBezTo>
                  <a:cubicBezTo>
                    <a:pt x="2017" y="15918"/>
                    <a:pt x="787" y="21634"/>
                    <a:pt x="0" y="27460"/>
                  </a:cubicBezTo>
                  <a:lnTo>
                    <a:pt x="61" y="27471"/>
                  </a:lnTo>
                  <a:cubicBezTo>
                    <a:pt x="847" y="21644"/>
                    <a:pt x="2067" y="15918"/>
                    <a:pt x="3257" y="10394"/>
                  </a:cubicBezTo>
                  <a:cubicBezTo>
                    <a:pt x="3982" y="7017"/>
                    <a:pt x="4728" y="3519"/>
                    <a:pt x="5384" y="10"/>
                  </a:cubicBezTo>
                  <a:lnTo>
                    <a:pt x="53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2"/>
            <p:cNvSpPr/>
            <p:nvPr/>
          </p:nvSpPr>
          <p:spPr>
            <a:xfrm>
              <a:off x="4831925" y="1061450"/>
              <a:ext cx="150975" cy="680225"/>
            </a:xfrm>
            <a:custGeom>
              <a:avLst/>
              <a:gdLst/>
              <a:ahLst/>
              <a:cxnLst/>
              <a:rect l="l" t="t" r="r" b="b"/>
              <a:pathLst>
                <a:path w="6039" h="27209" extrusionOk="0">
                  <a:moveTo>
                    <a:pt x="5979" y="1"/>
                  </a:moveTo>
                  <a:cubicBezTo>
                    <a:pt x="5222" y="3630"/>
                    <a:pt x="4255" y="7934"/>
                    <a:pt x="2823" y="12360"/>
                  </a:cubicBezTo>
                  <a:cubicBezTo>
                    <a:pt x="1573" y="16221"/>
                    <a:pt x="989" y="20344"/>
                    <a:pt x="414" y="24336"/>
                  </a:cubicBezTo>
                  <a:cubicBezTo>
                    <a:pt x="283" y="25273"/>
                    <a:pt x="142" y="26251"/>
                    <a:pt x="1" y="27199"/>
                  </a:cubicBezTo>
                  <a:lnTo>
                    <a:pt x="61" y="27209"/>
                  </a:lnTo>
                  <a:cubicBezTo>
                    <a:pt x="202" y="26261"/>
                    <a:pt x="353" y="25283"/>
                    <a:pt x="484" y="24336"/>
                  </a:cubicBezTo>
                  <a:cubicBezTo>
                    <a:pt x="1049" y="20354"/>
                    <a:pt x="1634" y="16231"/>
                    <a:pt x="2884" y="12380"/>
                  </a:cubicBezTo>
                  <a:cubicBezTo>
                    <a:pt x="4315" y="7944"/>
                    <a:pt x="5283" y="3640"/>
                    <a:pt x="6039" y="11"/>
                  </a:cubicBezTo>
                  <a:lnTo>
                    <a:pt x="59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2"/>
            <p:cNvSpPr/>
            <p:nvPr/>
          </p:nvSpPr>
          <p:spPr>
            <a:xfrm>
              <a:off x="4878800" y="1059950"/>
              <a:ext cx="167125" cy="669900"/>
            </a:xfrm>
            <a:custGeom>
              <a:avLst/>
              <a:gdLst/>
              <a:ahLst/>
              <a:cxnLst/>
              <a:rect l="l" t="t" r="r" b="b"/>
              <a:pathLst>
                <a:path w="6685" h="26796" extrusionOk="0">
                  <a:moveTo>
                    <a:pt x="6624" y="0"/>
                  </a:moveTo>
                  <a:cubicBezTo>
                    <a:pt x="5495" y="4889"/>
                    <a:pt x="4426" y="8599"/>
                    <a:pt x="3166" y="12047"/>
                  </a:cubicBezTo>
                  <a:cubicBezTo>
                    <a:pt x="1775" y="15867"/>
                    <a:pt x="1110" y="20021"/>
                    <a:pt x="464" y="24023"/>
                  </a:cubicBezTo>
                  <a:cubicBezTo>
                    <a:pt x="313" y="24930"/>
                    <a:pt x="162" y="25878"/>
                    <a:pt x="1" y="26785"/>
                  </a:cubicBezTo>
                  <a:lnTo>
                    <a:pt x="71" y="26795"/>
                  </a:lnTo>
                  <a:cubicBezTo>
                    <a:pt x="222" y="25888"/>
                    <a:pt x="374" y="24940"/>
                    <a:pt x="525" y="24043"/>
                  </a:cubicBezTo>
                  <a:cubicBezTo>
                    <a:pt x="1170" y="20031"/>
                    <a:pt x="1835" y="15888"/>
                    <a:pt x="3226" y="12067"/>
                  </a:cubicBezTo>
                  <a:cubicBezTo>
                    <a:pt x="4487" y="8619"/>
                    <a:pt x="5555" y="4900"/>
                    <a:pt x="6684" y="10"/>
                  </a:cubicBezTo>
                  <a:lnTo>
                    <a:pt x="66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2"/>
            <p:cNvSpPr/>
            <p:nvPr/>
          </p:nvSpPr>
          <p:spPr>
            <a:xfrm>
              <a:off x="4925925" y="1061450"/>
              <a:ext cx="182250" cy="656050"/>
            </a:xfrm>
            <a:custGeom>
              <a:avLst/>
              <a:gdLst/>
              <a:ahLst/>
              <a:cxnLst/>
              <a:rect l="l" t="t" r="r" b="b"/>
              <a:pathLst>
                <a:path w="7290" h="26242" extrusionOk="0">
                  <a:moveTo>
                    <a:pt x="7229" y="1"/>
                  </a:moveTo>
                  <a:cubicBezTo>
                    <a:pt x="6019" y="4668"/>
                    <a:pt x="4870" y="8267"/>
                    <a:pt x="3489" y="11664"/>
                  </a:cubicBezTo>
                  <a:cubicBezTo>
                    <a:pt x="1956" y="15424"/>
                    <a:pt x="1210" y="19558"/>
                    <a:pt x="495" y="23549"/>
                  </a:cubicBezTo>
                  <a:cubicBezTo>
                    <a:pt x="333" y="24437"/>
                    <a:pt x="172" y="25354"/>
                    <a:pt x="1" y="26231"/>
                  </a:cubicBezTo>
                  <a:lnTo>
                    <a:pt x="61" y="26241"/>
                  </a:lnTo>
                  <a:cubicBezTo>
                    <a:pt x="233" y="25354"/>
                    <a:pt x="394" y="24447"/>
                    <a:pt x="555" y="23560"/>
                  </a:cubicBezTo>
                  <a:cubicBezTo>
                    <a:pt x="1271" y="19568"/>
                    <a:pt x="2017" y="15445"/>
                    <a:pt x="3539" y="11684"/>
                  </a:cubicBezTo>
                  <a:cubicBezTo>
                    <a:pt x="4930" y="8287"/>
                    <a:pt x="6079" y="4688"/>
                    <a:pt x="7289" y="11"/>
                  </a:cubicBezTo>
                  <a:lnTo>
                    <a:pt x="72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2"/>
            <p:cNvSpPr/>
            <p:nvPr/>
          </p:nvSpPr>
          <p:spPr>
            <a:xfrm>
              <a:off x="4973050" y="1065750"/>
              <a:ext cx="196600" cy="639150"/>
            </a:xfrm>
            <a:custGeom>
              <a:avLst/>
              <a:gdLst/>
              <a:ahLst/>
              <a:cxnLst/>
              <a:rect l="l" t="t" r="r" b="b"/>
              <a:pathLst>
                <a:path w="7864" h="25566" extrusionOk="0">
                  <a:moveTo>
                    <a:pt x="7803" y="0"/>
                  </a:moveTo>
                  <a:cubicBezTo>
                    <a:pt x="6543" y="4375"/>
                    <a:pt x="5273" y="7944"/>
                    <a:pt x="3781" y="11220"/>
                  </a:cubicBezTo>
                  <a:cubicBezTo>
                    <a:pt x="2128" y="14879"/>
                    <a:pt x="1311" y="18972"/>
                    <a:pt x="525" y="22934"/>
                  </a:cubicBezTo>
                  <a:cubicBezTo>
                    <a:pt x="354" y="23801"/>
                    <a:pt x="182" y="24688"/>
                    <a:pt x="1" y="25555"/>
                  </a:cubicBezTo>
                  <a:lnTo>
                    <a:pt x="61" y="25565"/>
                  </a:lnTo>
                  <a:cubicBezTo>
                    <a:pt x="253" y="24698"/>
                    <a:pt x="424" y="23811"/>
                    <a:pt x="586" y="22944"/>
                  </a:cubicBezTo>
                  <a:cubicBezTo>
                    <a:pt x="1372" y="18982"/>
                    <a:pt x="2178" y="14889"/>
                    <a:pt x="3842" y="11230"/>
                  </a:cubicBezTo>
                  <a:cubicBezTo>
                    <a:pt x="5334" y="7954"/>
                    <a:pt x="6604" y="4395"/>
                    <a:pt x="7864" y="20"/>
                  </a:cubicBezTo>
                  <a:lnTo>
                    <a:pt x="7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2"/>
            <p:cNvSpPr/>
            <p:nvPr/>
          </p:nvSpPr>
          <p:spPr>
            <a:xfrm>
              <a:off x="5020175" y="1073050"/>
              <a:ext cx="209975" cy="618975"/>
            </a:xfrm>
            <a:custGeom>
              <a:avLst/>
              <a:gdLst/>
              <a:ahLst/>
              <a:cxnLst/>
              <a:rect l="l" t="t" r="r" b="b"/>
              <a:pathLst>
                <a:path w="8399" h="24759" extrusionOk="0">
                  <a:moveTo>
                    <a:pt x="8338" y="0"/>
                  </a:moveTo>
                  <a:cubicBezTo>
                    <a:pt x="7047" y="4033"/>
                    <a:pt x="5697" y="7440"/>
                    <a:pt x="4074" y="10696"/>
                  </a:cubicBezTo>
                  <a:cubicBezTo>
                    <a:pt x="2289" y="14265"/>
                    <a:pt x="1422" y="18287"/>
                    <a:pt x="576" y="22188"/>
                  </a:cubicBezTo>
                  <a:cubicBezTo>
                    <a:pt x="384" y="23025"/>
                    <a:pt x="203" y="23902"/>
                    <a:pt x="1" y="24749"/>
                  </a:cubicBezTo>
                  <a:lnTo>
                    <a:pt x="61" y="24759"/>
                  </a:lnTo>
                  <a:cubicBezTo>
                    <a:pt x="263" y="23912"/>
                    <a:pt x="455" y="23045"/>
                    <a:pt x="636" y="22198"/>
                  </a:cubicBezTo>
                  <a:cubicBezTo>
                    <a:pt x="1483" y="18307"/>
                    <a:pt x="2350" y="14295"/>
                    <a:pt x="4124" y="10737"/>
                  </a:cubicBezTo>
                  <a:cubicBezTo>
                    <a:pt x="5747" y="7460"/>
                    <a:pt x="7108" y="4053"/>
                    <a:pt x="8398" y="21"/>
                  </a:cubicBezTo>
                  <a:lnTo>
                    <a:pt x="83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2"/>
            <p:cNvSpPr/>
            <p:nvPr/>
          </p:nvSpPr>
          <p:spPr>
            <a:xfrm>
              <a:off x="5067825" y="1082875"/>
              <a:ext cx="221800" cy="596300"/>
            </a:xfrm>
            <a:custGeom>
              <a:avLst/>
              <a:gdLst/>
              <a:ahLst/>
              <a:cxnLst/>
              <a:rect l="l" t="t" r="r" b="b"/>
              <a:pathLst>
                <a:path w="8872" h="23852" extrusionOk="0">
                  <a:moveTo>
                    <a:pt x="8811" y="1"/>
                  </a:moveTo>
                  <a:cubicBezTo>
                    <a:pt x="7601" y="3499"/>
                    <a:pt x="6099" y="6886"/>
                    <a:pt x="4315" y="10132"/>
                  </a:cubicBezTo>
                  <a:cubicBezTo>
                    <a:pt x="2430" y="13549"/>
                    <a:pt x="1502" y="17481"/>
                    <a:pt x="605" y="21301"/>
                  </a:cubicBezTo>
                  <a:cubicBezTo>
                    <a:pt x="414" y="22128"/>
                    <a:pt x="202" y="22995"/>
                    <a:pt x="0" y="23832"/>
                  </a:cubicBezTo>
                  <a:lnTo>
                    <a:pt x="61" y="23852"/>
                  </a:lnTo>
                  <a:cubicBezTo>
                    <a:pt x="262" y="23015"/>
                    <a:pt x="474" y="22158"/>
                    <a:pt x="666" y="21311"/>
                  </a:cubicBezTo>
                  <a:cubicBezTo>
                    <a:pt x="1563" y="17501"/>
                    <a:pt x="2490" y="13569"/>
                    <a:pt x="4375" y="10162"/>
                  </a:cubicBezTo>
                  <a:cubicBezTo>
                    <a:pt x="6149" y="6916"/>
                    <a:pt x="7662" y="3529"/>
                    <a:pt x="8871" y="21"/>
                  </a:cubicBezTo>
                  <a:lnTo>
                    <a:pt x="88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2"/>
            <p:cNvSpPr/>
            <p:nvPr/>
          </p:nvSpPr>
          <p:spPr>
            <a:xfrm>
              <a:off x="5115450" y="1095225"/>
              <a:ext cx="232650" cy="570850"/>
            </a:xfrm>
            <a:custGeom>
              <a:avLst/>
              <a:gdLst/>
              <a:ahLst/>
              <a:cxnLst/>
              <a:rect l="l" t="t" r="r" b="b"/>
              <a:pathLst>
                <a:path w="9306" h="22834" extrusionOk="0">
                  <a:moveTo>
                    <a:pt x="9255" y="1"/>
                  </a:moveTo>
                  <a:cubicBezTo>
                    <a:pt x="7984" y="3307"/>
                    <a:pt x="6412" y="6493"/>
                    <a:pt x="4557" y="9527"/>
                  </a:cubicBezTo>
                  <a:cubicBezTo>
                    <a:pt x="2581" y="12753"/>
                    <a:pt x="1603" y="16594"/>
                    <a:pt x="656" y="20313"/>
                  </a:cubicBezTo>
                  <a:cubicBezTo>
                    <a:pt x="444" y="21140"/>
                    <a:pt x="222" y="21997"/>
                    <a:pt x="0" y="22813"/>
                  </a:cubicBezTo>
                  <a:lnTo>
                    <a:pt x="61" y="22834"/>
                  </a:lnTo>
                  <a:cubicBezTo>
                    <a:pt x="283" y="22017"/>
                    <a:pt x="505" y="21160"/>
                    <a:pt x="716" y="20334"/>
                  </a:cubicBezTo>
                  <a:cubicBezTo>
                    <a:pt x="1664" y="16614"/>
                    <a:pt x="2642" y="12773"/>
                    <a:pt x="4617" y="9557"/>
                  </a:cubicBezTo>
                  <a:cubicBezTo>
                    <a:pt x="6462" y="6523"/>
                    <a:pt x="8035" y="3337"/>
                    <a:pt x="9305" y="21"/>
                  </a:cubicBezTo>
                  <a:lnTo>
                    <a:pt x="92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2"/>
            <p:cNvSpPr/>
            <p:nvPr/>
          </p:nvSpPr>
          <p:spPr>
            <a:xfrm>
              <a:off x="5163825" y="1109600"/>
              <a:ext cx="241725" cy="543625"/>
            </a:xfrm>
            <a:custGeom>
              <a:avLst/>
              <a:gdLst/>
              <a:ahLst/>
              <a:cxnLst/>
              <a:rect l="l" t="t" r="r" b="b"/>
              <a:pathLst>
                <a:path w="9669" h="21745" extrusionOk="0">
                  <a:moveTo>
                    <a:pt x="9608" y="0"/>
                  </a:moveTo>
                  <a:cubicBezTo>
                    <a:pt x="8287" y="3115"/>
                    <a:pt x="6664" y="6079"/>
                    <a:pt x="4749" y="8871"/>
                  </a:cubicBezTo>
                  <a:cubicBezTo>
                    <a:pt x="2693" y="11896"/>
                    <a:pt x="1674" y="15636"/>
                    <a:pt x="697" y="19244"/>
                  </a:cubicBezTo>
                  <a:cubicBezTo>
                    <a:pt x="455" y="20111"/>
                    <a:pt x="233" y="20918"/>
                    <a:pt x="1" y="21724"/>
                  </a:cubicBezTo>
                  <a:lnTo>
                    <a:pt x="61" y="21744"/>
                  </a:lnTo>
                  <a:cubicBezTo>
                    <a:pt x="293" y="20938"/>
                    <a:pt x="515" y="20121"/>
                    <a:pt x="757" y="19265"/>
                  </a:cubicBezTo>
                  <a:cubicBezTo>
                    <a:pt x="1735" y="15656"/>
                    <a:pt x="2753" y="11926"/>
                    <a:pt x="4810" y="8902"/>
                  </a:cubicBezTo>
                  <a:cubicBezTo>
                    <a:pt x="6715" y="6119"/>
                    <a:pt x="8348" y="3145"/>
                    <a:pt x="9668" y="30"/>
                  </a:cubicBezTo>
                  <a:lnTo>
                    <a:pt x="9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2"/>
            <p:cNvSpPr/>
            <p:nvPr/>
          </p:nvSpPr>
          <p:spPr>
            <a:xfrm>
              <a:off x="5212475" y="1126225"/>
              <a:ext cx="249525" cy="514400"/>
            </a:xfrm>
            <a:custGeom>
              <a:avLst/>
              <a:gdLst/>
              <a:ahLst/>
              <a:cxnLst/>
              <a:rect l="l" t="t" r="r" b="b"/>
              <a:pathLst>
                <a:path w="9981" h="20576" extrusionOk="0">
                  <a:moveTo>
                    <a:pt x="9930" y="1"/>
                  </a:moveTo>
                  <a:cubicBezTo>
                    <a:pt x="8610" y="2763"/>
                    <a:pt x="7118" y="5202"/>
                    <a:pt x="4930" y="8166"/>
                  </a:cubicBezTo>
                  <a:cubicBezTo>
                    <a:pt x="2813" y="11039"/>
                    <a:pt x="1755" y="14658"/>
                    <a:pt x="726" y="18156"/>
                  </a:cubicBezTo>
                  <a:cubicBezTo>
                    <a:pt x="484" y="18993"/>
                    <a:pt x="253" y="19779"/>
                    <a:pt x="1" y="20555"/>
                  </a:cubicBezTo>
                  <a:lnTo>
                    <a:pt x="61" y="20575"/>
                  </a:lnTo>
                  <a:cubicBezTo>
                    <a:pt x="313" y="19789"/>
                    <a:pt x="545" y="19013"/>
                    <a:pt x="787" y="18176"/>
                  </a:cubicBezTo>
                  <a:cubicBezTo>
                    <a:pt x="1815" y="14678"/>
                    <a:pt x="2874" y="11059"/>
                    <a:pt x="4980" y="8206"/>
                  </a:cubicBezTo>
                  <a:cubicBezTo>
                    <a:pt x="7168" y="5243"/>
                    <a:pt x="8660" y="2793"/>
                    <a:pt x="9981" y="31"/>
                  </a:cubicBezTo>
                  <a:lnTo>
                    <a:pt x="99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2"/>
            <p:cNvSpPr/>
            <p:nvPr/>
          </p:nvSpPr>
          <p:spPr>
            <a:xfrm>
              <a:off x="5262125" y="1144875"/>
              <a:ext cx="255325" cy="483400"/>
            </a:xfrm>
            <a:custGeom>
              <a:avLst/>
              <a:gdLst/>
              <a:ahLst/>
              <a:cxnLst/>
              <a:rect l="l" t="t" r="r" b="b"/>
              <a:pathLst>
                <a:path w="10213" h="19336" extrusionOk="0">
                  <a:moveTo>
                    <a:pt x="10152" y="1"/>
                  </a:moveTo>
                  <a:cubicBezTo>
                    <a:pt x="8620" y="2904"/>
                    <a:pt x="7007" y="5071"/>
                    <a:pt x="5051" y="7440"/>
                  </a:cubicBezTo>
                  <a:cubicBezTo>
                    <a:pt x="2894" y="10061"/>
                    <a:pt x="1805" y="13559"/>
                    <a:pt x="757" y="16936"/>
                  </a:cubicBezTo>
                  <a:cubicBezTo>
                    <a:pt x="505" y="17763"/>
                    <a:pt x="253" y="18549"/>
                    <a:pt x="1" y="19315"/>
                  </a:cubicBezTo>
                  <a:lnTo>
                    <a:pt x="51" y="19335"/>
                  </a:lnTo>
                  <a:cubicBezTo>
                    <a:pt x="313" y="18569"/>
                    <a:pt x="555" y="17783"/>
                    <a:pt x="817" y="16966"/>
                  </a:cubicBezTo>
                  <a:cubicBezTo>
                    <a:pt x="1865" y="13589"/>
                    <a:pt x="2944" y="10091"/>
                    <a:pt x="5101" y="7480"/>
                  </a:cubicBezTo>
                  <a:cubicBezTo>
                    <a:pt x="7057" y="5122"/>
                    <a:pt x="8670" y="2944"/>
                    <a:pt x="10212" y="31"/>
                  </a:cubicBezTo>
                  <a:lnTo>
                    <a:pt x="101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2"/>
            <p:cNvSpPr/>
            <p:nvPr/>
          </p:nvSpPr>
          <p:spPr>
            <a:xfrm>
              <a:off x="5312275" y="1165025"/>
              <a:ext cx="259350" cy="451400"/>
            </a:xfrm>
            <a:custGeom>
              <a:avLst/>
              <a:gdLst/>
              <a:ahLst/>
              <a:cxnLst/>
              <a:rect l="l" t="t" r="r" b="b"/>
              <a:pathLst>
                <a:path w="10374" h="18056" extrusionOk="0">
                  <a:moveTo>
                    <a:pt x="10323" y="1"/>
                  </a:moveTo>
                  <a:cubicBezTo>
                    <a:pt x="8731" y="2703"/>
                    <a:pt x="7108" y="4628"/>
                    <a:pt x="5152" y="6695"/>
                  </a:cubicBezTo>
                  <a:cubicBezTo>
                    <a:pt x="2954" y="9023"/>
                    <a:pt x="1805" y="12552"/>
                    <a:pt x="797" y="15667"/>
                  </a:cubicBezTo>
                  <a:cubicBezTo>
                    <a:pt x="525" y="16493"/>
                    <a:pt x="263" y="17269"/>
                    <a:pt x="1" y="18025"/>
                  </a:cubicBezTo>
                  <a:lnTo>
                    <a:pt x="61" y="18056"/>
                  </a:lnTo>
                  <a:cubicBezTo>
                    <a:pt x="323" y="17300"/>
                    <a:pt x="585" y="16513"/>
                    <a:pt x="857" y="15687"/>
                  </a:cubicBezTo>
                  <a:cubicBezTo>
                    <a:pt x="1876" y="12572"/>
                    <a:pt x="3025" y="9054"/>
                    <a:pt x="5212" y="6735"/>
                  </a:cubicBezTo>
                  <a:cubicBezTo>
                    <a:pt x="7158" y="4668"/>
                    <a:pt x="8781" y="2733"/>
                    <a:pt x="10374" y="31"/>
                  </a:cubicBezTo>
                  <a:lnTo>
                    <a:pt x="103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2"/>
            <p:cNvSpPr/>
            <p:nvPr/>
          </p:nvSpPr>
          <p:spPr>
            <a:xfrm>
              <a:off x="5363175" y="1186975"/>
              <a:ext cx="261375" cy="417850"/>
            </a:xfrm>
            <a:custGeom>
              <a:avLst/>
              <a:gdLst/>
              <a:ahLst/>
              <a:cxnLst/>
              <a:rect l="l" t="t" r="r" b="b"/>
              <a:pathLst>
                <a:path w="10455" h="16714" extrusionOk="0">
                  <a:moveTo>
                    <a:pt x="10404" y="0"/>
                  </a:moveTo>
                  <a:cubicBezTo>
                    <a:pt x="8812" y="2419"/>
                    <a:pt x="7138" y="4042"/>
                    <a:pt x="5213" y="5907"/>
                  </a:cubicBezTo>
                  <a:cubicBezTo>
                    <a:pt x="3005" y="8055"/>
                    <a:pt x="1846" y="11422"/>
                    <a:pt x="828" y="14395"/>
                  </a:cubicBezTo>
                  <a:cubicBezTo>
                    <a:pt x="545" y="15202"/>
                    <a:pt x="283" y="15968"/>
                    <a:pt x="1" y="16694"/>
                  </a:cubicBezTo>
                  <a:lnTo>
                    <a:pt x="61" y="16714"/>
                  </a:lnTo>
                  <a:cubicBezTo>
                    <a:pt x="344" y="15988"/>
                    <a:pt x="606" y="15232"/>
                    <a:pt x="878" y="14416"/>
                  </a:cubicBezTo>
                  <a:cubicBezTo>
                    <a:pt x="1906" y="11452"/>
                    <a:pt x="3065" y="8085"/>
                    <a:pt x="5263" y="5958"/>
                  </a:cubicBezTo>
                  <a:cubicBezTo>
                    <a:pt x="7189" y="4083"/>
                    <a:pt x="8862" y="2460"/>
                    <a:pt x="10455" y="30"/>
                  </a:cubicBezTo>
                  <a:lnTo>
                    <a:pt x="10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2"/>
            <p:cNvSpPr/>
            <p:nvPr/>
          </p:nvSpPr>
          <p:spPr>
            <a:xfrm>
              <a:off x="5415100" y="1210150"/>
              <a:ext cx="261375" cy="384100"/>
            </a:xfrm>
            <a:custGeom>
              <a:avLst/>
              <a:gdLst/>
              <a:ahLst/>
              <a:cxnLst/>
              <a:rect l="l" t="t" r="r" b="b"/>
              <a:pathLst>
                <a:path w="10455" h="15364" extrusionOk="0">
                  <a:moveTo>
                    <a:pt x="10404" y="0"/>
                  </a:moveTo>
                  <a:cubicBezTo>
                    <a:pt x="8892" y="2037"/>
                    <a:pt x="7460" y="3246"/>
                    <a:pt x="5646" y="4779"/>
                  </a:cubicBezTo>
                  <a:lnTo>
                    <a:pt x="5232" y="5121"/>
                  </a:lnTo>
                  <a:cubicBezTo>
                    <a:pt x="3035" y="6986"/>
                    <a:pt x="1865" y="10232"/>
                    <a:pt x="837" y="13105"/>
                  </a:cubicBezTo>
                  <a:cubicBezTo>
                    <a:pt x="555" y="13902"/>
                    <a:pt x="283" y="14648"/>
                    <a:pt x="1" y="15343"/>
                  </a:cubicBezTo>
                  <a:lnTo>
                    <a:pt x="61" y="15364"/>
                  </a:lnTo>
                  <a:cubicBezTo>
                    <a:pt x="343" y="14668"/>
                    <a:pt x="615" y="13922"/>
                    <a:pt x="898" y="13126"/>
                  </a:cubicBezTo>
                  <a:cubicBezTo>
                    <a:pt x="1926" y="10263"/>
                    <a:pt x="3085" y="7017"/>
                    <a:pt x="5273" y="5172"/>
                  </a:cubicBezTo>
                  <a:lnTo>
                    <a:pt x="5686" y="4829"/>
                  </a:lnTo>
                  <a:cubicBezTo>
                    <a:pt x="7501" y="3297"/>
                    <a:pt x="8942" y="2087"/>
                    <a:pt x="10454" y="41"/>
                  </a:cubicBezTo>
                  <a:lnTo>
                    <a:pt x="10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2"/>
            <p:cNvSpPr/>
            <p:nvPr/>
          </p:nvSpPr>
          <p:spPr>
            <a:xfrm>
              <a:off x="5468275" y="1234600"/>
              <a:ext cx="258600" cy="349575"/>
            </a:xfrm>
            <a:custGeom>
              <a:avLst/>
              <a:gdLst/>
              <a:ahLst/>
              <a:cxnLst/>
              <a:rect l="l" t="t" r="r" b="b"/>
              <a:pathLst>
                <a:path w="10344" h="13983" extrusionOk="0">
                  <a:moveTo>
                    <a:pt x="10293" y="0"/>
                  </a:moveTo>
                  <a:cubicBezTo>
                    <a:pt x="8902" y="1664"/>
                    <a:pt x="7642" y="2571"/>
                    <a:pt x="6180" y="3629"/>
                  </a:cubicBezTo>
                  <a:cubicBezTo>
                    <a:pt x="5858" y="3851"/>
                    <a:pt x="5535" y="4083"/>
                    <a:pt x="5192" y="4335"/>
                  </a:cubicBezTo>
                  <a:cubicBezTo>
                    <a:pt x="3065" y="5908"/>
                    <a:pt x="1805" y="9265"/>
                    <a:pt x="787" y="11966"/>
                  </a:cubicBezTo>
                  <a:cubicBezTo>
                    <a:pt x="505" y="12692"/>
                    <a:pt x="253" y="13367"/>
                    <a:pt x="1" y="13962"/>
                  </a:cubicBezTo>
                  <a:lnTo>
                    <a:pt x="61" y="13982"/>
                  </a:lnTo>
                  <a:cubicBezTo>
                    <a:pt x="313" y="13398"/>
                    <a:pt x="565" y="12712"/>
                    <a:pt x="837" y="11986"/>
                  </a:cubicBezTo>
                  <a:cubicBezTo>
                    <a:pt x="1855" y="9295"/>
                    <a:pt x="3116" y="5948"/>
                    <a:pt x="5233" y="4385"/>
                  </a:cubicBezTo>
                  <a:cubicBezTo>
                    <a:pt x="5575" y="4133"/>
                    <a:pt x="5898" y="3902"/>
                    <a:pt x="6210" y="3680"/>
                  </a:cubicBezTo>
                  <a:cubicBezTo>
                    <a:pt x="7682" y="2621"/>
                    <a:pt x="8942" y="1704"/>
                    <a:pt x="10343" y="41"/>
                  </a:cubicBezTo>
                  <a:lnTo>
                    <a:pt x="102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2"/>
            <p:cNvSpPr/>
            <p:nvPr/>
          </p:nvSpPr>
          <p:spPr>
            <a:xfrm>
              <a:off x="5522450" y="1260050"/>
              <a:ext cx="253825" cy="315050"/>
            </a:xfrm>
            <a:custGeom>
              <a:avLst/>
              <a:gdLst/>
              <a:ahLst/>
              <a:cxnLst/>
              <a:rect l="l" t="t" r="r" b="b"/>
              <a:pathLst>
                <a:path w="10153" h="12602" extrusionOk="0">
                  <a:moveTo>
                    <a:pt x="10102" y="0"/>
                  </a:moveTo>
                  <a:cubicBezTo>
                    <a:pt x="8731" y="1432"/>
                    <a:pt x="7703" y="2017"/>
                    <a:pt x="6412" y="2763"/>
                  </a:cubicBezTo>
                  <a:cubicBezTo>
                    <a:pt x="5999" y="2994"/>
                    <a:pt x="5586" y="3236"/>
                    <a:pt x="5112" y="3529"/>
                  </a:cubicBezTo>
                  <a:cubicBezTo>
                    <a:pt x="3076" y="4779"/>
                    <a:pt x="1795" y="8055"/>
                    <a:pt x="767" y="10686"/>
                  </a:cubicBezTo>
                  <a:cubicBezTo>
                    <a:pt x="495" y="11382"/>
                    <a:pt x="243" y="12037"/>
                    <a:pt x="1" y="12571"/>
                  </a:cubicBezTo>
                  <a:lnTo>
                    <a:pt x="61" y="12601"/>
                  </a:lnTo>
                  <a:cubicBezTo>
                    <a:pt x="303" y="12067"/>
                    <a:pt x="555" y="11412"/>
                    <a:pt x="828" y="10706"/>
                  </a:cubicBezTo>
                  <a:cubicBezTo>
                    <a:pt x="1846" y="8085"/>
                    <a:pt x="3126" y="4819"/>
                    <a:pt x="5142" y="3569"/>
                  </a:cubicBezTo>
                  <a:cubicBezTo>
                    <a:pt x="5616" y="3287"/>
                    <a:pt x="6029" y="3045"/>
                    <a:pt x="6443" y="2813"/>
                  </a:cubicBezTo>
                  <a:cubicBezTo>
                    <a:pt x="7743" y="2067"/>
                    <a:pt x="8761" y="1482"/>
                    <a:pt x="10152" y="41"/>
                  </a:cubicBezTo>
                  <a:lnTo>
                    <a:pt x="101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2"/>
            <p:cNvSpPr/>
            <p:nvPr/>
          </p:nvSpPr>
          <p:spPr>
            <a:xfrm>
              <a:off x="5577900" y="1286500"/>
              <a:ext cx="246250" cy="280275"/>
            </a:xfrm>
            <a:custGeom>
              <a:avLst/>
              <a:gdLst/>
              <a:ahLst/>
              <a:cxnLst/>
              <a:rect l="l" t="t" r="r" b="b"/>
              <a:pathLst>
                <a:path w="9850" h="11211" extrusionOk="0">
                  <a:moveTo>
                    <a:pt x="9809" y="1"/>
                  </a:moveTo>
                  <a:cubicBezTo>
                    <a:pt x="8438" y="1231"/>
                    <a:pt x="7521" y="1614"/>
                    <a:pt x="6372" y="2108"/>
                  </a:cubicBezTo>
                  <a:cubicBezTo>
                    <a:pt x="5938" y="2289"/>
                    <a:pt x="5505" y="2471"/>
                    <a:pt x="4981" y="2723"/>
                  </a:cubicBezTo>
                  <a:cubicBezTo>
                    <a:pt x="3055" y="3660"/>
                    <a:pt x="1694" y="7037"/>
                    <a:pt x="706" y="9507"/>
                  </a:cubicBezTo>
                  <a:cubicBezTo>
                    <a:pt x="444" y="10172"/>
                    <a:pt x="212" y="10747"/>
                    <a:pt x="1" y="11191"/>
                  </a:cubicBezTo>
                  <a:lnTo>
                    <a:pt x="61" y="11211"/>
                  </a:lnTo>
                  <a:cubicBezTo>
                    <a:pt x="273" y="10767"/>
                    <a:pt x="505" y="10193"/>
                    <a:pt x="767" y="9527"/>
                  </a:cubicBezTo>
                  <a:cubicBezTo>
                    <a:pt x="1745" y="7068"/>
                    <a:pt x="3096" y="3701"/>
                    <a:pt x="5011" y="2783"/>
                  </a:cubicBezTo>
                  <a:cubicBezTo>
                    <a:pt x="5525" y="2531"/>
                    <a:pt x="5969" y="2350"/>
                    <a:pt x="6392" y="2168"/>
                  </a:cubicBezTo>
                  <a:cubicBezTo>
                    <a:pt x="7551" y="1674"/>
                    <a:pt x="8459" y="1281"/>
                    <a:pt x="9850" y="51"/>
                  </a:cubicBezTo>
                  <a:lnTo>
                    <a:pt x="98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2"/>
            <p:cNvSpPr/>
            <p:nvPr/>
          </p:nvSpPr>
          <p:spPr>
            <a:xfrm>
              <a:off x="5634600" y="1313725"/>
              <a:ext cx="235925" cy="246000"/>
            </a:xfrm>
            <a:custGeom>
              <a:avLst/>
              <a:gdLst/>
              <a:ahLst/>
              <a:cxnLst/>
              <a:rect l="l" t="t" r="r" b="b"/>
              <a:pathLst>
                <a:path w="9437" h="9840" extrusionOk="0">
                  <a:moveTo>
                    <a:pt x="9406" y="1"/>
                  </a:moveTo>
                  <a:cubicBezTo>
                    <a:pt x="8187" y="898"/>
                    <a:pt x="7380" y="1483"/>
                    <a:pt x="5969" y="1906"/>
                  </a:cubicBezTo>
                  <a:cubicBezTo>
                    <a:pt x="5877" y="1928"/>
                    <a:pt x="5779" y="1938"/>
                    <a:pt x="5682" y="1938"/>
                  </a:cubicBezTo>
                  <a:cubicBezTo>
                    <a:pt x="5598" y="1938"/>
                    <a:pt x="5514" y="1930"/>
                    <a:pt x="5434" y="1916"/>
                  </a:cubicBezTo>
                  <a:cubicBezTo>
                    <a:pt x="5350" y="1900"/>
                    <a:pt x="5263" y="1892"/>
                    <a:pt x="5178" y="1892"/>
                  </a:cubicBezTo>
                  <a:cubicBezTo>
                    <a:pt x="5049" y="1892"/>
                    <a:pt x="4920" y="1910"/>
                    <a:pt x="4799" y="1946"/>
                  </a:cubicBezTo>
                  <a:cubicBezTo>
                    <a:pt x="2995" y="2682"/>
                    <a:pt x="1584" y="6089"/>
                    <a:pt x="646" y="8337"/>
                  </a:cubicBezTo>
                  <a:cubicBezTo>
                    <a:pt x="404" y="8932"/>
                    <a:pt x="182" y="9446"/>
                    <a:pt x="1" y="9819"/>
                  </a:cubicBezTo>
                  <a:lnTo>
                    <a:pt x="61" y="9839"/>
                  </a:lnTo>
                  <a:cubicBezTo>
                    <a:pt x="253" y="9477"/>
                    <a:pt x="455" y="8962"/>
                    <a:pt x="707" y="8358"/>
                  </a:cubicBezTo>
                  <a:cubicBezTo>
                    <a:pt x="1634" y="6120"/>
                    <a:pt x="3045" y="2733"/>
                    <a:pt x="4820" y="2007"/>
                  </a:cubicBezTo>
                  <a:cubicBezTo>
                    <a:pt x="4940" y="1970"/>
                    <a:pt x="5061" y="1952"/>
                    <a:pt x="5182" y="1952"/>
                  </a:cubicBezTo>
                  <a:cubicBezTo>
                    <a:pt x="5263" y="1952"/>
                    <a:pt x="5344" y="1960"/>
                    <a:pt x="5424" y="1976"/>
                  </a:cubicBezTo>
                  <a:cubicBezTo>
                    <a:pt x="5504" y="1994"/>
                    <a:pt x="5587" y="2002"/>
                    <a:pt x="5671" y="2002"/>
                  </a:cubicBezTo>
                  <a:cubicBezTo>
                    <a:pt x="5779" y="2002"/>
                    <a:pt x="5887" y="1989"/>
                    <a:pt x="5989" y="1966"/>
                  </a:cubicBezTo>
                  <a:cubicBezTo>
                    <a:pt x="7400" y="1543"/>
                    <a:pt x="8217" y="958"/>
                    <a:pt x="9437" y="51"/>
                  </a:cubicBezTo>
                  <a:lnTo>
                    <a:pt x="9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2"/>
            <p:cNvSpPr/>
            <p:nvPr/>
          </p:nvSpPr>
          <p:spPr>
            <a:xfrm>
              <a:off x="5692825" y="1341450"/>
              <a:ext cx="222800" cy="212475"/>
            </a:xfrm>
            <a:custGeom>
              <a:avLst/>
              <a:gdLst/>
              <a:ahLst/>
              <a:cxnLst/>
              <a:rect l="l" t="t" r="r" b="b"/>
              <a:pathLst>
                <a:path w="8912" h="8499" extrusionOk="0">
                  <a:moveTo>
                    <a:pt x="8882" y="1"/>
                  </a:moveTo>
                  <a:cubicBezTo>
                    <a:pt x="7249" y="978"/>
                    <a:pt x="6997" y="1079"/>
                    <a:pt x="5424" y="1331"/>
                  </a:cubicBezTo>
                  <a:cubicBezTo>
                    <a:pt x="5293" y="1331"/>
                    <a:pt x="5162" y="1301"/>
                    <a:pt x="5041" y="1240"/>
                  </a:cubicBezTo>
                  <a:cubicBezTo>
                    <a:pt x="4918" y="1187"/>
                    <a:pt x="4789" y="1133"/>
                    <a:pt x="4667" y="1133"/>
                  </a:cubicBezTo>
                  <a:cubicBezTo>
                    <a:pt x="4630" y="1133"/>
                    <a:pt x="4593" y="1138"/>
                    <a:pt x="4557" y="1150"/>
                  </a:cubicBezTo>
                  <a:cubicBezTo>
                    <a:pt x="2793" y="1674"/>
                    <a:pt x="1603" y="4618"/>
                    <a:pt x="736" y="6775"/>
                  </a:cubicBezTo>
                  <a:cubicBezTo>
                    <a:pt x="464" y="7450"/>
                    <a:pt x="222" y="8035"/>
                    <a:pt x="1" y="8468"/>
                  </a:cubicBezTo>
                  <a:lnTo>
                    <a:pt x="61" y="8499"/>
                  </a:lnTo>
                  <a:cubicBezTo>
                    <a:pt x="283" y="8065"/>
                    <a:pt x="525" y="7480"/>
                    <a:pt x="797" y="6795"/>
                  </a:cubicBezTo>
                  <a:cubicBezTo>
                    <a:pt x="1654" y="4658"/>
                    <a:pt x="2843" y="1724"/>
                    <a:pt x="4577" y="1210"/>
                  </a:cubicBezTo>
                  <a:cubicBezTo>
                    <a:pt x="4607" y="1201"/>
                    <a:pt x="4637" y="1197"/>
                    <a:pt x="4669" y="1197"/>
                  </a:cubicBezTo>
                  <a:cubicBezTo>
                    <a:pt x="4777" y="1197"/>
                    <a:pt x="4896" y="1244"/>
                    <a:pt x="5021" y="1291"/>
                  </a:cubicBezTo>
                  <a:cubicBezTo>
                    <a:pt x="5138" y="1354"/>
                    <a:pt x="5264" y="1393"/>
                    <a:pt x="5391" y="1393"/>
                  </a:cubicBezTo>
                  <a:cubicBezTo>
                    <a:pt x="5405" y="1393"/>
                    <a:pt x="5420" y="1393"/>
                    <a:pt x="5434" y="1392"/>
                  </a:cubicBezTo>
                  <a:cubicBezTo>
                    <a:pt x="6997" y="1140"/>
                    <a:pt x="7289" y="1029"/>
                    <a:pt x="8912" y="51"/>
                  </a:cubicBezTo>
                  <a:lnTo>
                    <a:pt x="88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2"/>
            <p:cNvSpPr/>
            <p:nvPr/>
          </p:nvSpPr>
          <p:spPr>
            <a:xfrm>
              <a:off x="5752800" y="1369425"/>
              <a:ext cx="206700" cy="179975"/>
            </a:xfrm>
            <a:custGeom>
              <a:avLst/>
              <a:gdLst/>
              <a:ahLst/>
              <a:cxnLst/>
              <a:rect l="l" t="t" r="r" b="b"/>
              <a:pathLst>
                <a:path w="8268" h="7199" extrusionOk="0">
                  <a:moveTo>
                    <a:pt x="8237" y="1"/>
                  </a:moveTo>
                  <a:cubicBezTo>
                    <a:pt x="6876" y="631"/>
                    <a:pt x="6579" y="771"/>
                    <a:pt x="5637" y="771"/>
                  </a:cubicBezTo>
                  <a:cubicBezTo>
                    <a:pt x="5449" y="771"/>
                    <a:pt x="5234" y="765"/>
                    <a:pt x="4981" y="757"/>
                  </a:cubicBezTo>
                  <a:cubicBezTo>
                    <a:pt x="4860" y="726"/>
                    <a:pt x="4749" y="666"/>
                    <a:pt x="4668" y="585"/>
                  </a:cubicBezTo>
                  <a:cubicBezTo>
                    <a:pt x="4543" y="487"/>
                    <a:pt x="4418" y="389"/>
                    <a:pt x="4300" y="389"/>
                  </a:cubicBezTo>
                  <a:cubicBezTo>
                    <a:pt x="4285" y="389"/>
                    <a:pt x="4270" y="390"/>
                    <a:pt x="4255" y="394"/>
                  </a:cubicBezTo>
                  <a:cubicBezTo>
                    <a:pt x="2713" y="636"/>
                    <a:pt x="1463" y="3670"/>
                    <a:pt x="646" y="5686"/>
                  </a:cubicBezTo>
                  <a:cubicBezTo>
                    <a:pt x="394" y="6301"/>
                    <a:pt x="182" y="6825"/>
                    <a:pt x="1" y="7168"/>
                  </a:cubicBezTo>
                  <a:lnTo>
                    <a:pt x="61" y="7198"/>
                  </a:lnTo>
                  <a:cubicBezTo>
                    <a:pt x="233" y="6855"/>
                    <a:pt x="454" y="6321"/>
                    <a:pt x="696" y="5716"/>
                  </a:cubicBezTo>
                  <a:cubicBezTo>
                    <a:pt x="1523" y="3710"/>
                    <a:pt x="2753" y="696"/>
                    <a:pt x="4265" y="454"/>
                  </a:cubicBezTo>
                  <a:cubicBezTo>
                    <a:pt x="4275" y="452"/>
                    <a:pt x="4284" y="452"/>
                    <a:pt x="4294" y="452"/>
                  </a:cubicBezTo>
                  <a:cubicBezTo>
                    <a:pt x="4397" y="452"/>
                    <a:pt x="4508" y="544"/>
                    <a:pt x="4628" y="636"/>
                  </a:cubicBezTo>
                  <a:cubicBezTo>
                    <a:pt x="4719" y="726"/>
                    <a:pt x="4850" y="797"/>
                    <a:pt x="4981" y="827"/>
                  </a:cubicBezTo>
                  <a:cubicBezTo>
                    <a:pt x="5209" y="833"/>
                    <a:pt x="5405" y="837"/>
                    <a:pt x="5580" y="837"/>
                  </a:cubicBezTo>
                  <a:cubicBezTo>
                    <a:pt x="6584" y="837"/>
                    <a:pt x="6858" y="705"/>
                    <a:pt x="8267" y="61"/>
                  </a:cubicBezTo>
                  <a:lnTo>
                    <a:pt x="8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2"/>
            <p:cNvSpPr/>
            <p:nvPr/>
          </p:nvSpPr>
          <p:spPr>
            <a:xfrm>
              <a:off x="5814300" y="1389800"/>
              <a:ext cx="187275" cy="156325"/>
            </a:xfrm>
            <a:custGeom>
              <a:avLst/>
              <a:gdLst/>
              <a:ahLst/>
              <a:cxnLst/>
              <a:rect l="l" t="t" r="r" b="b"/>
              <a:pathLst>
                <a:path w="7491" h="6253" extrusionOk="0">
                  <a:moveTo>
                    <a:pt x="3905" y="0"/>
                  </a:moveTo>
                  <a:cubicBezTo>
                    <a:pt x="3897" y="0"/>
                    <a:pt x="3890" y="1"/>
                    <a:pt x="3882" y="2"/>
                  </a:cubicBezTo>
                  <a:cubicBezTo>
                    <a:pt x="2672" y="153"/>
                    <a:pt x="1331" y="3228"/>
                    <a:pt x="535" y="5063"/>
                  </a:cubicBezTo>
                  <a:cubicBezTo>
                    <a:pt x="303" y="5567"/>
                    <a:pt x="132" y="5980"/>
                    <a:pt x="1" y="6222"/>
                  </a:cubicBezTo>
                  <a:lnTo>
                    <a:pt x="61" y="6252"/>
                  </a:lnTo>
                  <a:cubicBezTo>
                    <a:pt x="192" y="6000"/>
                    <a:pt x="373" y="5597"/>
                    <a:pt x="595" y="5083"/>
                  </a:cubicBezTo>
                  <a:cubicBezTo>
                    <a:pt x="1382" y="3258"/>
                    <a:pt x="2712" y="214"/>
                    <a:pt x="3892" y="63"/>
                  </a:cubicBezTo>
                  <a:cubicBezTo>
                    <a:pt x="3895" y="62"/>
                    <a:pt x="3898" y="62"/>
                    <a:pt x="3901" y="62"/>
                  </a:cubicBezTo>
                  <a:cubicBezTo>
                    <a:pt x="3991" y="62"/>
                    <a:pt x="4107" y="198"/>
                    <a:pt x="4214" y="335"/>
                  </a:cubicBezTo>
                  <a:cubicBezTo>
                    <a:pt x="4335" y="466"/>
                    <a:pt x="4446" y="617"/>
                    <a:pt x="4577" y="637"/>
                  </a:cubicBezTo>
                  <a:lnTo>
                    <a:pt x="4829" y="688"/>
                  </a:lnTo>
                  <a:cubicBezTo>
                    <a:pt x="5245" y="770"/>
                    <a:pt x="5491" y="819"/>
                    <a:pt x="5731" y="819"/>
                  </a:cubicBezTo>
                  <a:cubicBezTo>
                    <a:pt x="6079" y="819"/>
                    <a:pt x="6415" y="716"/>
                    <a:pt x="7239" y="466"/>
                  </a:cubicBezTo>
                  <a:lnTo>
                    <a:pt x="7491" y="385"/>
                  </a:lnTo>
                  <a:lnTo>
                    <a:pt x="7470" y="325"/>
                  </a:lnTo>
                  <a:lnTo>
                    <a:pt x="7208" y="405"/>
                  </a:lnTo>
                  <a:cubicBezTo>
                    <a:pt x="6393" y="651"/>
                    <a:pt x="6062" y="751"/>
                    <a:pt x="5716" y="751"/>
                  </a:cubicBezTo>
                  <a:cubicBezTo>
                    <a:pt x="5480" y="751"/>
                    <a:pt x="5238" y="705"/>
                    <a:pt x="4829" y="627"/>
                  </a:cubicBezTo>
                  <a:lnTo>
                    <a:pt x="4577" y="577"/>
                  </a:lnTo>
                  <a:cubicBezTo>
                    <a:pt x="4476" y="556"/>
                    <a:pt x="4365" y="415"/>
                    <a:pt x="4265" y="294"/>
                  </a:cubicBezTo>
                  <a:cubicBezTo>
                    <a:pt x="4142" y="143"/>
                    <a:pt x="4027" y="0"/>
                    <a:pt x="39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2"/>
            <p:cNvSpPr/>
            <p:nvPr/>
          </p:nvSpPr>
          <p:spPr>
            <a:xfrm>
              <a:off x="5877550" y="1396900"/>
              <a:ext cx="164600" cy="147450"/>
            </a:xfrm>
            <a:custGeom>
              <a:avLst/>
              <a:gdLst/>
              <a:ahLst/>
              <a:cxnLst/>
              <a:rect l="l" t="t" r="r" b="b"/>
              <a:pathLst>
                <a:path w="6584" h="5898" extrusionOk="0">
                  <a:moveTo>
                    <a:pt x="3388" y="0"/>
                  </a:moveTo>
                  <a:lnTo>
                    <a:pt x="3358" y="41"/>
                  </a:lnTo>
                  <a:cubicBezTo>
                    <a:pt x="2319" y="1109"/>
                    <a:pt x="1483" y="2843"/>
                    <a:pt x="747" y="4365"/>
                  </a:cubicBezTo>
                  <a:cubicBezTo>
                    <a:pt x="485" y="4910"/>
                    <a:pt x="243" y="5414"/>
                    <a:pt x="1" y="5867"/>
                  </a:cubicBezTo>
                  <a:lnTo>
                    <a:pt x="61" y="5898"/>
                  </a:lnTo>
                  <a:cubicBezTo>
                    <a:pt x="293" y="5444"/>
                    <a:pt x="545" y="4930"/>
                    <a:pt x="807" y="4396"/>
                  </a:cubicBezTo>
                  <a:cubicBezTo>
                    <a:pt x="1533" y="2893"/>
                    <a:pt x="2350" y="1190"/>
                    <a:pt x="3368" y="121"/>
                  </a:cubicBezTo>
                  <a:cubicBezTo>
                    <a:pt x="3727" y="1131"/>
                    <a:pt x="4405" y="1388"/>
                    <a:pt x="5212" y="1388"/>
                  </a:cubicBezTo>
                  <a:cubicBezTo>
                    <a:pt x="5630" y="1388"/>
                    <a:pt x="6083" y="1319"/>
                    <a:pt x="6543" y="1250"/>
                  </a:cubicBezTo>
                  <a:lnTo>
                    <a:pt x="6584" y="1240"/>
                  </a:lnTo>
                  <a:lnTo>
                    <a:pt x="6584" y="1180"/>
                  </a:lnTo>
                  <a:lnTo>
                    <a:pt x="6543" y="1180"/>
                  </a:lnTo>
                  <a:cubicBezTo>
                    <a:pt x="6062" y="1255"/>
                    <a:pt x="5605" y="1326"/>
                    <a:pt x="5190" y="1326"/>
                  </a:cubicBezTo>
                  <a:cubicBezTo>
                    <a:pt x="4388" y="1326"/>
                    <a:pt x="3747" y="1061"/>
                    <a:pt x="3408" y="51"/>
                  </a:cubicBezTo>
                  <a:lnTo>
                    <a:pt x="33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2"/>
            <p:cNvSpPr/>
            <p:nvPr/>
          </p:nvSpPr>
          <p:spPr>
            <a:xfrm>
              <a:off x="5942825" y="1406475"/>
              <a:ext cx="138400" cy="137625"/>
            </a:xfrm>
            <a:custGeom>
              <a:avLst/>
              <a:gdLst/>
              <a:ahLst/>
              <a:cxnLst/>
              <a:rect l="l" t="t" r="r" b="b"/>
              <a:pathLst>
                <a:path w="5536" h="5505" extrusionOk="0">
                  <a:moveTo>
                    <a:pt x="2954" y="0"/>
                  </a:moveTo>
                  <a:lnTo>
                    <a:pt x="2904" y="81"/>
                  </a:lnTo>
                  <a:cubicBezTo>
                    <a:pt x="2138" y="1170"/>
                    <a:pt x="1473" y="2521"/>
                    <a:pt x="827" y="3831"/>
                  </a:cubicBezTo>
                  <a:cubicBezTo>
                    <a:pt x="545" y="4416"/>
                    <a:pt x="273" y="4960"/>
                    <a:pt x="1" y="5474"/>
                  </a:cubicBezTo>
                  <a:lnTo>
                    <a:pt x="51" y="5504"/>
                  </a:lnTo>
                  <a:cubicBezTo>
                    <a:pt x="323" y="4990"/>
                    <a:pt x="595" y="4446"/>
                    <a:pt x="878" y="3861"/>
                  </a:cubicBezTo>
                  <a:cubicBezTo>
                    <a:pt x="1503" y="2591"/>
                    <a:pt x="2158" y="1271"/>
                    <a:pt x="2894" y="192"/>
                  </a:cubicBezTo>
                  <a:cubicBezTo>
                    <a:pt x="2944" y="1835"/>
                    <a:pt x="4023" y="1976"/>
                    <a:pt x="5535" y="1986"/>
                  </a:cubicBezTo>
                  <a:lnTo>
                    <a:pt x="5535" y="1926"/>
                  </a:lnTo>
                  <a:cubicBezTo>
                    <a:pt x="4033" y="1906"/>
                    <a:pt x="2964" y="1765"/>
                    <a:pt x="2954" y="101"/>
                  </a:cubicBezTo>
                  <a:lnTo>
                    <a:pt x="29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2"/>
            <p:cNvSpPr/>
            <p:nvPr/>
          </p:nvSpPr>
          <p:spPr>
            <a:xfrm>
              <a:off x="6009875" y="1418575"/>
              <a:ext cx="109150" cy="127025"/>
            </a:xfrm>
            <a:custGeom>
              <a:avLst/>
              <a:gdLst/>
              <a:ahLst/>
              <a:cxnLst/>
              <a:rect l="l" t="t" r="r" b="b"/>
              <a:pathLst>
                <a:path w="4366" h="5081" extrusionOk="0">
                  <a:moveTo>
                    <a:pt x="2430" y="0"/>
                  </a:moveTo>
                  <a:cubicBezTo>
                    <a:pt x="2389" y="101"/>
                    <a:pt x="2349" y="192"/>
                    <a:pt x="2329" y="283"/>
                  </a:cubicBezTo>
                  <a:cubicBezTo>
                    <a:pt x="1855" y="1563"/>
                    <a:pt x="1200" y="2793"/>
                    <a:pt x="565" y="3992"/>
                  </a:cubicBezTo>
                  <a:cubicBezTo>
                    <a:pt x="373" y="4335"/>
                    <a:pt x="182" y="4698"/>
                    <a:pt x="0" y="5051"/>
                  </a:cubicBezTo>
                  <a:lnTo>
                    <a:pt x="51" y="5081"/>
                  </a:lnTo>
                  <a:cubicBezTo>
                    <a:pt x="242" y="4728"/>
                    <a:pt x="434" y="4365"/>
                    <a:pt x="615" y="4022"/>
                  </a:cubicBezTo>
                  <a:cubicBezTo>
                    <a:pt x="1190" y="2944"/>
                    <a:pt x="1774" y="1835"/>
                    <a:pt x="2238" y="696"/>
                  </a:cubicBezTo>
                  <a:lnTo>
                    <a:pt x="2238" y="696"/>
                  </a:lnTo>
                  <a:cubicBezTo>
                    <a:pt x="2188" y="978"/>
                    <a:pt x="2238" y="1270"/>
                    <a:pt x="2359" y="1533"/>
                  </a:cubicBezTo>
                  <a:cubicBezTo>
                    <a:pt x="2702" y="2178"/>
                    <a:pt x="3599" y="2450"/>
                    <a:pt x="4355" y="2621"/>
                  </a:cubicBezTo>
                  <a:lnTo>
                    <a:pt x="4365" y="2561"/>
                  </a:lnTo>
                  <a:cubicBezTo>
                    <a:pt x="3629" y="2399"/>
                    <a:pt x="2742" y="2127"/>
                    <a:pt x="2420" y="1502"/>
                  </a:cubicBezTo>
                  <a:cubicBezTo>
                    <a:pt x="2248" y="1180"/>
                    <a:pt x="2238" y="787"/>
                    <a:pt x="2389" y="303"/>
                  </a:cubicBezTo>
                  <a:cubicBezTo>
                    <a:pt x="2420" y="212"/>
                    <a:pt x="2450" y="121"/>
                    <a:pt x="2480" y="20"/>
                  </a:cubicBezTo>
                  <a:lnTo>
                    <a:pt x="24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2"/>
            <p:cNvSpPr/>
            <p:nvPr/>
          </p:nvSpPr>
          <p:spPr>
            <a:xfrm>
              <a:off x="6078925" y="1428400"/>
              <a:ext cx="76375" cy="120750"/>
            </a:xfrm>
            <a:custGeom>
              <a:avLst/>
              <a:gdLst/>
              <a:ahLst/>
              <a:cxnLst/>
              <a:rect l="l" t="t" r="r" b="b"/>
              <a:pathLst>
                <a:path w="3055" h="4830" extrusionOk="0">
                  <a:moveTo>
                    <a:pt x="1946" y="152"/>
                  </a:moveTo>
                  <a:lnTo>
                    <a:pt x="1946" y="152"/>
                  </a:lnTo>
                  <a:cubicBezTo>
                    <a:pt x="1916" y="686"/>
                    <a:pt x="1734" y="1291"/>
                    <a:pt x="1482" y="1886"/>
                  </a:cubicBezTo>
                  <a:cubicBezTo>
                    <a:pt x="1422" y="1765"/>
                    <a:pt x="1381" y="1644"/>
                    <a:pt x="1361" y="1513"/>
                  </a:cubicBezTo>
                  <a:cubicBezTo>
                    <a:pt x="1291" y="1039"/>
                    <a:pt x="1482" y="585"/>
                    <a:pt x="1946" y="152"/>
                  </a:cubicBezTo>
                  <a:close/>
                  <a:moveTo>
                    <a:pt x="2006" y="0"/>
                  </a:moveTo>
                  <a:lnTo>
                    <a:pt x="1956" y="51"/>
                  </a:lnTo>
                  <a:cubicBezTo>
                    <a:pt x="1442" y="515"/>
                    <a:pt x="1220" y="1008"/>
                    <a:pt x="1301" y="1523"/>
                  </a:cubicBezTo>
                  <a:cubicBezTo>
                    <a:pt x="1321" y="1674"/>
                    <a:pt x="1371" y="1825"/>
                    <a:pt x="1452" y="1966"/>
                  </a:cubicBezTo>
                  <a:cubicBezTo>
                    <a:pt x="1150" y="2672"/>
                    <a:pt x="766" y="3367"/>
                    <a:pt x="454" y="3952"/>
                  </a:cubicBezTo>
                  <a:cubicBezTo>
                    <a:pt x="283" y="4265"/>
                    <a:pt x="121" y="4557"/>
                    <a:pt x="0" y="4799"/>
                  </a:cubicBezTo>
                  <a:lnTo>
                    <a:pt x="61" y="4829"/>
                  </a:lnTo>
                  <a:cubicBezTo>
                    <a:pt x="182" y="4587"/>
                    <a:pt x="343" y="4305"/>
                    <a:pt x="504" y="3982"/>
                  </a:cubicBezTo>
                  <a:cubicBezTo>
                    <a:pt x="817" y="3408"/>
                    <a:pt x="1190" y="2732"/>
                    <a:pt x="1492" y="2037"/>
                  </a:cubicBezTo>
                  <a:cubicBezTo>
                    <a:pt x="1805" y="2611"/>
                    <a:pt x="2440" y="3065"/>
                    <a:pt x="3025" y="3327"/>
                  </a:cubicBezTo>
                  <a:lnTo>
                    <a:pt x="3055" y="3267"/>
                  </a:lnTo>
                  <a:cubicBezTo>
                    <a:pt x="2460" y="3004"/>
                    <a:pt x="1815" y="2541"/>
                    <a:pt x="1523" y="1966"/>
                  </a:cubicBezTo>
                  <a:cubicBezTo>
                    <a:pt x="1795" y="1311"/>
                    <a:pt x="1996" y="656"/>
                    <a:pt x="2006" y="71"/>
                  </a:cubicBezTo>
                  <a:lnTo>
                    <a:pt x="20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2"/>
            <p:cNvSpPr/>
            <p:nvPr/>
          </p:nvSpPr>
          <p:spPr>
            <a:xfrm>
              <a:off x="6150500" y="1442000"/>
              <a:ext cx="43125" cy="112175"/>
            </a:xfrm>
            <a:custGeom>
              <a:avLst/>
              <a:gdLst/>
              <a:ahLst/>
              <a:cxnLst/>
              <a:rect l="l" t="t" r="r" b="b"/>
              <a:pathLst>
                <a:path w="1725" h="4487" extrusionOk="0">
                  <a:moveTo>
                    <a:pt x="1512" y="81"/>
                  </a:moveTo>
                  <a:cubicBezTo>
                    <a:pt x="1643" y="1029"/>
                    <a:pt x="1149" y="2188"/>
                    <a:pt x="656" y="3156"/>
                  </a:cubicBezTo>
                  <a:cubicBezTo>
                    <a:pt x="434" y="2823"/>
                    <a:pt x="313" y="2430"/>
                    <a:pt x="303" y="2027"/>
                  </a:cubicBezTo>
                  <a:cubicBezTo>
                    <a:pt x="293" y="1281"/>
                    <a:pt x="666" y="394"/>
                    <a:pt x="1512" y="81"/>
                  </a:cubicBezTo>
                  <a:close/>
                  <a:moveTo>
                    <a:pt x="1563" y="1"/>
                  </a:moveTo>
                  <a:lnTo>
                    <a:pt x="1522" y="11"/>
                  </a:lnTo>
                  <a:cubicBezTo>
                    <a:pt x="625" y="313"/>
                    <a:pt x="232" y="1241"/>
                    <a:pt x="252" y="2027"/>
                  </a:cubicBezTo>
                  <a:cubicBezTo>
                    <a:pt x="252" y="2450"/>
                    <a:pt x="383" y="2874"/>
                    <a:pt x="625" y="3227"/>
                  </a:cubicBezTo>
                  <a:cubicBezTo>
                    <a:pt x="535" y="3388"/>
                    <a:pt x="454" y="3549"/>
                    <a:pt x="373" y="3710"/>
                  </a:cubicBezTo>
                  <a:cubicBezTo>
                    <a:pt x="232" y="3983"/>
                    <a:pt x="101" y="4245"/>
                    <a:pt x="0" y="4467"/>
                  </a:cubicBezTo>
                  <a:lnTo>
                    <a:pt x="51" y="4487"/>
                  </a:lnTo>
                  <a:cubicBezTo>
                    <a:pt x="151" y="4275"/>
                    <a:pt x="293" y="4013"/>
                    <a:pt x="424" y="3741"/>
                  </a:cubicBezTo>
                  <a:cubicBezTo>
                    <a:pt x="504" y="3600"/>
                    <a:pt x="585" y="3438"/>
                    <a:pt x="666" y="3287"/>
                  </a:cubicBezTo>
                  <a:cubicBezTo>
                    <a:pt x="887" y="3559"/>
                    <a:pt x="1190" y="3761"/>
                    <a:pt x="1533" y="3862"/>
                  </a:cubicBezTo>
                  <a:lnTo>
                    <a:pt x="1553" y="3801"/>
                  </a:lnTo>
                  <a:cubicBezTo>
                    <a:pt x="1210" y="3700"/>
                    <a:pt x="908" y="3499"/>
                    <a:pt x="696" y="3217"/>
                  </a:cubicBezTo>
                  <a:cubicBezTo>
                    <a:pt x="1200" y="2219"/>
                    <a:pt x="1724" y="1019"/>
                    <a:pt x="1563" y="41"/>
                  </a:cubicBezTo>
                  <a:lnTo>
                    <a:pt x="15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2"/>
            <p:cNvSpPr/>
            <p:nvPr/>
          </p:nvSpPr>
          <p:spPr>
            <a:xfrm>
              <a:off x="6189300" y="1460375"/>
              <a:ext cx="70100" cy="104400"/>
            </a:xfrm>
            <a:custGeom>
              <a:avLst/>
              <a:gdLst/>
              <a:ahLst/>
              <a:cxnLst/>
              <a:rect l="l" t="t" r="r" b="b"/>
              <a:pathLst>
                <a:path w="2804" h="4176" extrusionOk="0">
                  <a:moveTo>
                    <a:pt x="2195" y="0"/>
                  </a:moveTo>
                  <a:cubicBezTo>
                    <a:pt x="1841" y="0"/>
                    <a:pt x="1260" y="624"/>
                    <a:pt x="868" y="1453"/>
                  </a:cubicBezTo>
                  <a:cubicBezTo>
                    <a:pt x="636" y="1927"/>
                    <a:pt x="1" y="3520"/>
                    <a:pt x="1281" y="4175"/>
                  </a:cubicBezTo>
                  <a:lnTo>
                    <a:pt x="1301" y="4125"/>
                  </a:lnTo>
                  <a:cubicBezTo>
                    <a:pt x="71" y="3500"/>
                    <a:pt x="696" y="1937"/>
                    <a:pt x="918" y="1484"/>
                  </a:cubicBezTo>
                  <a:cubicBezTo>
                    <a:pt x="1289" y="695"/>
                    <a:pt x="1874" y="68"/>
                    <a:pt x="2193" y="68"/>
                  </a:cubicBezTo>
                  <a:cubicBezTo>
                    <a:pt x="2220" y="68"/>
                    <a:pt x="2246" y="73"/>
                    <a:pt x="2269" y="82"/>
                  </a:cubicBezTo>
                  <a:cubicBezTo>
                    <a:pt x="2430" y="153"/>
                    <a:pt x="2803" y="627"/>
                    <a:pt x="1392" y="4034"/>
                  </a:cubicBezTo>
                  <a:lnTo>
                    <a:pt x="1442" y="4054"/>
                  </a:lnTo>
                  <a:cubicBezTo>
                    <a:pt x="2430" y="1685"/>
                    <a:pt x="2743" y="223"/>
                    <a:pt x="2299" y="22"/>
                  </a:cubicBezTo>
                  <a:cubicBezTo>
                    <a:pt x="2267" y="7"/>
                    <a:pt x="2232" y="0"/>
                    <a:pt x="2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2"/>
            <p:cNvSpPr/>
            <p:nvPr/>
          </p:nvSpPr>
          <p:spPr>
            <a:xfrm>
              <a:off x="6229375" y="1472925"/>
              <a:ext cx="96550" cy="116800"/>
            </a:xfrm>
            <a:custGeom>
              <a:avLst/>
              <a:gdLst/>
              <a:ahLst/>
              <a:cxnLst/>
              <a:rect l="l" t="t" r="r" b="b"/>
              <a:pathLst>
                <a:path w="3862" h="4672" extrusionOk="0">
                  <a:moveTo>
                    <a:pt x="2966" y="0"/>
                  </a:moveTo>
                  <a:cubicBezTo>
                    <a:pt x="2409" y="0"/>
                    <a:pt x="1612" y="713"/>
                    <a:pt x="1079" y="1516"/>
                  </a:cubicBezTo>
                  <a:cubicBezTo>
                    <a:pt x="404" y="2534"/>
                    <a:pt x="1" y="3905"/>
                    <a:pt x="908" y="4671"/>
                  </a:cubicBezTo>
                  <a:lnTo>
                    <a:pt x="948" y="4631"/>
                  </a:lnTo>
                  <a:cubicBezTo>
                    <a:pt x="71" y="3885"/>
                    <a:pt x="474" y="2544"/>
                    <a:pt x="1130" y="1546"/>
                  </a:cubicBezTo>
                  <a:cubicBezTo>
                    <a:pt x="1712" y="668"/>
                    <a:pt x="2474" y="67"/>
                    <a:pt x="2964" y="67"/>
                  </a:cubicBezTo>
                  <a:cubicBezTo>
                    <a:pt x="3042" y="67"/>
                    <a:pt x="3114" y="83"/>
                    <a:pt x="3176" y="115"/>
                  </a:cubicBezTo>
                  <a:cubicBezTo>
                    <a:pt x="3489" y="266"/>
                    <a:pt x="3862" y="971"/>
                    <a:pt x="2823" y="3905"/>
                  </a:cubicBezTo>
                  <a:lnTo>
                    <a:pt x="2884" y="3925"/>
                  </a:lnTo>
                  <a:cubicBezTo>
                    <a:pt x="3670" y="1717"/>
                    <a:pt x="3781" y="346"/>
                    <a:pt x="3206" y="54"/>
                  </a:cubicBezTo>
                  <a:cubicBezTo>
                    <a:pt x="3133" y="18"/>
                    <a:pt x="3053" y="0"/>
                    <a:pt x="29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2"/>
            <p:cNvSpPr/>
            <p:nvPr/>
          </p:nvSpPr>
          <p:spPr>
            <a:xfrm>
              <a:off x="6261375" y="1485450"/>
              <a:ext cx="137625" cy="128200"/>
            </a:xfrm>
            <a:custGeom>
              <a:avLst/>
              <a:gdLst/>
              <a:ahLst/>
              <a:cxnLst/>
              <a:rect l="l" t="t" r="r" b="b"/>
              <a:pathLst>
                <a:path w="5505" h="5128" extrusionOk="0">
                  <a:moveTo>
                    <a:pt x="4119" y="1"/>
                  </a:moveTo>
                  <a:cubicBezTo>
                    <a:pt x="3347" y="1"/>
                    <a:pt x="2322" y="727"/>
                    <a:pt x="1584" y="1589"/>
                  </a:cubicBezTo>
                  <a:cubicBezTo>
                    <a:pt x="727" y="2598"/>
                    <a:pt x="1" y="4120"/>
                    <a:pt x="777" y="5128"/>
                  </a:cubicBezTo>
                  <a:lnTo>
                    <a:pt x="827" y="5087"/>
                  </a:lnTo>
                  <a:cubicBezTo>
                    <a:pt x="81" y="4110"/>
                    <a:pt x="787" y="2618"/>
                    <a:pt x="1624" y="1630"/>
                  </a:cubicBezTo>
                  <a:cubicBezTo>
                    <a:pt x="2341" y="796"/>
                    <a:pt x="3361" y="66"/>
                    <a:pt x="4114" y="66"/>
                  </a:cubicBezTo>
                  <a:cubicBezTo>
                    <a:pt x="4272" y="66"/>
                    <a:pt x="4418" y="98"/>
                    <a:pt x="4547" y="168"/>
                  </a:cubicBezTo>
                  <a:cubicBezTo>
                    <a:pt x="5223" y="521"/>
                    <a:pt x="5273" y="1841"/>
                    <a:pt x="4688" y="3878"/>
                  </a:cubicBezTo>
                  <a:lnTo>
                    <a:pt x="4749" y="3888"/>
                  </a:lnTo>
                  <a:cubicBezTo>
                    <a:pt x="5505" y="1247"/>
                    <a:pt x="5071" y="380"/>
                    <a:pt x="4578" y="108"/>
                  </a:cubicBezTo>
                  <a:cubicBezTo>
                    <a:pt x="4440" y="34"/>
                    <a:pt x="4285" y="1"/>
                    <a:pt x="4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2"/>
            <p:cNvSpPr/>
            <p:nvPr/>
          </p:nvSpPr>
          <p:spPr>
            <a:xfrm>
              <a:off x="6300700" y="1501250"/>
              <a:ext cx="169875" cy="135100"/>
            </a:xfrm>
            <a:custGeom>
              <a:avLst/>
              <a:gdLst/>
              <a:ahLst/>
              <a:cxnLst/>
              <a:rect l="l" t="t" r="r" b="b"/>
              <a:pathLst>
                <a:path w="6795" h="5404" extrusionOk="0">
                  <a:moveTo>
                    <a:pt x="5072" y="1"/>
                  </a:moveTo>
                  <a:cubicBezTo>
                    <a:pt x="4662" y="1"/>
                    <a:pt x="4174" y="112"/>
                    <a:pt x="3609" y="332"/>
                  </a:cubicBezTo>
                  <a:cubicBezTo>
                    <a:pt x="2400" y="806"/>
                    <a:pt x="918" y="1885"/>
                    <a:pt x="333" y="3246"/>
                  </a:cubicBezTo>
                  <a:cubicBezTo>
                    <a:pt x="21" y="3931"/>
                    <a:pt x="0" y="4707"/>
                    <a:pt x="283" y="5403"/>
                  </a:cubicBezTo>
                  <a:lnTo>
                    <a:pt x="343" y="5373"/>
                  </a:lnTo>
                  <a:cubicBezTo>
                    <a:pt x="71" y="4697"/>
                    <a:pt x="91" y="3941"/>
                    <a:pt x="394" y="3276"/>
                  </a:cubicBezTo>
                  <a:cubicBezTo>
                    <a:pt x="968" y="1925"/>
                    <a:pt x="2440" y="857"/>
                    <a:pt x="3630" y="393"/>
                  </a:cubicBezTo>
                  <a:cubicBezTo>
                    <a:pt x="4187" y="176"/>
                    <a:pt x="4668" y="68"/>
                    <a:pt x="5070" y="68"/>
                  </a:cubicBezTo>
                  <a:cubicBezTo>
                    <a:pt x="5452" y="68"/>
                    <a:pt x="5762" y="166"/>
                    <a:pt x="5998" y="363"/>
                  </a:cubicBezTo>
                  <a:cubicBezTo>
                    <a:pt x="6603" y="877"/>
                    <a:pt x="6724" y="2036"/>
                    <a:pt x="6351" y="3810"/>
                  </a:cubicBezTo>
                  <a:lnTo>
                    <a:pt x="6412" y="3820"/>
                  </a:lnTo>
                  <a:cubicBezTo>
                    <a:pt x="6795" y="2026"/>
                    <a:pt x="6664" y="847"/>
                    <a:pt x="6039" y="312"/>
                  </a:cubicBezTo>
                  <a:cubicBezTo>
                    <a:pt x="5791" y="104"/>
                    <a:pt x="5468" y="1"/>
                    <a:pt x="5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2"/>
            <p:cNvSpPr/>
            <p:nvPr/>
          </p:nvSpPr>
          <p:spPr>
            <a:xfrm>
              <a:off x="6320100" y="1518275"/>
              <a:ext cx="229125" cy="139225"/>
            </a:xfrm>
            <a:custGeom>
              <a:avLst/>
              <a:gdLst/>
              <a:ahLst/>
              <a:cxnLst/>
              <a:rect l="l" t="t" r="r" b="b"/>
              <a:pathLst>
                <a:path w="9165" h="5569" extrusionOk="0">
                  <a:moveTo>
                    <a:pt x="6646" y="0"/>
                  </a:moveTo>
                  <a:cubicBezTo>
                    <a:pt x="6174" y="0"/>
                    <a:pt x="5633" y="91"/>
                    <a:pt x="5031" y="276"/>
                  </a:cubicBezTo>
                  <a:cubicBezTo>
                    <a:pt x="2914" y="912"/>
                    <a:pt x="1" y="3028"/>
                    <a:pt x="515" y="5569"/>
                  </a:cubicBezTo>
                  <a:lnTo>
                    <a:pt x="575" y="5549"/>
                  </a:lnTo>
                  <a:cubicBezTo>
                    <a:pt x="71" y="3059"/>
                    <a:pt x="2944" y="962"/>
                    <a:pt x="5041" y="327"/>
                  </a:cubicBezTo>
                  <a:cubicBezTo>
                    <a:pt x="5635" y="150"/>
                    <a:pt x="6167" y="62"/>
                    <a:pt x="6632" y="62"/>
                  </a:cubicBezTo>
                  <a:cubicBezTo>
                    <a:pt x="7256" y="62"/>
                    <a:pt x="7760" y="221"/>
                    <a:pt x="8136" y="539"/>
                  </a:cubicBezTo>
                  <a:cubicBezTo>
                    <a:pt x="8842" y="1113"/>
                    <a:pt x="9104" y="2212"/>
                    <a:pt x="8922" y="3795"/>
                  </a:cubicBezTo>
                  <a:lnTo>
                    <a:pt x="8983" y="3805"/>
                  </a:lnTo>
                  <a:cubicBezTo>
                    <a:pt x="9164" y="2202"/>
                    <a:pt x="8892" y="1083"/>
                    <a:pt x="8176" y="488"/>
                  </a:cubicBezTo>
                  <a:cubicBezTo>
                    <a:pt x="7795" y="165"/>
                    <a:pt x="7281" y="0"/>
                    <a:pt x="6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2"/>
            <p:cNvSpPr/>
            <p:nvPr/>
          </p:nvSpPr>
          <p:spPr>
            <a:xfrm>
              <a:off x="6354375" y="1535675"/>
              <a:ext cx="277250" cy="141250"/>
            </a:xfrm>
            <a:custGeom>
              <a:avLst/>
              <a:gdLst/>
              <a:ahLst/>
              <a:cxnLst/>
              <a:rect l="l" t="t" r="r" b="b"/>
              <a:pathLst>
                <a:path w="11090" h="5650" extrusionOk="0">
                  <a:moveTo>
                    <a:pt x="7785" y="0"/>
                  </a:moveTo>
                  <a:cubicBezTo>
                    <a:pt x="7218" y="0"/>
                    <a:pt x="6581" y="88"/>
                    <a:pt x="5878" y="266"/>
                  </a:cubicBezTo>
                  <a:cubicBezTo>
                    <a:pt x="3831" y="770"/>
                    <a:pt x="1" y="2544"/>
                    <a:pt x="81" y="5649"/>
                  </a:cubicBezTo>
                  <a:lnTo>
                    <a:pt x="142" y="5649"/>
                  </a:lnTo>
                  <a:cubicBezTo>
                    <a:pt x="61" y="2574"/>
                    <a:pt x="3872" y="830"/>
                    <a:pt x="5888" y="326"/>
                  </a:cubicBezTo>
                  <a:cubicBezTo>
                    <a:pt x="6591" y="152"/>
                    <a:pt x="7226" y="64"/>
                    <a:pt x="7789" y="64"/>
                  </a:cubicBezTo>
                  <a:cubicBezTo>
                    <a:pt x="8654" y="64"/>
                    <a:pt x="9351" y="270"/>
                    <a:pt x="9870" y="679"/>
                  </a:cubicBezTo>
                  <a:cubicBezTo>
                    <a:pt x="10636" y="1294"/>
                    <a:pt x="11029" y="2363"/>
                    <a:pt x="11019" y="3865"/>
                  </a:cubicBezTo>
                  <a:lnTo>
                    <a:pt x="11079" y="3865"/>
                  </a:lnTo>
                  <a:cubicBezTo>
                    <a:pt x="11090" y="2343"/>
                    <a:pt x="10696" y="1254"/>
                    <a:pt x="9910" y="629"/>
                  </a:cubicBezTo>
                  <a:cubicBezTo>
                    <a:pt x="9377" y="212"/>
                    <a:pt x="8664" y="0"/>
                    <a:pt x="7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2"/>
            <p:cNvSpPr/>
            <p:nvPr/>
          </p:nvSpPr>
          <p:spPr>
            <a:xfrm>
              <a:off x="6377825" y="1552625"/>
              <a:ext cx="343025" cy="142175"/>
            </a:xfrm>
            <a:custGeom>
              <a:avLst/>
              <a:gdLst/>
              <a:ahLst/>
              <a:cxnLst/>
              <a:rect l="l" t="t" r="r" b="b"/>
              <a:pathLst>
                <a:path w="13721" h="5687" extrusionOk="0">
                  <a:moveTo>
                    <a:pt x="8548" y="1"/>
                  </a:moveTo>
                  <a:cubicBezTo>
                    <a:pt x="4846" y="1"/>
                    <a:pt x="440" y="2407"/>
                    <a:pt x="0" y="5677"/>
                  </a:cubicBezTo>
                  <a:lnTo>
                    <a:pt x="71" y="5687"/>
                  </a:lnTo>
                  <a:cubicBezTo>
                    <a:pt x="494" y="2451"/>
                    <a:pt x="4869" y="72"/>
                    <a:pt x="8539" y="72"/>
                  </a:cubicBezTo>
                  <a:lnTo>
                    <a:pt x="8639" y="72"/>
                  </a:lnTo>
                  <a:cubicBezTo>
                    <a:pt x="11553" y="102"/>
                    <a:pt x="13377" y="1554"/>
                    <a:pt x="13660" y="4064"/>
                  </a:cubicBezTo>
                  <a:lnTo>
                    <a:pt x="13720" y="4054"/>
                  </a:lnTo>
                  <a:cubicBezTo>
                    <a:pt x="13438" y="1513"/>
                    <a:pt x="11583" y="42"/>
                    <a:pt x="8639" y="1"/>
                  </a:cubicBezTo>
                  <a:cubicBezTo>
                    <a:pt x="8609" y="1"/>
                    <a:pt x="8578" y="1"/>
                    <a:pt x="8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3" name="Google Shape;93;p2"/>
          <p:cNvGrpSpPr/>
          <p:nvPr/>
        </p:nvGrpSpPr>
        <p:grpSpPr>
          <a:xfrm>
            <a:off x="-7975" y="-7975"/>
            <a:ext cx="9159900" cy="5151475"/>
            <a:chOff x="-7975" y="-7975"/>
            <a:chExt cx="9159900" cy="5151475"/>
          </a:xfrm>
        </p:grpSpPr>
        <p:sp>
          <p:nvSpPr>
            <p:cNvPr id="94" name="Google Shape;94;p2"/>
            <p:cNvSpPr/>
            <p:nvPr/>
          </p:nvSpPr>
          <p:spPr>
            <a:xfrm>
              <a:off x="-7975" y="-7975"/>
              <a:ext cx="3669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2"/>
            <p:cNvSpPr/>
            <p:nvPr/>
          </p:nvSpPr>
          <p:spPr>
            <a:xfrm>
              <a:off x="8785025" y="-7975"/>
              <a:ext cx="3669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2"/>
            <p:cNvSpPr/>
            <p:nvPr/>
          </p:nvSpPr>
          <p:spPr>
            <a:xfrm rot="-5400000">
              <a:off x="4388550" y="-4401025"/>
              <a:ext cx="366900" cy="9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2"/>
            <p:cNvSpPr/>
            <p:nvPr/>
          </p:nvSpPr>
          <p:spPr>
            <a:xfrm rot="-5400000">
              <a:off x="4388550" y="383550"/>
              <a:ext cx="366900" cy="9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8" name="Google Shape;98;p2"/>
          <p:cNvSpPr/>
          <p:nvPr/>
        </p:nvSpPr>
        <p:spPr>
          <a:xfrm>
            <a:off x="363950" y="370825"/>
            <a:ext cx="8419200" cy="4408800"/>
          </a:xfrm>
          <a:prstGeom prst="rect">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
  <p:cSld name="CUSTOM">
    <p:spTree>
      <p:nvGrpSpPr>
        <p:cNvPr id="1" name="Shape 982"/>
        <p:cNvGrpSpPr/>
        <p:nvPr/>
      </p:nvGrpSpPr>
      <p:grpSpPr>
        <a:xfrm>
          <a:off x="0" y="0"/>
          <a:ext cx="0" cy="0"/>
          <a:chOff x="0" y="0"/>
          <a:chExt cx="0" cy="0"/>
        </a:xfrm>
      </p:grpSpPr>
      <p:sp>
        <p:nvSpPr>
          <p:cNvPr id="983" name="Google Shape;983;p1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atin typeface="Roboto"/>
                <a:ea typeface="Roboto"/>
                <a:cs typeface="Roboto"/>
                <a:sym typeface="Roboto"/>
              </a:defRPr>
            </a:lvl2pPr>
            <a:lvl3pPr lvl="2">
              <a:spcBef>
                <a:spcPts val="0"/>
              </a:spcBef>
              <a:spcAft>
                <a:spcPts val="0"/>
              </a:spcAft>
              <a:buSzPts val="3500"/>
              <a:buNone/>
              <a:defRPr>
                <a:latin typeface="Roboto"/>
                <a:ea typeface="Roboto"/>
                <a:cs typeface="Roboto"/>
                <a:sym typeface="Roboto"/>
              </a:defRPr>
            </a:lvl3pPr>
            <a:lvl4pPr lvl="3">
              <a:spcBef>
                <a:spcPts val="0"/>
              </a:spcBef>
              <a:spcAft>
                <a:spcPts val="0"/>
              </a:spcAft>
              <a:buSzPts val="3500"/>
              <a:buNone/>
              <a:defRPr>
                <a:latin typeface="Roboto"/>
                <a:ea typeface="Roboto"/>
                <a:cs typeface="Roboto"/>
                <a:sym typeface="Roboto"/>
              </a:defRPr>
            </a:lvl4pPr>
            <a:lvl5pPr lvl="4">
              <a:spcBef>
                <a:spcPts val="0"/>
              </a:spcBef>
              <a:spcAft>
                <a:spcPts val="0"/>
              </a:spcAft>
              <a:buSzPts val="3500"/>
              <a:buNone/>
              <a:defRPr>
                <a:latin typeface="Roboto"/>
                <a:ea typeface="Roboto"/>
                <a:cs typeface="Roboto"/>
                <a:sym typeface="Roboto"/>
              </a:defRPr>
            </a:lvl5pPr>
            <a:lvl6pPr lvl="5">
              <a:spcBef>
                <a:spcPts val="0"/>
              </a:spcBef>
              <a:spcAft>
                <a:spcPts val="0"/>
              </a:spcAft>
              <a:buSzPts val="3500"/>
              <a:buNone/>
              <a:defRPr>
                <a:latin typeface="Roboto"/>
                <a:ea typeface="Roboto"/>
                <a:cs typeface="Roboto"/>
                <a:sym typeface="Roboto"/>
              </a:defRPr>
            </a:lvl6pPr>
            <a:lvl7pPr lvl="6">
              <a:spcBef>
                <a:spcPts val="0"/>
              </a:spcBef>
              <a:spcAft>
                <a:spcPts val="0"/>
              </a:spcAft>
              <a:buSzPts val="3500"/>
              <a:buNone/>
              <a:defRPr>
                <a:latin typeface="Roboto"/>
                <a:ea typeface="Roboto"/>
                <a:cs typeface="Roboto"/>
                <a:sym typeface="Roboto"/>
              </a:defRPr>
            </a:lvl7pPr>
            <a:lvl8pPr lvl="7">
              <a:spcBef>
                <a:spcPts val="0"/>
              </a:spcBef>
              <a:spcAft>
                <a:spcPts val="0"/>
              </a:spcAft>
              <a:buSzPts val="3500"/>
              <a:buNone/>
              <a:defRPr>
                <a:latin typeface="Roboto"/>
                <a:ea typeface="Roboto"/>
                <a:cs typeface="Roboto"/>
                <a:sym typeface="Roboto"/>
              </a:defRPr>
            </a:lvl8pPr>
            <a:lvl9pPr lvl="8">
              <a:spcBef>
                <a:spcPts val="0"/>
              </a:spcBef>
              <a:spcAft>
                <a:spcPts val="0"/>
              </a:spcAft>
              <a:buSzPts val="3500"/>
              <a:buNone/>
              <a:defRPr>
                <a:latin typeface="Roboto"/>
                <a:ea typeface="Roboto"/>
                <a:cs typeface="Roboto"/>
                <a:sym typeface="Roboto"/>
              </a:defRPr>
            </a:lvl9pPr>
          </a:lstStyle>
          <a:p>
            <a:endParaRPr/>
          </a:p>
        </p:txBody>
      </p:sp>
      <p:sp>
        <p:nvSpPr>
          <p:cNvPr id="984" name="Google Shape;984;p13"/>
          <p:cNvSpPr txBox="1">
            <a:spLocks noGrp="1"/>
          </p:cNvSpPr>
          <p:nvPr>
            <p:ph type="title" idx="2"/>
          </p:nvPr>
        </p:nvSpPr>
        <p:spPr>
          <a:xfrm>
            <a:off x="713274" y="1865475"/>
            <a:ext cx="2874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85" name="Google Shape;985;p13"/>
          <p:cNvSpPr txBox="1">
            <a:spLocks noGrp="1"/>
          </p:cNvSpPr>
          <p:nvPr>
            <p:ph type="subTitle" idx="1"/>
          </p:nvPr>
        </p:nvSpPr>
        <p:spPr>
          <a:xfrm>
            <a:off x="713225" y="2393175"/>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6" name="Google Shape;986;p13"/>
          <p:cNvSpPr txBox="1">
            <a:spLocks noGrp="1"/>
          </p:cNvSpPr>
          <p:nvPr>
            <p:ph type="title" idx="3"/>
          </p:nvPr>
        </p:nvSpPr>
        <p:spPr>
          <a:xfrm>
            <a:off x="4223302" y="1865475"/>
            <a:ext cx="2874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87" name="Google Shape;987;p13"/>
          <p:cNvSpPr txBox="1">
            <a:spLocks noGrp="1"/>
          </p:cNvSpPr>
          <p:nvPr>
            <p:ph type="subTitle" idx="4"/>
          </p:nvPr>
        </p:nvSpPr>
        <p:spPr>
          <a:xfrm>
            <a:off x="4223294" y="2393175"/>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8" name="Google Shape;988;p13"/>
          <p:cNvSpPr txBox="1">
            <a:spLocks noGrp="1"/>
          </p:cNvSpPr>
          <p:nvPr>
            <p:ph type="title" idx="5"/>
          </p:nvPr>
        </p:nvSpPr>
        <p:spPr>
          <a:xfrm>
            <a:off x="713223" y="3649325"/>
            <a:ext cx="2874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89" name="Google Shape;989;p13"/>
          <p:cNvSpPr txBox="1">
            <a:spLocks noGrp="1"/>
          </p:cNvSpPr>
          <p:nvPr>
            <p:ph type="subTitle" idx="6"/>
          </p:nvPr>
        </p:nvSpPr>
        <p:spPr>
          <a:xfrm>
            <a:off x="713225" y="4177025"/>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90" name="Google Shape;990;p13"/>
          <p:cNvSpPr txBox="1">
            <a:spLocks noGrp="1"/>
          </p:cNvSpPr>
          <p:nvPr>
            <p:ph type="title" idx="7"/>
          </p:nvPr>
        </p:nvSpPr>
        <p:spPr>
          <a:xfrm>
            <a:off x="4223302" y="3649325"/>
            <a:ext cx="2874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91" name="Google Shape;991;p13"/>
          <p:cNvSpPr txBox="1">
            <a:spLocks noGrp="1"/>
          </p:cNvSpPr>
          <p:nvPr>
            <p:ph type="subTitle" idx="8"/>
          </p:nvPr>
        </p:nvSpPr>
        <p:spPr>
          <a:xfrm>
            <a:off x="4223294" y="4177025"/>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92" name="Google Shape;992;p13"/>
          <p:cNvSpPr txBox="1">
            <a:spLocks noGrp="1"/>
          </p:cNvSpPr>
          <p:nvPr>
            <p:ph type="title" idx="9" hasCustomPrompt="1"/>
          </p:nvPr>
        </p:nvSpPr>
        <p:spPr>
          <a:xfrm>
            <a:off x="713213" y="1211775"/>
            <a:ext cx="1146000" cy="6537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Font typeface="Nobile"/>
              <a:buNone/>
              <a:defRPr sz="4000" b="1">
                <a:latin typeface="Karla"/>
                <a:ea typeface="Karla"/>
                <a:cs typeface="Karla"/>
                <a:sym typeface="Karla"/>
              </a:defRPr>
            </a:lvl1pPr>
            <a:lvl2pPr lvl="1" algn="ctr" rtl="0">
              <a:spcBef>
                <a:spcPts val="0"/>
              </a:spcBef>
              <a:spcAft>
                <a:spcPts val="0"/>
              </a:spcAft>
              <a:buSzPts val="4000"/>
              <a:buFont typeface="Nobile"/>
              <a:buNone/>
              <a:defRPr sz="4000" b="1">
                <a:latin typeface="Nobile"/>
                <a:ea typeface="Nobile"/>
                <a:cs typeface="Nobile"/>
                <a:sym typeface="Nobile"/>
              </a:defRPr>
            </a:lvl2pPr>
            <a:lvl3pPr lvl="2" algn="ctr" rtl="0">
              <a:spcBef>
                <a:spcPts val="0"/>
              </a:spcBef>
              <a:spcAft>
                <a:spcPts val="0"/>
              </a:spcAft>
              <a:buSzPts val="4000"/>
              <a:buFont typeface="Nobile"/>
              <a:buNone/>
              <a:defRPr sz="4000" b="1">
                <a:latin typeface="Nobile"/>
                <a:ea typeface="Nobile"/>
                <a:cs typeface="Nobile"/>
                <a:sym typeface="Nobile"/>
              </a:defRPr>
            </a:lvl3pPr>
            <a:lvl4pPr lvl="3" algn="ctr" rtl="0">
              <a:spcBef>
                <a:spcPts val="0"/>
              </a:spcBef>
              <a:spcAft>
                <a:spcPts val="0"/>
              </a:spcAft>
              <a:buSzPts val="4000"/>
              <a:buFont typeface="Nobile"/>
              <a:buNone/>
              <a:defRPr sz="4000" b="1">
                <a:latin typeface="Nobile"/>
                <a:ea typeface="Nobile"/>
                <a:cs typeface="Nobile"/>
                <a:sym typeface="Nobile"/>
              </a:defRPr>
            </a:lvl4pPr>
            <a:lvl5pPr lvl="4" algn="ctr" rtl="0">
              <a:spcBef>
                <a:spcPts val="0"/>
              </a:spcBef>
              <a:spcAft>
                <a:spcPts val="0"/>
              </a:spcAft>
              <a:buSzPts val="4000"/>
              <a:buFont typeface="Nobile"/>
              <a:buNone/>
              <a:defRPr sz="4000" b="1">
                <a:latin typeface="Nobile"/>
                <a:ea typeface="Nobile"/>
                <a:cs typeface="Nobile"/>
                <a:sym typeface="Nobile"/>
              </a:defRPr>
            </a:lvl5pPr>
            <a:lvl6pPr lvl="5" algn="ctr" rtl="0">
              <a:spcBef>
                <a:spcPts val="0"/>
              </a:spcBef>
              <a:spcAft>
                <a:spcPts val="0"/>
              </a:spcAft>
              <a:buSzPts val="4000"/>
              <a:buFont typeface="Nobile"/>
              <a:buNone/>
              <a:defRPr sz="4000" b="1">
                <a:latin typeface="Nobile"/>
                <a:ea typeface="Nobile"/>
                <a:cs typeface="Nobile"/>
                <a:sym typeface="Nobile"/>
              </a:defRPr>
            </a:lvl6pPr>
            <a:lvl7pPr lvl="6" algn="ctr" rtl="0">
              <a:spcBef>
                <a:spcPts val="0"/>
              </a:spcBef>
              <a:spcAft>
                <a:spcPts val="0"/>
              </a:spcAft>
              <a:buSzPts val="4000"/>
              <a:buFont typeface="Nobile"/>
              <a:buNone/>
              <a:defRPr sz="4000" b="1">
                <a:latin typeface="Nobile"/>
                <a:ea typeface="Nobile"/>
                <a:cs typeface="Nobile"/>
                <a:sym typeface="Nobile"/>
              </a:defRPr>
            </a:lvl7pPr>
            <a:lvl8pPr lvl="7" algn="ctr" rtl="0">
              <a:spcBef>
                <a:spcPts val="0"/>
              </a:spcBef>
              <a:spcAft>
                <a:spcPts val="0"/>
              </a:spcAft>
              <a:buSzPts val="4000"/>
              <a:buFont typeface="Nobile"/>
              <a:buNone/>
              <a:defRPr sz="4000" b="1">
                <a:latin typeface="Nobile"/>
                <a:ea typeface="Nobile"/>
                <a:cs typeface="Nobile"/>
                <a:sym typeface="Nobile"/>
              </a:defRPr>
            </a:lvl8pPr>
            <a:lvl9pPr lvl="8" algn="ctr" rtl="0">
              <a:spcBef>
                <a:spcPts val="0"/>
              </a:spcBef>
              <a:spcAft>
                <a:spcPts val="0"/>
              </a:spcAft>
              <a:buSzPts val="4000"/>
              <a:buFont typeface="Nobile"/>
              <a:buNone/>
              <a:defRPr sz="4000" b="1">
                <a:latin typeface="Nobile"/>
                <a:ea typeface="Nobile"/>
                <a:cs typeface="Nobile"/>
                <a:sym typeface="Nobile"/>
              </a:defRPr>
            </a:lvl9pPr>
          </a:lstStyle>
          <a:p>
            <a:r>
              <a:t>xx%</a:t>
            </a:r>
          </a:p>
        </p:txBody>
      </p:sp>
      <p:sp>
        <p:nvSpPr>
          <p:cNvPr id="993" name="Google Shape;993;p13"/>
          <p:cNvSpPr txBox="1">
            <a:spLocks noGrp="1"/>
          </p:cNvSpPr>
          <p:nvPr>
            <p:ph type="title" idx="13" hasCustomPrompt="1"/>
          </p:nvPr>
        </p:nvSpPr>
        <p:spPr>
          <a:xfrm>
            <a:off x="4223263" y="1211775"/>
            <a:ext cx="1146000" cy="6537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Font typeface="Nobile"/>
              <a:buNone/>
              <a:defRPr sz="4000" b="1">
                <a:latin typeface="Karla"/>
                <a:ea typeface="Karla"/>
                <a:cs typeface="Karla"/>
                <a:sym typeface="Karla"/>
              </a:defRPr>
            </a:lvl1pPr>
            <a:lvl2pPr lvl="1" algn="ctr" rtl="0">
              <a:spcBef>
                <a:spcPts val="0"/>
              </a:spcBef>
              <a:spcAft>
                <a:spcPts val="0"/>
              </a:spcAft>
              <a:buSzPts val="4000"/>
              <a:buFont typeface="Nobile"/>
              <a:buNone/>
              <a:defRPr sz="4000" b="1">
                <a:latin typeface="Nobile"/>
                <a:ea typeface="Nobile"/>
                <a:cs typeface="Nobile"/>
                <a:sym typeface="Nobile"/>
              </a:defRPr>
            </a:lvl2pPr>
            <a:lvl3pPr lvl="2" algn="ctr" rtl="0">
              <a:spcBef>
                <a:spcPts val="0"/>
              </a:spcBef>
              <a:spcAft>
                <a:spcPts val="0"/>
              </a:spcAft>
              <a:buSzPts val="4000"/>
              <a:buFont typeface="Nobile"/>
              <a:buNone/>
              <a:defRPr sz="4000" b="1">
                <a:latin typeface="Nobile"/>
                <a:ea typeface="Nobile"/>
                <a:cs typeface="Nobile"/>
                <a:sym typeface="Nobile"/>
              </a:defRPr>
            </a:lvl3pPr>
            <a:lvl4pPr lvl="3" algn="ctr" rtl="0">
              <a:spcBef>
                <a:spcPts val="0"/>
              </a:spcBef>
              <a:spcAft>
                <a:spcPts val="0"/>
              </a:spcAft>
              <a:buSzPts val="4000"/>
              <a:buFont typeface="Nobile"/>
              <a:buNone/>
              <a:defRPr sz="4000" b="1">
                <a:latin typeface="Nobile"/>
                <a:ea typeface="Nobile"/>
                <a:cs typeface="Nobile"/>
                <a:sym typeface="Nobile"/>
              </a:defRPr>
            </a:lvl4pPr>
            <a:lvl5pPr lvl="4" algn="ctr" rtl="0">
              <a:spcBef>
                <a:spcPts val="0"/>
              </a:spcBef>
              <a:spcAft>
                <a:spcPts val="0"/>
              </a:spcAft>
              <a:buSzPts val="4000"/>
              <a:buFont typeface="Nobile"/>
              <a:buNone/>
              <a:defRPr sz="4000" b="1">
                <a:latin typeface="Nobile"/>
                <a:ea typeface="Nobile"/>
                <a:cs typeface="Nobile"/>
                <a:sym typeface="Nobile"/>
              </a:defRPr>
            </a:lvl5pPr>
            <a:lvl6pPr lvl="5" algn="ctr" rtl="0">
              <a:spcBef>
                <a:spcPts val="0"/>
              </a:spcBef>
              <a:spcAft>
                <a:spcPts val="0"/>
              </a:spcAft>
              <a:buSzPts val="4000"/>
              <a:buFont typeface="Nobile"/>
              <a:buNone/>
              <a:defRPr sz="4000" b="1">
                <a:latin typeface="Nobile"/>
                <a:ea typeface="Nobile"/>
                <a:cs typeface="Nobile"/>
                <a:sym typeface="Nobile"/>
              </a:defRPr>
            </a:lvl6pPr>
            <a:lvl7pPr lvl="6" algn="ctr" rtl="0">
              <a:spcBef>
                <a:spcPts val="0"/>
              </a:spcBef>
              <a:spcAft>
                <a:spcPts val="0"/>
              </a:spcAft>
              <a:buSzPts val="4000"/>
              <a:buFont typeface="Nobile"/>
              <a:buNone/>
              <a:defRPr sz="4000" b="1">
                <a:latin typeface="Nobile"/>
                <a:ea typeface="Nobile"/>
                <a:cs typeface="Nobile"/>
                <a:sym typeface="Nobile"/>
              </a:defRPr>
            </a:lvl7pPr>
            <a:lvl8pPr lvl="7" algn="ctr" rtl="0">
              <a:spcBef>
                <a:spcPts val="0"/>
              </a:spcBef>
              <a:spcAft>
                <a:spcPts val="0"/>
              </a:spcAft>
              <a:buSzPts val="4000"/>
              <a:buFont typeface="Nobile"/>
              <a:buNone/>
              <a:defRPr sz="4000" b="1">
                <a:latin typeface="Nobile"/>
                <a:ea typeface="Nobile"/>
                <a:cs typeface="Nobile"/>
                <a:sym typeface="Nobile"/>
              </a:defRPr>
            </a:lvl8pPr>
            <a:lvl9pPr lvl="8" algn="ctr" rtl="0">
              <a:spcBef>
                <a:spcPts val="0"/>
              </a:spcBef>
              <a:spcAft>
                <a:spcPts val="0"/>
              </a:spcAft>
              <a:buSzPts val="4000"/>
              <a:buFont typeface="Nobile"/>
              <a:buNone/>
              <a:defRPr sz="4000" b="1">
                <a:latin typeface="Nobile"/>
                <a:ea typeface="Nobile"/>
                <a:cs typeface="Nobile"/>
                <a:sym typeface="Nobile"/>
              </a:defRPr>
            </a:lvl9pPr>
          </a:lstStyle>
          <a:p>
            <a:r>
              <a:t>xx%</a:t>
            </a:r>
          </a:p>
        </p:txBody>
      </p:sp>
      <p:sp>
        <p:nvSpPr>
          <p:cNvPr id="994" name="Google Shape;994;p13"/>
          <p:cNvSpPr txBox="1">
            <a:spLocks noGrp="1"/>
          </p:cNvSpPr>
          <p:nvPr>
            <p:ph type="title" idx="14" hasCustomPrompt="1"/>
          </p:nvPr>
        </p:nvSpPr>
        <p:spPr>
          <a:xfrm>
            <a:off x="713213" y="2995625"/>
            <a:ext cx="1146000" cy="6537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Font typeface="Nobile"/>
              <a:buNone/>
              <a:defRPr sz="4000" b="1">
                <a:latin typeface="Karla"/>
                <a:ea typeface="Karla"/>
                <a:cs typeface="Karla"/>
                <a:sym typeface="Karla"/>
              </a:defRPr>
            </a:lvl1pPr>
            <a:lvl2pPr lvl="1" algn="ctr" rtl="0">
              <a:spcBef>
                <a:spcPts val="0"/>
              </a:spcBef>
              <a:spcAft>
                <a:spcPts val="0"/>
              </a:spcAft>
              <a:buSzPts val="4000"/>
              <a:buFont typeface="Nobile"/>
              <a:buNone/>
              <a:defRPr sz="4000" b="1">
                <a:latin typeface="Nobile"/>
                <a:ea typeface="Nobile"/>
                <a:cs typeface="Nobile"/>
                <a:sym typeface="Nobile"/>
              </a:defRPr>
            </a:lvl2pPr>
            <a:lvl3pPr lvl="2" algn="ctr" rtl="0">
              <a:spcBef>
                <a:spcPts val="0"/>
              </a:spcBef>
              <a:spcAft>
                <a:spcPts val="0"/>
              </a:spcAft>
              <a:buSzPts val="4000"/>
              <a:buFont typeface="Nobile"/>
              <a:buNone/>
              <a:defRPr sz="4000" b="1">
                <a:latin typeface="Nobile"/>
                <a:ea typeface="Nobile"/>
                <a:cs typeface="Nobile"/>
                <a:sym typeface="Nobile"/>
              </a:defRPr>
            </a:lvl3pPr>
            <a:lvl4pPr lvl="3" algn="ctr" rtl="0">
              <a:spcBef>
                <a:spcPts val="0"/>
              </a:spcBef>
              <a:spcAft>
                <a:spcPts val="0"/>
              </a:spcAft>
              <a:buSzPts val="4000"/>
              <a:buFont typeface="Nobile"/>
              <a:buNone/>
              <a:defRPr sz="4000" b="1">
                <a:latin typeface="Nobile"/>
                <a:ea typeface="Nobile"/>
                <a:cs typeface="Nobile"/>
                <a:sym typeface="Nobile"/>
              </a:defRPr>
            </a:lvl4pPr>
            <a:lvl5pPr lvl="4" algn="ctr" rtl="0">
              <a:spcBef>
                <a:spcPts val="0"/>
              </a:spcBef>
              <a:spcAft>
                <a:spcPts val="0"/>
              </a:spcAft>
              <a:buSzPts val="4000"/>
              <a:buFont typeface="Nobile"/>
              <a:buNone/>
              <a:defRPr sz="4000" b="1">
                <a:latin typeface="Nobile"/>
                <a:ea typeface="Nobile"/>
                <a:cs typeface="Nobile"/>
                <a:sym typeface="Nobile"/>
              </a:defRPr>
            </a:lvl5pPr>
            <a:lvl6pPr lvl="5" algn="ctr" rtl="0">
              <a:spcBef>
                <a:spcPts val="0"/>
              </a:spcBef>
              <a:spcAft>
                <a:spcPts val="0"/>
              </a:spcAft>
              <a:buSzPts val="4000"/>
              <a:buFont typeface="Nobile"/>
              <a:buNone/>
              <a:defRPr sz="4000" b="1">
                <a:latin typeface="Nobile"/>
                <a:ea typeface="Nobile"/>
                <a:cs typeface="Nobile"/>
                <a:sym typeface="Nobile"/>
              </a:defRPr>
            </a:lvl6pPr>
            <a:lvl7pPr lvl="6" algn="ctr" rtl="0">
              <a:spcBef>
                <a:spcPts val="0"/>
              </a:spcBef>
              <a:spcAft>
                <a:spcPts val="0"/>
              </a:spcAft>
              <a:buSzPts val="4000"/>
              <a:buFont typeface="Nobile"/>
              <a:buNone/>
              <a:defRPr sz="4000" b="1">
                <a:latin typeface="Nobile"/>
                <a:ea typeface="Nobile"/>
                <a:cs typeface="Nobile"/>
                <a:sym typeface="Nobile"/>
              </a:defRPr>
            </a:lvl7pPr>
            <a:lvl8pPr lvl="7" algn="ctr" rtl="0">
              <a:spcBef>
                <a:spcPts val="0"/>
              </a:spcBef>
              <a:spcAft>
                <a:spcPts val="0"/>
              </a:spcAft>
              <a:buSzPts val="4000"/>
              <a:buFont typeface="Nobile"/>
              <a:buNone/>
              <a:defRPr sz="4000" b="1">
                <a:latin typeface="Nobile"/>
                <a:ea typeface="Nobile"/>
                <a:cs typeface="Nobile"/>
                <a:sym typeface="Nobile"/>
              </a:defRPr>
            </a:lvl8pPr>
            <a:lvl9pPr lvl="8" algn="ctr" rtl="0">
              <a:spcBef>
                <a:spcPts val="0"/>
              </a:spcBef>
              <a:spcAft>
                <a:spcPts val="0"/>
              </a:spcAft>
              <a:buSzPts val="4000"/>
              <a:buFont typeface="Nobile"/>
              <a:buNone/>
              <a:defRPr sz="4000" b="1">
                <a:latin typeface="Nobile"/>
                <a:ea typeface="Nobile"/>
                <a:cs typeface="Nobile"/>
                <a:sym typeface="Nobile"/>
              </a:defRPr>
            </a:lvl9pPr>
          </a:lstStyle>
          <a:p>
            <a:r>
              <a:t>xx%</a:t>
            </a:r>
          </a:p>
        </p:txBody>
      </p:sp>
      <p:sp>
        <p:nvSpPr>
          <p:cNvPr id="995" name="Google Shape;995;p13"/>
          <p:cNvSpPr txBox="1">
            <a:spLocks noGrp="1"/>
          </p:cNvSpPr>
          <p:nvPr>
            <p:ph type="title" idx="15" hasCustomPrompt="1"/>
          </p:nvPr>
        </p:nvSpPr>
        <p:spPr>
          <a:xfrm>
            <a:off x="4223263" y="2995625"/>
            <a:ext cx="1146000" cy="6537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Font typeface="Nobile"/>
              <a:buNone/>
              <a:defRPr sz="4000" b="1">
                <a:latin typeface="Karla"/>
                <a:ea typeface="Karla"/>
                <a:cs typeface="Karla"/>
                <a:sym typeface="Karla"/>
              </a:defRPr>
            </a:lvl1pPr>
            <a:lvl2pPr lvl="1" algn="ctr" rtl="0">
              <a:spcBef>
                <a:spcPts val="0"/>
              </a:spcBef>
              <a:spcAft>
                <a:spcPts val="0"/>
              </a:spcAft>
              <a:buSzPts val="4000"/>
              <a:buFont typeface="Nobile"/>
              <a:buNone/>
              <a:defRPr sz="4000" b="1">
                <a:latin typeface="Nobile"/>
                <a:ea typeface="Nobile"/>
                <a:cs typeface="Nobile"/>
                <a:sym typeface="Nobile"/>
              </a:defRPr>
            </a:lvl2pPr>
            <a:lvl3pPr lvl="2" algn="ctr" rtl="0">
              <a:spcBef>
                <a:spcPts val="0"/>
              </a:spcBef>
              <a:spcAft>
                <a:spcPts val="0"/>
              </a:spcAft>
              <a:buSzPts val="4000"/>
              <a:buFont typeface="Nobile"/>
              <a:buNone/>
              <a:defRPr sz="4000" b="1">
                <a:latin typeface="Nobile"/>
                <a:ea typeface="Nobile"/>
                <a:cs typeface="Nobile"/>
                <a:sym typeface="Nobile"/>
              </a:defRPr>
            </a:lvl3pPr>
            <a:lvl4pPr lvl="3" algn="ctr" rtl="0">
              <a:spcBef>
                <a:spcPts val="0"/>
              </a:spcBef>
              <a:spcAft>
                <a:spcPts val="0"/>
              </a:spcAft>
              <a:buSzPts val="4000"/>
              <a:buFont typeface="Nobile"/>
              <a:buNone/>
              <a:defRPr sz="4000" b="1">
                <a:latin typeface="Nobile"/>
                <a:ea typeface="Nobile"/>
                <a:cs typeface="Nobile"/>
                <a:sym typeface="Nobile"/>
              </a:defRPr>
            </a:lvl4pPr>
            <a:lvl5pPr lvl="4" algn="ctr" rtl="0">
              <a:spcBef>
                <a:spcPts val="0"/>
              </a:spcBef>
              <a:spcAft>
                <a:spcPts val="0"/>
              </a:spcAft>
              <a:buSzPts val="4000"/>
              <a:buFont typeface="Nobile"/>
              <a:buNone/>
              <a:defRPr sz="4000" b="1">
                <a:latin typeface="Nobile"/>
                <a:ea typeface="Nobile"/>
                <a:cs typeface="Nobile"/>
                <a:sym typeface="Nobile"/>
              </a:defRPr>
            </a:lvl5pPr>
            <a:lvl6pPr lvl="5" algn="ctr" rtl="0">
              <a:spcBef>
                <a:spcPts val="0"/>
              </a:spcBef>
              <a:spcAft>
                <a:spcPts val="0"/>
              </a:spcAft>
              <a:buSzPts val="4000"/>
              <a:buFont typeface="Nobile"/>
              <a:buNone/>
              <a:defRPr sz="4000" b="1">
                <a:latin typeface="Nobile"/>
                <a:ea typeface="Nobile"/>
                <a:cs typeface="Nobile"/>
                <a:sym typeface="Nobile"/>
              </a:defRPr>
            </a:lvl6pPr>
            <a:lvl7pPr lvl="6" algn="ctr" rtl="0">
              <a:spcBef>
                <a:spcPts val="0"/>
              </a:spcBef>
              <a:spcAft>
                <a:spcPts val="0"/>
              </a:spcAft>
              <a:buSzPts val="4000"/>
              <a:buFont typeface="Nobile"/>
              <a:buNone/>
              <a:defRPr sz="4000" b="1">
                <a:latin typeface="Nobile"/>
                <a:ea typeface="Nobile"/>
                <a:cs typeface="Nobile"/>
                <a:sym typeface="Nobile"/>
              </a:defRPr>
            </a:lvl7pPr>
            <a:lvl8pPr lvl="7" algn="ctr" rtl="0">
              <a:spcBef>
                <a:spcPts val="0"/>
              </a:spcBef>
              <a:spcAft>
                <a:spcPts val="0"/>
              </a:spcAft>
              <a:buSzPts val="4000"/>
              <a:buFont typeface="Nobile"/>
              <a:buNone/>
              <a:defRPr sz="4000" b="1">
                <a:latin typeface="Nobile"/>
                <a:ea typeface="Nobile"/>
                <a:cs typeface="Nobile"/>
                <a:sym typeface="Nobile"/>
              </a:defRPr>
            </a:lvl8pPr>
            <a:lvl9pPr lvl="8" algn="ctr" rtl="0">
              <a:spcBef>
                <a:spcPts val="0"/>
              </a:spcBef>
              <a:spcAft>
                <a:spcPts val="0"/>
              </a:spcAft>
              <a:buSzPts val="4000"/>
              <a:buFont typeface="Nobile"/>
              <a:buNone/>
              <a:defRPr sz="4000" b="1">
                <a:latin typeface="Nobile"/>
                <a:ea typeface="Nobile"/>
                <a:cs typeface="Nobile"/>
                <a:sym typeface="Nobile"/>
              </a:defRPr>
            </a:lvl9pPr>
          </a:lstStyle>
          <a:p>
            <a:r>
              <a:t>xx%</a:t>
            </a:r>
          </a:p>
        </p:txBody>
      </p:sp>
      <p:grpSp>
        <p:nvGrpSpPr>
          <p:cNvPr id="996" name="Google Shape;996;p13"/>
          <p:cNvGrpSpPr/>
          <p:nvPr/>
        </p:nvGrpSpPr>
        <p:grpSpPr>
          <a:xfrm rot="4529119">
            <a:off x="5035666" y="911916"/>
            <a:ext cx="6890172" cy="2809230"/>
            <a:chOff x="4375275" y="1059950"/>
            <a:chExt cx="2438050" cy="752550"/>
          </a:xfrm>
        </p:grpSpPr>
        <p:sp>
          <p:nvSpPr>
            <p:cNvPr id="997" name="Google Shape;997;p13"/>
            <p:cNvSpPr/>
            <p:nvPr/>
          </p:nvSpPr>
          <p:spPr>
            <a:xfrm>
              <a:off x="4378050" y="1065775"/>
              <a:ext cx="2435275" cy="746725"/>
            </a:xfrm>
            <a:custGeom>
              <a:avLst/>
              <a:gdLst/>
              <a:ahLst/>
              <a:cxnLst/>
              <a:rect l="l" t="t" r="r" b="b"/>
              <a:pathLst>
                <a:path w="97411" h="29869" extrusionOk="0">
                  <a:moveTo>
                    <a:pt x="90663" y="20270"/>
                  </a:moveTo>
                  <a:cubicBezTo>
                    <a:pt x="90728" y="20270"/>
                    <a:pt x="90793" y="20271"/>
                    <a:pt x="90858" y="20272"/>
                  </a:cubicBezTo>
                  <a:cubicBezTo>
                    <a:pt x="94336" y="20352"/>
                    <a:pt x="96695" y="21885"/>
                    <a:pt x="97340" y="24475"/>
                  </a:cubicBezTo>
                  <a:cubicBezTo>
                    <a:pt x="93046" y="23316"/>
                    <a:pt x="88903" y="22358"/>
                    <a:pt x="84870" y="21592"/>
                  </a:cubicBezTo>
                  <a:cubicBezTo>
                    <a:pt x="86677" y="20723"/>
                    <a:pt x="88654" y="20270"/>
                    <a:pt x="90663" y="20270"/>
                  </a:cubicBezTo>
                  <a:close/>
                  <a:moveTo>
                    <a:pt x="73660" y="19999"/>
                  </a:moveTo>
                  <a:cubicBezTo>
                    <a:pt x="77239" y="20383"/>
                    <a:pt x="80909" y="20927"/>
                    <a:pt x="84648" y="21633"/>
                  </a:cubicBezTo>
                  <a:lnTo>
                    <a:pt x="84598" y="21653"/>
                  </a:lnTo>
                  <a:cubicBezTo>
                    <a:pt x="82612" y="22681"/>
                    <a:pt x="81261" y="24133"/>
                    <a:pt x="80788" y="25735"/>
                  </a:cubicBezTo>
                  <a:cubicBezTo>
                    <a:pt x="79961" y="25070"/>
                    <a:pt x="79134" y="24405"/>
                    <a:pt x="78318" y="23749"/>
                  </a:cubicBezTo>
                  <a:cubicBezTo>
                    <a:pt x="76755" y="22479"/>
                    <a:pt x="75203" y="21229"/>
                    <a:pt x="73660" y="19999"/>
                  </a:cubicBezTo>
                  <a:close/>
                  <a:moveTo>
                    <a:pt x="27059" y="40"/>
                  </a:moveTo>
                  <a:cubicBezTo>
                    <a:pt x="34972" y="40"/>
                    <a:pt x="42971" y="1808"/>
                    <a:pt x="50868" y="5352"/>
                  </a:cubicBezTo>
                  <a:cubicBezTo>
                    <a:pt x="59225" y="9102"/>
                    <a:pt x="66312" y="14263"/>
                    <a:pt x="73418" y="19899"/>
                  </a:cubicBezTo>
                  <a:cubicBezTo>
                    <a:pt x="71957" y="19747"/>
                    <a:pt x="70515" y="19616"/>
                    <a:pt x="69074" y="19516"/>
                  </a:cubicBezTo>
                  <a:cubicBezTo>
                    <a:pt x="66352" y="19327"/>
                    <a:pt x="63683" y="19233"/>
                    <a:pt x="61055" y="19233"/>
                  </a:cubicBezTo>
                  <a:cubicBezTo>
                    <a:pt x="53968" y="19233"/>
                    <a:pt x="47179" y="19920"/>
                    <a:pt x="40464" y="21310"/>
                  </a:cubicBezTo>
                  <a:cubicBezTo>
                    <a:pt x="35827" y="22268"/>
                    <a:pt x="31190" y="23497"/>
                    <a:pt x="26714" y="24697"/>
                  </a:cubicBezTo>
                  <a:cubicBezTo>
                    <a:pt x="18236" y="26955"/>
                    <a:pt x="9476" y="29284"/>
                    <a:pt x="464" y="29808"/>
                  </a:cubicBezTo>
                  <a:cubicBezTo>
                    <a:pt x="454" y="26965"/>
                    <a:pt x="373" y="24133"/>
                    <a:pt x="303" y="21391"/>
                  </a:cubicBezTo>
                  <a:cubicBezTo>
                    <a:pt x="182" y="16743"/>
                    <a:pt x="61" y="11955"/>
                    <a:pt x="252" y="7116"/>
                  </a:cubicBezTo>
                  <a:cubicBezTo>
                    <a:pt x="8879" y="2403"/>
                    <a:pt x="17911" y="40"/>
                    <a:pt x="27059" y="40"/>
                  </a:cubicBezTo>
                  <a:close/>
                  <a:moveTo>
                    <a:pt x="27097" y="0"/>
                  </a:moveTo>
                  <a:cubicBezTo>
                    <a:pt x="26509" y="0"/>
                    <a:pt x="25921" y="10"/>
                    <a:pt x="25333" y="29"/>
                  </a:cubicBezTo>
                  <a:cubicBezTo>
                    <a:pt x="16694" y="312"/>
                    <a:pt x="8236" y="2681"/>
                    <a:pt x="202" y="7066"/>
                  </a:cubicBezTo>
                  <a:lnTo>
                    <a:pt x="192" y="7076"/>
                  </a:lnTo>
                  <a:lnTo>
                    <a:pt x="192" y="7096"/>
                  </a:lnTo>
                  <a:cubicBezTo>
                    <a:pt x="0" y="11935"/>
                    <a:pt x="121" y="16743"/>
                    <a:pt x="242" y="21391"/>
                  </a:cubicBezTo>
                  <a:cubicBezTo>
                    <a:pt x="313" y="24143"/>
                    <a:pt x="383" y="26985"/>
                    <a:pt x="393" y="29838"/>
                  </a:cubicBezTo>
                  <a:lnTo>
                    <a:pt x="393" y="29869"/>
                  </a:lnTo>
                  <a:lnTo>
                    <a:pt x="423" y="29869"/>
                  </a:lnTo>
                  <a:cubicBezTo>
                    <a:pt x="9466" y="29354"/>
                    <a:pt x="18236" y="27016"/>
                    <a:pt x="26724" y="24747"/>
                  </a:cubicBezTo>
                  <a:cubicBezTo>
                    <a:pt x="31210" y="23558"/>
                    <a:pt x="35847" y="22318"/>
                    <a:pt x="40474" y="21360"/>
                  </a:cubicBezTo>
                  <a:cubicBezTo>
                    <a:pt x="47090" y="19996"/>
                    <a:pt x="53913" y="19312"/>
                    <a:pt x="61017" y="19312"/>
                  </a:cubicBezTo>
                  <a:cubicBezTo>
                    <a:pt x="65094" y="19312"/>
                    <a:pt x="69264" y="19537"/>
                    <a:pt x="73539" y="19989"/>
                  </a:cubicBezTo>
                  <a:cubicBezTo>
                    <a:pt x="75102" y="21239"/>
                    <a:pt x="76685" y="22510"/>
                    <a:pt x="78277" y="23790"/>
                  </a:cubicBezTo>
                  <a:cubicBezTo>
                    <a:pt x="79104" y="24465"/>
                    <a:pt x="79941" y="25131"/>
                    <a:pt x="80777" y="25806"/>
                  </a:cubicBezTo>
                  <a:lnTo>
                    <a:pt x="80818" y="25836"/>
                  </a:lnTo>
                  <a:lnTo>
                    <a:pt x="80828" y="25796"/>
                  </a:lnTo>
                  <a:cubicBezTo>
                    <a:pt x="81342" y="24012"/>
                    <a:pt x="82864" y="22600"/>
                    <a:pt x="84759" y="21653"/>
                  </a:cubicBezTo>
                  <a:cubicBezTo>
                    <a:pt x="88852" y="22419"/>
                    <a:pt x="93056" y="23387"/>
                    <a:pt x="97360" y="24546"/>
                  </a:cubicBezTo>
                  <a:lnTo>
                    <a:pt x="97411" y="24556"/>
                  </a:lnTo>
                  <a:lnTo>
                    <a:pt x="97411" y="24556"/>
                  </a:lnTo>
                  <a:lnTo>
                    <a:pt x="97401" y="24506"/>
                  </a:lnTo>
                  <a:cubicBezTo>
                    <a:pt x="97098" y="23145"/>
                    <a:pt x="96231" y="21985"/>
                    <a:pt x="95022" y="21290"/>
                  </a:cubicBezTo>
                  <a:cubicBezTo>
                    <a:pt x="93913" y="20624"/>
                    <a:pt x="92471" y="20251"/>
                    <a:pt x="90858" y="20211"/>
                  </a:cubicBezTo>
                  <a:cubicBezTo>
                    <a:pt x="90775" y="20210"/>
                    <a:pt x="90692" y="20209"/>
                    <a:pt x="90609" y="20209"/>
                  </a:cubicBezTo>
                  <a:cubicBezTo>
                    <a:pt x="88578" y="20209"/>
                    <a:pt x="86580" y="20681"/>
                    <a:pt x="84749" y="21572"/>
                  </a:cubicBezTo>
                  <a:cubicBezTo>
                    <a:pt x="80929" y="20846"/>
                    <a:pt x="77189" y="20292"/>
                    <a:pt x="73539" y="19909"/>
                  </a:cubicBezTo>
                  <a:cubicBezTo>
                    <a:pt x="66402" y="14253"/>
                    <a:pt x="59285" y="9062"/>
                    <a:pt x="50888" y="5292"/>
                  </a:cubicBezTo>
                  <a:cubicBezTo>
                    <a:pt x="43058" y="1780"/>
                    <a:pt x="35071" y="0"/>
                    <a:pt x="270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8" name="Google Shape;998;p13"/>
            <p:cNvSpPr/>
            <p:nvPr/>
          </p:nvSpPr>
          <p:spPr>
            <a:xfrm>
              <a:off x="4388875" y="1527625"/>
              <a:ext cx="2422450" cy="248325"/>
            </a:xfrm>
            <a:custGeom>
              <a:avLst/>
              <a:gdLst/>
              <a:ahLst/>
              <a:cxnLst/>
              <a:rect l="l" t="t" r="r" b="b"/>
              <a:pathLst>
                <a:path w="96898" h="9933" extrusionOk="0">
                  <a:moveTo>
                    <a:pt x="59409" y="1"/>
                  </a:moveTo>
                  <a:cubicBezTo>
                    <a:pt x="52919" y="1"/>
                    <a:pt x="46660" y="570"/>
                    <a:pt x="40465" y="1717"/>
                  </a:cubicBezTo>
                  <a:cubicBezTo>
                    <a:pt x="35465" y="2644"/>
                    <a:pt x="30455" y="3894"/>
                    <a:pt x="25606" y="5094"/>
                  </a:cubicBezTo>
                  <a:cubicBezTo>
                    <a:pt x="17319" y="7151"/>
                    <a:pt x="8751" y="9278"/>
                    <a:pt x="1" y="9872"/>
                  </a:cubicBezTo>
                  <a:lnTo>
                    <a:pt x="1" y="9933"/>
                  </a:lnTo>
                  <a:cubicBezTo>
                    <a:pt x="8751" y="9338"/>
                    <a:pt x="17329" y="7211"/>
                    <a:pt x="25626" y="5155"/>
                  </a:cubicBezTo>
                  <a:cubicBezTo>
                    <a:pt x="30465" y="3955"/>
                    <a:pt x="35475" y="2715"/>
                    <a:pt x="40475" y="1777"/>
                  </a:cubicBezTo>
                  <a:cubicBezTo>
                    <a:pt x="46586" y="644"/>
                    <a:pt x="52876" y="75"/>
                    <a:pt x="59392" y="75"/>
                  </a:cubicBezTo>
                  <a:cubicBezTo>
                    <a:pt x="71071" y="75"/>
                    <a:pt x="83476" y="1902"/>
                    <a:pt x="96877" y="5578"/>
                  </a:cubicBezTo>
                  <a:lnTo>
                    <a:pt x="96897" y="5517"/>
                  </a:lnTo>
                  <a:cubicBezTo>
                    <a:pt x="86897" y="2775"/>
                    <a:pt x="77723" y="1102"/>
                    <a:pt x="68852" y="386"/>
                  </a:cubicBezTo>
                  <a:cubicBezTo>
                    <a:pt x="65640" y="129"/>
                    <a:pt x="62499" y="1"/>
                    <a:pt x="59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9" name="Google Shape;999;p13"/>
            <p:cNvSpPr/>
            <p:nvPr/>
          </p:nvSpPr>
          <p:spPr>
            <a:xfrm>
              <a:off x="4388625" y="1509675"/>
              <a:ext cx="2420175" cy="233025"/>
            </a:xfrm>
            <a:custGeom>
              <a:avLst/>
              <a:gdLst/>
              <a:ahLst/>
              <a:cxnLst/>
              <a:rect l="l" t="t" r="r" b="b"/>
              <a:pathLst>
                <a:path w="96807" h="9321" extrusionOk="0">
                  <a:moveTo>
                    <a:pt x="58211" y="1"/>
                  </a:moveTo>
                  <a:cubicBezTo>
                    <a:pt x="52296" y="1"/>
                    <a:pt x="46561" y="467"/>
                    <a:pt x="40878" y="1407"/>
                  </a:cubicBezTo>
                  <a:cubicBezTo>
                    <a:pt x="35445" y="2314"/>
                    <a:pt x="30001" y="3574"/>
                    <a:pt x="24739" y="4794"/>
                  </a:cubicBezTo>
                  <a:cubicBezTo>
                    <a:pt x="16714" y="6659"/>
                    <a:pt x="8408" y="8584"/>
                    <a:pt x="0" y="9260"/>
                  </a:cubicBezTo>
                  <a:lnTo>
                    <a:pt x="0" y="9320"/>
                  </a:lnTo>
                  <a:cubicBezTo>
                    <a:pt x="8418" y="8645"/>
                    <a:pt x="16714" y="6719"/>
                    <a:pt x="24749" y="4854"/>
                  </a:cubicBezTo>
                  <a:cubicBezTo>
                    <a:pt x="30011" y="3635"/>
                    <a:pt x="35455" y="2374"/>
                    <a:pt x="40888" y="1477"/>
                  </a:cubicBezTo>
                  <a:cubicBezTo>
                    <a:pt x="46506" y="546"/>
                    <a:pt x="52268" y="79"/>
                    <a:pt x="58212" y="79"/>
                  </a:cubicBezTo>
                  <a:cubicBezTo>
                    <a:pt x="70222" y="79"/>
                    <a:pt x="82976" y="1985"/>
                    <a:pt x="96786" y="5822"/>
                  </a:cubicBezTo>
                  <a:lnTo>
                    <a:pt x="96806" y="5762"/>
                  </a:lnTo>
                  <a:cubicBezTo>
                    <a:pt x="86917" y="3020"/>
                    <a:pt x="77834" y="1296"/>
                    <a:pt x="69044" y="499"/>
                  </a:cubicBezTo>
                  <a:cubicBezTo>
                    <a:pt x="65350" y="167"/>
                    <a:pt x="61748" y="1"/>
                    <a:pt x="58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0" name="Google Shape;1000;p13"/>
            <p:cNvSpPr/>
            <p:nvPr/>
          </p:nvSpPr>
          <p:spPr>
            <a:xfrm>
              <a:off x="4388375" y="1492700"/>
              <a:ext cx="2416375" cy="219750"/>
            </a:xfrm>
            <a:custGeom>
              <a:avLst/>
              <a:gdLst/>
              <a:ahLst/>
              <a:cxnLst/>
              <a:rect l="l" t="t" r="r" b="b"/>
              <a:pathLst>
                <a:path w="96655" h="8790" extrusionOk="0">
                  <a:moveTo>
                    <a:pt x="57015" y="0"/>
                  </a:moveTo>
                  <a:cubicBezTo>
                    <a:pt x="51657" y="0"/>
                    <a:pt x="46439" y="379"/>
                    <a:pt x="41261" y="1138"/>
                  </a:cubicBezTo>
                  <a:cubicBezTo>
                    <a:pt x="35334" y="2015"/>
                    <a:pt x="29376" y="3316"/>
                    <a:pt x="23620" y="4576"/>
                  </a:cubicBezTo>
                  <a:cubicBezTo>
                    <a:pt x="15948" y="6249"/>
                    <a:pt x="8005" y="7993"/>
                    <a:pt x="0" y="8729"/>
                  </a:cubicBezTo>
                  <a:lnTo>
                    <a:pt x="0" y="8789"/>
                  </a:lnTo>
                  <a:cubicBezTo>
                    <a:pt x="8015" y="8054"/>
                    <a:pt x="15948" y="6320"/>
                    <a:pt x="23630" y="4636"/>
                  </a:cubicBezTo>
                  <a:cubicBezTo>
                    <a:pt x="29386" y="3376"/>
                    <a:pt x="35344" y="2076"/>
                    <a:pt x="41271" y="1199"/>
                  </a:cubicBezTo>
                  <a:cubicBezTo>
                    <a:pt x="46382" y="446"/>
                    <a:pt x="51611" y="69"/>
                    <a:pt x="56985" y="69"/>
                  </a:cubicBezTo>
                  <a:cubicBezTo>
                    <a:pt x="69321" y="69"/>
                    <a:pt x="82425" y="2058"/>
                    <a:pt x="96645" y="6068"/>
                  </a:cubicBezTo>
                  <a:lnTo>
                    <a:pt x="96655" y="6007"/>
                  </a:lnTo>
                  <a:cubicBezTo>
                    <a:pt x="86877" y="3255"/>
                    <a:pt x="77895" y="1491"/>
                    <a:pt x="69185" y="624"/>
                  </a:cubicBezTo>
                  <a:cubicBezTo>
                    <a:pt x="65025" y="208"/>
                    <a:pt x="60981" y="0"/>
                    <a:pt x="57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1" name="Google Shape;1001;p13"/>
            <p:cNvSpPr/>
            <p:nvPr/>
          </p:nvSpPr>
          <p:spPr>
            <a:xfrm>
              <a:off x="4388125" y="1476750"/>
              <a:ext cx="2411850" cy="208725"/>
            </a:xfrm>
            <a:custGeom>
              <a:avLst/>
              <a:gdLst/>
              <a:ahLst/>
              <a:cxnLst/>
              <a:rect l="l" t="t" r="r" b="b"/>
              <a:pathLst>
                <a:path w="96474" h="8349" extrusionOk="0">
                  <a:moveTo>
                    <a:pt x="55808" y="0"/>
                  </a:moveTo>
                  <a:cubicBezTo>
                    <a:pt x="51002" y="0"/>
                    <a:pt x="46303" y="303"/>
                    <a:pt x="41634" y="909"/>
                  </a:cubicBezTo>
                  <a:cubicBezTo>
                    <a:pt x="35102" y="1766"/>
                    <a:pt x="28559" y="3117"/>
                    <a:pt x="22228" y="4427"/>
                  </a:cubicBezTo>
                  <a:cubicBezTo>
                    <a:pt x="14990" y="5929"/>
                    <a:pt x="7500" y="7492"/>
                    <a:pt x="0" y="8288"/>
                  </a:cubicBezTo>
                  <a:lnTo>
                    <a:pt x="0" y="8349"/>
                  </a:lnTo>
                  <a:cubicBezTo>
                    <a:pt x="7511" y="7552"/>
                    <a:pt x="15001" y="6000"/>
                    <a:pt x="22249" y="4498"/>
                  </a:cubicBezTo>
                  <a:cubicBezTo>
                    <a:pt x="28569" y="3177"/>
                    <a:pt x="35112" y="1827"/>
                    <a:pt x="41634" y="980"/>
                  </a:cubicBezTo>
                  <a:cubicBezTo>
                    <a:pt x="46252" y="377"/>
                    <a:pt x="50965" y="75"/>
                    <a:pt x="55794" y="75"/>
                  </a:cubicBezTo>
                  <a:cubicBezTo>
                    <a:pt x="68419" y="75"/>
                    <a:pt x="81840" y="2142"/>
                    <a:pt x="96453" y="6312"/>
                  </a:cubicBezTo>
                  <a:lnTo>
                    <a:pt x="96473" y="6252"/>
                  </a:lnTo>
                  <a:cubicBezTo>
                    <a:pt x="86796" y="3490"/>
                    <a:pt x="77915" y="1695"/>
                    <a:pt x="69296" y="758"/>
                  </a:cubicBezTo>
                  <a:cubicBezTo>
                    <a:pt x="64672" y="253"/>
                    <a:pt x="60195" y="0"/>
                    <a:pt x="55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2" name="Google Shape;1002;p13"/>
            <p:cNvSpPr/>
            <p:nvPr/>
          </p:nvSpPr>
          <p:spPr>
            <a:xfrm>
              <a:off x="4387625" y="1461725"/>
              <a:ext cx="2406300" cy="199575"/>
            </a:xfrm>
            <a:custGeom>
              <a:avLst/>
              <a:gdLst/>
              <a:ahLst/>
              <a:cxnLst/>
              <a:rect l="l" t="t" r="r" b="b"/>
              <a:pathLst>
                <a:path w="96252" h="7983" extrusionOk="0">
                  <a:moveTo>
                    <a:pt x="54631" y="1"/>
                  </a:moveTo>
                  <a:cubicBezTo>
                    <a:pt x="50354" y="1"/>
                    <a:pt x="46157" y="238"/>
                    <a:pt x="41987" y="714"/>
                  </a:cubicBezTo>
                  <a:cubicBezTo>
                    <a:pt x="34779" y="1540"/>
                    <a:pt x="27541" y="2982"/>
                    <a:pt x="20555" y="4373"/>
                  </a:cubicBezTo>
                  <a:cubicBezTo>
                    <a:pt x="13851" y="5704"/>
                    <a:pt x="6916" y="7085"/>
                    <a:pt x="0" y="7922"/>
                  </a:cubicBezTo>
                  <a:lnTo>
                    <a:pt x="10" y="7982"/>
                  </a:lnTo>
                  <a:cubicBezTo>
                    <a:pt x="6926" y="7145"/>
                    <a:pt x="13861" y="5764"/>
                    <a:pt x="20565" y="4434"/>
                  </a:cubicBezTo>
                  <a:cubicBezTo>
                    <a:pt x="27561" y="3032"/>
                    <a:pt x="34779" y="1601"/>
                    <a:pt x="41987" y="774"/>
                  </a:cubicBezTo>
                  <a:cubicBezTo>
                    <a:pt x="46090" y="309"/>
                    <a:pt x="50268" y="75"/>
                    <a:pt x="54537" y="75"/>
                  </a:cubicBezTo>
                  <a:cubicBezTo>
                    <a:pt x="67459" y="75"/>
                    <a:pt x="81213" y="2216"/>
                    <a:pt x="96231" y="6551"/>
                  </a:cubicBezTo>
                  <a:lnTo>
                    <a:pt x="96252" y="6480"/>
                  </a:lnTo>
                  <a:cubicBezTo>
                    <a:pt x="86685" y="3728"/>
                    <a:pt x="77894" y="1903"/>
                    <a:pt x="69376" y="895"/>
                  </a:cubicBezTo>
                  <a:cubicBezTo>
                    <a:pt x="64311" y="299"/>
                    <a:pt x="59421" y="1"/>
                    <a:pt x="54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3" name="Google Shape;1003;p13"/>
            <p:cNvSpPr/>
            <p:nvPr/>
          </p:nvSpPr>
          <p:spPr>
            <a:xfrm>
              <a:off x="4387375" y="1447925"/>
              <a:ext cx="2399500" cy="191700"/>
            </a:xfrm>
            <a:custGeom>
              <a:avLst/>
              <a:gdLst/>
              <a:ahLst/>
              <a:cxnLst/>
              <a:rect l="l" t="t" r="r" b="b"/>
              <a:pathLst>
                <a:path w="95980" h="7668" extrusionOk="0">
                  <a:moveTo>
                    <a:pt x="53410" y="1"/>
                  </a:moveTo>
                  <a:cubicBezTo>
                    <a:pt x="49664" y="1"/>
                    <a:pt x="45976" y="181"/>
                    <a:pt x="42309" y="540"/>
                  </a:cubicBezTo>
                  <a:cubicBezTo>
                    <a:pt x="34305" y="1336"/>
                    <a:pt x="26281" y="2889"/>
                    <a:pt x="18518" y="4381"/>
                  </a:cubicBezTo>
                  <a:cubicBezTo>
                    <a:pt x="12470" y="5550"/>
                    <a:pt x="6210" y="6770"/>
                    <a:pt x="0" y="7607"/>
                  </a:cubicBezTo>
                  <a:lnTo>
                    <a:pt x="0" y="7667"/>
                  </a:lnTo>
                  <a:cubicBezTo>
                    <a:pt x="6220" y="6830"/>
                    <a:pt x="12480" y="5621"/>
                    <a:pt x="18529" y="4451"/>
                  </a:cubicBezTo>
                  <a:cubicBezTo>
                    <a:pt x="26291" y="2949"/>
                    <a:pt x="34315" y="1397"/>
                    <a:pt x="42309" y="611"/>
                  </a:cubicBezTo>
                  <a:cubicBezTo>
                    <a:pt x="45926" y="253"/>
                    <a:pt x="49603" y="74"/>
                    <a:pt x="53350" y="74"/>
                  </a:cubicBezTo>
                  <a:cubicBezTo>
                    <a:pt x="66523" y="74"/>
                    <a:pt x="80571" y="2289"/>
                    <a:pt x="95969" y="6770"/>
                  </a:cubicBezTo>
                  <a:lnTo>
                    <a:pt x="95979" y="6709"/>
                  </a:lnTo>
                  <a:cubicBezTo>
                    <a:pt x="86523" y="3957"/>
                    <a:pt x="77834" y="2103"/>
                    <a:pt x="69416" y="1044"/>
                  </a:cubicBezTo>
                  <a:cubicBezTo>
                    <a:pt x="63906" y="347"/>
                    <a:pt x="58602" y="1"/>
                    <a:pt x="53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4" name="Google Shape;1004;p13"/>
            <p:cNvSpPr/>
            <p:nvPr/>
          </p:nvSpPr>
          <p:spPr>
            <a:xfrm>
              <a:off x="4386850" y="1434850"/>
              <a:ext cx="2392200" cy="185875"/>
            </a:xfrm>
            <a:custGeom>
              <a:avLst/>
              <a:gdLst/>
              <a:ahLst/>
              <a:cxnLst/>
              <a:rect l="l" t="t" r="r" b="b"/>
              <a:pathLst>
                <a:path w="95688" h="7435" extrusionOk="0">
                  <a:moveTo>
                    <a:pt x="52264" y="1"/>
                  </a:moveTo>
                  <a:cubicBezTo>
                    <a:pt x="49017" y="1"/>
                    <a:pt x="45811" y="136"/>
                    <a:pt x="42622" y="408"/>
                  </a:cubicBezTo>
                  <a:cubicBezTo>
                    <a:pt x="33691" y="1154"/>
                    <a:pt x="24749" y="2867"/>
                    <a:pt x="16110" y="4511"/>
                  </a:cubicBezTo>
                  <a:cubicBezTo>
                    <a:pt x="10838" y="5519"/>
                    <a:pt x="5384" y="6557"/>
                    <a:pt x="1" y="7363"/>
                  </a:cubicBezTo>
                  <a:lnTo>
                    <a:pt x="11" y="7434"/>
                  </a:lnTo>
                  <a:cubicBezTo>
                    <a:pt x="5394" y="6618"/>
                    <a:pt x="10848" y="5579"/>
                    <a:pt x="16120" y="4571"/>
                  </a:cubicBezTo>
                  <a:cubicBezTo>
                    <a:pt x="24759" y="2928"/>
                    <a:pt x="33701" y="1224"/>
                    <a:pt x="42622" y="468"/>
                  </a:cubicBezTo>
                  <a:cubicBezTo>
                    <a:pt x="45750" y="204"/>
                    <a:pt x="48924" y="72"/>
                    <a:pt x="52151" y="72"/>
                  </a:cubicBezTo>
                  <a:cubicBezTo>
                    <a:pt x="65564" y="72"/>
                    <a:pt x="79895" y="2359"/>
                    <a:pt x="95668" y="6990"/>
                  </a:cubicBezTo>
                  <a:lnTo>
                    <a:pt x="95688" y="6930"/>
                  </a:lnTo>
                  <a:cubicBezTo>
                    <a:pt x="86333" y="4188"/>
                    <a:pt x="77754" y="2313"/>
                    <a:pt x="69437" y="1194"/>
                  </a:cubicBezTo>
                  <a:cubicBezTo>
                    <a:pt x="63506" y="399"/>
                    <a:pt x="57824" y="1"/>
                    <a:pt x="52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 name="Google Shape;1005;p13"/>
            <p:cNvSpPr/>
            <p:nvPr/>
          </p:nvSpPr>
          <p:spPr>
            <a:xfrm>
              <a:off x="4386350" y="1422950"/>
              <a:ext cx="2384125" cy="180875"/>
            </a:xfrm>
            <a:custGeom>
              <a:avLst/>
              <a:gdLst/>
              <a:ahLst/>
              <a:cxnLst/>
              <a:rect l="l" t="t" r="r" b="b"/>
              <a:pathLst>
                <a:path w="95365" h="7235" extrusionOk="0">
                  <a:moveTo>
                    <a:pt x="51111" y="0"/>
                  </a:moveTo>
                  <a:cubicBezTo>
                    <a:pt x="48356" y="0"/>
                    <a:pt x="45629" y="97"/>
                    <a:pt x="42915" y="289"/>
                  </a:cubicBezTo>
                  <a:cubicBezTo>
                    <a:pt x="32925" y="995"/>
                    <a:pt x="22914" y="2900"/>
                    <a:pt x="13247" y="4755"/>
                  </a:cubicBezTo>
                  <a:cubicBezTo>
                    <a:pt x="8912" y="5581"/>
                    <a:pt x="4426" y="6438"/>
                    <a:pt x="1" y="7174"/>
                  </a:cubicBezTo>
                  <a:lnTo>
                    <a:pt x="11" y="7235"/>
                  </a:lnTo>
                  <a:cubicBezTo>
                    <a:pt x="4436" y="6499"/>
                    <a:pt x="8922" y="5642"/>
                    <a:pt x="13267" y="4815"/>
                  </a:cubicBezTo>
                  <a:cubicBezTo>
                    <a:pt x="22935" y="2960"/>
                    <a:pt x="32935" y="1055"/>
                    <a:pt x="42925" y="349"/>
                  </a:cubicBezTo>
                  <a:cubicBezTo>
                    <a:pt x="45573" y="161"/>
                    <a:pt x="48257" y="67"/>
                    <a:pt x="50980" y="67"/>
                  </a:cubicBezTo>
                  <a:cubicBezTo>
                    <a:pt x="64591" y="67"/>
                    <a:pt x="79191" y="2425"/>
                    <a:pt x="95345" y="7204"/>
                  </a:cubicBezTo>
                  <a:lnTo>
                    <a:pt x="95365" y="7144"/>
                  </a:lnTo>
                  <a:cubicBezTo>
                    <a:pt x="86101" y="4402"/>
                    <a:pt x="77613" y="2507"/>
                    <a:pt x="69427" y="1347"/>
                  </a:cubicBezTo>
                  <a:cubicBezTo>
                    <a:pt x="63084" y="446"/>
                    <a:pt x="57032" y="0"/>
                    <a:pt x="511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 name="Google Shape;1006;p13"/>
            <p:cNvSpPr/>
            <p:nvPr/>
          </p:nvSpPr>
          <p:spPr>
            <a:xfrm>
              <a:off x="4385600" y="1411625"/>
              <a:ext cx="2375300" cy="185400"/>
            </a:xfrm>
            <a:custGeom>
              <a:avLst/>
              <a:gdLst/>
              <a:ahLst/>
              <a:cxnLst/>
              <a:rect l="l" t="t" r="r" b="b"/>
              <a:pathLst>
                <a:path w="95012" h="7416" extrusionOk="0">
                  <a:moveTo>
                    <a:pt x="49971" y="0"/>
                  </a:moveTo>
                  <a:cubicBezTo>
                    <a:pt x="47698" y="0"/>
                    <a:pt x="45443" y="66"/>
                    <a:pt x="43197" y="198"/>
                  </a:cubicBezTo>
                  <a:cubicBezTo>
                    <a:pt x="31967" y="843"/>
                    <a:pt x="20737" y="3040"/>
                    <a:pt x="9890" y="5157"/>
                  </a:cubicBezTo>
                  <a:cubicBezTo>
                    <a:pt x="6644" y="5782"/>
                    <a:pt x="3297" y="6448"/>
                    <a:pt x="1" y="7042"/>
                  </a:cubicBezTo>
                  <a:lnTo>
                    <a:pt x="11" y="7103"/>
                  </a:lnTo>
                  <a:cubicBezTo>
                    <a:pt x="3307" y="6498"/>
                    <a:pt x="6664" y="5843"/>
                    <a:pt x="9900" y="5218"/>
                  </a:cubicBezTo>
                  <a:cubicBezTo>
                    <a:pt x="20747" y="3101"/>
                    <a:pt x="31977" y="913"/>
                    <a:pt x="43207" y="258"/>
                  </a:cubicBezTo>
                  <a:cubicBezTo>
                    <a:pt x="45368" y="134"/>
                    <a:pt x="47554" y="72"/>
                    <a:pt x="49767" y="72"/>
                  </a:cubicBezTo>
                  <a:cubicBezTo>
                    <a:pt x="63567" y="72"/>
                    <a:pt x="78433" y="2490"/>
                    <a:pt x="94992" y="7415"/>
                  </a:cubicBezTo>
                  <a:lnTo>
                    <a:pt x="95012" y="7355"/>
                  </a:lnTo>
                  <a:cubicBezTo>
                    <a:pt x="85849" y="4623"/>
                    <a:pt x="77471" y="2718"/>
                    <a:pt x="69397" y="1508"/>
                  </a:cubicBezTo>
                  <a:cubicBezTo>
                    <a:pt x="62655" y="502"/>
                    <a:pt x="56245" y="0"/>
                    <a:pt x="499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 name="Google Shape;1007;p13"/>
            <p:cNvSpPr/>
            <p:nvPr/>
          </p:nvSpPr>
          <p:spPr>
            <a:xfrm>
              <a:off x="4385350" y="1401250"/>
              <a:ext cx="2365225" cy="190475"/>
            </a:xfrm>
            <a:custGeom>
              <a:avLst/>
              <a:gdLst/>
              <a:ahLst/>
              <a:cxnLst/>
              <a:rect l="l" t="t" r="r" b="b"/>
              <a:pathLst>
                <a:path w="94609" h="7619" extrusionOk="0">
                  <a:moveTo>
                    <a:pt x="48763" y="0"/>
                  </a:moveTo>
                  <a:cubicBezTo>
                    <a:pt x="46985" y="0"/>
                    <a:pt x="45219" y="40"/>
                    <a:pt x="43459" y="119"/>
                  </a:cubicBezTo>
                  <a:cubicBezTo>
                    <a:pt x="30777" y="703"/>
                    <a:pt x="18146" y="3264"/>
                    <a:pt x="5918" y="5754"/>
                  </a:cubicBezTo>
                  <a:cubicBezTo>
                    <a:pt x="3982" y="6147"/>
                    <a:pt x="1976" y="6560"/>
                    <a:pt x="0" y="6953"/>
                  </a:cubicBezTo>
                  <a:lnTo>
                    <a:pt x="11" y="7014"/>
                  </a:lnTo>
                  <a:cubicBezTo>
                    <a:pt x="1976" y="6621"/>
                    <a:pt x="3992" y="6207"/>
                    <a:pt x="5928" y="5814"/>
                  </a:cubicBezTo>
                  <a:cubicBezTo>
                    <a:pt x="18146" y="3334"/>
                    <a:pt x="30787" y="764"/>
                    <a:pt x="43459" y="189"/>
                  </a:cubicBezTo>
                  <a:cubicBezTo>
                    <a:pt x="45241" y="109"/>
                    <a:pt x="47032" y="68"/>
                    <a:pt x="48836" y="68"/>
                  </a:cubicBezTo>
                  <a:cubicBezTo>
                    <a:pt x="62799" y="68"/>
                    <a:pt x="77492" y="2503"/>
                    <a:pt x="94588" y="7619"/>
                  </a:cubicBezTo>
                  <a:lnTo>
                    <a:pt x="94609" y="7558"/>
                  </a:lnTo>
                  <a:cubicBezTo>
                    <a:pt x="85546" y="4836"/>
                    <a:pt x="77270" y="2911"/>
                    <a:pt x="69326" y="1671"/>
                  </a:cubicBezTo>
                  <a:cubicBezTo>
                    <a:pt x="62165" y="550"/>
                    <a:pt x="55387" y="0"/>
                    <a:pt x="487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8" name="Google Shape;1008;p13"/>
            <p:cNvSpPr/>
            <p:nvPr/>
          </p:nvSpPr>
          <p:spPr>
            <a:xfrm>
              <a:off x="4384600" y="1391900"/>
              <a:ext cx="2355150" cy="195300"/>
            </a:xfrm>
            <a:custGeom>
              <a:avLst/>
              <a:gdLst/>
              <a:ahLst/>
              <a:cxnLst/>
              <a:rect l="l" t="t" r="r" b="b"/>
              <a:pathLst>
                <a:path w="94206" h="7812" extrusionOk="0">
                  <a:moveTo>
                    <a:pt x="47720" y="0"/>
                  </a:moveTo>
                  <a:cubicBezTo>
                    <a:pt x="46378" y="0"/>
                    <a:pt x="45042" y="23"/>
                    <a:pt x="43710" y="69"/>
                  </a:cubicBezTo>
                  <a:cubicBezTo>
                    <a:pt x="29355" y="543"/>
                    <a:pt x="15091" y="3638"/>
                    <a:pt x="1291" y="6622"/>
                  </a:cubicBezTo>
                  <a:lnTo>
                    <a:pt x="0" y="6894"/>
                  </a:lnTo>
                  <a:lnTo>
                    <a:pt x="10" y="6954"/>
                  </a:lnTo>
                  <a:lnTo>
                    <a:pt x="1301" y="6682"/>
                  </a:lnTo>
                  <a:cubicBezTo>
                    <a:pt x="15101" y="3698"/>
                    <a:pt x="29366" y="614"/>
                    <a:pt x="43710" y="130"/>
                  </a:cubicBezTo>
                  <a:cubicBezTo>
                    <a:pt x="45034" y="85"/>
                    <a:pt x="46364" y="63"/>
                    <a:pt x="47700" y="63"/>
                  </a:cubicBezTo>
                  <a:cubicBezTo>
                    <a:pt x="61803" y="63"/>
                    <a:pt x="76699" y="2553"/>
                    <a:pt x="94185" y="7811"/>
                  </a:cubicBezTo>
                  <a:lnTo>
                    <a:pt x="94205" y="7751"/>
                  </a:lnTo>
                  <a:cubicBezTo>
                    <a:pt x="85223" y="5049"/>
                    <a:pt x="77058" y="3114"/>
                    <a:pt x="69255" y="1843"/>
                  </a:cubicBezTo>
                  <a:cubicBezTo>
                    <a:pt x="61724" y="611"/>
                    <a:pt x="54639" y="0"/>
                    <a:pt x="477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9" name="Google Shape;1009;p13"/>
            <p:cNvSpPr/>
            <p:nvPr/>
          </p:nvSpPr>
          <p:spPr>
            <a:xfrm>
              <a:off x="4383825" y="1383075"/>
              <a:ext cx="2344325" cy="200350"/>
            </a:xfrm>
            <a:custGeom>
              <a:avLst/>
              <a:gdLst/>
              <a:ahLst/>
              <a:cxnLst/>
              <a:rect l="l" t="t" r="r" b="b"/>
              <a:pathLst>
                <a:path w="93773" h="8014" extrusionOk="0">
                  <a:moveTo>
                    <a:pt x="46573" y="0"/>
                  </a:moveTo>
                  <a:cubicBezTo>
                    <a:pt x="45696" y="0"/>
                    <a:pt x="44823" y="10"/>
                    <a:pt x="43953" y="29"/>
                  </a:cubicBezTo>
                  <a:cubicBezTo>
                    <a:pt x="29094" y="362"/>
                    <a:pt x="14679" y="3467"/>
                    <a:pt x="1" y="6884"/>
                  </a:cubicBezTo>
                  <a:lnTo>
                    <a:pt x="11" y="6945"/>
                  </a:lnTo>
                  <a:cubicBezTo>
                    <a:pt x="14689" y="3527"/>
                    <a:pt x="29104" y="422"/>
                    <a:pt x="43953" y="100"/>
                  </a:cubicBezTo>
                  <a:cubicBezTo>
                    <a:pt x="44847" y="79"/>
                    <a:pt x="45743" y="69"/>
                    <a:pt x="46643" y="69"/>
                  </a:cubicBezTo>
                  <a:cubicBezTo>
                    <a:pt x="60831" y="69"/>
                    <a:pt x="75883" y="2619"/>
                    <a:pt x="93752" y="8013"/>
                  </a:cubicBezTo>
                  <a:lnTo>
                    <a:pt x="93772" y="7953"/>
                  </a:lnTo>
                  <a:cubicBezTo>
                    <a:pt x="75874" y="2550"/>
                    <a:pt x="60784" y="0"/>
                    <a:pt x="465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1010;p13"/>
            <p:cNvSpPr/>
            <p:nvPr/>
          </p:nvSpPr>
          <p:spPr>
            <a:xfrm>
              <a:off x="4383075" y="1375050"/>
              <a:ext cx="2332975" cy="205350"/>
            </a:xfrm>
            <a:custGeom>
              <a:avLst/>
              <a:gdLst/>
              <a:ahLst/>
              <a:cxnLst/>
              <a:rect l="l" t="t" r="r" b="b"/>
              <a:pathLst>
                <a:path w="93319" h="8214" extrusionOk="0">
                  <a:moveTo>
                    <a:pt x="45482" y="0"/>
                  </a:moveTo>
                  <a:cubicBezTo>
                    <a:pt x="45052" y="0"/>
                    <a:pt x="44623" y="3"/>
                    <a:pt x="44195" y="7"/>
                  </a:cubicBezTo>
                  <a:cubicBezTo>
                    <a:pt x="28862" y="189"/>
                    <a:pt x="13892" y="3425"/>
                    <a:pt x="1" y="6903"/>
                  </a:cubicBezTo>
                  <a:lnTo>
                    <a:pt x="21" y="6963"/>
                  </a:lnTo>
                  <a:cubicBezTo>
                    <a:pt x="13902" y="3485"/>
                    <a:pt x="28872" y="249"/>
                    <a:pt x="44195" y="78"/>
                  </a:cubicBezTo>
                  <a:cubicBezTo>
                    <a:pt x="44648" y="73"/>
                    <a:pt x="45102" y="70"/>
                    <a:pt x="45557" y="70"/>
                  </a:cubicBezTo>
                  <a:cubicBezTo>
                    <a:pt x="59801" y="70"/>
                    <a:pt x="75011" y="2674"/>
                    <a:pt x="93298" y="8213"/>
                  </a:cubicBezTo>
                  <a:lnTo>
                    <a:pt x="93319" y="8153"/>
                  </a:lnTo>
                  <a:cubicBezTo>
                    <a:pt x="74999" y="2604"/>
                    <a:pt x="59748" y="0"/>
                    <a:pt x="454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13"/>
            <p:cNvSpPr/>
            <p:nvPr/>
          </p:nvSpPr>
          <p:spPr>
            <a:xfrm>
              <a:off x="4382575" y="1367650"/>
              <a:ext cx="2320875" cy="210225"/>
            </a:xfrm>
            <a:custGeom>
              <a:avLst/>
              <a:gdLst/>
              <a:ahLst/>
              <a:cxnLst/>
              <a:rect l="l" t="t" r="r" b="b"/>
              <a:pathLst>
                <a:path w="92835" h="8409" extrusionOk="0">
                  <a:moveTo>
                    <a:pt x="44406" y="1"/>
                  </a:moveTo>
                  <a:cubicBezTo>
                    <a:pt x="28005" y="11"/>
                    <a:pt x="12057" y="3721"/>
                    <a:pt x="1" y="6947"/>
                  </a:cubicBezTo>
                  <a:lnTo>
                    <a:pt x="11" y="7007"/>
                  </a:lnTo>
                  <a:cubicBezTo>
                    <a:pt x="12067" y="3781"/>
                    <a:pt x="28015" y="82"/>
                    <a:pt x="44406" y="72"/>
                  </a:cubicBezTo>
                  <a:lnTo>
                    <a:pt x="44467" y="72"/>
                  </a:lnTo>
                  <a:cubicBezTo>
                    <a:pt x="58721" y="72"/>
                    <a:pt x="74094" y="2723"/>
                    <a:pt x="92814" y="8408"/>
                  </a:cubicBezTo>
                  <a:lnTo>
                    <a:pt x="92835" y="8348"/>
                  </a:lnTo>
                  <a:cubicBezTo>
                    <a:pt x="84064" y="5686"/>
                    <a:pt x="76242" y="3731"/>
                    <a:pt x="68923" y="2380"/>
                  </a:cubicBezTo>
                  <a:cubicBezTo>
                    <a:pt x="60253" y="777"/>
                    <a:pt x="52259" y="1"/>
                    <a:pt x="44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012;p13"/>
            <p:cNvSpPr/>
            <p:nvPr/>
          </p:nvSpPr>
          <p:spPr>
            <a:xfrm>
              <a:off x="4381575" y="1360975"/>
              <a:ext cx="2308525" cy="215125"/>
            </a:xfrm>
            <a:custGeom>
              <a:avLst/>
              <a:gdLst/>
              <a:ahLst/>
              <a:cxnLst/>
              <a:rect l="l" t="t" r="r" b="b"/>
              <a:pathLst>
                <a:path w="92341" h="8605" extrusionOk="0">
                  <a:moveTo>
                    <a:pt x="43522" y="0"/>
                  </a:moveTo>
                  <a:cubicBezTo>
                    <a:pt x="30620" y="0"/>
                    <a:pt x="16758" y="2229"/>
                    <a:pt x="0" y="7002"/>
                  </a:cubicBezTo>
                  <a:lnTo>
                    <a:pt x="20" y="7062"/>
                  </a:lnTo>
                  <a:cubicBezTo>
                    <a:pt x="16771" y="2299"/>
                    <a:pt x="30634" y="61"/>
                    <a:pt x="43527" y="61"/>
                  </a:cubicBezTo>
                  <a:cubicBezTo>
                    <a:pt x="43895" y="61"/>
                    <a:pt x="44262" y="63"/>
                    <a:pt x="44628" y="66"/>
                  </a:cubicBezTo>
                  <a:cubicBezTo>
                    <a:pt x="58711" y="207"/>
                    <a:pt x="73419" y="2839"/>
                    <a:pt x="92340" y="8605"/>
                  </a:cubicBezTo>
                  <a:lnTo>
                    <a:pt x="92340" y="8544"/>
                  </a:lnTo>
                  <a:cubicBezTo>
                    <a:pt x="83630" y="5893"/>
                    <a:pt x="75919" y="3927"/>
                    <a:pt x="68781" y="2566"/>
                  </a:cubicBezTo>
                  <a:cubicBezTo>
                    <a:pt x="60193" y="913"/>
                    <a:pt x="52289" y="76"/>
                    <a:pt x="44628" y="6"/>
                  </a:cubicBezTo>
                  <a:cubicBezTo>
                    <a:pt x="44260" y="2"/>
                    <a:pt x="43891" y="0"/>
                    <a:pt x="43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3" name="Google Shape;1013;p13"/>
            <p:cNvSpPr/>
            <p:nvPr/>
          </p:nvSpPr>
          <p:spPr>
            <a:xfrm>
              <a:off x="4381075" y="1354550"/>
              <a:ext cx="2295925" cy="220550"/>
            </a:xfrm>
            <a:custGeom>
              <a:avLst/>
              <a:gdLst/>
              <a:ahLst/>
              <a:cxnLst/>
              <a:rect l="l" t="t" r="r" b="b"/>
              <a:pathLst>
                <a:path w="91837" h="8822" extrusionOk="0">
                  <a:moveTo>
                    <a:pt x="42670" y="0"/>
                  </a:moveTo>
                  <a:cubicBezTo>
                    <a:pt x="36057" y="0"/>
                    <a:pt x="29319" y="585"/>
                    <a:pt x="22148" y="1785"/>
                  </a:cubicBezTo>
                  <a:cubicBezTo>
                    <a:pt x="15182" y="2954"/>
                    <a:pt x="7934" y="4698"/>
                    <a:pt x="0" y="7088"/>
                  </a:cubicBezTo>
                  <a:lnTo>
                    <a:pt x="10" y="7148"/>
                  </a:lnTo>
                  <a:cubicBezTo>
                    <a:pt x="15947" y="2340"/>
                    <a:pt x="29529" y="68"/>
                    <a:pt x="42529" y="68"/>
                  </a:cubicBezTo>
                  <a:cubicBezTo>
                    <a:pt x="43295" y="68"/>
                    <a:pt x="44058" y="76"/>
                    <a:pt x="44819" y="91"/>
                  </a:cubicBezTo>
                  <a:cubicBezTo>
                    <a:pt x="62340" y="444"/>
                    <a:pt x="79134" y="4940"/>
                    <a:pt x="91826" y="8821"/>
                  </a:cubicBezTo>
                  <a:lnTo>
                    <a:pt x="91836" y="8761"/>
                  </a:lnTo>
                  <a:cubicBezTo>
                    <a:pt x="79144" y="4880"/>
                    <a:pt x="62340" y="384"/>
                    <a:pt x="44829" y="21"/>
                  </a:cubicBezTo>
                  <a:cubicBezTo>
                    <a:pt x="44111" y="7"/>
                    <a:pt x="43391" y="0"/>
                    <a:pt x="426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4" name="Google Shape;1014;p13"/>
            <p:cNvSpPr/>
            <p:nvPr/>
          </p:nvSpPr>
          <p:spPr>
            <a:xfrm>
              <a:off x="4380300" y="1348800"/>
              <a:ext cx="2283325" cy="225800"/>
            </a:xfrm>
            <a:custGeom>
              <a:avLst/>
              <a:gdLst/>
              <a:ahLst/>
              <a:cxnLst/>
              <a:rect l="l" t="t" r="r" b="b"/>
              <a:pathLst>
                <a:path w="91333" h="9032" extrusionOk="0">
                  <a:moveTo>
                    <a:pt x="41811" y="0"/>
                  </a:moveTo>
                  <a:cubicBezTo>
                    <a:pt x="28839" y="0"/>
                    <a:pt x="15125" y="2356"/>
                    <a:pt x="1" y="7186"/>
                  </a:cubicBezTo>
                  <a:lnTo>
                    <a:pt x="31" y="7247"/>
                  </a:lnTo>
                  <a:cubicBezTo>
                    <a:pt x="15146" y="2417"/>
                    <a:pt x="28851" y="61"/>
                    <a:pt x="41813" y="61"/>
                  </a:cubicBezTo>
                  <a:cubicBezTo>
                    <a:pt x="42891" y="61"/>
                    <a:pt x="43964" y="77"/>
                    <a:pt x="45032" y="110"/>
                  </a:cubicBezTo>
                  <a:cubicBezTo>
                    <a:pt x="61846" y="624"/>
                    <a:pt x="77865" y="4908"/>
                    <a:pt x="91303" y="9031"/>
                  </a:cubicBezTo>
                  <a:lnTo>
                    <a:pt x="91333" y="8971"/>
                  </a:lnTo>
                  <a:cubicBezTo>
                    <a:pt x="82542" y="6279"/>
                    <a:pt x="75274" y="4364"/>
                    <a:pt x="68470" y="2963"/>
                  </a:cubicBezTo>
                  <a:cubicBezTo>
                    <a:pt x="60062" y="1229"/>
                    <a:pt x="52401" y="271"/>
                    <a:pt x="45032" y="49"/>
                  </a:cubicBezTo>
                  <a:cubicBezTo>
                    <a:pt x="43963" y="17"/>
                    <a:pt x="42890" y="0"/>
                    <a:pt x="41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5" name="Google Shape;1015;p13"/>
            <p:cNvSpPr/>
            <p:nvPr/>
          </p:nvSpPr>
          <p:spPr>
            <a:xfrm>
              <a:off x="4379800" y="1343300"/>
              <a:ext cx="2269475" cy="231550"/>
            </a:xfrm>
            <a:custGeom>
              <a:avLst/>
              <a:gdLst/>
              <a:ahLst/>
              <a:cxnLst/>
              <a:rect l="l" t="t" r="r" b="b"/>
              <a:pathLst>
                <a:path w="90779" h="9262" extrusionOk="0">
                  <a:moveTo>
                    <a:pt x="40944" y="1"/>
                  </a:moveTo>
                  <a:cubicBezTo>
                    <a:pt x="27996" y="1"/>
                    <a:pt x="14554" y="2393"/>
                    <a:pt x="1" y="7296"/>
                  </a:cubicBezTo>
                  <a:lnTo>
                    <a:pt x="21" y="7356"/>
                  </a:lnTo>
                  <a:cubicBezTo>
                    <a:pt x="14570" y="2461"/>
                    <a:pt x="28014" y="61"/>
                    <a:pt x="40959" y="61"/>
                  </a:cubicBezTo>
                  <a:cubicBezTo>
                    <a:pt x="42383" y="61"/>
                    <a:pt x="43800" y="90"/>
                    <a:pt x="45213" y="148"/>
                  </a:cubicBezTo>
                  <a:cubicBezTo>
                    <a:pt x="61423" y="814"/>
                    <a:pt x="77340" y="5128"/>
                    <a:pt x="90768" y="9261"/>
                  </a:cubicBezTo>
                  <a:lnTo>
                    <a:pt x="90778" y="9201"/>
                  </a:lnTo>
                  <a:cubicBezTo>
                    <a:pt x="77351" y="5068"/>
                    <a:pt x="61433" y="753"/>
                    <a:pt x="45213" y="88"/>
                  </a:cubicBezTo>
                  <a:cubicBezTo>
                    <a:pt x="43795" y="30"/>
                    <a:pt x="42373" y="1"/>
                    <a:pt x="409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6" name="Google Shape;1016;p13"/>
            <p:cNvSpPr/>
            <p:nvPr/>
          </p:nvSpPr>
          <p:spPr>
            <a:xfrm>
              <a:off x="4379050" y="1338100"/>
              <a:ext cx="2256100" cy="237500"/>
            </a:xfrm>
            <a:custGeom>
              <a:avLst/>
              <a:gdLst/>
              <a:ahLst/>
              <a:cxnLst/>
              <a:rect l="l" t="t" r="r" b="b"/>
              <a:pathLst>
                <a:path w="90244" h="9500" extrusionOk="0">
                  <a:moveTo>
                    <a:pt x="40261" y="0"/>
                  </a:moveTo>
                  <a:cubicBezTo>
                    <a:pt x="34392" y="0"/>
                    <a:pt x="28394" y="514"/>
                    <a:pt x="22360" y="1526"/>
                  </a:cubicBezTo>
                  <a:cubicBezTo>
                    <a:pt x="15132" y="2745"/>
                    <a:pt x="7611" y="4721"/>
                    <a:pt x="0" y="7403"/>
                  </a:cubicBezTo>
                  <a:lnTo>
                    <a:pt x="21" y="7463"/>
                  </a:lnTo>
                  <a:cubicBezTo>
                    <a:pt x="14086" y="2497"/>
                    <a:pt x="27261" y="59"/>
                    <a:pt x="40138" y="59"/>
                  </a:cubicBezTo>
                  <a:cubicBezTo>
                    <a:pt x="41899" y="59"/>
                    <a:pt x="43653" y="104"/>
                    <a:pt x="45404" y="195"/>
                  </a:cubicBezTo>
                  <a:cubicBezTo>
                    <a:pt x="60929" y="1001"/>
                    <a:pt x="76120" y="5145"/>
                    <a:pt x="90234" y="9500"/>
                  </a:cubicBezTo>
                  <a:lnTo>
                    <a:pt x="90244" y="9439"/>
                  </a:lnTo>
                  <a:cubicBezTo>
                    <a:pt x="76131" y="5074"/>
                    <a:pt x="60939" y="931"/>
                    <a:pt x="45414" y="135"/>
                  </a:cubicBezTo>
                  <a:cubicBezTo>
                    <a:pt x="43709" y="45"/>
                    <a:pt x="41991" y="0"/>
                    <a:pt x="40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7" name="Google Shape;1017;p13"/>
            <p:cNvSpPr/>
            <p:nvPr/>
          </p:nvSpPr>
          <p:spPr>
            <a:xfrm>
              <a:off x="4378550" y="1333375"/>
              <a:ext cx="2242500" cy="243475"/>
            </a:xfrm>
            <a:custGeom>
              <a:avLst/>
              <a:gdLst/>
              <a:ahLst/>
              <a:cxnLst/>
              <a:rect l="l" t="t" r="r" b="b"/>
              <a:pathLst>
                <a:path w="89700" h="9739" extrusionOk="0">
                  <a:moveTo>
                    <a:pt x="39507" y="0"/>
                  </a:moveTo>
                  <a:cubicBezTo>
                    <a:pt x="33783" y="0"/>
                    <a:pt x="28068" y="482"/>
                    <a:pt x="22420" y="1443"/>
                  </a:cubicBezTo>
                  <a:cubicBezTo>
                    <a:pt x="15111" y="2672"/>
                    <a:pt x="7571" y="4719"/>
                    <a:pt x="0" y="7511"/>
                  </a:cubicBezTo>
                  <a:lnTo>
                    <a:pt x="20" y="7572"/>
                  </a:lnTo>
                  <a:cubicBezTo>
                    <a:pt x="13526" y="2579"/>
                    <a:pt x="26814" y="56"/>
                    <a:pt x="39603" y="56"/>
                  </a:cubicBezTo>
                  <a:cubicBezTo>
                    <a:pt x="41610" y="56"/>
                    <a:pt x="43604" y="118"/>
                    <a:pt x="45586" y="243"/>
                  </a:cubicBezTo>
                  <a:cubicBezTo>
                    <a:pt x="61150" y="1211"/>
                    <a:pt x="76503" y="5656"/>
                    <a:pt x="89679" y="9739"/>
                  </a:cubicBezTo>
                  <a:lnTo>
                    <a:pt x="89699" y="9679"/>
                  </a:lnTo>
                  <a:cubicBezTo>
                    <a:pt x="76524" y="5596"/>
                    <a:pt x="61160" y="1150"/>
                    <a:pt x="45596" y="182"/>
                  </a:cubicBezTo>
                  <a:cubicBezTo>
                    <a:pt x="43567" y="61"/>
                    <a:pt x="41536" y="0"/>
                    <a:pt x="39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8" name="Google Shape;1018;p13"/>
            <p:cNvSpPr/>
            <p:nvPr/>
          </p:nvSpPr>
          <p:spPr>
            <a:xfrm>
              <a:off x="4378050" y="1328475"/>
              <a:ext cx="2228625" cy="250400"/>
            </a:xfrm>
            <a:custGeom>
              <a:avLst/>
              <a:gdLst/>
              <a:ahLst/>
              <a:cxnLst/>
              <a:rect l="l" t="t" r="r" b="b"/>
              <a:pathLst>
                <a:path w="89145" h="10016" extrusionOk="0">
                  <a:moveTo>
                    <a:pt x="38842" y="1"/>
                  </a:moveTo>
                  <a:cubicBezTo>
                    <a:pt x="33366" y="1"/>
                    <a:pt x="27893" y="462"/>
                    <a:pt x="22490" y="1376"/>
                  </a:cubicBezTo>
                  <a:cubicBezTo>
                    <a:pt x="15101" y="2616"/>
                    <a:pt x="7541" y="4723"/>
                    <a:pt x="0" y="7626"/>
                  </a:cubicBezTo>
                  <a:lnTo>
                    <a:pt x="30" y="7687"/>
                  </a:lnTo>
                  <a:cubicBezTo>
                    <a:pt x="13166" y="2614"/>
                    <a:pt x="26223" y="59"/>
                    <a:pt x="38930" y="59"/>
                  </a:cubicBezTo>
                  <a:cubicBezTo>
                    <a:pt x="41221" y="59"/>
                    <a:pt x="43500" y="142"/>
                    <a:pt x="45767" y="308"/>
                  </a:cubicBezTo>
                  <a:cubicBezTo>
                    <a:pt x="60555" y="1397"/>
                    <a:pt x="74719" y="5520"/>
                    <a:pt x="89124" y="10016"/>
                  </a:cubicBezTo>
                  <a:lnTo>
                    <a:pt x="89145" y="9945"/>
                  </a:lnTo>
                  <a:cubicBezTo>
                    <a:pt x="74729" y="5459"/>
                    <a:pt x="60565" y="1336"/>
                    <a:pt x="45767" y="247"/>
                  </a:cubicBezTo>
                  <a:cubicBezTo>
                    <a:pt x="43461" y="83"/>
                    <a:pt x="41151" y="1"/>
                    <a:pt x="388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019;p13"/>
            <p:cNvSpPr/>
            <p:nvPr/>
          </p:nvSpPr>
          <p:spPr>
            <a:xfrm>
              <a:off x="4377525" y="1323725"/>
              <a:ext cx="2214775" cy="257425"/>
            </a:xfrm>
            <a:custGeom>
              <a:avLst/>
              <a:gdLst/>
              <a:ahLst/>
              <a:cxnLst/>
              <a:rect l="l" t="t" r="r" b="b"/>
              <a:pathLst>
                <a:path w="88591" h="10297" extrusionOk="0">
                  <a:moveTo>
                    <a:pt x="38163" y="0"/>
                  </a:moveTo>
                  <a:cubicBezTo>
                    <a:pt x="32937" y="0"/>
                    <a:pt x="27715" y="439"/>
                    <a:pt x="22552" y="1314"/>
                  </a:cubicBezTo>
                  <a:cubicBezTo>
                    <a:pt x="15102" y="2554"/>
                    <a:pt x="7511" y="4722"/>
                    <a:pt x="1" y="7746"/>
                  </a:cubicBezTo>
                  <a:lnTo>
                    <a:pt x="21" y="7796"/>
                  </a:lnTo>
                  <a:cubicBezTo>
                    <a:pt x="12837" y="2645"/>
                    <a:pt x="25673" y="55"/>
                    <a:pt x="38282" y="55"/>
                  </a:cubicBezTo>
                  <a:cubicBezTo>
                    <a:pt x="40848" y="55"/>
                    <a:pt x="43404" y="162"/>
                    <a:pt x="45949" y="377"/>
                  </a:cubicBezTo>
                  <a:cubicBezTo>
                    <a:pt x="61050" y="1657"/>
                    <a:pt x="75667" y="6254"/>
                    <a:pt x="88571" y="10296"/>
                  </a:cubicBezTo>
                  <a:lnTo>
                    <a:pt x="88591" y="10236"/>
                  </a:lnTo>
                  <a:cubicBezTo>
                    <a:pt x="81474" y="8008"/>
                    <a:pt x="74498" y="5851"/>
                    <a:pt x="67532" y="4107"/>
                  </a:cubicBezTo>
                  <a:cubicBezTo>
                    <a:pt x="59609" y="2121"/>
                    <a:pt x="52542" y="881"/>
                    <a:pt x="45959" y="326"/>
                  </a:cubicBezTo>
                  <a:cubicBezTo>
                    <a:pt x="43364" y="109"/>
                    <a:pt x="40763" y="0"/>
                    <a:pt x="38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0" name="Google Shape;1020;p13"/>
            <p:cNvSpPr/>
            <p:nvPr/>
          </p:nvSpPr>
          <p:spPr>
            <a:xfrm>
              <a:off x="4377025" y="1318625"/>
              <a:ext cx="2200925" cy="265550"/>
            </a:xfrm>
            <a:custGeom>
              <a:avLst/>
              <a:gdLst/>
              <a:ahLst/>
              <a:cxnLst/>
              <a:rect l="l" t="t" r="r" b="b"/>
              <a:pathLst>
                <a:path w="88037" h="10622" extrusionOk="0">
                  <a:moveTo>
                    <a:pt x="37639" y="1"/>
                  </a:moveTo>
                  <a:cubicBezTo>
                    <a:pt x="25148" y="1"/>
                    <a:pt x="12528" y="2635"/>
                    <a:pt x="1" y="7859"/>
                  </a:cubicBezTo>
                  <a:lnTo>
                    <a:pt x="21" y="7910"/>
                  </a:lnTo>
                  <a:cubicBezTo>
                    <a:pt x="12539" y="2694"/>
                    <a:pt x="25157" y="61"/>
                    <a:pt x="37641" y="61"/>
                  </a:cubicBezTo>
                  <a:cubicBezTo>
                    <a:pt x="40479" y="61"/>
                    <a:pt x="43309" y="197"/>
                    <a:pt x="46130" y="470"/>
                  </a:cubicBezTo>
                  <a:cubicBezTo>
                    <a:pt x="60254" y="1831"/>
                    <a:pt x="74004" y="6186"/>
                    <a:pt x="87300" y="10400"/>
                  </a:cubicBezTo>
                  <a:lnTo>
                    <a:pt x="88016" y="10621"/>
                  </a:lnTo>
                  <a:lnTo>
                    <a:pt x="88036" y="10561"/>
                  </a:lnTo>
                  <a:lnTo>
                    <a:pt x="87321" y="10339"/>
                  </a:lnTo>
                  <a:cubicBezTo>
                    <a:pt x="74014" y="6125"/>
                    <a:pt x="60264" y="1770"/>
                    <a:pt x="46130" y="409"/>
                  </a:cubicBezTo>
                  <a:cubicBezTo>
                    <a:pt x="43308" y="137"/>
                    <a:pt x="40477" y="1"/>
                    <a:pt x="376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1" name="Google Shape;1021;p13"/>
            <p:cNvSpPr/>
            <p:nvPr/>
          </p:nvSpPr>
          <p:spPr>
            <a:xfrm>
              <a:off x="4376525" y="1313500"/>
              <a:ext cx="2187300" cy="274200"/>
            </a:xfrm>
            <a:custGeom>
              <a:avLst/>
              <a:gdLst/>
              <a:ahLst/>
              <a:cxnLst/>
              <a:rect l="l" t="t" r="r" b="b"/>
              <a:pathLst>
                <a:path w="87492" h="10968" extrusionOk="0">
                  <a:moveTo>
                    <a:pt x="37043" y="1"/>
                  </a:moveTo>
                  <a:cubicBezTo>
                    <a:pt x="24679" y="1"/>
                    <a:pt x="12253" y="2665"/>
                    <a:pt x="1" y="7953"/>
                  </a:cubicBezTo>
                  <a:lnTo>
                    <a:pt x="31" y="8014"/>
                  </a:lnTo>
                  <a:cubicBezTo>
                    <a:pt x="12275" y="2726"/>
                    <a:pt x="24687" y="61"/>
                    <a:pt x="37045" y="61"/>
                  </a:cubicBezTo>
                  <a:cubicBezTo>
                    <a:pt x="40142" y="61"/>
                    <a:pt x="43235" y="229"/>
                    <a:pt x="46322" y="564"/>
                  </a:cubicBezTo>
                  <a:cubicBezTo>
                    <a:pt x="59497" y="1996"/>
                    <a:pt x="72340" y="6109"/>
                    <a:pt x="84750" y="10101"/>
                  </a:cubicBezTo>
                  <a:lnTo>
                    <a:pt x="87472" y="10967"/>
                  </a:lnTo>
                  <a:lnTo>
                    <a:pt x="87492" y="10917"/>
                  </a:lnTo>
                  <a:lnTo>
                    <a:pt x="84770" y="10040"/>
                  </a:lnTo>
                  <a:cubicBezTo>
                    <a:pt x="72350" y="6048"/>
                    <a:pt x="59518" y="1925"/>
                    <a:pt x="46322" y="504"/>
                  </a:cubicBezTo>
                  <a:cubicBezTo>
                    <a:pt x="43235" y="168"/>
                    <a:pt x="40141" y="1"/>
                    <a:pt x="370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2" name="Google Shape;1022;p13"/>
            <p:cNvSpPr/>
            <p:nvPr/>
          </p:nvSpPr>
          <p:spPr>
            <a:xfrm>
              <a:off x="4376025" y="1307975"/>
              <a:ext cx="2173700" cy="283750"/>
            </a:xfrm>
            <a:custGeom>
              <a:avLst/>
              <a:gdLst/>
              <a:ahLst/>
              <a:cxnLst/>
              <a:rect l="l" t="t" r="r" b="b"/>
              <a:pathLst>
                <a:path w="86948" h="11350" extrusionOk="0">
                  <a:moveTo>
                    <a:pt x="36488" y="0"/>
                  </a:moveTo>
                  <a:cubicBezTo>
                    <a:pt x="24251" y="0"/>
                    <a:pt x="12020" y="2693"/>
                    <a:pt x="0" y="8053"/>
                  </a:cubicBezTo>
                  <a:lnTo>
                    <a:pt x="31" y="8114"/>
                  </a:lnTo>
                  <a:cubicBezTo>
                    <a:pt x="12029" y="2764"/>
                    <a:pt x="24244" y="67"/>
                    <a:pt x="36467" y="67"/>
                  </a:cubicBezTo>
                  <a:cubicBezTo>
                    <a:pt x="39813" y="67"/>
                    <a:pt x="43160" y="269"/>
                    <a:pt x="46503" y="674"/>
                  </a:cubicBezTo>
                  <a:cubicBezTo>
                    <a:pt x="58852" y="2166"/>
                    <a:pt x="70868" y="6098"/>
                    <a:pt x="82481" y="9898"/>
                  </a:cubicBezTo>
                  <a:cubicBezTo>
                    <a:pt x="83943" y="10372"/>
                    <a:pt x="85445" y="10866"/>
                    <a:pt x="86927" y="11350"/>
                  </a:cubicBezTo>
                  <a:lnTo>
                    <a:pt x="86947" y="11289"/>
                  </a:lnTo>
                  <a:cubicBezTo>
                    <a:pt x="85465" y="10815"/>
                    <a:pt x="83953" y="10322"/>
                    <a:pt x="82502" y="9838"/>
                  </a:cubicBezTo>
                  <a:cubicBezTo>
                    <a:pt x="70878" y="6037"/>
                    <a:pt x="58872" y="2106"/>
                    <a:pt x="46513" y="604"/>
                  </a:cubicBezTo>
                  <a:cubicBezTo>
                    <a:pt x="43174" y="201"/>
                    <a:pt x="39831" y="0"/>
                    <a:pt x="364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3" name="Google Shape;1023;p13"/>
            <p:cNvSpPr/>
            <p:nvPr/>
          </p:nvSpPr>
          <p:spPr>
            <a:xfrm>
              <a:off x="4375775" y="1302025"/>
              <a:ext cx="2160075" cy="294250"/>
            </a:xfrm>
            <a:custGeom>
              <a:avLst/>
              <a:gdLst/>
              <a:ahLst/>
              <a:cxnLst/>
              <a:rect l="l" t="t" r="r" b="b"/>
              <a:pathLst>
                <a:path w="86403" h="11770" extrusionOk="0">
                  <a:moveTo>
                    <a:pt x="35860" y="0"/>
                  </a:moveTo>
                  <a:cubicBezTo>
                    <a:pt x="23781" y="0"/>
                    <a:pt x="11765" y="2721"/>
                    <a:pt x="0" y="8130"/>
                  </a:cubicBezTo>
                  <a:lnTo>
                    <a:pt x="31" y="8191"/>
                  </a:lnTo>
                  <a:cubicBezTo>
                    <a:pt x="11784" y="2780"/>
                    <a:pt x="23801" y="65"/>
                    <a:pt x="35873" y="65"/>
                  </a:cubicBezTo>
                  <a:cubicBezTo>
                    <a:pt x="39477" y="65"/>
                    <a:pt x="43086" y="307"/>
                    <a:pt x="46695" y="791"/>
                  </a:cubicBezTo>
                  <a:cubicBezTo>
                    <a:pt x="58287" y="2354"/>
                    <a:pt x="69548" y="6134"/>
                    <a:pt x="80435" y="9783"/>
                  </a:cubicBezTo>
                  <a:cubicBezTo>
                    <a:pt x="82391" y="10439"/>
                    <a:pt x="84407" y="11114"/>
                    <a:pt x="86393" y="11769"/>
                  </a:cubicBezTo>
                  <a:lnTo>
                    <a:pt x="86403" y="11709"/>
                  </a:lnTo>
                  <a:cubicBezTo>
                    <a:pt x="84427" y="11053"/>
                    <a:pt x="82411" y="10378"/>
                    <a:pt x="80455" y="9723"/>
                  </a:cubicBezTo>
                  <a:cubicBezTo>
                    <a:pt x="69568" y="6063"/>
                    <a:pt x="58308" y="2283"/>
                    <a:pt x="46705" y="731"/>
                  </a:cubicBezTo>
                  <a:cubicBezTo>
                    <a:pt x="43087" y="243"/>
                    <a:pt x="39471" y="0"/>
                    <a:pt x="35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4" name="Google Shape;1024;p13"/>
            <p:cNvSpPr/>
            <p:nvPr/>
          </p:nvSpPr>
          <p:spPr>
            <a:xfrm>
              <a:off x="4375525" y="1295775"/>
              <a:ext cx="2146975" cy="305525"/>
            </a:xfrm>
            <a:custGeom>
              <a:avLst/>
              <a:gdLst/>
              <a:ahLst/>
              <a:cxnLst/>
              <a:rect l="l" t="t" r="r" b="b"/>
              <a:pathLst>
                <a:path w="85879" h="12221" extrusionOk="0">
                  <a:moveTo>
                    <a:pt x="35307" y="0"/>
                  </a:moveTo>
                  <a:cubicBezTo>
                    <a:pt x="23375" y="0"/>
                    <a:pt x="11544" y="2743"/>
                    <a:pt x="0" y="8199"/>
                  </a:cubicBezTo>
                  <a:lnTo>
                    <a:pt x="31" y="8249"/>
                  </a:lnTo>
                  <a:cubicBezTo>
                    <a:pt x="11565" y="2802"/>
                    <a:pt x="23388" y="60"/>
                    <a:pt x="35307" y="60"/>
                  </a:cubicBezTo>
                  <a:cubicBezTo>
                    <a:pt x="39159" y="60"/>
                    <a:pt x="43021" y="347"/>
                    <a:pt x="46886" y="920"/>
                  </a:cubicBezTo>
                  <a:cubicBezTo>
                    <a:pt x="57814" y="2533"/>
                    <a:pt x="68398" y="6203"/>
                    <a:pt x="78630" y="9741"/>
                  </a:cubicBezTo>
                  <a:cubicBezTo>
                    <a:pt x="80999" y="10557"/>
                    <a:pt x="83449" y="11414"/>
                    <a:pt x="85858" y="12221"/>
                  </a:cubicBezTo>
                  <a:lnTo>
                    <a:pt x="85879" y="12160"/>
                  </a:lnTo>
                  <a:cubicBezTo>
                    <a:pt x="83459" y="11354"/>
                    <a:pt x="81020" y="10507"/>
                    <a:pt x="78651" y="9691"/>
                  </a:cubicBezTo>
                  <a:cubicBezTo>
                    <a:pt x="68419" y="6152"/>
                    <a:pt x="57824" y="2483"/>
                    <a:pt x="46896" y="860"/>
                  </a:cubicBezTo>
                  <a:cubicBezTo>
                    <a:pt x="43027" y="286"/>
                    <a:pt x="39162" y="0"/>
                    <a:pt x="35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5" name="Google Shape;1025;p13"/>
            <p:cNvSpPr/>
            <p:nvPr/>
          </p:nvSpPr>
          <p:spPr>
            <a:xfrm>
              <a:off x="4375275" y="1288500"/>
              <a:ext cx="2134125" cy="318100"/>
            </a:xfrm>
            <a:custGeom>
              <a:avLst/>
              <a:gdLst/>
              <a:ahLst/>
              <a:cxnLst/>
              <a:rect l="l" t="t" r="r" b="b"/>
              <a:pathLst>
                <a:path w="85365" h="12724" extrusionOk="0">
                  <a:moveTo>
                    <a:pt x="34731" y="0"/>
                  </a:moveTo>
                  <a:cubicBezTo>
                    <a:pt x="22967" y="0"/>
                    <a:pt x="11334" y="2756"/>
                    <a:pt x="0" y="8248"/>
                  </a:cubicBezTo>
                  <a:lnTo>
                    <a:pt x="30" y="8298"/>
                  </a:lnTo>
                  <a:cubicBezTo>
                    <a:pt x="11349" y="2815"/>
                    <a:pt x="22977" y="61"/>
                    <a:pt x="34730" y="61"/>
                  </a:cubicBezTo>
                  <a:cubicBezTo>
                    <a:pt x="38837" y="61"/>
                    <a:pt x="42958" y="397"/>
                    <a:pt x="47088" y="1070"/>
                  </a:cubicBezTo>
                  <a:cubicBezTo>
                    <a:pt x="57430" y="2754"/>
                    <a:pt x="67421" y="6342"/>
                    <a:pt x="77078" y="9800"/>
                  </a:cubicBezTo>
                  <a:cubicBezTo>
                    <a:pt x="79780" y="10778"/>
                    <a:pt x="82582" y="11776"/>
                    <a:pt x="85344" y="12724"/>
                  </a:cubicBezTo>
                  <a:lnTo>
                    <a:pt x="85364" y="12663"/>
                  </a:lnTo>
                  <a:cubicBezTo>
                    <a:pt x="82602" y="11715"/>
                    <a:pt x="79800" y="10717"/>
                    <a:pt x="77098" y="9740"/>
                  </a:cubicBezTo>
                  <a:cubicBezTo>
                    <a:pt x="67431" y="6282"/>
                    <a:pt x="57451" y="2693"/>
                    <a:pt x="47098" y="1010"/>
                  </a:cubicBezTo>
                  <a:cubicBezTo>
                    <a:pt x="42964" y="336"/>
                    <a:pt x="38840" y="0"/>
                    <a:pt x="347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6" name="Google Shape;1026;p13"/>
            <p:cNvSpPr/>
            <p:nvPr/>
          </p:nvSpPr>
          <p:spPr>
            <a:xfrm>
              <a:off x="4375525" y="1280500"/>
              <a:ext cx="2121275" cy="331900"/>
            </a:xfrm>
            <a:custGeom>
              <a:avLst/>
              <a:gdLst/>
              <a:ahLst/>
              <a:cxnLst/>
              <a:rect l="l" t="t" r="r" b="b"/>
              <a:pathLst>
                <a:path w="84851" h="13276" extrusionOk="0">
                  <a:moveTo>
                    <a:pt x="34153" y="1"/>
                  </a:moveTo>
                  <a:cubicBezTo>
                    <a:pt x="22560" y="1"/>
                    <a:pt x="11118" y="2768"/>
                    <a:pt x="0" y="8275"/>
                  </a:cubicBezTo>
                  <a:lnTo>
                    <a:pt x="31" y="8336"/>
                  </a:lnTo>
                  <a:cubicBezTo>
                    <a:pt x="11133" y="2828"/>
                    <a:pt x="22561" y="61"/>
                    <a:pt x="34143" y="61"/>
                  </a:cubicBezTo>
                  <a:cubicBezTo>
                    <a:pt x="38503" y="61"/>
                    <a:pt x="42885" y="453"/>
                    <a:pt x="47279" y="1239"/>
                  </a:cubicBezTo>
                  <a:cubicBezTo>
                    <a:pt x="56927" y="2953"/>
                    <a:pt x="66201" y="6420"/>
                    <a:pt x="75163" y="9757"/>
                  </a:cubicBezTo>
                  <a:cubicBezTo>
                    <a:pt x="78318" y="10937"/>
                    <a:pt x="81584" y="12156"/>
                    <a:pt x="84820" y="13275"/>
                  </a:cubicBezTo>
                  <a:lnTo>
                    <a:pt x="84850" y="13225"/>
                  </a:lnTo>
                  <a:cubicBezTo>
                    <a:pt x="81624" y="12096"/>
                    <a:pt x="78348" y="10876"/>
                    <a:pt x="75193" y="9697"/>
                  </a:cubicBezTo>
                  <a:cubicBezTo>
                    <a:pt x="66221" y="6360"/>
                    <a:pt x="56957" y="2902"/>
                    <a:pt x="47299" y="1178"/>
                  </a:cubicBezTo>
                  <a:cubicBezTo>
                    <a:pt x="42902" y="393"/>
                    <a:pt x="38517" y="1"/>
                    <a:pt x="34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7" name="Google Shape;1027;p13"/>
            <p:cNvSpPr/>
            <p:nvPr/>
          </p:nvSpPr>
          <p:spPr>
            <a:xfrm>
              <a:off x="4375275" y="1271600"/>
              <a:ext cx="2108925" cy="347100"/>
            </a:xfrm>
            <a:custGeom>
              <a:avLst/>
              <a:gdLst/>
              <a:ahLst/>
              <a:cxnLst/>
              <a:rect l="l" t="t" r="r" b="b"/>
              <a:pathLst>
                <a:path w="84357" h="13884" extrusionOk="0">
                  <a:moveTo>
                    <a:pt x="33665" y="1"/>
                  </a:moveTo>
                  <a:cubicBezTo>
                    <a:pt x="30165" y="1"/>
                    <a:pt x="26662" y="257"/>
                    <a:pt x="23186" y="768"/>
                  </a:cubicBezTo>
                  <a:cubicBezTo>
                    <a:pt x="15333" y="1948"/>
                    <a:pt x="7531" y="4478"/>
                    <a:pt x="0" y="8289"/>
                  </a:cubicBezTo>
                  <a:lnTo>
                    <a:pt x="30" y="8349"/>
                  </a:lnTo>
                  <a:cubicBezTo>
                    <a:pt x="10945" y="2827"/>
                    <a:pt x="22187" y="57"/>
                    <a:pt x="33600" y="57"/>
                  </a:cubicBezTo>
                  <a:cubicBezTo>
                    <a:pt x="38209" y="57"/>
                    <a:pt x="42846" y="509"/>
                    <a:pt x="47501" y="1413"/>
                  </a:cubicBezTo>
                  <a:cubicBezTo>
                    <a:pt x="56695" y="3208"/>
                    <a:pt x="65485" y="6645"/>
                    <a:pt x="73983" y="9962"/>
                  </a:cubicBezTo>
                  <a:cubicBezTo>
                    <a:pt x="77370" y="11283"/>
                    <a:pt x="80868" y="12643"/>
                    <a:pt x="84346" y="13883"/>
                  </a:cubicBezTo>
                  <a:lnTo>
                    <a:pt x="84356" y="13823"/>
                  </a:lnTo>
                  <a:cubicBezTo>
                    <a:pt x="80878" y="12583"/>
                    <a:pt x="77380" y="11212"/>
                    <a:pt x="74003" y="9901"/>
                  </a:cubicBezTo>
                  <a:cubicBezTo>
                    <a:pt x="65495" y="6575"/>
                    <a:pt x="56705" y="3147"/>
                    <a:pt x="47511" y="1353"/>
                  </a:cubicBezTo>
                  <a:cubicBezTo>
                    <a:pt x="42943" y="451"/>
                    <a:pt x="38306" y="1"/>
                    <a:pt x="336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8" name="Google Shape;1028;p13"/>
            <p:cNvSpPr/>
            <p:nvPr/>
          </p:nvSpPr>
          <p:spPr>
            <a:xfrm>
              <a:off x="4375525" y="1261575"/>
              <a:ext cx="2097325" cy="363925"/>
            </a:xfrm>
            <a:custGeom>
              <a:avLst/>
              <a:gdLst/>
              <a:ahLst/>
              <a:cxnLst/>
              <a:rect l="l" t="t" r="r" b="b"/>
              <a:pathLst>
                <a:path w="83893" h="14557" extrusionOk="0">
                  <a:moveTo>
                    <a:pt x="33089" y="0"/>
                  </a:moveTo>
                  <a:cubicBezTo>
                    <a:pt x="29815" y="0"/>
                    <a:pt x="26540" y="232"/>
                    <a:pt x="23287" y="695"/>
                  </a:cubicBezTo>
                  <a:cubicBezTo>
                    <a:pt x="15384" y="1845"/>
                    <a:pt x="7551" y="4395"/>
                    <a:pt x="0" y="8286"/>
                  </a:cubicBezTo>
                  <a:lnTo>
                    <a:pt x="20" y="8347"/>
                  </a:lnTo>
                  <a:cubicBezTo>
                    <a:pt x="10730" y="2823"/>
                    <a:pt x="21774" y="53"/>
                    <a:pt x="33000" y="53"/>
                  </a:cubicBezTo>
                  <a:cubicBezTo>
                    <a:pt x="37877" y="53"/>
                    <a:pt x="42789" y="576"/>
                    <a:pt x="47723" y="1623"/>
                  </a:cubicBezTo>
                  <a:cubicBezTo>
                    <a:pt x="56523" y="3488"/>
                    <a:pt x="64900" y="6925"/>
                    <a:pt x="73005" y="10252"/>
                  </a:cubicBezTo>
                  <a:cubicBezTo>
                    <a:pt x="76544" y="11704"/>
                    <a:pt x="80213" y="13196"/>
                    <a:pt x="83862" y="14557"/>
                  </a:cubicBezTo>
                  <a:lnTo>
                    <a:pt x="83893" y="14496"/>
                  </a:lnTo>
                  <a:cubicBezTo>
                    <a:pt x="80233" y="13145"/>
                    <a:pt x="76574" y="11643"/>
                    <a:pt x="73036" y="10192"/>
                  </a:cubicBezTo>
                  <a:cubicBezTo>
                    <a:pt x="64931" y="6865"/>
                    <a:pt x="56554" y="3427"/>
                    <a:pt x="47733" y="1562"/>
                  </a:cubicBezTo>
                  <a:cubicBezTo>
                    <a:pt x="42911" y="522"/>
                    <a:pt x="38002" y="0"/>
                    <a:pt x="330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29;p13"/>
            <p:cNvSpPr/>
            <p:nvPr/>
          </p:nvSpPr>
          <p:spPr>
            <a:xfrm>
              <a:off x="4375525" y="1250050"/>
              <a:ext cx="2085975" cy="382500"/>
            </a:xfrm>
            <a:custGeom>
              <a:avLst/>
              <a:gdLst/>
              <a:ahLst/>
              <a:cxnLst/>
              <a:rect l="l" t="t" r="r" b="b"/>
              <a:pathLst>
                <a:path w="83439" h="15300" extrusionOk="0">
                  <a:moveTo>
                    <a:pt x="32470" y="1"/>
                  </a:moveTo>
                  <a:cubicBezTo>
                    <a:pt x="29438" y="1"/>
                    <a:pt x="26417" y="208"/>
                    <a:pt x="23418" y="622"/>
                  </a:cubicBezTo>
                  <a:cubicBezTo>
                    <a:pt x="15464" y="1721"/>
                    <a:pt x="7581" y="4302"/>
                    <a:pt x="0" y="8274"/>
                  </a:cubicBezTo>
                  <a:lnTo>
                    <a:pt x="31" y="8324"/>
                  </a:lnTo>
                  <a:cubicBezTo>
                    <a:pt x="10546" y="2815"/>
                    <a:pt x="21395" y="51"/>
                    <a:pt x="32429" y="51"/>
                  </a:cubicBezTo>
                  <a:cubicBezTo>
                    <a:pt x="37569" y="51"/>
                    <a:pt x="42749" y="651"/>
                    <a:pt x="47955" y="1852"/>
                  </a:cubicBezTo>
                  <a:cubicBezTo>
                    <a:pt x="56443" y="3808"/>
                    <a:pt x="64477" y="7286"/>
                    <a:pt x="72239" y="10632"/>
                  </a:cubicBezTo>
                  <a:cubicBezTo>
                    <a:pt x="75878" y="12215"/>
                    <a:pt x="79639" y="13838"/>
                    <a:pt x="83419" y="15300"/>
                  </a:cubicBezTo>
                  <a:lnTo>
                    <a:pt x="83439" y="15239"/>
                  </a:lnTo>
                  <a:cubicBezTo>
                    <a:pt x="79669" y="13778"/>
                    <a:pt x="75899" y="12155"/>
                    <a:pt x="72259" y="10582"/>
                  </a:cubicBezTo>
                  <a:cubicBezTo>
                    <a:pt x="64497" y="7225"/>
                    <a:pt x="56463" y="3747"/>
                    <a:pt x="47975" y="1792"/>
                  </a:cubicBezTo>
                  <a:cubicBezTo>
                    <a:pt x="42809" y="598"/>
                    <a:pt x="37623" y="1"/>
                    <a:pt x="324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030;p13"/>
            <p:cNvSpPr/>
            <p:nvPr/>
          </p:nvSpPr>
          <p:spPr>
            <a:xfrm>
              <a:off x="4376025" y="1237600"/>
              <a:ext cx="2075150" cy="402275"/>
            </a:xfrm>
            <a:custGeom>
              <a:avLst/>
              <a:gdLst/>
              <a:ahLst/>
              <a:cxnLst/>
              <a:rect l="l" t="t" r="r" b="b"/>
              <a:pathLst>
                <a:path w="83006" h="16091" extrusionOk="0">
                  <a:moveTo>
                    <a:pt x="31899" y="0"/>
                  </a:moveTo>
                  <a:cubicBezTo>
                    <a:pt x="29099" y="0"/>
                    <a:pt x="26309" y="182"/>
                    <a:pt x="23539" y="546"/>
                  </a:cubicBezTo>
                  <a:cubicBezTo>
                    <a:pt x="15525" y="1594"/>
                    <a:pt x="7611" y="4185"/>
                    <a:pt x="0" y="8227"/>
                  </a:cubicBezTo>
                  <a:lnTo>
                    <a:pt x="31" y="8278"/>
                  </a:lnTo>
                  <a:cubicBezTo>
                    <a:pt x="10347" y="2794"/>
                    <a:pt x="20990" y="43"/>
                    <a:pt x="31823" y="43"/>
                  </a:cubicBezTo>
                  <a:cubicBezTo>
                    <a:pt x="37239" y="43"/>
                    <a:pt x="42703" y="730"/>
                    <a:pt x="48197" y="2108"/>
                  </a:cubicBezTo>
                  <a:cubicBezTo>
                    <a:pt x="56433" y="4155"/>
                    <a:pt x="64165" y="7693"/>
                    <a:pt x="71645" y="11110"/>
                  </a:cubicBezTo>
                  <a:cubicBezTo>
                    <a:pt x="75324" y="12794"/>
                    <a:pt x="79135" y="14538"/>
                    <a:pt x="82975" y="16090"/>
                  </a:cubicBezTo>
                  <a:lnTo>
                    <a:pt x="83006" y="16040"/>
                  </a:lnTo>
                  <a:cubicBezTo>
                    <a:pt x="79175" y="14487"/>
                    <a:pt x="75364" y="12743"/>
                    <a:pt x="71675" y="11060"/>
                  </a:cubicBezTo>
                  <a:cubicBezTo>
                    <a:pt x="64195" y="7642"/>
                    <a:pt x="56443" y="4104"/>
                    <a:pt x="48217" y="2038"/>
                  </a:cubicBezTo>
                  <a:cubicBezTo>
                    <a:pt x="42785" y="681"/>
                    <a:pt x="37323" y="0"/>
                    <a:pt x="318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031;p13"/>
            <p:cNvSpPr/>
            <p:nvPr/>
          </p:nvSpPr>
          <p:spPr>
            <a:xfrm>
              <a:off x="4376525" y="1223225"/>
              <a:ext cx="2065075" cy="424700"/>
            </a:xfrm>
            <a:custGeom>
              <a:avLst/>
              <a:gdLst/>
              <a:ahLst/>
              <a:cxnLst/>
              <a:rect l="l" t="t" r="r" b="b"/>
              <a:pathLst>
                <a:path w="82603" h="16988" extrusionOk="0">
                  <a:moveTo>
                    <a:pt x="31286" y="0"/>
                  </a:moveTo>
                  <a:cubicBezTo>
                    <a:pt x="28740" y="0"/>
                    <a:pt x="26203" y="155"/>
                    <a:pt x="23680" y="465"/>
                  </a:cubicBezTo>
                  <a:cubicBezTo>
                    <a:pt x="15616" y="1463"/>
                    <a:pt x="7642" y="4044"/>
                    <a:pt x="1" y="8157"/>
                  </a:cubicBezTo>
                  <a:lnTo>
                    <a:pt x="31" y="8207"/>
                  </a:lnTo>
                  <a:cubicBezTo>
                    <a:pt x="10157" y="2764"/>
                    <a:pt x="20599" y="36"/>
                    <a:pt x="31233" y="36"/>
                  </a:cubicBezTo>
                  <a:cubicBezTo>
                    <a:pt x="36923" y="36"/>
                    <a:pt x="42668" y="817"/>
                    <a:pt x="48449" y="2381"/>
                  </a:cubicBezTo>
                  <a:cubicBezTo>
                    <a:pt x="56503" y="4558"/>
                    <a:pt x="64014" y="8197"/>
                    <a:pt x="71262" y="11716"/>
                  </a:cubicBezTo>
                  <a:cubicBezTo>
                    <a:pt x="74941" y="13500"/>
                    <a:pt x="78742" y="15345"/>
                    <a:pt x="82582" y="16988"/>
                  </a:cubicBezTo>
                  <a:lnTo>
                    <a:pt x="82603" y="16927"/>
                  </a:lnTo>
                  <a:cubicBezTo>
                    <a:pt x="78762" y="15284"/>
                    <a:pt x="74971" y="13449"/>
                    <a:pt x="71292" y="11665"/>
                  </a:cubicBezTo>
                  <a:cubicBezTo>
                    <a:pt x="64034" y="8147"/>
                    <a:pt x="56534" y="4508"/>
                    <a:pt x="48469" y="2320"/>
                  </a:cubicBezTo>
                  <a:cubicBezTo>
                    <a:pt x="42750" y="779"/>
                    <a:pt x="36998" y="0"/>
                    <a:pt x="31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13"/>
            <p:cNvSpPr/>
            <p:nvPr/>
          </p:nvSpPr>
          <p:spPr>
            <a:xfrm>
              <a:off x="4377025" y="1207200"/>
              <a:ext cx="2055500" cy="448800"/>
            </a:xfrm>
            <a:custGeom>
              <a:avLst/>
              <a:gdLst/>
              <a:ahLst/>
              <a:cxnLst/>
              <a:rect l="l" t="t" r="r" b="b"/>
              <a:pathLst>
                <a:path w="82220" h="17952" extrusionOk="0">
                  <a:moveTo>
                    <a:pt x="30714" y="1"/>
                  </a:moveTo>
                  <a:cubicBezTo>
                    <a:pt x="28412" y="1"/>
                    <a:pt x="26117" y="130"/>
                    <a:pt x="23832" y="391"/>
                  </a:cubicBezTo>
                  <a:cubicBezTo>
                    <a:pt x="15697" y="1318"/>
                    <a:pt x="7682" y="3899"/>
                    <a:pt x="1" y="8072"/>
                  </a:cubicBezTo>
                  <a:lnTo>
                    <a:pt x="31" y="8123"/>
                  </a:lnTo>
                  <a:cubicBezTo>
                    <a:pt x="9868" y="2785"/>
                    <a:pt x="20290" y="88"/>
                    <a:pt x="30820" y="88"/>
                  </a:cubicBezTo>
                  <a:cubicBezTo>
                    <a:pt x="36777" y="88"/>
                    <a:pt x="42770" y="951"/>
                    <a:pt x="48711" y="2689"/>
                  </a:cubicBezTo>
                  <a:cubicBezTo>
                    <a:pt x="56655" y="5018"/>
                    <a:pt x="63994" y="8798"/>
                    <a:pt x="71080" y="12447"/>
                  </a:cubicBezTo>
                  <a:cubicBezTo>
                    <a:pt x="74689" y="14312"/>
                    <a:pt x="78409" y="16228"/>
                    <a:pt x="82189" y="17951"/>
                  </a:cubicBezTo>
                  <a:lnTo>
                    <a:pt x="82220" y="17891"/>
                  </a:lnTo>
                  <a:cubicBezTo>
                    <a:pt x="78439" y="16177"/>
                    <a:pt x="74720" y="14252"/>
                    <a:pt x="71111" y="12397"/>
                  </a:cubicBezTo>
                  <a:cubicBezTo>
                    <a:pt x="64014" y="8738"/>
                    <a:pt x="56675" y="4957"/>
                    <a:pt x="48731" y="2629"/>
                  </a:cubicBezTo>
                  <a:cubicBezTo>
                    <a:pt x="42737" y="880"/>
                    <a:pt x="36706" y="1"/>
                    <a:pt x="30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3" name="Google Shape;1033;p13"/>
            <p:cNvSpPr/>
            <p:nvPr/>
          </p:nvSpPr>
          <p:spPr>
            <a:xfrm>
              <a:off x="4377525" y="1189175"/>
              <a:ext cx="2046950" cy="475150"/>
            </a:xfrm>
            <a:custGeom>
              <a:avLst/>
              <a:gdLst/>
              <a:ahLst/>
              <a:cxnLst/>
              <a:rect l="l" t="t" r="r" b="b"/>
              <a:pathLst>
                <a:path w="81878" h="19006" extrusionOk="0">
                  <a:moveTo>
                    <a:pt x="30113" y="1"/>
                  </a:moveTo>
                  <a:cubicBezTo>
                    <a:pt x="28073" y="1"/>
                    <a:pt x="26039" y="106"/>
                    <a:pt x="24013" y="315"/>
                  </a:cubicBezTo>
                  <a:cubicBezTo>
                    <a:pt x="15808" y="1172"/>
                    <a:pt x="7733" y="3743"/>
                    <a:pt x="1" y="7967"/>
                  </a:cubicBezTo>
                  <a:lnTo>
                    <a:pt x="31" y="8017"/>
                  </a:lnTo>
                  <a:cubicBezTo>
                    <a:pt x="9680" y="2747"/>
                    <a:pt x="19878" y="90"/>
                    <a:pt x="30193" y="90"/>
                  </a:cubicBezTo>
                  <a:cubicBezTo>
                    <a:pt x="36453" y="90"/>
                    <a:pt x="42756" y="1069"/>
                    <a:pt x="49004" y="3037"/>
                  </a:cubicBezTo>
                  <a:cubicBezTo>
                    <a:pt x="56907" y="5537"/>
                    <a:pt x="64145" y="9509"/>
                    <a:pt x="71131" y="13350"/>
                  </a:cubicBezTo>
                  <a:cubicBezTo>
                    <a:pt x="74609" y="15255"/>
                    <a:pt x="78188" y="17231"/>
                    <a:pt x="81847" y="19005"/>
                  </a:cubicBezTo>
                  <a:lnTo>
                    <a:pt x="81877" y="18955"/>
                  </a:lnTo>
                  <a:cubicBezTo>
                    <a:pt x="78218" y="17170"/>
                    <a:pt x="74639" y="15194"/>
                    <a:pt x="71161" y="13289"/>
                  </a:cubicBezTo>
                  <a:cubicBezTo>
                    <a:pt x="64175" y="9448"/>
                    <a:pt x="56937" y="5477"/>
                    <a:pt x="49024" y="2977"/>
                  </a:cubicBezTo>
                  <a:cubicBezTo>
                    <a:pt x="42743" y="997"/>
                    <a:pt x="36404" y="1"/>
                    <a:pt x="301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4" name="Google Shape;1034;p13"/>
            <p:cNvSpPr/>
            <p:nvPr/>
          </p:nvSpPr>
          <p:spPr>
            <a:xfrm>
              <a:off x="4378300" y="1169300"/>
              <a:ext cx="2038850" cy="503825"/>
            </a:xfrm>
            <a:custGeom>
              <a:avLst/>
              <a:gdLst/>
              <a:ahLst/>
              <a:cxnLst/>
              <a:rect l="l" t="t" r="r" b="b"/>
              <a:pathLst>
                <a:path w="81554" h="20153" extrusionOk="0">
                  <a:moveTo>
                    <a:pt x="29491" y="0"/>
                  </a:moveTo>
                  <a:cubicBezTo>
                    <a:pt x="27721" y="0"/>
                    <a:pt x="25955" y="81"/>
                    <a:pt x="24194" y="243"/>
                  </a:cubicBezTo>
                  <a:cubicBezTo>
                    <a:pt x="15918" y="999"/>
                    <a:pt x="7783" y="3560"/>
                    <a:pt x="0" y="7824"/>
                  </a:cubicBezTo>
                  <a:lnTo>
                    <a:pt x="30" y="7885"/>
                  </a:lnTo>
                  <a:cubicBezTo>
                    <a:pt x="9480" y="2696"/>
                    <a:pt x="19451" y="84"/>
                    <a:pt x="29540" y="84"/>
                  </a:cubicBezTo>
                  <a:cubicBezTo>
                    <a:pt x="36112" y="84"/>
                    <a:pt x="42734" y="1192"/>
                    <a:pt x="49295" y="3419"/>
                  </a:cubicBezTo>
                  <a:cubicBezTo>
                    <a:pt x="57269" y="6120"/>
                    <a:pt x="64477" y="10354"/>
                    <a:pt x="71443" y="14437"/>
                  </a:cubicBezTo>
                  <a:cubicBezTo>
                    <a:pt x="74709" y="16362"/>
                    <a:pt x="78096" y="18338"/>
                    <a:pt x="81524" y="20153"/>
                  </a:cubicBezTo>
                  <a:lnTo>
                    <a:pt x="81554" y="20102"/>
                  </a:lnTo>
                  <a:cubicBezTo>
                    <a:pt x="78116" y="18288"/>
                    <a:pt x="74739" y="16302"/>
                    <a:pt x="71473" y="14387"/>
                  </a:cubicBezTo>
                  <a:cubicBezTo>
                    <a:pt x="64497" y="10294"/>
                    <a:pt x="57289" y="6060"/>
                    <a:pt x="49315" y="3358"/>
                  </a:cubicBezTo>
                  <a:cubicBezTo>
                    <a:pt x="42734" y="1125"/>
                    <a:pt x="36089" y="0"/>
                    <a:pt x="29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5" name="Google Shape;1035;p13"/>
            <p:cNvSpPr/>
            <p:nvPr/>
          </p:nvSpPr>
          <p:spPr>
            <a:xfrm>
              <a:off x="4379300" y="1147025"/>
              <a:ext cx="2031550" cy="535175"/>
            </a:xfrm>
            <a:custGeom>
              <a:avLst/>
              <a:gdLst/>
              <a:ahLst/>
              <a:cxnLst/>
              <a:rect l="l" t="t" r="r" b="b"/>
              <a:pathLst>
                <a:path w="81262" h="21407" extrusionOk="0">
                  <a:moveTo>
                    <a:pt x="28863" y="0"/>
                  </a:moveTo>
                  <a:cubicBezTo>
                    <a:pt x="27375" y="0"/>
                    <a:pt x="25889" y="59"/>
                    <a:pt x="24406" y="177"/>
                  </a:cubicBezTo>
                  <a:cubicBezTo>
                    <a:pt x="16049" y="842"/>
                    <a:pt x="7843" y="3362"/>
                    <a:pt x="1" y="7677"/>
                  </a:cubicBezTo>
                  <a:lnTo>
                    <a:pt x="31" y="7727"/>
                  </a:lnTo>
                  <a:cubicBezTo>
                    <a:pt x="9281" y="2636"/>
                    <a:pt x="19025" y="77"/>
                    <a:pt x="28888" y="77"/>
                  </a:cubicBezTo>
                  <a:cubicBezTo>
                    <a:pt x="35782" y="77"/>
                    <a:pt x="42734" y="1327"/>
                    <a:pt x="49618" y="3836"/>
                  </a:cubicBezTo>
                  <a:cubicBezTo>
                    <a:pt x="57773" y="6820"/>
                    <a:pt x="65052" y="11397"/>
                    <a:pt x="72088" y="15822"/>
                  </a:cubicBezTo>
                  <a:cubicBezTo>
                    <a:pt x="75062" y="17687"/>
                    <a:pt x="78117" y="19612"/>
                    <a:pt x="81231" y="21407"/>
                  </a:cubicBezTo>
                  <a:lnTo>
                    <a:pt x="81262" y="21346"/>
                  </a:lnTo>
                  <a:cubicBezTo>
                    <a:pt x="78157" y="19552"/>
                    <a:pt x="75082" y="17626"/>
                    <a:pt x="72118" y="15762"/>
                  </a:cubicBezTo>
                  <a:cubicBezTo>
                    <a:pt x="65082" y="11336"/>
                    <a:pt x="57794" y="6759"/>
                    <a:pt x="49638" y="3775"/>
                  </a:cubicBezTo>
                  <a:cubicBezTo>
                    <a:pt x="42752" y="1270"/>
                    <a:pt x="35784" y="0"/>
                    <a:pt x="288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6" name="Google Shape;1036;p13"/>
            <p:cNvSpPr/>
            <p:nvPr/>
          </p:nvSpPr>
          <p:spPr>
            <a:xfrm>
              <a:off x="4380550" y="1122750"/>
              <a:ext cx="2025275" cy="568775"/>
            </a:xfrm>
            <a:custGeom>
              <a:avLst/>
              <a:gdLst/>
              <a:ahLst/>
              <a:cxnLst/>
              <a:rect l="l" t="t" r="r" b="b"/>
              <a:pathLst>
                <a:path w="81011" h="22751" extrusionOk="0">
                  <a:moveTo>
                    <a:pt x="28218" y="0"/>
                  </a:moveTo>
                  <a:cubicBezTo>
                    <a:pt x="18575" y="0"/>
                    <a:pt x="9052" y="2505"/>
                    <a:pt x="1" y="7488"/>
                  </a:cubicBezTo>
                  <a:lnTo>
                    <a:pt x="31" y="7549"/>
                  </a:lnTo>
                  <a:cubicBezTo>
                    <a:pt x="9071" y="2565"/>
                    <a:pt x="18585" y="61"/>
                    <a:pt x="28220" y="61"/>
                  </a:cubicBezTo>
                  <a:cubicBezTo>
                    <a:pt x="35442" y="61"/>
                    <a:pt x="42733" y="1468"/>
                    <a:pt x="49941" y="4293"/>
                  </a:cubicBezTo>
                  <a:cubicBezTo>
                    <a:pt x="58439" y="7609"/>
                    <a:pt x="65929" y="12680"/>
                    <a:pt x="73177" y="17579"/>
                  </a:cubicBezTo>
                  <a:cubicBezTo>
                    <a:pt x="75708" y="19293"/>
                    <a:pt x="78329" y="21067"/>
                    <a:pt x="80970" y="22751"/>
                  </a:cubicBezTo>
                  <a:lnTo>
                    <a:pt x="81010" y="22700"/>
                  </a:lnTo>
                  <a:cubicBezTo>
                    <a:pt x="78369" y="21017"/>
                    <a:pt x="75748" y="19243"/>
                    <a:pt x="73208" y="17529"/>
                  </a:cubicBezTo>
                  <a:cubicBezTo>
                    <a:pt x="65970" y="12630"/>
                    <a:pt x="58469" y="7559"/>
                    <a:pt x="49961" y="4232"/>
                  </a:cubicBezTo>
                  <a:cubicBezTo>
                    <a:pt x="42744" y="1408"/>
                    <a:pt x="35447" y="0"/>
                    <a:pt x="282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037;p13"/>
            <p:cNvSpPr/>
            <p:nvPr/>
          </p:nvSpPr>
          <p:spPr>
            <a:xfrm>
              <a:off x="4381575" y="1095550"/>
              <a:ext cx="2019950" cy="605550"/>
            </a:xfrm>
            <a:custGeom>
              <a:avLst/>
              <a:gdLst/>
              <a:ahLst/>
              <a:cxnLst/>
              <a:rect l="l" t="t" r="r" b="b"/>
              <a:pathLst>
                <a:path w="80798" h="24222" extrusionOk="0">
                  <a:moveTo>
                    <a:pt x="27589" y="1"/>
                  </a:moveTo>
                  <a:cubicBezTo>
                    <a:pt x="26685" y="1"/>
                    <a:pt x="25782" y="23"/>
                    <a:pt x="24880" y="68"/>
                  </a:cubicBezTo>
                  <a:cubicBezTo>
                    <a:pt x="16331" y="492"/>
                    <a:pt x="7954" y="2921"/>
                    <a:pt x="0" y="7286"/>
                  </a:cubicBezTo>
                  <a:lnTo>
                    <a:pt x="30" y="7347"/>
                  </a:lnTo>
                  <a:cubicBezTo>
                    <a:pt x="8874" y="2486"/>
                    <a:pt x="18157" y="50"/>
                    <a:pt x="27556" y="50"/>
                  </a:cubicBezTo>
                  <a:cubicBezTo>
                    <a:pt x="35117" y="50"/>
                    <a:pt x="42752" y="1627"/>
                    <a:pt x="50293" y="4786"/>
                  </a:cubicBezTo>
                  <a:cubicBezTo>
                    <a:pt x="59426" y="8627"/>
                    <a:pt x="66987" y="14171"/>
                    <a:pt x="74991" y="20038"/>
                  </a:cubicBezTo>
                  <a:cubicBezTo>
                    <a:pt x="76876" y="21419"/>
                    <a:pt x="78822" y="22841"/>
                    <a:pt x="80768" y="24222"/>
                  </a:cubicBezTo>
                  <a:lnTo>
                    <a:pt x="80798" y="24161"/>
                  </a:lnTo>
                  <a:cubicBezTo>
                    <a:pt x="78852" y="22780"/>
                    <a:pt x="76907" y="21359"/>
                    <a:pt x="75032" y="19978"/>
                  </a:cubicBezTo>
                  <a:cubicBezTo>
                    <a:pt x="67027" y="14111"/>
                    <a:pt x="59457" y="8566"/>
                    <a:pt x="50324" y="4736"/>
                  </a:cubicBezTo>
                  <a:cubicBezTo>
                    <a:pt x="42827" y="1591"/>
                    <a:pt x="35194" y="1"/>
                    <a:pt x="275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8" name="Google Shape;1038;p13"/>
            <p:cNvSpPr/>
            <p:nvPr/>
          </p:nvSpPr>
          <p:spPr>
            <a:xfrm>
              <a:off x="4440300" y="1206125"/>
              <a:ext cx="12875" cy="602350"/>
            </a:xfrm>
            <a:custGeom>
              <a:avLst/>
              <a:gdLst/>
              <a:ahLst/>
              <a:cxnLst/>
              <a:rect l="l" t="t" r="r" b="b"/>
              <a:pathLst>
                <a:path w="515" h="24094" extrusionOk="0">
                  <a:moveTo>
                    <a:pt x="454" y="0"/>
                  </a:moveTo>
                  <a:cubicBezTo>
                    <a:pt x="131" y="5797"/>
                    <a:pt x="91" y="11613"/>
                    <a:pt x="61" y="17248"/>
                  </a:cubicBezTo>
                  <a:cubicBezTo>
                    <a:pt x="50" y="19486"/>
                    <a:pt x="30" y="21805"/>
                    <a:pt x="0" y="24093"/>
                  </a:cubicBezTo>
                  <a:lnTo>
                    <a:pt x="61" y="24093"/>
                  </a:lnTo>
                  <a:cubicBezTo>
                    <a:pt x="91" y="21805"/>
                    <a:pt x="111" y="19486"/>
                    <a:pt x="121" y="17238"/>
                  </a:cubicBezTo>
                  <a:cubicBezTo>
                    <a:pt x="161" y="11613"/>
                    <a:pt x="192" y="5797"/>
                    <a:pt x="5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9" name="Google Shape;1039;p13"/>
            <p:cNvSpPr/>
            <p:nvPr/>
          </p:nvSpPr>
          <p:spPr>
            <a:xfrm>
              <a:off x="4491700" y="1173600"/>
              <a:ext cx="29775" cy="630325"/>
            </a:xfrm>
            <a:custGeom>
              <a:avLst/>
              <a:gdLst/>
              <a:ahLst/>
              <a:cxnLst/>
              <a:rect l="l" t="t" r="r" b="b"/>
              <a:pathLst>
                <a:path w="1191" h="25213" extrusionOk="0">
                  <a:moveTo>
                    <a:pt x="1130" y="1"/>
                  </a:moveTo>
                  <a:cubicBezTo>
                    <a:pt x="505" y="8731"/>
                    <a:pt x="232" y="17491"/>
                    <a:pt x="1" y="25213"/>
                  </a:cubicBezTo>
                  <a:lnTo>
                    <a:pt x="61" y="25213"/>
                  </a:lnTo>
                  <a:cubicBezTo>
                    <a:pt x="303" y="17491"/>
                    <a:pt x="565" y="8741"/>
                    <a:pt x="11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0" name="Google Shape;1040;p13"/>
            <p:cNvSpPr/>
            <p:nvPr/>
          </p:nvSpPr>
          <p:spPr>
            <a:xfrm>
              <a:off x="4542100" y="1145625"/>
              <a:ext cx="47150" cy="652500"/>
            </a:xfrm>
            <a:custGeom>
              <a:avLst/>
              <a:gdLst/>
              <a:ahLst/>
              <a:cxnLst/>
              <a:rect l="l" t="t" r="r" b="b"/>
              <a:pathLst>
                <a:path w="1886" h="26100" extrusionOk="0">
                  <a:moveTo>
                    <a:pt x="1825" y="1"/>
                  </a:moveTo>
                  <a:cubicBezTo>
                    <a:pt x="958" y="9840"/>
                    <a:pt x="374" y="18136"/>
                    <a:pt x="1" y="26100"/>
                  </a:cubicBezTo>
                  <a:lnTo>
                    <a:pt x="61" y="26100"/>
                  </a:lnTo>
                  <a:cubicBezTo>
                    <a:pt x="444" y="18136"/>
                    <a:pt x="1019" y="9840"/>
                    <a:pt x="1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1" name="Google Shape;1041;p13"/>
            <p:cNvSpPr/>
            <p:nvPr/>
          </p:nvSpPr>
          <p:spPr>
            <a:xfrm>
              <a:off x="4591750" y="1121950"/>
              <a:ext cx="64800" cy="669125"/>
            </a:xfrm>
            <a:custGeom>
              <a:avLst/>
              <a:gdLst/>
              <a:ahLst/>
              <a:cxnLst/>
              <a:rect l="l" t="t" r="r" b="b"/>
              <a:pathLst>
                <a:path w="2592" h="26765" extrusionOk="0">
                  <a:moveTo>
                    <a:pt x="2521" y="0"/>
                  </a:moveTo>
                  <a:cubicBezTo>
                    <a:pt x="2380" y="1331"/>
                    <a:pt x="2249" y="2661"/>
                    <a:pt x="2107" y="3992"/>
                  </a:cubicBezTo>
                  <a:cubicBezTo>
                    <a:pt x="1311" y="11422"/>
                    <a:pt x="505" y="19103"/>
                    <a:pt x="1" y="26765"/>
                  </a:cubicBezTo>
                  <a:lnTo>
                    <a:pt x="61" y="26765"/>
                  </a:lnTo>
                  <a:cubicBezTo>
                    <a:pt x="555" y="19103"/>
                    <a:pt x="1372" y="11422"/>
                    <a:pt x="2168" y="3992"/>
                  </a:cubicBezTo>
                  <a:cubicBezTo>
                    <a:pt x="2309" y="2672"/>
                    <a:pt x="2450" y="1341"/>
                    <a:pt x="25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042;p13"/>
            <p:cNvSpPr/>
            <p:nvPr/>
          </p:nvSpPr>
          <p:spPr>
            <a:xfrm>
              <a:off x="4640650" y="1102025"/>
              <a:ext cx="82425" cy="681000"/>
            </a:xfrm>
            <a:custGeom>
              <a:avLst/>
              <a:gdLst/>
              <a:ahLst/>
              <a:cxnLst/>
              <a:rect l="l" t="t" r="r" b="b"/>
              <a:pathLst>
                <a:path w="3297" h="27240" extrusionOk="0">
                  <a:moveTo>
                    <a:pt x="3236" y="1"/>
                  </a:moveTo>
                  <a:cubicBezTo>
                    <a:pt x="2914" y="2622"/>
                    <a:pt x="2561" y="5263"/>
                    <a:pt x="2228" y="7813"/>
                  </a:cubicBezTo>
                  <a:cubicBezTo>
                    <a:pt x="1391" y="14144"/>
                    <a:pt x="535" y="20676"/>
                    <a:pt x="0" y="27239"/>
                  </a:cubicBezTo>
                  <a:lnTo>
                    <a:pt x="61" y="27239"/>
                  </a:lnTo>
                  <a:cubicBezTo>
                    <a:pt x="595" y="20687"/>
                    <a:pt x="1462" y="14144"/>
                    <a:pt x="2289" y="7823"/>
                  </a:cubicBezTo>
                  <a:cubicBezTo>
                    <a:pt x="2631" y="5273"/>
                    <a:pt x="2974" y="2632"/>
                    <a:pt x="3297" y="11"/>
                  </a:cubicBezTo>
                  <a:lnTo>
                    <a:pt x="32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043;p13"/>
            <p:cNvSpPr/>
            <p:nvPr/>
          </p:nvSpPr>
          <p:spPr>
            <a:xfrm>
              <a:off x="4689025" y="1086400"/>
              <a:ext cx="100075" cy="687300"/>
            </a:xfrm>
            <a:custGeom>
              <a:avLst/>
              <a:gdLst/>
              <a:ahLst/>
              <a:cxnLst/>
              <a:rect l="l" t="t" r="r" b="b"/>
              <a:pathLst>
                <a:path w="4003" h="27492" extrusionOk="0">
                  <a:moveTo>
                    <a:pt x="3942" y="1"/>
                  </a:moveTo>
                  <a:cubicBezTo>
                    <a:pt x="3499" y="3126"/>
                    <a:pt x="3005" y="6261"/>
                    <a:pt x="2521" y="9295"/>
                  </a:cubicBezTo>
                  <a:cubicBezTo>
                    <a:pt x="1583" y="15213"/>
                    <a:pt x="616" y="21332"/>
                    <a:pt x="1" y="27491"/>
                  </a:cubicBezTo>
                  <a:lnTo>
                    <a:pt x="61" y="27491"/>
                  </a:lnTo>
                  <a:cubicBezTo>
                    <a:pt x="676" y="21342"/>
                    <a:pt x="1644" y="15223"/>
                    <a:pt x="2581" y="9305"/>
                  </a:cubicBezTo>
                  <a:cubicBezTo>
                    <a:pt x="3065" y="6271"/>
                    <a:pt x="3559" y="3136"/>
                    <a:pt x="4003" y="11"/>
                  </a:cubicBezTo>
                  <a:lnTo>
                    <a:pt x="39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 name="Google Shape;1044;p13"/>
            <p:cNvSpPr/>
            <p:nvPr/>
          </p:nvSpPr>
          <p:spPr>
            <a:xfrm>
              <a:off x="4736925" y="1074550"/>
              <a:ext cx="117450" cy="689300"/>
            </a:xfrm>
            <a:custGeom>
              <a:avLst/>
              <a:gdLst/>
              <a:ahLst/>
              <a:cxnLst/>
              <a:rect l="l" t="t" r="r" b="b"/>
              <a:pathLst>
                <a:path w="4698" h="27572" extrusionOk="0">
                  <a:moveTo>
                    <a:pt x="4637" y="1"/>
                  </a:moveTo>
                  <a:cubicBezTo>
                    <a:pt x="4083" y="3378"/>
                    <a:pt x="3458" y="6775"/>
                    <a:pt x="2843" y="10052"/>
                  </a:cubicBezTo>
                  <a:cubicBezTo>
                    <a:pt x="1795" y="15737"/>
                    <a:pt x="696" y="21614"/>
                    <a:pt x="0" y="27562"/>
                  </a:cubicBezTo>
                  <a:lnTo>
                    <a:pt x="61" y="27572"/>
                  </a:lnTo>
                  <a:cubicBezTo>
                    <a:pt x="756" y="21624"/>
                    <a:pt x="1855" y="15747"/>
                    <a:pt x="2913" y="10062"/>
                  </a:cubicBezTo>
                  <a:cubicBezTo>
                    <a:pt x="3518" y="6785"/>
                    <a:pt x="4153" y="3398"/>
                    <a:pt x="4698" y="11"/>
                  </a:cubicBezTo>
                  <a:lnTo>
                    <a:pt x="46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 name="Google Shape;1045;p13"/>
            <p:cNvSpPr/>
            <p:nvPr/>
          </p:nvSpPr>
          <p:spPr>
            <a:xfrm>
              <a:off x="4784550" y="1066500"/>
              <a:ext cx="134600" cy="686775"/>
            </a:xfrm>
            <a:custGeom>
              <a:avLst/>
              <a:gdLst/>
              <a:ahLst/>
              <a:cxnLst/>
              <a:rect l="l" t="t" r="r" b="b"/>
              <a:pathLst>
                <a:path w="5384" h="27471" extrusionOk="0">
                  <a:moveTo>
                    <a:pt x="5313" y="0"/>
                  </a:moveTo>
                  <a:cubicBezTo>
                    <a:pt x="4668" y="3498"/>
                    <a:pt x="3922" y="6996"/>
                    <a:pt x="3196" y="10384"/>
                  </a:cubicBezTo>
                  <a:cubicBezTo>
                    <a:pt x="2017" y="15918"/>
                    <a:pt x="787" y="21634"/>
                    <a:pt x="0" y="27460"/>
                  </a:cubicBezTo>
                  <a:lnTo>
                    <a:pt x="61" y="27471"/>
                  </a:lnTo>
                  <a:cubicBezTo>
                    <a:pt x="847" y="21644"/>
                    <a:pt x="2067" y="15918"/>
                    <a:pt x="3257" y="10394"/>
                  </a:cubicBezTo>
                  <a:cubicBezTo>
                    <a:pt x="3982" y="7017"/>
                    <a:pt x="4728" y="3519"/>
                    <a:pt x="5384" y="10"/>
                  </a:cubicBezTo>
                  <a:lnTo>
                    <a:pt x="53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13"/>
            <p:cNvSpPr/>
            <p:nvPr/>
          </p:nvSpPr>
          <p:spPr>
            <a:xfrm>
              <a:off x="4831925" y="1061450"/>
              <a:ext cx="150975" cy="680225"/>
            </a:xfrm>
            <a:custGeom>
              <a:avLst/>
              <a:gdLst/>
              <a:ahLst/>
              <a:cxnLst/>
              <a:rect l="l" t="t" r="r" b="b"/>
              <a:pathLst>
                <a:path w="6039" h="27209" extrusionOk="0">
                  <a:moveTo>
                    <a:pt x="5979" y="1"/>
                  </a:moveTo>
                  <a:cubicBezTo>
                    <a:pt x="5222" y="3630"/>
                    <a:pt x="4255" y="7934"/>
                    <a:pt x="2823" y="12360"/>
                  </a:cubicBezTo>
                  <a:cubicBezTo>
                    <a:pt x="1573" y="16221"/>
                    <a:pt x="989" y="20344"/>
                    <a:pt x="414" y="24336"/>
                  </a:cubicBezTo>
                  <a:cubicBezTo>
                    <a:pt x="283" y="25273"/>
                    <a:pt x="142" y="26251"/>
                    <a:pt x="1" y="27199"/>
                  </a:cubicBezTo>
                  <a:lnTo>
                    <a:pt x="61" y="27209"/>
                  </a:lnTo>
                  <a:cubicBezTo>
                    <a:pt x="202" y="26261"/>
                    <a:pt x="353" y="25283"/>
                    <a:pt x="484" y="24336"/>
                  </a:cubicBezTo>
                  <a:cubicBezTo>
                    <a:pt x="1049" y="20354"/>
                    <a:pt x="1634" y="16231"/>
                    <a:pt x="2884" y="12380"/>
                  </a:cubicBezTo>
                  <a:cubicBezTo>
                    <a:pt x="4315" y="7944"/>
                    <a:pt x="5283" y="3640"/>
                    <a:pt x="6039" y="11"/>
                  </a:cubicBezTo>
                  <a:lnTo>
                    <a:pt x="59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13"/>
            <p:cNvSpPr/>
            <p:nvPr/>
          </p:nvSpPr>
          <p:spPr>
            <a:xfrm>
              <a:off x="4878800" y="1059950"/>
              <a:ext cx="167125" cy="669900"/>
            </a:xfrm>
            <a:custGeom>
              <a:avLst/>
              <a:gdLst/>
              <a:ahLst/>
              <a:cxnLst/>
              <a:rect l="l" t="t" r="r" b="b"/>
              <a:pathLst>
                <a:path w="6685" h="26796" extrusionOk="0">
                  <a:moveTo>
                    <a:pt x="6624" y="0"/>
                  </a:moveTo>
                  <a:cubicBezTo>
                    <a:pt x="5495" y="4889"/>
                    <a:pt x="4426" y="8599"/>
                    <a:pt x="3166" y="12047"/>
                  </a:cubicBezTo>
                  <a:cubicBezTo>
                    <a:pt x="1775" y="15867"/>
                    <a:pt x="1110" y="20021"/>
                    <a:pt x="464" y="24023"/>
                  </a:cubicBezTo>
                  <a:cubicBezTo>
                    <a:pt x="313" y="24930"/>
                    <a:pt x="162" y="25878"/>
                    <a:pt x="1" y="26785"/>
                  </a:cubicBezTo>
                  <a:lnTo>
                    <a:pt x="71" y="26795"/>
                  </a:lnTo>
                  <a:cubicBezTo>
                    <a:pt x="222" y="25888"/>
                    <a:pt x="374" y="24940"/>
                    <a:pt x="525" y="24043"/>
                  </a:cubicBezTo>
                  <a:cubicBezTo>
                    <a:pt x="1170" y="20031"/>
                    <a:pt x="1835" y="15888"/>
                    <a:pt x="3226" y="12067"/>
                  </a:cubicBezTo>
                  <a:cubicBezTo>
                    <a:pt x="4487" y="8619"/>
                    <a:pt x="5555" y="4900"/>
                    <a:pt x="6684" y="10"/>
                  </a:cubicBezTo>
                  <a:lnTo>
                    <a:pt x="66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13"/>
            <p:cNvSpPr/>
            <p:nvPr/>
          </p:nvSpPr>
          <p:spPr>
            <a:xfrm>
              <a:off x="4925925" y="1061450"/>
              <a:ext cx="182250" cy="656050"/>
            </a:xfrm>
            <a:custGeom>
              <a:avLst/>
              <a:gdLst/>
              <a:ahLst/>
              <a:cxnLst/>
              <a:rect l="l" t="t" r="r" b="b"/>
              <a:pathLst>
                <a:path w="7290" h="26242" extrusionOk="0">
                  <a:moveTo>
                    <a:pt x="7229" y="1"/>
                  </a:moveTo>
                  <a:cubicBezTo>
                    <a:pt x="6019" y="4668"/>
                    <a:pt x="4870" y="8267"/>
                    <a:pt x="3489" y="11664"/>
                  </a:cubicBezTo>
                  <a:cubicBezTo>
                    <a:pt x="1956" y="15424"/>
                    <a:pt x="1210" y="19558"/>
                    <a:pt x="495" y="23549"/>
                  </a:cubicBezTo>
                  <a:cubicBezTo>
                    <a:pt x="333" y="24437"/>
                    <a:pt x="172" y="25354"/>
                    <a:pt x="1" y="26231"/>
                  </a:cubicBezTo>
                  <a:lnTo>
                    <a:pt x="61" y="26241"/>
                  </a:lnTo>
                  <a:cubicBezTo>
                    <a:pt x="233" y="25354"/>
                    <a:pt x="394" y="24447"/>
                    <a:pt x="555" y="23560"/>
                  </a:cubicBezTo>
                  <a:cubicBezTo>
                    <a:pt x="1271" y="19568"/>
                    <a:pt x="2017" y="15445"/>
                    <a:pt x="3539" y="11684"/>
                  </a:cubicBezTo>
                  <a:cubicBezTo>
                    <a:pt x="4930" y="8287"/>
                    <a:pt x="6079" y="4688"/>
                    <a:pt x="7289" y="11"/>
                  </a:cubicBezTo>
                  <a:lnTo>
                    <a:pt x="72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13"/>
            <p:cNvSpPr/>
            <p:nvPr/>
          </p:nvSpPr>
          <p:spPr>
            <a:xfrm>
              <a:off x="4973050" y="1065750"/>
              <a:ext cx="196600" cy="639150"/>
            </a:xfrm>
            <a:custGeom>
              <a:avLst/>
              <a:gdLst/>
              <a:ahLst/>
              <a:cxnLst/>
              <a:rect l="l" t="t" r="r" b="b"/>
              <a:pathLst>
                <a:path w="7864" h="25566" extrusionOk="0">
                  <a:moveTo>
                    <a:pt x="7803" y="0"/>
                  </a:moveTo>
                  <a:cubicBezTo>
                    <a:pt x="6543" y="4375"/>
                    <a:pt x="5273" y="7944"/>
                    <a:pt x="3781" y="11220"/>
                  </a:cubicBezTo>
                  <a:cubicBezTo>
                    <a:pt x="2128" y="14879"/>
                    <a:pt x="1311" y="18972"/>
                    <a:pt x="525" y="22934"/>
                  </a:cubicBezTo>
                  <a:cubicBezTo>
                    <a:pt x="354" y="23801"/>
                    <a:pt x="182" y="24688"/>
                    <a:pt x="1" y="25555"/>
                  </a:cubicBezTo>
                  <a:lnTo>
                    <a:pt x="61" y="25565"/>
                  </a:lnTo>
                  <a:cubicBezTo>
                    <a:pt x="253" y="24698"/>
                    <a:pt x="424" y="23811"/>
                    <a:pt x="586" y="22944"/>
                  </a:cubicBezTo>
                  <a:cubicBezTo>
                    <a:pt x="1372" y="18982"/>
                    <a:pt x="2178" y="14889"/>
                    <a:pt x="3842" y="11230"/>
                  </a:cubicBezTo>
                  <a:cubicBezTo>
                    <a:pt x="5334" y="7954"/>
                    <a:pt x="6604" y="4395"/>
                    <a:pt x="7864" y="20"/>
                  </a:cubicBezTo>
                  <a:lnTo>
                    <a:pt x="7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 name="Google Shape;1050;p13"/>
            <p:cNvSpPr/>
            <p:nvPr/>
          </p:nvSpPr>
          <p:spPr>
            <a:xfrm>
              <a:off x="5020175" y="1073050"/>
              <a:ext cx="209975" cy="618975"/>
            </a:xfrm>
            <a:custGeom>
              <a:avLst/>
              <a:gdLst/>
              <a:ahLst/>
              <a:cxnLst/>
              <a:rect l="l" t="t" r="r" b="b"/>
              <a:pathLst>
                <a:path w="8399" h="24759" extrusionOk="0">
                  <a:moveTo>
                    <a:pt x="8338" y="0"/>
                  </a:moveTo>
                  <a:cubicBezTo>
                    <a:pt x="7047" y="4033"/>
                    <a:pt x="5697" y="7440"/>
                    <a:pt x="4074" y="10696"/>
                  </a:cubicBezTo>
                  <a:cubicBezTo>
                    <a:pt x="2289" y="14265"/>
                    <a:pt x="1422" y="18287"/>
                    <a:pt x="576" y="22188"/>
                  </a:cubicBezTo>
                  <a:cubicBezTo>
                    <a:pt x="384" y="23025"/>
                    <a:pt x="203" y="23902"/>
                    <a:pt x="1" y="24749"/>
                  </a:cubicBezTo>
                  <a:lnTo>
                    <a:pt x="61" y="24759"/>
                  </a:lnTo>
                  <a:cubicBezTo>
                    <a:pt x="263" y="23912"/>
                    <a:pt x="455" y="23045"/>
                    <a:pt x="636" y="22198"/>
                  </a:cubicBezTo>
                  <a:cubicBezTo>
                    <a:pt x="1483" y="18307"/>
                    <a:pt x="2350" y="14295"/>
                    <a:pt x="4124" y="10737"/>
                  </a:cubicBezTo>
                  <a:cubicBezTo>
                    <a:pt x="5747" y="7460"/>
                    <a:pt x="7108" y="4053"/>
                    <a:pt x="8398" y="21"/>
                  </a:cubicBezTo>
                  <a:lnTo>
                    <a:pt x="83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 name="Google Shape;1051;p13"/>
            <p:cNvSpPr/>
            <p:nvPr/>
          </p:nvSpPr>
          <p:spPr>
            <a:xfrm>
              <a:off x="5067825" y="1082875"/>
              <a:ext cx="221800" cy="596300"/>
            </a:xfrm>
            <a:custGeom>
              <a:avLst/>
              <a:gdLst/>
              <a:ahLst/>
              <a:cxnLst/>
              <a:rect l="l" t="t" r="r" b="b"/>
              <a:pathLst>
                <a:path w="8872" h="23852" extrusionOk="0">
                  <a:moveTo>
                    <a:pt x="8811" y="1"/>
                  </a:moveTo>
                  <a:cubicBezTo>
                    <a:pt x="7601" y="3499"/>
                    <a:pt x="6099" y="6886"/>
                    <a:pt x="4315" y="10132"/>
                  </a:cubicBezTo>
                  <a:cubicBezTo>
                    <a:pt x="2430" y="13549"/>
                    <a:pt x="1502" y="17481"/>
                    <a:pt x="605" y="21301"/>
                  </a:cubicBezTo>
                  <a:cubicBezTo>
                    <a:pt x="414" y="22128"/>
                    <a:pt x="202" y="22995"/>
                    <a:pt x="0" y="23832"/>
                  </a:cubicBezTo>
                  <a:lnTo>
                    <a:pt x="61" y="23852"/>
                  </a:lnTo>
                  <a:cubicBezTo>
                    <a:pt x="262" y="23015"/>
                    <a:pt x="474" y="22158"/>
                    <a:pt x="666" y="21311"/>
                  </a:cubicBezTo>
                  <a:cubicBezTo>
                    <a:pt x="1563" y="17501"/>
                    <a:pt x="2490" y="13569"/>
                    <a:pt x="4375" y="10162"/>
                  </a:cubicBezTo>
                  <a:cubicBezTo>
                    <a:pt x="6149" y="6916"/>
                    <a:pt x="7662" y="3529"/>
                    <a:pt x="8871" y="21"/>
                  </a:cubicBezTo>
                  <a:lnTo>
                    <a:pt x="88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052;p13"/>
            <p:cNvSpPr/>
            <p:nvPr/>
          </p:nvSpPr>
          <p:spPr>
            <a:xfrm>
              <a:off x="5115450" y="1095225"/>
              <a:ext cx="232650" cy="570850"/>
            </a:xfrm>
            <a:custGeom>
              <a:avLst/>
              <a:gdLst/>
              <a:ahLst/>
              <a:cxnLst/>
              <a:rect l="l" t="t" r="r" b="b"/>
              <a:pathLst>
                <a:path w="9306" h="22834" extrusionOk="0">
                  <a:moveTo>
                    <a:pt x="9255" y="1"/>
                  </a:moveTo>
                  <a:cubicBezTo>
                    <a:pt x="7984" y="3307"/>
                    <a:pt x="6412" y="6493"/>
                    <a:pt x="4557" y="9527"/>
                  </a:cubicBezTo>
                  <a:cubicBezTo>
                    <a:pt x="2581" y="12753"/>
                    <a:pt x="1603" y="16594"/>
                    <a:pt x="656" y="20313"/>
                  </a:cubicBezTo>
                  <a:cubicBezTo>
                    <a:pt x="444" y="21140"/>
                    <a:pt x="222" y="21997"/>
                    <a:pt x="0" y="22813"/>
                  </a:cubicBezTo>
                  <a:lnTo>
                    <a:pt x="61" y="22834"/>
                  </a:lnTo>
                  <a:cubicBezTo>
                    <a:pt x="283" y="22017"/>
                    <a:pt x="505" y="21160"/>
                    <a:pt x="716" y="20334"/>
                  </a:cubicBezTo>
                  <a:cubicBezTo>
                    <a:pt x="1664" y="16614"/>
                    <a:pt x="2642" y="12773"/>
                    <a:pt x="4617" y="9557"/>
                  </a:cubicBezTo>
                  <a:cubicBezTo>
                    <a:pt x="6462" y="6523"/>
                    <a:pt x="8035" y="3337"/>
                    <a:pt x="9305" y="21"/>
                  </a:cubicBezTo>
                  <a:lnTo>
                    <a:pt x="92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13"/>
            <p:cNvSpPr/>
            <p:nvPr/>
          </p:nvSpPr>
          <p:spPr>
            <a:xfrm>
              <a:off x="5163825" y="1109600"/>
              <a:ext cx="241725" cy="543625"/>
            </a:xfrm>
            <a:custGeom>
              <a:avLst/>
              <a:gdLst/>
              <a:ahLst/>
              <a:cxnLst/>
              <a:rect l="l" t="t" r="r" b="b"/>
              <a:pathLst>
                <a:path w="9669" h="21745" extrusionOk="0">
                  <a:moveTo>
                    <a:pt x="9608" y="0"/>
                  </a:moveTo>
                  <a:cubicBezTo>
                    <a:pt x="8287" y="3115"/>
                    <a:pt x="6664" y="6079"/>
                    <a:pt x="4749" y="8871"/>
                  </a:cubicBezTo>
                  <a:cubicBezTo>
                    <a:pt x="2693" y="11896"/>
                    <a:pt x="1674" y="15636"/>
                    <a:pt x="697" y="19244"/>
                  </a:cubicBezTo>
                  <a:cubicBezTo>
                    <a:pt x="455" y="20111"/>
                    <a:pt x="233" y="20918"/>
                    <a:pt x="1" y="21724"/>
                  </a:cubicBezTo>
                  <a:lnTo>
                    <a:pt x="61" y="21744"/>
                  </a:lnTo>
                  <a:cubicBezTo>
                    <a:pt x="293" y="20938"/>
                    <a:pt x="515" y="20121"/>
                    <a:pt x="757" y="19265"/>
                  </a:cubicBezTo>
                  <a:cubicBezTo>
                    <a:pt x="1735" y="15656"/>
                    <a:pt x="2753" y="11926"/>
                    <a:pt x="4810" y="8902"/>
                  </a:cubicBezTo>
                  <a:cubicBezTo>
                    <a:pt x="6715" y="6119"/>
                    <a:pt x="8348" y="3145"/>
                    <a:pt x="9668" y="30"/>
                  </a:cubicBezTo>
                  <a:lnTo>
                    <a:pt x="9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 name="Google Shape;1054;p13"/>
            <p:cNvSpPr/>
            <p:nvPr/>
          </p:nvSpPr>
          <p:spPr>
            <a:xfrm>
              <a:off x="5212475" y="1126225"/>
              <a:ext cx="249525" cy="514400"/>
            </a:xfrm>
            <a:custGeom>
              <a:avLst/>
              <a:gdLst/>
              <a:ahLst/>
              <a:cxnLst/>
              <a:rect l="l" t="t" r="r" b="b"/>
              <a:pathLst>
                <a:path w="9981" h="20576" extrusionOk="0">
                  <a:moveTo>
                    <a:pt x="9930" y="1"/>
                  </a:moveTo>
                  <a:cubicBezTo>
                    <a:pt x="8610" y="2763"/>
                    <a:pt x="7118" y="5202"/>
                    <a:pt x="4930" y="8166"/>
                  </a:cubicBezTo>
                  <a:cubicBezTo>
                    <a:pt x="2813" y="11039"/>
                    <a:pt x="1755" y="14658"/>
                    <a:pt x="726" y="18156"/>
                  </a:cubicBezTo>
                  <a:cubicBezTo>
                    <a:pt x="484" y="18993"/>
                    <a:pt x="253" y="19779"/>
                    <a:pt x="1" y="20555"/>
                  </a:cubicBezTo>
                  <a:lnTo>
                    <a:pt x="61" y="20575"/>
                  </a:lnTo>
                  <a:cubicBezTo>
                    <a:pt x="313" y="19789"/>
                    <a:pt x="545" y="19013"/>
                    <a:pt x="787" y="18176"/>
                  </a:cubicBezTo>
                  <a:cubicBezTo>
                    <a:pt x="1815" y="14678"/>
                    <a:pt x="2874" y="11059"/>
                    <a:pt x="4980" y="8206"/>
                  </a:cubicBezTo>
                  <a:cubicBezTo>
                    <a:pt x="7168" y="5243"/>
                    <a:pt x="8660" y="2793"/>
                    <a:pt x="9981" y="31"/>
                  </a:cubicBezTo>
                  <a:lnTo>
                    <a:pt x="99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 name="Google Shape;1055;p13"/>
            <p:cNvSpPr/>
            <p:nvPr/>
          </p:nvSpPr>
          <p:spPr>
            <a:xfrm>
              <a:off x="5262125" y="1144875"/>
              <a:ext cx="255325" cy="483400"/>
            </a:xfrm>
            <a:custGeom>
              <a:avLst/>
              <a:gdLst/>
              <a:ahLst/>
              <a:cxnLst/>
              <a:rect l="l" t="t" r="r" b="b"/>
              <a:pathLst>
                <a:path w="10213" h="19336" extrusionOk="0">
                  <a:moveTo>
                    <a:pt x="10152" y="1"/>
                  </a:moveTo>
                  <a:cubicBezTo>
                    <a:pt x="8620" y="2904"/>
                    <a:pt x="7007" y="5071"/>
                    <a:pt x="5051" y="7440"/>
                  </a:cubicBezTo>
                  <a:cubicBezTo>
                    <a:pt x="2894" y="10061"/>
                    <a:pt x="1805" y="13559"/>
                    <a:pt x="757" y="16936"/>
                  </a:cubicBezTo>
                  <a:cubicBezTo>
                    <a:pt x="505" y="17763"/>
                    <a:pt x="253" y="18549"/>
                    <a:pt x="1" y="19315"/>
                  </a:cubicBezTo>
                  <a:lnTo>
                    <a:pt x="51" y="19335"/>
                  </a:lnTo>
                  <a:cubicBezTo>
                    <a:pt x="313" y="18569"/>
                    <a:pt x="555" y="17783"/>
                    <a:pt x="817" y="16966"/>
                  </a:cubicBezTo>
                  <a:cubicBezTo>
                    <a:pt x="1865" y="13589"/>
                    <a:pt x="2944" y="10091"/>
                    <a:pt x="5101" y="7480"/>
                  </a:cubicBezTo>
                  <a:cubicBezTo>
                    <a:pt x="7057" y="5122"/>
                    <a:pt x="8670" y="2944"/>
                    <a:pt x="10212" y="31"/>
                  </a:cubicBezTo>
                  <a:lnTo>
                    <a:pt x="101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13"/>
            <p:cNvSpPr/>
            <p:nvPr/>
          </p:nvSpPr>
          <p:spPr>
            <a:xfrm>
              <a:off x="5312275" y="1165025"/>
              <a:ext cx="259350" cy="451400"/>
            </a:xfrm>
            <a:custGeom>
              <a:avLst/>
              <a:gdLst/>
              <a:ahLst/>
              <a:cxnLst/>
              <a:rect l="l" t="t" r="r" b="b"/>
              <a:pathLst>
                <a:path w="10374" h="18056" extrusionOk="0">
                  <a:moveTo>
                    <a:pt x="10323" y="1"/>
                  </a:moveTo>
                  <a:cubicBezTo>
                    <a:pt x="8731" y="2703"/>
                    <a:pt x="7108" y="4628"/>
                    <a:pt x="5152" y="6695"/>
                  </a:cubicBezTo>
                  <a:cubicBezTo>
                    <a:pt x="2954" y="9023"/>
                    <a:pt x="1805" y="12552"/>
                    <a:pt x="797" y="15667"/>
                  </a:cubicBezTo>
                  <a:cubicBezTo>
                    <a:pt x="525" y="16493"/>
                    <a:pt x="263" y="17269"/>
                    <a:pt x="1" y="18025"/>
                  </a:cubicBezTo>
                  <a:lnTo>
                    <a:pt x="61" y="18056"/>
                  </a:lnTo>
                  <a:cubicBezTo>
                    <a:pt x="323" y="17300"/>
                    <a:pt x="585" y="16513"/>
                    <a:pt x="857" y="15687"/>
                  </a:cubicBezTo>
                  <a:cubicBezTo>
                    <a:pt x="1876" y="12572"/>
                    <a:pt x="3025" y="9054"/>
                    <a:pt x="5212" y="6735"/>
                  </a:cubicBezTo>
                  <a:cubicBezTo>
                    <a:pt x="7158" y="4668"/>
                    <a:pt x="8781" y="2733"/>
                    <a:pt x="10374" y="31"/>
                  </a:cubicBezTo>
                  <a:lnTo>
                    <a:pt x="103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13"/>
            <p:cNvSpPr/>
            <p:nvPr/>
          </p:nvSpPr>
          <p:spPr>
            <a:xfrm>
              <a:off x="5363175" y="1186975"/>
              <a:ext cx="261375" cy="417850"/>
            </a:xfrm>
            <a:custGeom>
              <a:avLst/>
              <a:gdLst/>
              <a:ahLst/>
              <a:cxnLst/>
              <a:rect l="l" t="t" r="r" b="b"/>
              <a:pathLst>
                <a:path w="10455" h="16714" extrusionOk="0">
                  <a:moveTo>
                    <a:pt x="10404" y="0"/>
                  </a:moveTo>
                  <a:cubicBezTo>
                    <a:pt x="8812" y="2419"/>
                    <a:pt x="7138" y="4042"/>
                    <a:pt x="5213" y="5907"/>
                  </a:cubicBezTo>
                  <a:cubicBezTo>
                    <a:pt x="3005" y="8055"/>
                    <a:pt x="1846" y="11422"/>
                    <a:pt x="828" y="14395"/>
                  </a:cubicBezTo>
                  <a:cubicBezTo>
                    <a:pt x="545" y="15202"/>
                    <a:pt x="283" y="15968"/>
                    <a:pt x="1" y="16694"/>
                  </a:cubicBezTo>
                  <a:lnTo>
                    <a:pt x="61" y="16714"/>
                  </a:lnTo>
                  <a:cubicBezTo>
                    <a:pt x="344" y="15988"/>
                    <a:pt x="606" y="15232"/>
                    <a:pt x="878" y="14416"/>
                  </a:cubicBezTo>
                  <a:cubicBezTo>
                    <a:pt x="1906" y="11452"/>
                    <a:pt x="3065" y="8085"/>
                    <a:pt x="5263" y="5958"/>
                  </a:cubicBezTo>
                  <a:cubicBezTo>
                    <a:pt x="7189" y="4083"/>
                    <a:pt x="8862" y="2460"/>
                    <a:pt x="10455" y="30"/>
                  </a:cubicBezTo>
                  <a:lnTo>
                    <a:pt x="10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 name="Google Shape;1058;p13"/>
            <p:cNvSpPr/>
            <p:nvPr/>
          </p:nvSpPr>
          <p:spPr>
            <a:xfrm>
              <a:off x="5415100" y="1210150"/>
              <a:ext cx="261375" cy="384100"/>
            </a:xfrm>
            <a:custGeom>
              <a:avLst/>
              <a:gdLst/>
              <a:ahLst/>
              <a:cxnLst/>
              <a:rect l="l" t="t" r="r" b="b"/>
              <a:pathLst>
                <a:path w="10455" h="15364" extrusionOk="0">
                  <a:moveTo>
                    <a:pt x="10404" y="0"/>
                  </a:moveTo>
                  <a:cubicBezTo>
                    <a:pt x="8892" y="2037"/>
                    <a:pt x="7460" y="3246"/>
                    <a:pt x="5646" y="4779"/>
                  </a:cubicBezTo>
                  <a:lnTo>
                    <a:pt x="5232" y="5121"/>
                  </a:lnTo>
                  <a:cubicBezTo>
                    <a:pt x="3035" y="6986"/>
                    <a:pt x="1865" y="10232"/>
                    <a:pt x="837" y="13105"/>
                  </a:cubicBezTo>
                  <a:cubicBezTo>
                    <a:pt x="555" y="13902"/>
                    <a:pt x="283" y="14648"/>
                    <a:pt x="1" y="15343"/>
                  </a:cubicBezTo>
                  <a:lnTo>
                    <a:pt x="61" y="15364"/>
                  </a:lnTo>
                  <a:cubicBezTo>
                    <a:pt x="343" y="14668"/>
                    <a:pt x="615" y="13922"/>
                    <a:pt x="898" y="13126"/>
                  </a:cubicBezTo>
                  <a:cubicBezTo>
                    <a:pt x="1926" y="10263"/>
                    <a:pt x="3085" y="7017"/>
                    <a:pt x="5273" y="5172"/>
                  </a:cubicBezTo>
                  <a:lnTo>
                    <a:pt x="5686" y="4829"/>
                  </a:lnTo>
                  <a:cubicBezTo>
                    <a:pt x="7501" y="3297"/>
                    <a:pt x="8942" y="2087"/>
                    <a:pt x="10454" y="41"/>
                  </a:cubicBezTo>
                  <a:lnTo>
                    <a:pt x="10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13"/>
            <p:cNvSpPr/>
            <p:nvPr/>
          </p:nvSpPr>
          <p:spPr>
            <a:xfrm>
              <a:off x="5468275" y="1234600"/>
              <a:ext cx="258600" cy="349575"/>
            </a:xfrm>
            <a:custGeom>
              <a:avLst/>
              <a:gdLst/>
              <a:ahLst/>
              <a:cxnLst/>
              <a:rect l="l" t="t" r="r" b="b"/>
              <a:pathLst>
                <a:path w="10344" h="13983" extrusionOk="0">
                  <a:moveTo>
                    <a:pt x="10293" y="0"/>
                  </a:moveTo>
                  <a:cubicBezTo>
                    <a:pt x="8902" y="1664"/>
                    <a:pt x="7642" y="2571"/>
                    <a:pt x="6180" y="3629"/>
                  </a:cubicBezTo>
                  <a:cubicBezTo>
                    <a:pt x="5858" y="3851"/>
                    <a:pt x="5535" y="4083"/>
                    <a:pt x="5192" y="4335"/>
                  </a:cubicBezTo>
                  <a:cubicBezTo>
                    <a:pt x="3065" y="5908"/>
                    <a:pt x="1805" y="9265"/>
                    <a:pt x="787" y="11966"/>
                  </a:cubicBezTo>
                  <a:cubicBezTo>
                    <a:pt x="505" y="12692"/>
                    <a:pt x="253" y="13367"/>
                    <a:pt x="1" y="13962"/>
                  </a:cubicBezTo>
                  <a:lnTo>
                    <a:pt x="61" y="13982"/>
                  </a:lnTo>
                  <a:cubicBezTo>
                    <a:pt x="313" y="13398"/>
                    <a:pt x="565" y="12712"/>
                    <a:pt x="837" y="11986"/>
                  </a:cubicBezTo>
                  <a:cubicBezTo>
                    <a:pt x="1855" y="9295"/>
                    <a:pt x="3116" y="5948"/>
                    <a:pt x="5233" y="4385"/>
                  </a:cubicBezTo>
                  <a:cubicBezTo>
                    <a:pt x="5575" y="4133"/>
                    <a:pt x="5898" y="3902"/>
                    <a:pt x="6210" y="3680"/>
                  </a:cubicBezTo>
                  <a:cubicBezTo>
                    <a:pt x="7682" y="2621"/>
                    <a:pt x="8942" y="1704"/>
                    <a:pt x="10343" y="41"/>
                  </a:cubicBezTo>
                  <a:lnTo>
                    <a:pt x="102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13"/>
            <p:cNvSpPr/>
            <p:nvPr/>
          </p:nvSpPr>
          <p:spPr>
            <a:xfrm>
              <a:off x="5522450" y="1260050"/>
              <a:ext cx="253825" cy="315050"/>
            </a:xfrm>
            <a:custGeom>
              <a:avLst/>
              <a:gdLst/>
              <a:ahLst/>
              <a:cxnLst/>
              <a:rect l="l" t="t" r="r" b="b"/>
              <a:pathLst>
                <a:path w="10153" h="12602" extrusionOk="0">
                  <a:moveTo>
                    <a:pt x="10102" y="0"/>
                  </a:moveTo>
                  <a:cubicBezTo>
                    <a:pt x="8731" y="1432"/>
                    <a:pt x="7703" y="2017"/>
                    <a:pt x="6412" y="2763"/>
                  </a:cubicBezTo>
                  <a:cubicBezTo>
                    <a:pt x="5999" y="2994"/>
                    <a:pt x="5586" y="3236"/>
                    <a:pt x="5112" y="3529"/>
                  </a:cubicBezTo>
                  <a:cubicBezTo>
                    <a:pt x="3076" y="4779"/>
                    <a:pt x="1795" y="8055"/>
                    <a:pt x="767" y="10686"/>
                  </a:cubicBezTo>
                  <a:cubicBezTo>
                    <a:pt x="495" y="11382"/>
                    <a:pt x="243" y="12037"/>
                    <a:pt x="1" y="12571"/>
                  </a:cubicBezTo>
                  <a:lnTo>
                    <a:pt x="61" y="12601"/>
                  </a:lnTo>
                  <a:cubicBezTo>
                    <a:pt x="303" y="12067"/>
                    <a:pt x="555" y="11412"/>
                    <a:pt x="828" y="10706"/>
                  </a:cubicBezTo>
                  <a:cubicBezTo>
                    <a:pt x="1846" y="8085"/>
                    <a:pt x="3126" y="4819"/>
                    <a:pt x="5142" y="3569"/>
                  </a:cubicBezTo>
                  <a:cubicBezTo>
                    <a:pt x="5616" y="3287"/>
                    <a:pt x="6029" y="3045"/>
                    <a:pt x="6443" y="2813"/>
                  </a:cubicBezTo>
                  <a:cubicBezTo>
                    <a:pt x="7743" y="2067"/>
                    <a:pt x="8761" y="1482"/>
                    <a:pt x="10152" y="41"/>
                  </a:cubicBezTo>
                  <a:lnTo>
                    <a:pt x="101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13"/>
            <p:cNvSpPr/>
            <p:nvPr/>
          </p:nvSpPr>
          <p:spPr>
            <a:xfrm>
              <a:off x="5577900" y="1286500"/>
              <a:ext cx="246250" cy="280275"/>
            </a:xfrm>
            <a:custGeom>
              <a:avLst/>
              <a:gdLst/>
              <a:ahLst/>
              <a:cxnLst/>
              <a:rect l="l" t="t" r="r" b="b"/>
              <a:pathLst>
                <a:path w="9850" h="11211" extrusionOk="0">
                  <a:moveTo>
                    <a:pt x="9809" y="1"/>
                  </a:moveTo>
                  <a:cubicBezTo>
                    <a:pt x="8438" y="1231"/>
                    <a:pt x="7521" y="1614"/>
                    <a:pt x="6372" y="2108"/>
                  </a:cubicBezTo>
                  <a:cubicBezTo>
                    <a:pt x="5938" y="2289"/>
                    <a:pt x="5505" y="2471"/>
                    <a:pt x="4981" y="2723"/>
                  </a:cubicBezTo>
                  <a:cubicBezTo>
                    <a:pt x="3055" y="3660"/>
                    <a:pt x="1694" y="7037"/>
                    <a:pt x="706" y="9507"/>
                  </a:cubicBezTo>
                  <a:cubicBezTo>
                    <a:pt x="444" y="10172"/>
                    <a:pt x="212" y="10747"/>
                    <a:pt x="1" y="11191"/>
                  </a:cubicBezTo>
                  <a:lnTo>
                    <a:pt x="61" y="11211"/>
                  </a:lnTo>
                  <a:cubicBezTo>
                    <a:pt x="273" y="10767"/>
                    <a:pt x="505" y="10193"/>
                    <a:pt x="767" y="9527"/>
                  </a:cubicBezTo>
                  <a:cubicBezTo>
                    <a:pt x="1745" y="7068"/>
                    <a:pt x="3096" y="3701"/>
                    <a:pt x="5011" y="2783"/>
                  </a:cubicBezTo>
                  <a:cubicBezTo>
                    <a:pt x="5525" y="2531"/>
                    <a:pt x="5969" y="2350"/>
                    <a:pt x="6392" y="2168"/>
                  </a:cubicBezTo>
                  <a:cubicBezTo>
                    <a:pt x="7551" y="1674"/>
                    <a:pt x="8459" y="1281"/>
                    <a:pt x="9850" y="51"/>
                  </a:cubicBezTo>
                  <a:lnTo>
                    <a:pt x="98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13"/>
            <p:cNvSpPr/>
            <p:nvPr/>
          </p:nvSpPr>
          <p:spPr>
            <a:xfrm>
              <a:off x="5634600" y="1313725"/>
              <a:ext cx="235925" cy="246000"/>
            </a:xfrm>
            <a:custGeom>
              <a:avLst/>
              <a:gdLst/>
              <a:ahLst/>
              <a:cxnLst/>
              <a:rect l="l" t="t" r="r" b="b"/>
              <a:pathLst>
                <a:path w="9437" h="9840" extrusionOk="0">
                  <a:moveTo>
                    <a:pt x="9406" y="1"/>
                  </a:moveTo>
                  <a:cubicBezTo>
                    <a:pt x="8187" y="898"/>
                    <a:pt x="7380" y="1483"/>
                    <a:pt x="5969" y="1906"/>
                  </a:cubicBezTo>
                  <a:cubicBezTo>
                    <a:pt x="5877" y="1928"/>
                    <a:pt x="5779" y="1938"/>
                    <a:pt x="5682" y="1938"/>
                  </a:cubicBezTo>
                  <a:cubicBezTo>
                    <a:pt x="5598" y="1938"/>
                    <a:pt x="5514" y="1930"/>
                    <a:pt x="5434" y="1916"/>
                  </a:cubicBezTo>
                  <a:cubicBezTo>
                    <a:pt x="5350" y="1900"/>
                    <a:pt x="5263" y="1892"/>
                    <a:pt x="5178" y="1892"/>
                  </a:cubicBezTo>
                  <a:cubicBezTo>
                    <a:pt x="5049" y="1892"/>
                    <a:pt x="4920" y="1910"/>
                    <a:pt x="4799" y="1946"/>
                  </a:cubicBezTo>
                  <a:cubicBezTo>
                    <a:pt x="2995" y="2682"/>
                    <a:pt x="1584" y="6089"/>
                    <a:pt x="646" y="8337"/>
                  </a:cubicBezTo>
                  <a:cubicBezTo>
                    <a:pt x="404" y="8932"/>
                    <a:pt x="182" y="9446"/>
                    <a:pt x="1" y="9819"/>
                  </a:cubicBezTo>
                  <a:lnTo>
                    <a:pt x="61" y="9839"/>
                  </a:lnTo>
                  <a:cubicBezTo>
                    <a:pt x="253" y="9477"/>
                    <a:pt x="455" y="8962"/>
                    <a:pt x="707" y="8358"/>
                  </a:cubicBezTo>
                  <a:cubicBezTo>
                    <a:pt x="1634" y="6120"/>
                    <a:pt x="3045" y="2733"/>
                    <a:pt x="4820" y="2007"/>
                  </a:cubicBezTo>
                  <a:cubicBezTo>
                    <a:pt x="4940" y="1970"/>
                    <a:pt x="5061" y="1952"/>
                    <a:pt x="5182" y="1952"/>
                  </a:cubicBezTo>
                  <a:cubicBezTo>
                    <a:pt x="5263" y="1952"/>
                    <a:pt x="5344" y="1960"/>
                    <a:pt x="5424" y="1976"/>
                  </a:cubicBezTo>
                  <a:cubicBezTo>
                    <a:pt x="5504" y="1994"/>
                    <a:pt x="5587" y="2002"/>
                    <a:pt x="5671" y="2002"/>
                  </a:cubicBezTo>
                  <a:cubicBezTo>
                    <a:pt x="5779" y="2002"/>
                    <a:pt x="5887" y="1989"/>
                    <a:pt x="5989" y="1966"/>
                  </a:cubicBezTo>
                  <a:cubicBezTo>
                    <a:pt x="7400" y="1543"/>
                    <a:pt x="8217" y="958"/>
                    <a:pt x="9437" y="51"/>
                  </a:cubicBezTo>
                  <a:lnTo>
                    <a:pt x="9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 name="Google Shape;1063;p13"/>
            <p:cNvSpPr/>
            <p:nvPr/>
          </p:nvSpPr>
          <p:spPr>
            <a:xfrm>
              <a:off x="5692825" y="1341450"/>
              <a:ext cx="222800" cy="212475"/>
            </a:xfrm>
            <a:custGeom>
              <a:avLst/>
              <a:gdLst/>
              <a:ahLst/>
              <a:cxnLst/>
              <a:rect l="l" t="t" r="r" b="b"/>
              <a:pathLst>
                <a:path w="8912" h="8499" extrusionOk="0">
                  <a:moveTo>
                    <a:pt x="8882" y="1"/>
                  </a:moveTo>
                  <a:cubicBezTo>
                    <a:pt x="7249" y="978"/>
                    <a:pt x="6997" y="1079"/>
                    <a:pt x="5424" y="1331"/>
                  </a:cubicBezTo>
                  <a:cubicBezTo>
                    <a:pt x="5293" y="1331"/>
                    <a:pt x="5162" y="1301"/>
                    <a:pt x="5041" y="1240"/>
                  </a:cubicBezTo>
                  <a:cubicBezTo>
                    <a:pt x="4918" y="1187"/>
                    <a:pt x="4789" y="1133"/>
                    <a:pt x="4667" y="1133"/>
                  </a:cubicBezTo>
                  <a:cubicBezTo>
                    <a:pt x="4630" y="1133"/>
                    <a:pt x="4593" y="1138"/>
                    <a:pt x="4557" y="1150"/>
                  </a:cubicBezTo>
                  <a:cubicBezTo>
                    <a:pt x="2793" y="1674"/>
                    <a:pt x="1603" y="4618"/>
                    <a:pt x="736" y="6775"/>
                  </a:cubicBezTo>
                  <a:cubicBezTo>
                    <a:pt x="464" y="7450"/>
                    <a:pt x="222" y="8035"/>
                    <a:pt x="1" y="8468"/>
                  </a:cubicBezTo>
                  <a:lnTo>
                    <a:pt x="61" y="8499"/>
                  </a:lnTo>
                  <a:cubicBezTo>
                    <a:pt x="283" y="8065"/>
                    <a:pt x="525" y="7480"/>
                    <a:pt x="797" y="6795"/>
                  </a:cubicBezTo>
                  <a:cubicBezTo>
                    <a:pt x="1654" y="4658"/>
                    <a:pt x="2843" y="1724"/>
                    <a:pt x="4577" y="1210"/>
                  </a:cubicBezTo>
                  <a:cubicBezTo>
                    <a:pt x="4607" y="1201"/>
                    <a:pt x="4637" y="1197"/>
                    <a:pt x="4669" y="1197"/>
                  </a:cubicBezTo>
                  <a:cubicBezTo>
                    <a:pt x="4777" y="1197"/>
                    <a:pt x="4896" y="1244"/>
                    <a:pt x="5021" y="1291"/>
                  </a:cubicBezTo>
                  <a:cubicBezTo>
                    <a:pt x="5138" y="1354"/>
                    <a:pt x="5264" y="1393"/>
                    <a:pt x="5391" y="1393"/>
                  </a:cubicBezTo>
                  <a:cubicBezTo>
                    <a:pt x="5405" y="1393"/>
                    <a:pt x="5420" y="1393"/>
                    <a:pt x="5434" y="1392"/>
                  </a:cubicBezTo>
                  <a:cubicBezTo>
                    <a:pt x="6997" y="1140"/>
                    <a:pt x="7289" y="1029"/>
                    <a:pt x="8912" y="51"/>
                  </a:cubicBezTo>
                  <a:lnTo>
                    <a:pt x="88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 name="Google Shape;1064;p13"/>
            <p:cNvSpPr/>
            <p:nvPr/>
          </p:nvSpPr>
          <p:spPr>
            <a:xfrm>
              <a:off x="5752800" y="1369425"/>
              <a:ext cx="206700" cy="179975"/>
            </a:xfrm>
            <a:custGeom>
              <a:avLst/>
              <a:gdLst/>
              <a:ahLst/>
              <a:cxnLst/>
              <a:rect l="l" t="t" r="r" b="b"/>
              <a:pathLst>
                <a:path w="8268" h="7199" extrusionOk="0">
                  <a:moveTo>
                    <a:pt x="8237" y="1"/>
                  </a:moveTo>
                  <a:cubicBezTo>
                    <a:pt x="6876" y="631"/>
                    <a:pt x="6579" y="771"/>
                    <a:pt x="5637" y="771"/>
                  </a:cubicBezTo>
                  <a:cubicBezTo>
                    <a:pt x="5449" y="771"/>
                    <a:pt x="5234" y="765"/>
                    <a:pt x="4981" y="757"/>
                  </a:cubicBezTo>
                  <a:cubicBezTo>
                    <a:pt x="4860" y="726"/>
                    <a:pt x="4749" y="666"/>
                    <a:pt x="4668" y="585"/>
                  </a:cubicBezTo>
                  <a:cubicBezTo>
                    <a:pt x="4543" y="487"/>
                    <a:pt x="4418" y="389"/>
                    <a:pt x="4300" y="389"/>
                  </a:cubicBezTo>
                  <a:cubicBezTo>
                    <a:pt x="4285" y="389"/>
                    <a:pt x="4270" y="390"/>
                    <a:pt x="4255" y="394"/>
                  </a:cubicBezTo>
                  <a:cubicBezTo>
                    <a:pt x="2713" y="636"/>
                    <a:pt x="1463" y="3670"/>
                    <a:pt x="646" y="5686"/>
                  </a:cubicBezTo>
                  <a:cubicBezTo>
                    <a:pt x="394" y="6301"/>
                    <a:pt x="182" y="6825"/>
                    <a:pt x="1" y="7168"/>
                  </a:cubicBezTo>
                  <a:lnTo>
                    <a:pt x="61" y="7198"/>
                  </a:lnTo>
                  <a:cubicBezTo>
                    <a:pt x="233" y="6855"/>
                    <a:pt x="454" y="6321"/>
                    <a:pt x="696" y="5716"/>
                  </a:cubicBezTo>
                  <a:cubicBezTo>
                    <a:pt x="1523" y="3710"/>
                    <a:pt x="2753" y="696"/>
                    <a:pt x="4265" y="454"/>
                  </a:cubicBezTo>
                  <a:cubicBezTo>
                    <a:pt x="4275" y="452"/>
                    <a:pt x="4284" y="452"/>
                    <a:pt x="4294" y="452"/>
                  </a:cubicBezTo>
                  <a:cubicBezTo>
                    <a:pt x="4397" y="452"/>
                    <a:pt x="4508" y="544"/>
                    <a:pt x="4628" y="636"/>
                  </a:cubicBezTo>
                  <a:cubicBezTo>
                    <a:pt x="4719" y="726"/>
                    <a:pt x="4850" y="797"/>
                    <a:pt x="4981" y="827"/>
                  </a:cubicBezTo>
                  <a:cubicBezTo>
                    <a:pt x="5209" y="833"/>
                    <a:pt x="5405" y="837"/>
                    <a:pt x="5580" y="837"/>
                  </a:cubicBezTo>
                  <a:cubicBezTo>
                    <a:pt x="6584" y="837"/>
                    <a:pt x="6858" y="705"/>
                    <a:pt x="8267" y="61"/>
                  </a:cubicBezTo>
                  <a:lnTo>
                    <a:pt x="8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13"/>
            <p:cNvSpPr/>
            <p:nvPr/>
          </p:nvSpPr>
          <p:spPr>
            <a:xfrm>
              <a:off x="5814300" y="1389800"/>
              <a:ext cx="187275" cy="156325"/>
            </a:xfrm>
            <a:custGeom>
              <a:avLst/>
              <a:gdLst/>
              <a:ahLst/>
              <a:cxnLst/>
              <a:rect l="l" t="t" r="r" b="b"/>
              <a:pathLst>
                <a:path w="7491" h="6253" extrusionOk="0">
                  <a:moveTo>
                    <a:pt x="3905" y="0"/>
                  </a:moveTo>
                  <a:cubicBezTo>
                    <a:pt x="3897" y="0"/>
                    <a:pt x="3890" y="1"/>
                    <a:pt x="3882" y="2"/>
                  </a:cubicBezTo>
                  <a:cubicBezTo>
                    <a:pt x="2672" y="153"/>
                    <a:pt x="1331" y="3228"/>
                    <a:pt x="535" y="5063"/>
                  </a:cubicBezTo>
                  <a:cubicBezTo>
                    <a:pt x="303" y="5567"/>
                    <a:pt x="132" y="5980"/>
                    <a:pt x="1" y="6222"/>
                  </a:cubicBezTo>
                  <a:lnTo>
                    <a:pt x="61" y="6252"/>
                  </a:lnTo>
                  <a:cubicBezTo>
                    <a:pt x="192" y="6000"/>
                    <a:pt x="373" y="5597"/>
                    <a:pt x="595" y="5083"/>
                  </a:cubicBezTo>
                  <a:cubicBezTo>
                    <a:pt x="1382" y="3258"/>
                    <a:pt x="2712" y="214"/>
                    <a:pt x="3892" y="63"/>
                  </a:cubicBezTo>
                  <a:cubicBezTo>
                    <a:pt x="3895" y="62"/>
                    <a:pt x="3898" y="62"/>
                    <a:pt x="3901" y="62"/>
                  </a:cubicBezTo>
                  <a:cubicBezTo>
                    <a:pt x="3991" y="62"/>
                    <a:pt x="4107" y="198"/>
                    <a:pt x="4214" y="335"/>
                  </a:cubicBezTo>
                  <a:cubicBezTo>
                    <a:pt x="4335" y="466"/>
                    <a:pt x="4446" y="617"/>
                    <a:pt x="4577" y="637"/>
                  </a:cubicBezTo>
                  <a:lnTo>
                    <a:pt x="4829" y="688"/>
                  </a:lnTo>
                  <a:cubicBezTo>
                    <a:pt x="5245" y="770"/>
                    <a:pt x="5491" y="819"/>
                    <a:pt x="5731" y="819"/>
                  </a:cubicBezTo>
                  <a:cubicBezTo>
                    <a:pt x="6079" y="819"/>
                    <a:pt x="6415" y="716"/>
                    <a:pt x="7239" y="466"/>
                  </a:cubicBezTo>
                  <a:lnTo>
                    <a:pt x="7491" y="385"/>
                  </a:lnTo>
                  <a:lnTo>
                    <a:pt x="7470" y="325"/>
                  </a:lnTo>
                  <a:lnTo>
                    <a:pt x="7208" y="405"/>
                  </a:lnTo>
                  <a:cubicBezTo>
                    <a:pt x="6393" y="651"/>
                    <a:pt x="6062" y="751"/>
                    <a:pt x="5716" y="751"/>
                  </a:cubicBezTo>
                  <a:cubicBezTo>
                    <a:pt x="5480" y="751"/>
                    <a:pt x="5238" y="705"/>
                    <a:pt x="4829" y="627"/>
                  </a:cubicBezTo>
                  <a:lnTo>
                    <a:pt x="4577" y="577"/>
                  </a:lnTo>
                  <a:cubicBezTo>
                    <a:pt x="4476" y="556"/>
                    <a:pt x="4365" y="415"/>
                    <a:pt x="4265" y="294"/>
                  </a:cubicBezTo>
                  <a:cubicBezTo>
                    <a:pt x="4142" y="143"/>
                    <a:pt x="4027" y="0"/>
                    <a:pt x="39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066;p13"/>
            <p:cNvSpPr/>
            <p:nvPr/>
          </p:nvSpPr>
          <p:spPr>
            <a:xfrm>
              <a:off x="5877550" y="1396900"/>
              <a:ext cx="164600" cy="147450"/>
            </a:xfrm>
            <a:custGeom>
              <a:avLst/>
              <a:gdLst/>
              <a:ahLst/>
              <a:cxnLst/>
              <a:rect l="l" t="t" r="r" b="b"/>
              <a:pathLst>
                <a:path w="6584" h="5898" extrusionOk="0">
                  <a:moveTo>
                    <a:pt x="3388" y="0"/>
                  </a:moveTo>
                  <a:lnTo>
                    <a:pt x="3358" y="41"/>
                  </a:lnTo>
                  <a:cubicBezTo>
                    <a:pt x="2319" y="1109"/>
                    <a:pt x="1483" y="2843"/>
                    <a:pt x="747" y="4365"/>
                  </a:cubicBezTo>
                  <a:cubicBezTo>
                    <a:pt x="485" y="4910"/>
                    <a:pt x="243" y="5414"/>
                    <a:pt x="1" y="5867"/>
                  </a:cubicBezTo>
                  <a:lnTo>
                    <a:pt x="61" y="5898"/>
                  </a:lnTo>
                  <a:cubicBezTo>
                    <a:pt x="293" y="5444"/>
                    <a:pt x="545" y="4930"/>
                    <a:pt x="807" y="4396"/>
                  </a:cubicBezTo>
                  <a:cubicBezTo>
                    <a:pt x="1533" y="2893"/>
                    <a:pt x="2350" y="1190"/>
                    <a:pt x="3368" y="121"/>
                  </a:cubicBezTo>
                  <a:cubicBezTo>
                    <a:pt x="3727" y="1131"/>
                    <a:pt x="4405" y="1388"/>
                    <a:pt x="5212" y="1388"/>
                  </a:cubicBezTo>
                  <a:cubicBezTo>
                    <a:pt x="5630" y="1388"/>
                    <a:pt x="6083" y="1319"/>
                    <a:pt x="6543" y="1250"/>
                  </a:cubicBezTo>
                  <a:lnTo>
                    <a:pt x="6584" y="1240"/>
                  </a:lnTo>
                  <a:lnTo>
                    <a:pt x="6584" y="1180"/>
                  </a:lnTo>
                  <a:lnTo>
                    <a:pt x="6543" y="1180"/>
                  </a:lnTo>
                  <a:cubicBezTo>
                    <a:pt x="6062" y="1255"/>
                    <a:pt x="5605" y="1326"/>
                    <a:pt x="5190" y="1326"/>
                  </a:cubicBezTo>
                  <a:cubicBezTo>
                    <a:pt x="4388" y="1326"/>
                    <a:pt x="3747" y="1061"/>
                    <a:pt x="3408" y="51"/>
                  </a:cubicBezTo>
                  <a:lnTo>
                    <a:pt x="33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067;p13"/>
            <p:cNvSpPr/>
            <p:nvPr/>
          </p:nvSpPr>
          <p:spPr>
            <a:xfrm>
              <a:off x="5942825" y="1406475"/>
              <a:ext cx="138400" cy="137625"/>
            </a:xfrm>
            <a:custGeom>
              <a:avLst/>
              <a:gdLst/>
              <a:ahLst/>
              <a:cxnLst/>
              <a:rect l="l" t="t" r="r" b="b"/>
              <a:pathLst>
                <a:path w="5536" h="5505" extrusionOk="0">
                  <a:moveTo>
                    <a:pt x="2954" y="0"/>
                  </a:moveTo>
                  <a:lnTo>
                    <a:pt x="2904" y="81"/>
                  </a:lnTo>
                  <a:cubicBezTo>
                    <a:pt x="2138" y="1170"/>
                    <a:pt x="1473" y="2521"/>
                    <a:pt x="827" y="3831"/>
                  </a:cubicBezTo>
                  <a:cubicBezTo>
                    <a:pt x="545" y="4416"/>
                    <a:pt x="273" y="4960"/>
                    <a:pt x="1" y="5474"/>
                  </a:cubicBezTo>
                  <a:lnTo>
                    <a:pt x="51" y="5504"/>
                  </a:lnTo>
                  <a:cubicBezTo>
                    <a:pt x="323" y="4990"/>
                    <a:pt x="595" y="4446"/>
                    <a:pt x="878" y="3861"/>
                  </a:cubicBezTo>
                  <a:cubicBezTo>
                    <a:pt x="1503" y="2591"/>
                    <a:pt x="2158" y="1271"/>
                    <a:pt x="2894" y="192"/>
                  </a:cubicBezTo>
                  <a:cubicBezTo>
                    <a:pt x="2944" y="1835"/>
                    <a:pt x="4023" y="1976"/>
                    <a:pt x="5535" y="1986"/>
                  </a:cubicBezTo>
                  <a:lnTo>
                    <a:pt x="5535" y="1926"/>
                  </a:lnTo>
                  <a:cubicBezTo>
                    <a:pt x="4033" y="1906"/>
                    <a:pt x="2964" y="1765"/>
                    <a:pt x="2954" y="101"/>
                  </a:cubicBezTo>
                  <a:lnTo>
                    <a:pt x="29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068;p13"/>
            <p:cNvSpPr/>
            <p:nvPr/>
          </p:nvSpPr>
          <p:spPr>
            <a:xfrm>
              <a:off x="6009875" y="1418575"/>
              <a:ext cx="109150" cy="127025"/>
            </a:xfrm>
            <a:custGeom>
              <a:avLst/>
              <a:gdLst/>
              <a:ahLst/>
              <a:cxnLst/>
              <a:rect l="l" t="t" r="r" b="b"/>
              <a:pathLst>
                <a:path w="4366" h="5081" extrusionOk="0">
                  <a:moveTo>
                    <a:pt x="2430" y="0"/>
                  </a:moveTo>
                  <a:cubicBezTo>
                    <a:pt x="2389" y="101"/>
                    <a:pt x="2349" y="192"/>
                    <a:pt x="2329" y="283"/>
                  </a:cubicBezTo>
                  <a:cubicBezTo>
                    <a:pt x="1855" y="1563"/>
                    <a:pt x="1200" y="2793"/>
                    <a:pt x="565" y="3992"/>
                  </a:cubicBezTo>
                  <a:cubicBezTo>
                    <a:pt x="373" y="4335"/>
                    <a:pt x="182" y="4698"/>
                    <a:pt x="0" y="5051"/>
                  </a:cubicBezTo>
                  <a:lnTo>
                    <a:pt x="51" y="5081"/>
                  </a:lnTo>
                  <a:cubicBezTo>
                    <a:pt x="242" y="4728"/>
                    <a:pt x="434" y="4365"/>
                    <a:pt x="615" y="4022"/>
                  </a:cubicBezTo>
                  <a:cubicBezTo>
                    <a:pt x="1190" y="2944"/>
                    <a:pt x="1774" y="1835"/>
                    <a:pt x="2238" y="696"/>
                  </a:cubicBezTo>
                  <a:lnTo>
                    <a:pt x="2238" y="696"/>
                  </a:lnTo>
                  <a:cubicBezTo>
                    <a:pt x="2188" y="978"/>
                    <a:pt x="2238" y="1270"/>
                    <a:pt x="2359" y="1533"/>
                  </a:cubicBezTo>
                  <a:cubicBezTo>
                    <a:pt x="2702" y="2178"/>
                    <a:pt x="3599" y="2450"/>
                    <a:pt x="4355" y="2621"/>
                  </a:cubicBezTo>
                  <a:lnTo>
                    <a:pt x="4365" y="2561"/>
                  </a:lnTo>
                  <a:cubicBezTo>
                    <a:pt x="3629" y="2399"/>
                    <a:pt x="2742" y="2127"/>
                    <a:pt x="2420" y="1502"/>
                  </a:cubicBezTo>
                  <a:cubicBezTo>
                    <a:pt x="2248" y="1180"/>
                    <a:pt x="2238" y="787"/>
                    <a:pt x="2389" y="303"/>
                  </a:cubicBezTo>
                  <a:cubicBezTo>
                    <a:pt x="2420" y="212"/>
                    <a:pt x="2450" y="121"/>
                    <a:pt x="2480" y="20"/>
                  </a:cubicBezTo>
                  <a:lnTo>
                    <a:pt x="24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 name="Google Shape;1069;p13"/>
            <p:cNvSpPr/>
            <p:nvPr/>
          </p:nvSpPr>
          <p:spPr>
            <a:xfrm>
              <a:off x="6078925" y="1428400"/>
              <a:ext cx="76375" cy="120750"/>
            </a:xfrm>
            <a:custGeom>
              <a:avLst/>
              <a:gdLst/>
              <a:ahLst/>
              <a:cxnLst/>
              <a:rect l="l" t="t" r="r" b="b"/>
              <a:pathLst>
                <a:path w="3055" h="4830" extrusionOk="0">
                  <a:moveTo>
                    <a:pt x="1946" y="152"/>
                  </a:moveTo>
                  <a:lnTo>
                    <a:pt x="1946" y="152"/>
                  </a:lnTo>
                  <a:cubicBezTo>
                    <a:pt x="1916" y="686"/>
                    <a:pt x="1734" y="1291"/>
                    <a:pt x="1482" y="1886"/>
                  </a:cubicBezTo>
                  <a:cubicBezTo>
                    <a:pt x="1422" y="1765"/>
                    <a:pt x="1381" y="1644"/>
                    <a:pt x="1361" y="1513"/>
                  </a:cubicBezTo>
                  <a:cubicBezTo>
                    <a:pt x="1291" y="1039"/>
                    <a:pt x="1482" y="585"/>
                    <a:pt x="1946" y="152"/>
                  </a:cubicBezTo>
                  <a:close/>
                  <a:moveTo>
                    <a:pt x="2006" y="0"/>
                  </a:moveTo>
                  <a:lnTo>
                    <a:pt x="1956" y="51"/>
                  </a:lnTo>
                  <a:cubicBezTo>
                    <a:pt x="1442" y="515"/>
                    <a:pt x="1220" y="1008"/>
                    <a:pt x="1301" y="1523"/>
                  </a:cubicBezTo>
                  <a:cubicBezTo>
                    <a:pt x="1321" y="1674"/>
                    <a:pt x="1371" y="1825"/>
                    <a:pt x="1452" y="1966"/>
                  </a:cubicBezTo>
                  <a:cubicBezTo>
                    <a:pt x="1150" y="2672"/>
                    <a:pt x="766" y="3367"/>
                    <a:pt x="454" y="3952"/>
                  </a:cubicBezTo>
                  <a:cubicBezTo>
                    <a:pt x="283" y="4265"/>
                    <a:pt x="121" y="4557"/>
                    <a:pt x="0" y="4799"/>
                  </a:cubicBezTo>
                  <a:lnTo>
                    <a:pt x="61" y="4829"/>
                  </a:lnTo>
                  <a:cubicBezTo>
                    <a:pt x="182" y="4587"/>
                    <a:pt x="343" y="4305"/>
                    <a:pt x="504" y="3982"/>
                  </a:cubicBezTo>
                  <a:cubicBezTo>
                    <a:pt x="817" y="3408"/>
                    <a:pt x="1190" y="2732"/>
                    <a:pt x="1492" y="2037"/>
                  </a:cubicBezTo>
                  <a:cubicBezTo>
                    <a:pt x="1805" y="2611"/>
                    <a:pt x="2440" y="3065"/>
                    <a:pt x="3025" y="3327"/>
                  </a:cubicBezTo>
                  <a:lnTo>
                    <a:pt x="3055" y="3267"/>
                  </a:lnTo>
                  <a:cubicBezTo>
                    <a:pt x="2460" y="3004"/>
                    <a:pt x="1815" y="2541"/>
                    <a:pt x="1523" y="1966"/>
                  </a:cubicBezTo>
                  <a:cubicBezTo>
                    <a:pt x="1795" y="1311"/>
                    <a:pt x="1996" y="656"/>
                    <a:pt x="2006" y="71"/>
                  </a:cubicBezTo>
                  <a:lnTo>
                    <a:pt x="20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0" name="Google Shape;1070;p13"/>
            <p:cNvSpPr/>
            <p:nvPr/>
          </p:nvSpPr>
          <p:spPr>
            <a:xfrm>
              <a:off x="6150500" y="1442000"/>
              <a:ext cx="43125" cy="112175"/>
            </a:xfrm>
            <a:custGeom>
              <a:avLst/>
              <a:gdLst/>
              <a:ahLst/>
              <a:cxnLst/>
              <a:rect l="l" t="t" r="r" b="b"/>
              <a:pathLst>
                <a:path w="1725" h="4487" extrusionOk="0">
                  <a:moveTo>
                    <a:pt x="1512" y="81"/>
                  </a:moveTo>
                  <a:cubicBezTo>
                    <a:pt x="1643" y="1029"/>
                    <a:pt x="1149" y="2188"/>
                    <a:pt x="656" y="3156"/>
                  </a:cubicBezTo>
                  <a:cubicBezTo>
                    <a:pt x="434" y="2823"/>
                    <a:pt x="313" y="2430"/>
                    <a:pt x="303" y="2027"/>
                  </a:cubicBezTo>
                  <a:cubicBezTo>
                    <a:pt x="293" y="1281"/>
                    <a:pt x="666" y="394"/>
                    <a:pt x="1512" y="81"/>
                  </a:cubicBezTo>
                  <a:close/>
                  <a:moveTo>
                    <a:pt x="1563" y="1"/>
                  </a:moveTo>
                  <a:lnTo>
                    <a:pt x="1522" y="11"/>
                  </a:lnTo>
                  <a:cubicBezTo>
                    <a:pt x="625" y="313"/>
                    <a:pt x="232" y="1241"/>
                    <a:pt x="252" y="2027"/>
                  </a:cubicBezTo>
                  <a:cubicBezTo>
                    <a:pt x="252" y="2450"/>
                    <a:pt x="383" y="2874"/>
                    <a:pt x="625" y="3227"/>
                  </a:cubicBezTo>
                  <a:cubicBezTo>
                    <a:pt x="535" y="3388"/>
                    <a:pt x="454" y="3549"/>
                    <a:pt x="373" y="3710"/>
                  </a:cubicBezTo>
                  <a:cubicBezTo>
                    <a:pt x="232" y="3983"/>
                    <a:pt x="101" y="4245"/>
                    <a:pt x="0" y="4467"/>
                  </a:cubicBezTo>
                  <a:lnTo>
                    <a:pt x="51" y="4487"/>
                  </a:lnTo>
                  <a:cubicBezTo>
                    <a:pt x="151" y="4275"/>
                    <a:pt x="293" y="4013"/>
                    <a:pt x="424" y="3741"/>
                  </a:cubicBezTo>
                  <a:cubicBezTo>
                    <a:pt x="504" y="3600"/>
                    <a:pt x="585" y="3438"/>
                    <a:pt x="666" y="3287"/>
                  </a:cubicBezTo>
                  <a:cubicBezTo>
                    <a:pt x="887" y="3559"/>
                    <a:pt x="1190" y="3761"/>
                    <a:pt x="1533" y="3862"/>
                  </a:cubicBezTo>
                  <a:lnTo>
                    <a:pt x="1553" y="3801"/>
                  </a:lnTo>
                  <a:cubicBezTo>
                    <a:pt x="1210" y="3700"/>
                    <a:pt x="908" y="3499"/>
                    <a:pt x="696" y="3217"/>
                  </a:cubicBezTo>
                  <a:cubicBezTo>
                    <a:pt x="1200" y="2219"/>
                    <a:pt x="1724" y="1019"/>
                    <a:pt x="1563" y="41"/>
                  </a:cubicBezTo>
                  <a:lnTo>
                    <a:pt x="15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 name="Google Shape;1071;p13"/>
            <p:cNvSpPr/>
            <p:nvPr/>
          </p:nvSpPr>
          <p:spPr>
            <a:xfrm>
              <a:off x="6189300" y="1460375"/>
              <a:ext cx="70100" cy="104400"/>
            </a:xfrm>
            <a:custGeom>
              <a:avLst/>
              <a:gdLst/>
              <a:ahLst/>
              <a:cxnLst/>
              <a:rect l="l" t="t" r="r" b="b"/>
              <a:pathLst>
                <a:path w="2804" h="4176" extrusionOk="0">
                  <a:moveTo>
                    <a:pt x="2195" y="0"/>
                  </a:moveTo>
                  <a:cubicBezTo>
                    <a:pt x="1841" y="0"/>
                    <a:pt x="1260" y="624"/>
                    <a:pt x="868" y="1453"/>
                  </a:cubicBezTo>
                  <a:cubicBezTo>
                    <a:pt x="636" y="1927"/>
                    <a:pt x="1" y="3520"/>
                    <a:pt x="1281" y="4175"/>
                  </a:cubicBezTo>
                  <a:lnTo>
                    <a:pt x="1301" y="4125"/>
                  </a:lnTo>
                  <a:cubicBezTo>
                    <a:pt x="71" y="3500"/>
                    <a:pt x="696" y="1937"/>
                    <a:pt x="918" y="1484"/>
                  </a:cubicBezTo>
                  <a:cubicBezTo>
                    <a:pt x="1289" y="695"/>
                    <a:pt x="1874" y="68"/>
                    <a:pt x="2193" y="68"/>
                  </a:cubicBezTo>
                  <a:cubicBezTo>
                    <a:pt x="2220" y="68"/>
                    <a:pt x="2246" y="73"/>
                    <a:pt x="2269" y="82"/>
                  </a:cubicBezTo>
                  <a:cubicBezTo>
                    <a:pt x="2430" y="153"/>
                    <a:pt x="2803" y="627"/>
                    <a:pt x="1392" y="4034"/>
                  </a:cubicBezTo>
                  <a:lnTo>
                    <a:pt x="1442" y="4054"/>
                  </a:lnTo>
                  <a:cubicBezTo>
                    <a:pt x="2430" y="1685"/>
                    <a:pt x="2743" y="223"/>
                    <a:pt x="2299" y="22"/>
                  </a:cubicBezTo>
                  <a:cubicBezTo>
                    <a:pt x="2267" y="7"/>
                    <a:pt x="2232" y="0"/>
                    <a:pt x="2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2" name="Google Shape;1072;p13"/>
            <p:cNvSpPr/>
            <p:nvPr/>
          </p:nvSpPr>
          <p:spPr>
            <a:xfrm>
              <a:off x="6229375" y="1472925"/>
              <a:ext cx="96550" cy="116800"/>
            </a:xfrm>
            <a:custGeom>
              <a:avLst/>
              <a:gdLst/>
              <a:ahLst/>
              <a:cxnLst/>
              <a:rect l="l" t="t" r="r" b="b"/>
              <a:pathLst>
                <a:path w="3862" h="4672" extrusionOk="0">
                  <a:moveTo>
                    <a:pt x="2966" y="0"/>
                  </a:moveTo>
                  <a:cubicBezTo>
                    <a:pt x="2409" y="0"/>
                    <a:pt x="1612" y="713"/>
                    <a:pt x="1079" y="1516"/>
                  </a:cubicBezTo>
                  <a:cubicBezTo>
                    <a:pt x="404" y="2534"/>
                    <a:pt x="1" y="3905"/>
                    <a:pt x="908" y="4671"/>
                  </a:cubicBezTo>
                  <a:lnTo>
                    <a:pt x="948" y="4631"/>
                  </a:lnTo>
                  <a:cubicBezTo>
                    <a:pt x="71" y="3885"/>
                    <a:pt x="474" y="2544"/>
                    <a:pt x="1130" y="1546"/>
                  </a:cubicBezTo>
                  <a:cubicBezTo>
                    <a:pt x="1712" y="668"/>
                    <a:pt x="2474" y="67"/>
                    <a:pt x="2964" y="67"/>
                  </a:cubicBezTo>
                  <a:cubicBezTo>
                    <a:pt x="3042" y="67"/>
                    <a:pt x="3114" y="83"/>
                    <a:pt x="3176" y="115"/>
                  </a:cubicBezTo>
                  <a:cubicBezTo>
                    <a:pt x="3489" y="266"/>
                    <a:pt x="3862" y="971"/>
                    <a:pt x="2823" y="3905"/>
                  </a:cubicBezTo>
                  <a:lnTo>
                    <a:pt x="2884" y="3925"/>
                  </a:lnTo>
                  <a:cubicBezTo>
                    <a:pt x="3670" y="1717"/>
                    <a:pt x="3781" y="346"/>
                    <a:pt x="3206" y="54"/>
                  </a:cubicBezTo>
                  <a:cubicBezTo>
                    <a:pt x="3133" y="18"/>
                    <a:pt x="3053" y="0"/>
                    <a:pt x="29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3" name="Google Shape;1073;p13"/>
            <p:cNvSpPr/>
            <p:nvPr/>
          </p:nvSpPr>
          <p:spPr>
            <a:xfrm>
              <a:off x="6261375" y="1485450"/>
              <a:ext cx="137625" cy="128200"/>
            </a:xfrm>
            <a:custGeom>
              <a:avLst/>
              <a:gdLst/>
              <a:ahLst/>
              <a:cxnLst/>
              <a:rect l="l" t="t" r="r" b="b"/>
              <a:pathLst>
                <a:path w="5505" h="5128" extrusionOk="0">
                  <a:moveTo>
                    <a:pt x="4119" y="1"/>
                  </a:moveTo>
                  <a:cubicBezTo>
                    <a:pt x="3347" y="1"/>
                    <a:pt x="2322" y="727"/>
                    <a:pt x="1584" y="1589"/>
                  </a:cubicBezTo>
                  <a:cubicBezTo>
                    <a:pt x="727" y="2598"/>
                    <a:pt x="1" y="4120"/>
                    <a:pt x="777" y="5128"/>
                  </a:cubicBezTo>
                  <a:lnTo>
                    <a:pt x="827" y="5087"/>
                  </a:lnTo>
                  <a:cubicBezTo>
                    <a:pt x="81" y="4110"/>
                    <a:pt x="787" y="2618"/>
                    <a:pt x="1624" y="1630"/>
                  </a:cubicBezTo>
                  <a:cubicBezTo>
                    <a:pt x="2341" y="796"/>
                    <a:pt x="3361" y="66"/>
                    <a:pt x="4114" y="66"/>
                  </a:cubicBezTo>
                  <a:cubicBezTo>
                    <a:pt x="4272" y="66"/>
                    <a:pt x="4418" y="98"/>
                    <a:pt x="4547" y="168"/>
                  </a:cubicBezTo>
                  <a:cubicBezTo>
                    <a:pt x="5223" y="521"/>
                    <a:pt x="5273" y="1841"/>
                    <a:pt x="4688" y="3878"/>
                  </a:cubicBezTo>
                  <a:lnTo>
                    <a:pt x="4749" y="3888"/>
                  </a:lnTo>
                  <a:cubicBezTo>
                    <a:pt x="5505" y="1247"/>
                    <a:pt x="5071" y="380"/>
                    <a:pt x="4578" y="108"/>
                  </a:cubicBezTo>
                  <a:cubicBezTo>
                    <a:pt x="4440" y="34"/>
                    <a:pt x="4285" y="1"/>
                    <a:pt x="4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4" name="Google Shape;1074;p13"/>
            <p:cNvSpPr/>
            <p:nvPr/>
          </p:nvSpPr>
          <p:spPr>
            <a:xfrm>
              <a:off x="6300700" y="1501250"/>
              <a:ext cx="169875" cy="135100"/>
            </a:xfrm>
            <a:custGeom>
              <a:avLst/>
              <a:gdLst/>
              <a:ahLst/>
              <a:cxnLst/>
              <a:rect l="l" t="t" r="r" b="b"/>
              <a:pathLst>
                <a:path w="6795" h="5404" extrusionOk="0">
                  <a:moveTo>
                    <a:pt x="5072" y="1"/>
                  </a:moveTo>
                  <a:cubicBezTo>
                    <a:pt x="4662" y="1"/>
                    <a:pt x="4174" y="112"/>
                    <a:pt x="3609" y="332"/>
                  </a:cubicBezTo>
                  <a:cubicBezTo>
                    <a:pt x="2400" y="806"/>
                    <a:pt x="918" y="1885"/>
                    <a:pt x="333" y="3246"/>
                  </a:cubicBezTo>
                  <a:cubicBezTo>
                    <a:pt x="21" y="3931"/>
                    <a:pt x="0" y="4707"/>
                    <a:pt x="283" y="5403"/>
                  </a:cubicBezTo>
                  <a:lnTo>
                    <a:pt x="343" y="5373"/>
                  </a:lnTo>
                  <a:cubicBezTo>
                    <a:pt x="71" y="4697"/>
                    <a:pt x="91" y="3941"/>
                    <a:pt x="394" y="3276"/>
                  </a:cubicBezTo>
                  <a:cubicBezTo>
                    <a:pt x="968" y="1925"/>
                    <a:pt x="2440" y="857"/>
                    <a:pt x="3630" y="393"/>
                  </a:cubicBezTo>
                  <a:cubicBezTo>
                    <a:pt x="4187" y="176"/>
                    <a:pt x="4668" y="68"/>
                    <a:pt x="5070" y="68"/>
                  </a:cubicBezTo>
                  <a:cubicBezTo>
                    <a:pt x="5452" y="68"/>
                    <a:pt x="5762" y="166"/>
                    <a:pt x="5998" y="363"/>
                  </a:cubicBezTo>
                  <a:cubicBezTo>
                    <a:pt x="6603" y="877"/>
                    <a:pt x="6724" y="2036"/>
                    <a:pt x="6351" y="3810"/>
                  </a:cubicBezTo>
                  <a:lnTo>
                    <a:pt x="6412" y="3820"/>
                  </a:lnTo>
                  <a:cubicBezTo>
                    <a:pt x="6795" y="2026"/>
                    <a:pt x="6664" y="847"/>
                    <a:pt x="6039" y="312"/>
                  </a:cubicBezTo>
                  <a:cubicBezTo>
                    <a:pt x="5791" y="104"/>
                    <a:pt x="5468" y="1"/>
                    <a:pt x="5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5" name="Google Shape;1075;p13"/>
            <p:cNvSpPr/>
            <p:nvPr/>
          </p:nvSpPr>
          <p:spPr>
            <a:xfrm>
              <a:off x="6320100" y="1518275"/>
              <a:ext cx="229125" cy="139225"/>
            </a:xfrm>
            <a:custGeom>
              <a:avLst/>
              <a:gdLst/>
              <a:ahLst/>
              <a:cxnLst/>
              <a:rect l="l" t="t" r="r" b="b"/>
              <a:pathLst>
                <a:path w="9165" h="5569" extrusionOk="0">
                  <a:moveTo>
                    <a:pt x="6646" y="0"/>
                  </a:moveTo>
                  <a:cubicBezTo>
                    <a:pt x="6174" y="0"/>
                    <a:pt x="5633" y="91"/>
                    <a:pt x="5031" y="276"/>
                  </a:cubicBezTo>
                  <a:cubicBezTo>
                    <a:pt x="2914" y="912"/>
                    <a:pt x="1" y="3028"/>
                    <a:pt x="515" y="5569"/>
                  </a:cubicBezTo>
                  <a:lnTo>
                    <a:pt x="575" y="5549"/>
                  </a:lnTo>
                  <a:cubicBezTo>
                    <a:pt x="71" y="3059"/>
                    <a:pt x="2944" y="962"/>
                    <a:pt x="5041" y="327"/>
                  </a:cubicBezTo>
                  <a:cubicBezTo>
                    <a:pt x="5635" y="150"/>
                    <a:pt x="6167" y="62"/>
                    <a:pt x="6632" y="62"/>
                  </a:cubicBezTo>
                  <a:cubicBezTo>
                    <a:pt x="7256" y="62"/>
                    <a:pt x="7760" y="221"/>
                    <a:pt x="8136" y="539"/>
                  </a:cubicBezTo>
                  <a:cubicBezTo>
                    <a:pt x="8842" y="1113"/>
                    <a:pt x="9104" y="2212"/>
                    <a:pt x="8922" y="3795"/>
                  </a:cubicBezTo>
                  <a:lnTo>
                    <a:pt x="8983" y="3805"/>
                  </a:lnTo>
                  <a:cubicBezTo>
                    <a:pt x="9164" y="2202"/>
                    <a:pt x="8892" y="1083"/>
                    <a:pt x="8176" y="488"/>
                  </a:cubicBezTo>
                  <a:cubicBezTo>
                    <a:pt x="7795" y="165"/>
                    <a:pt x="7281" y="0"/>
                    <a:pt x="6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6" name="Google Shape;1076;p13"/>
            <p:cNvSpPr/>
            <p:nvPr/>
          </p:nvSpPr>
          <p:spPr>
            <a:xfrm>
              <a:off x="6354375" y="1535675"/>
              <a:ext cx="277250" cy="141250"/>
            </a:xfrm>
            <a:custGeom>
              <a:avLst/>
              <a:gdLst/>
              <a:ahLst/>
              <a:cxnLst/>
              <a:rect l="l" t="t" r="r" b="b"/>
              <a:pathLst>
                <a:path w="11090" h="5650" extrusionOk="0">
                  <a:moveTo>
                    <a:pt x="7785" y="0"/>
                  </a:moveTo>
                  <a:cubicBezTo>
                    <a:pt x="7218" y="0"/>
                    <a:pt x="6581" y="88"/>
                    <a:pt x="5878" y="266"/>
                  </a:cubicBezTo>
                  <a:cubicBezTo>
                    <a:pt x="3831" y="770"/>
                    <a:pt x="1" y="2544"/>
                    <a:pt x="81" y="5649"/>
                  </a:cubicBezTo>
                  <a:lnTo>
                    <a:pt x="142" y="5649"/>
                  </a:lnTo>
                  <a:cubicBezTo>
                    <a:pt x="61" y="2574"/>
                    <a:pt x="3872" y="830"/>
                    <a:pt x="5888" y="326"/>
                  </a:cubicBezTo>
                  <a:cubicBezTo>
                    <a:pt x="6591" y="152"/>
                    <a:pt x="7226" y="64"/>
                    <a:pt x="7789" y="64"/>
                  </a:cubicBezTo>
                  <a:cubicBezTo>
                    <a:pt x="8654" y="64"/>
                    <a:pt x="9351" y="270"/>
                    <a:pt x="9870" y="679"/>
                  </a:cubicBezTo>
                  <a:cubicBezTo>
                    <a:pt x="10636" y="1294"/>
                    <a:pt x="11029" y="2363"/>
                    <a:pt x="11019" y="3865"/>
                  </a:cubicBezTo>
                  <a:lnTo>
                    <a:pt x="11079" y="3865"/>
                  </a:lnTo>
                  <a:cubicBezTo>
                    <a:pt x="11090" y="2343"/>
                    <a:pt x="10696" y="1254"/>
                    <a:pt x="9910" y="629"/>
                  </a:cubicBezTo>
                  <a:cubicBezTo>
                    <a:pt x="9377" y="212"/>
                    <a:pt x="8664" y="0"/>
                    <a:pt x="7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7" name="Google Shape;1077;p13"/>
            <p:cNvSpPr/>
            <p:nvPr/>
          </p:nvSpPr>
          <p:spPr>
            <a:xfrm>
              <a:off x="6377825" y="1552625"/>
              <a:ext cx="343025" cy="142175"/>
            </a:xfrm>
            <a:custGeom>
              <a:avLst/>
              <a:gdLst/>
              <a:ahLst/>
              <a:cxnLst/>
              <a:rect l="l" t="t" r="r" b="b"/>
              <a:pathLst>
                <a:path w="13721" h="5687" extrusionOk="0">
                  <a:moveTo>
                    <a:pt x="8548" y="1"/>
                  </a:moveTo>
                  <a:cubicBezTo>
                    <a:pt x="4846" y="1"/>
                    <a:pt x="440" y="2407"/>
                    <a:pt x="0" y="5677"/>
                  </a:cubicBezTo>
                  <a:lnTo>
                    <a:pt x="71" y="5687"/>
                  </a:lnTo>
                  <a:cubicBezTo>
                    <a:pt x="494" y="2451"/>
                    <a:pt x="4869" y="72"/>
                    <a:pt x="8539" y="72"/>
                  </a:cubicBezTo>
                  <a:lnTo>
                    <a:pt x="8639" y="72"/>
                  </a:lnTo>
                  <a:cubicBezTo>
                    <a:pt x="11553" y="102"/>
                    <a:pt x="13377" y="1554"/>
                    <a:pt x="13660" y="4064"/>
                  </a:cubicBezTo>
                  <a:lnTo>
                    <a:pt x="13720" y="4054"/>
                  </a:lnTo>
                  <a:cubicBezTo>
                    <a:pt x="13438" y="1513"/>
                    <a:pt x="11583" y="42"/>
                    <a:pt x="8639" y="1"/>
                  </a:cubicBezTo>
                  <a:cubicBezTo>
                    <a:pt x="8609" y="1"/>
                    <a:pt x="8578" y="1"/>
                    <a:pt x="8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78" name="Google Shape;1078;p13"/>
          <p:cNvGrpSpPr/>
          <p:nvPr/>
        </p:nvGrpSpPr>
        <p:grpSpPr>
          <a:xfrm>
            <a:off x="-7975" y="-7975"/>
            <a:ext cx="9159900" cy="5151475"/>
            <a:chOff x="-7975" y="-7975"/>
            <a:chExt cx="9159900" cy="5151475"/>
          </a:xfrm>
        </p:grpSpPr>
        <p:sp>
          <p:nvSpPr>
            <p:cNvPr id="1079" name="Google Shape;1079;p13"/>
            <p:cNvSpPr/>
            <p:nvPr/>
          </p:nvSpPr>
          <p:spPr>
            <a:xfrm>
              <a:off x="-7975" y="-7975"/>
              <a:ext cx="3669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0" name="Google Shape;1080;p13"/>
            <p:cNvSpPr/>
            <p:nvPr/>
          </p:nvSpPr>
          <p:spPr>
            <a:xfrm>
              <a:off x="8785025" y="-7975"/>
              <a:ext cx="3669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1" name="Google Shape;1081;p13"/>
            <p:cNvSpPr/>
            <p:nvPr/>
          </p:nvSpPr>
          <p:spPr>
            <a:xfrm rot="-5400000">
              <a:off x="4388550" y="-4401025"/>
              <a:ext cx="366900" cy="9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2;p13"/>
            <p:cNvSpPr/>
            <p:nvPr/>
          </p:nvSpPr>
          <p:spPr>
            <a:xfrm rot="-5400000">
              <a:off x="4388550" y="383550"/>
              <a:ext cx="366900" cy="9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83" name="Google Shape;1083;p13"/>
          <p:cNvSpPr/>
          <p:nvPr/>
        </p:nvSpPr>
        <p:spPr>
          <a:xfrm>
            <a:off x="363950" y="370825"/>
            <a:ext cx="8419200" cy="4408800"/>
          </a:xfrm>
          <a:prstGeom prst="rect">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12">
    <p:spTree>
      <p:nvGrpSpPr>
        <p:cNvPr id="1" name="Shape 1084"/>
        <p:cNvGrpSpPr/>
        <p:nvPr/>
      </p:nvGrpSpPr>
      <p:grpSpPr>
        <a:xfrm>
          <a:off x="0" y="0"/>
          <a:ext cx="0" cy="0"/>
          <a:chOff x="0" y="0"/>
          <a:chExt cx="0" cy="0"/>
        </a:xfrm>
      </p:grpSpPr>
      <p:grpSp>
        <p:nvGrpSpPr>
          <p:cNvPr id="1085" name="Google Shape;1085;p14"/>
          <p:cNvGrpSpPr/>
          <p:nvPr/>
        </p:nvGrpSpPr>
        <p:grpSpPr>
          <a:xfrm rot="-5400000">
            <a:off x="4129863" y="1157543"/>
            <a:ext cx="7308506" cy="3133230"/>
            <a:chOff x="4613425" y="2204125"/>
            <a:chExt cx="2394975" cy="1026750"/>
          </a:xfrm>
        </p:grpSpPr>
        <p:sp>
          <p:nvSpPr>
            <p:cNvPr id="1086" name="Google Shape;1086;p14"/>
            <p:cNvSpPr/>
            <p:nvPr/>
          </p:nvSpPr>
          <p:spPr>
            <a:xfrm>
              <a:off x="4613425" y="2204125"/>
              <a:ext cx="2392700" cy="1026750"/>
            </a:xfrm>
            <a:custGeom>
              <a:avLst/>
              <a:gdLst/>
              <a:ahLst/>
              <a:cxnLst/>
              <a:rect l="l" t="t" r="r" b="b"/>
              <a:pathLst>
                <a:path w="95708" h="41070" extrusionOk="0">
                  <a:moveTo>
                    <a:pt x="706" y="81"/>
                  </a:moveTo>
                  <a:lnTo>
                    <a:pt x="706" y="91"/>
                  </a:lnTo>
                  <a:cubicBezTo>
                    <a:pt x="5525" y="1563"/>
                    <a:pt x="10394" y="3266"/>
                    <a:pt x="15091" y="4879"/>
                  </a:cubicBezTo>
                  <a:cubicBezTo>
                    <a:pt x="25475" y="8478"/>
                    <a:pt x="36211" y="12208"/>
                    <a:pt x="47239" y="13912"/>
                  </a:cubicBezTo>
                  <a:cubicBezTo>
                    <a:pt x="50767" y="14466"/>
                    <a:pt x="54336" y="14748"/>
                    <a:pt x="57905" y="14748"/>
                  </a:cubicBezTo>
                  <a:cubicBezTo>
                    <a:pt x="71373" y="14748"/>
                    <a:pt x="83943" y="10615"/>
                    <a:pt x="95385" y="2399"/>
                  </a:cubicBezTo>
                  <a:cubicBezTo>
                    <a:pt x="95647" y="9214"/>
                    <a:pt x="95556" y="16089"/>
                    <a:pt x="95476" y="22732"/>
                  </a:cubicBezTo>
                  <a:cubicBezTo>
                    <a:pt x="95435" y="25706"/>
                    <a:pt x="95395" y="28781"/>
                    <a:pt x="95385" y="31825"/>
                  </a:cubicBezTo>
                  <a:cubicBezTo>
                    <a:pt x="89918" y="31584"/>
                    <a:pt x="84803" y="31462"/>
                    <a:pt x="79955" y="31462"/>
                  </a:cubicBezTo>
                  <a:cubicBezTo>
                    <a:pt x="71240" y="31462"/>
                    <a:pt x="63386" y="31855"/>
                    <a:pt x="55899" y="32652"/>
                  </a:cubicBezTo>
                  <a:cubicBezTo>
                    <a:pt x="40011" y="34335"/>
                    <a:pt x="24688" y="37803"/>
                    <a:pt x="11785" y="40968"/>
                  </a:cubicBezTo>
                  <a:cubicBezTo>
                    <a:pt x="13186" y="36593"/>
                    <a:pt x="14910" y="31150"/>
                    <a:pt x="15233" y="25847"/>
                  </a:cubicBezTo>
                  <a:cubicBezTo>
                    <a:pt x="15616" y="19698"/>
                    <a:pt x="14023" y="15111"/>
                    <a:pt x="10354" y="11835"/>
                  </a:cubicBezTo>
                  <a:cubicBezTo>
                    <a:pt x="9366" y="10938"/>
                    <a:pt x="8136" y="10121"/>
                    <a:pt x="6956" y="9325"/>
                  </a:cubicBezTo>
                  <a:cubicBezTo>
                    <a:pt x="3579" y="7067"/>
                    <a:pt x="81" y="4728"/>
                    <a:pt x="706" y="81"/>
                  </a:cubicBezTo>
                  <a:close/>
                  <a:moveTo>
                    <a:pt x="646" y="0"/>
                  </a:moveTo>
                  <a:lnTo>
                    <a:pt x="646" y="40"/>
                  </a:lnTo>
                  <a:cubicBezTo>
                    <a:pt x="1" y="4748"/>
                    <a:pt x="3519" y="7107"/>
                    <a:pt x="6916" y="9385"/>
                  </a:cubicBezTo>
                  <a:cubicBezTo>
                    <a:pt x="8106" y="10172"/>
                    <a:pt x="9325" y="10988"/>
                    <a:pt x="10323" y="11885"/>
                  </a:cubicBezTo>
                  <a:cubicBezTo>
                    <a:pt x="13973" y="15151"/>
                    <a:pt x="15555" y="19718"/>
                    <a:pt x="15182" y="25847"/>
                  </a:cubicBezTo>
                  <a:cubicBezTo>
                    <a:pt x="14850" y="31160"/>
                    <a:pt x="13116" y="36624"/>
                    <a:pt x="11714" y="41009"/>
                  </a:cubicBezTo>
                  <a:lnTo>
                    <a:pt x="11704" y="41069"/>
                  </a:lnTo>
                  <a:lnTo>
                    <a:pt x="11704" y="41069"/>
                  </a:lnTo>
                  <a:lnTo>
                    <a:pt x="11745" y="41049"/>
                  </a:lnTo>
                  <a:cubicBezTo>
                    <a:pt x="24658" y="37874"/>
                    <a:pt x="39991" y="34396"/>
                    <a:pt x="55909" y="32712"/>
                  </a:cubicBezTo>
                  <a:cubicBezTo>
                    <a:pt x="63414" y="31920"/>
                    <a:pt x="71292" y="31529"/>
                    <a:pt x="80037" y="31529"/>
                  </a:cubicBezTo>
                  <a:cubicBezTo>
                    <a:pt x="84870" y="31529"/>
                    <a:pt x="89968" y="31649"/>
                    <a:pt x="95415" y="31886"/>
                  </a:cubicBezTo>
                  <a:lnTo>
                    <a:pt x="95456" y="31886"/>
                  </a:lnTo>
                  <a:lnTo>
                    <a:pt x="95456" y="31855"/>
                  </a:lnTo>
                  <a:cubicBezTo>
                    <a:pt x="95456" y="28811"/>
                    <a:pt x="95496" y="25726"/>
                    <a:pt x="95536" y="22742"/>
                  </a:cubicBezTo>
                  <a:cubicBezTo>
                    <a:pt x="95627" y="16069"/>
                    <a:pt x="95708" y="9174"/>
                    <a:pt x="95445" y="2339"/>
                  </a:cubicBezTo>
                  <a:lnTo>
                    <a:pt x="95445" y="2288"/>
                  </a:lnTo>
                  <a:lnTo>
                    <a:pt x="95395" y="2319"/>
                  </a:lnTo>
                  <a:cubicBezTo>
                    <a:pt x="83953" y="10555"/>
                    <a:pt x="71393" y="14698"/>
                    <a:pt x="57905" y="14698"/>
                  </a:cubicBezTo>
                  <a:cubicBezTo>
                    <a:pt x="54336" y="14688"/>
                    <a:pt x="50777" y="14406"/>
                    <a:pt x="47249" y="13861"/>
                  </a:cubicBezTo>
                  <a:cubicBezTo>
                    <a:pt x="36231" y="12157"/>
                    <a:pt x="25495" y="8428"/>
                    <a:pt x="15122" y="4829"/>
                  </a:cubicBezTo>
                  <a:cubicBezTo>
                    <a:pt x="10394" y="3186"/>
                    <a:pt x="5515" y="1492"/>
                    <a:pt x="686" y="10"/>
                  </a:cubicBezTo>
                  <a:lnTo>
                    <a:pt x="6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7" name="Google Shape;1087;p14"/>
            <p:cNvSpPr/>
            <p:nvPr/>
          </p:nvSpPr>
          <p:spPr>
            <a:xfrm>
              <a:off x="4927950" y="2955875"/>
              <a:ext cx="2071125" cy="209725"/>
            </a:xfrm>
            <a:custGeom>
              <a:avLst/>
              <a:gdLst/>
              <a:ahLst/>
              <a:cxnLst/>
              <a:rect l="l" t="t" r="r" b="b"/>
              <a:pathLst>
                <a:path w="82845" h="8389" extrusionOk="0">
                  <a:moveTo>
                    <a:pt x="67340" y="0"/>
                  </a:moveTo>
                  <a:cubicBezTo>
                    <a:pt x="59889" y="0"/>
                    <a:pt x="51793" y="231"/>
                    <a:pt x="43670" y="949"/>
                  </a:cubicBezTo>
                  <a:cubicBezTo>
                    <a:pt x="30848" y="2098"/>
                    <a:pt x="17390" y="4366"/>
                    <a:pt x="0" y="8328"/>
                  </a:cubicBezTo>
                  <a:lnTo>
                    <a:pt x="10" y="8388"/>
                  </a:lnTo>
                  <a:cubicBezTo>
                    <a:pt x="17400" y="4427"/>
                    <a:pt x="30858" y="2158"/>
                    <a:pt x="43680" y="1019"/>
                  </a:cubicBezTo>
                  <a:cubicBezTo>
                    <a:pt x="51816" y="294"/>
                    <a:pt x="59928" y="62"/>
                    <a:pt x="67392" y="62"/>
                  </a:cubicBezTo>
                  <a:cubicBezTo>
                    <a:pt x="72997" y="62"/>
                    <a:pt x="78236" y="192"/>
                    <a:pt x="82844" y="344"/>
                  </a:cubicBezTo>
                  <a:lnTo>
                    <a:pt x="82844" y="283"/>
                  </a:lnTo>
                  <a:cubicBezTo>
                    <a:pt x="78222" y="132"/>
                    <a:pt x="72965" y="0"/>
                    <a:pt x="673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1088;p14"/>
            <p:cNvSpPr/>
            <p:nvPr/>
          </p:nvSpPr>
          <p:spPr>
            <a:xfrm>
              <a:off x="4945850" y="2923825"/>
              <a:ext cx="2053475" cy="181025"/>
            </a:xfrm>
            <a:custGeom>
              <a:avLst/>
              <a:gdLst/>
              <a:ahLst/>
              <a:cxnLst/>
              <a:rect l="l" t="t" r="r" b="b"/>
              <a:pathLst>
                <a:path w="82139" h="7241" extrusionOk="0">
                  <a:moveTo>
                    <a:pt x="66264" y="1"/>
                  </a:moveTo>
                  <a:cubicBezTo>
                    <a:pt x="58792" y="1"/>
                    <a:pt x="50982" y="177"/>
                    <a:pt x="43237" y="739"/>
                  </a:cubicBezTo>
                  <a:cubicBezTo>
                    <a:pt x="30242" y="1676"/>
                    <a:pt x="16502" y="3723"/>
                    <a:pt x="0" y="7170"/>
                  </a:cubicBezTo>
                  <a:lnTo>
                    <a:pt x="10" y="7241"/>
                  </a:lnTo>
                  <a:cubicBezTo>
                    <a:pt x="16512" y="3783"/>
                    <a:pt x="30242" y="1737"/>
                    <a:pt x="43247" y="799"/>
                  </a:cubicBezTo>
                  <a:cubicBezTo>
                    <a:pt x="51026" y="240"/>
                    <a:pt x="58873" y="65"/>
                    <a:pt x="66380" y="65"/>
                  </a:cubicBezTo>
                  <a:cubicBezTo>
                    <a:pt x="71868" y="65"/>
                    <a:pt x="77174" y="158"/>
                    <a:pt x="82138" y="265"/>
                  </a:cubicBezTo>
                  <a:lnTo>
                    <a:pt x="82138" y="204"/>
                  </a:lnTo>
                  <a:cubicBezTo>
                    <a:pt x="77139" y="97"/>
                    <a:pt x="71794" y="1"/>
                    <a:pt x="66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9" name="Google Shape;1089;p14"/>
            <p:cNvSpPr/>
            <p:nvPr/>
          </p:nvSpPr>
          <p:spPr>
            <a:xfrm>
              <a:off x="4960700" y="2894575"/>
              <a:ext cx="2038875" cy="152825"/>
            </a:xfrm>
            <a:custGeom>
              <a:avLst/>
              <a:gdLst/>
              <a:ahLst/>
              <a:cxnLst/>
              <a:rect l="l" t="t" r="r" b="b"/>
              <a:pathLst>
                <a:path w="81555" h="6113" extrusionOk="0">
                  <a:moveTo>
                    <a:pt x="65480" y="0"/>
                  </a:moveTo>
                  <a:cubicBezTo>
                    <a:pt x="57960" y="0"/>
                    <a:pt x="50374" y="114"/>
                    <a:pt x="42874" y="528"/>
                  </a:cubicBezTo>
                  <a:cubicBezTo>
                    <a:pt x="29669" y="1264"/>
                    <a:pt x="15646" y="3068"/>
                    <a:pt x="1" y="6052"/>
                  </a:cubicBezTo>
                  <a:lnTo>
                    <a:pt x="11" y="6112"/>
                  </a:lnTo>
                  <a:cubicBezTo>
                    <a:pt x="15656" y="3128"/>
                    <a:pt x="29679" y="1324"/>
                    <a:pt x="42874" y="598"/>
                  </a:cubicBezTo>
                  <a:cubicBezTo>
                    <a:pt x="50307" y="182"/>
                    <a:pt x="57824" y="68"/>
                    <a:pt x="65279" y="68"/>
                  </a:cubicBezTo>
                  <a:cubicBezTo>
                    <a:pt x="69917" y="68"/>
                    <a:pt x="74530" y="112"/>
                    <a:pt x="79085" y="155"/>
                  </a:cubicBezTo>
                  <a:lnTo>
                    <a:pt x="81554" y="175"/>
                  </a:lnTo>
                  <a:lnTo>
                    <a:pt x="81554" y="114"/>
                  </a:lnTo>
                  <a:lnTo>
                    <a:pt x="79085" y="84"/>
                  </a:lnTo>
                  <a:cubicBezTo>
                    <a:pt x="74596" y="42"/>
                    <a:pt x="70050" y="0"/>
                    <a:pt x="65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0" name="Google Shape;1090;p14"/>
            <p:cNvSpPr/>
            <p:nvPr/>
          </p:nvSpPr>
          <p:spPr>
            <a:xfrm>
              <a:off x="4972550" y="2868200"/>
              <a:ext cx="2027275" cy="125775"/>
            </a:xfrm>
            <a:custGeom>
              <a:avLst/>
              <a:gdLst/>
              <a:ahLst/>
              <a:cxnLst/>
              <a:rect l="l" t="t" r="r" b="b"/>
              <a:pathLst>
                <a:path w="81091" h="5031" extrusionOk="0">
                  <a:moveTo>
                    <a:pt x="64202" y="1"/>
                  </a:moveTo>
                  <a:cubicBezTo>
                    <a:pt x="57035" y="1"/>
                    <a:pt x="49747" y="53"/>
                    <a:pt x="42562" y="333"/>
                  </a:cubicBezTo>
                  <a:cubicBezTo>
                    <a:pt x="28953" y="867"/>
                    <a:pt x="15031" y="2379"/>
                    <a:pt x="1" y="4970"/>
                  </a:cubicBezTo>
                  <a:lnTo>
                    <a:pt x="21" y="5030"/>
                  </a:lnTo>
                  <a:cubicBezTo>
                    <a:pt x="15031" y="2450"/>
                    <a:pt x="28953" y="927"/>
                    <a:pt x="42572" y="403"/>
                  </a:cubicBezTo>
                  <a:cubicBezTo>
                    <a:pt x="49785" y="115"/>
                    <a:pt x="57095" y="61"/>
                    <a:pt x="64286" y="61"/>
                  </a:cubicBezTo>
                  <a:cubicBezTo>
                    <a:pt x="66391" y="61"/>
                    <a:pt x="68487" y="66"/>
                    <a:pt x="70566" y="71"/>
                  </a:cubicBezTo>
                  <a:cubicBezTo>
                    <a:pt x="72865" y="71"/>
                    <a:pt x="75217" y="75"/>
                    <a:pt x="77569" y="75"/>
                  </a:cubicBezTo>
                  <a:cubicBezTo>
                    <a:pt x="78745" y="75"/>
                    <a:pt x="79921" y="74"/>
                    <a:pt x="81091" y="71"/>
                  </a:cubicBezTo>
                  <a:lnTo>
                    <a:pt x="81091" y="10"/>
                  </a:lnTo>
                  <a:cubicBezTo>
                    <a:pt x="79921" y="13"/>
                    <a:pt x="78745" y="14"/>
                    <a:pt x="77569" y="14"/>
                  </a:cubicBezTo>
                  <a:cubicBezTo>
                    <a:pt x="75217" y="14"/>
                    <a:pt x="72865" y="10"/>
                    <a:pt x="70566" y="10"/>
                  </a:cubicBezTo>
                  <a:cubicBezTo>
                    <a:pt x="68459" y="5"/>
                    <a:pt x="66336" y="1"/>
                    <a:pt x="642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1" name="Google Shape;1091;p14"/>
            <p:cNvSpPr/>
            <p:nvPr/>
          </p:nvSpPr>
          <p:spPr>
            <a:xfrm>
              <a:off x="4981875" y="2841725"/>
              <a:ext cx="2018200" cy="102100"/>
            </a:xfrm>
            <a:custGeom>
              <a:avLst/>
              <a:gdLst/>
              <a:ahLst/>
              <a:cxnLst/>
              <a:rect l="l" t="t" r="r" b="b"/>
              <a:pathLst>
                <a:path w="80728" h="4084" extrusionOk="0">
                  <a:moveTo>
                    <a:pt x="80728" y="0"/>
                  </a:moveTo>
                  <a:cubicBezTo>
                    <a:pt x="74780" y="101"/>
                    <a:pt x="68731" y="101"/>
                    <a:pt x="62885" y="101"/>
                  </a:cubicBezTo>
                  <a:cubicBezTo>
                    <a:pt x="56141" y="101"/>
                    <a:pt x="49165" y="101"/>
                    <a:pt x="42300" y="263"/>
                  </a:cubicBezTo>
                  <a:cubicBezTo>
                    <a:pt x="28136" y="605"/>
                    <a:pt x="14003" y="1865"/>
                    <a:pt x="1" y="4023"/>
                  </a:cubicBezTo>
                  <a:lnTo>
                    <a:pt x="11" y="4083"/>
                  </a:lnTo>
                  <a:cubicBezTo>
                    <a:pt x="14013" y="1926"/>
                    <a:pt x="28136" y="676"/>
                    <a:pt x="42300" y="323"/>
                  </a:cubicBezTo>
                  <a:cubicBezTo>
                    <a:pt x="49165" y="162"/>
                    <a:pt x="56141" y="162"/>
                    <a:pt x="62885" y="162"/>
                  </a:cubicBezTo>
                  <a:cubicBezTo>
                    <a:pt x="68731" y="162"/>
                    <a:pt x="74780" y="162"/>
                    <a:pt x="80728" y="61"/>
                  </a:cubicBezTo>
                  <a:lnTo>
                    <a:pt x="807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2" name="Google Shape;1092;p14"/>
            <p:cNvSpPr/>
            <p:nvPr/>
          </p:nvSpPr>
          <p:spPr>
            <a:xfrm>
              <a:off x="4988425" y="2817025"/>
              <a:ext cx="2011900" cy="80175"/>
            </a:xfrm>
            <a:custGeom>
              <a:avLst/>
              <a:gdLst/>
              <a:ahLst/>
              <a:cxnLst/>
              <a:rect l="l" t="t" r="r" b="b"/>
              <a:pathLst>
                <a:path w="80476" h="3207" extrusionOk="0">
                  <a:moveTo>
                    <a:pt x="80476" y="1"/>
                  </a:moveTo>
                  <a:cubicBezTo>
                    <a:pt x="72230" y="273"/>
                    <a:pt x="63883" y="323"/>
                    <a:pt x="55798" y="384"/>
                  </a:cubicBezTo>
                  <a:cubicBezTo>
                    <a:pt x="37521" y="515"/>
                    <a:pt x="18620" y="646"/>
                    <a:pt x="1" y="3136"/>
                  </a:cubicBezTo>
                  <a:lnTo>
                    <a:pt x="1" y="3206"/>
                  </a:lnTo>
                  <a:cubicBezTo>
                    <a:pt x="18620" y="706"/>
                    <a:pt x="37521" y="575"/>
                    <a:pt x="55798" y="444"/>
                  </a:cubicBezTo>
                  <a:cubicBezTo>
                    <a:pt x="63883" y="384"/>
                    <a:pt x="72230" y="333"/>
                    <a:pt x="80476" y="71"/>
                  </a:cubicBezTo>
                  <a:lnTo>
                    <a:pt x="804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3" name="Google Shape;1093;p14"/>
            <p:cNvSpPr/>
            <p:nvPr/>
          </p:nvSpPr>
          <p:spPr>
            <a:xfrm>
              <a:off x="4992200" y="2794850"/>
              <a:ext cx="2008375" cy="58750"/>
            </a:xfrm>
            <a:custGeom>
              <a:avLst/>
              <a:gdLst/>
              <a:ahLst/>
              <a:cxnLst/>
              <a:rect l="l" t="t" r="r" b="b"/>
              <a:pathLst>
                <a:path w="80335" h="2350" extrusionOk="0">
                  <a:moveTo>
                    <a:pt x="80335" y="0"/>
                  </a:moveTo>
                  <a:cubicBezTo>
                    <a:pt x="71556" y="406"/>
                    <a:pt x="62663" y="458"/>
                    <a:pt x="53960" y="458"/>
                  </a:cubicBezTo>
                  <a:cubicBezTo>
                    <a:pt x="52290" y="458"/>
                    <a:pt x="50627" y="456"/>
                    <a:pt x="48973" y="454"/>
                  </a:cubicBezTo>
                  <a:cubicBezTo>
                    <a:pt x="46957" y="450"/>
                    <a:pt x="44932" y="446"/>
                    <a:pt x="42900" y="446"/>
                  </a:cubicBezTo>
                  <a:cubicBezTo>
                    <a:pt x="28761" y="446"/>
                    <a:pt x="14289" y="630"/>
                    <a:pt x="1" y="2279"/>
                  </a:cubicBezTo>
                  <a:lnTo>
                    <a:pt x="11" y="2349"/>
                  </a:lnTo>
                  <a:cubicBezTo>
                    <a:pt x="14364" y="692"/>
                    <a:pt x="28919" y="507"/>
                    <a:pt x="43123" y="507"/>
                  </a:cubicBezTo>
                  <a:cubicBezTo>
                    <a:pt x="45080" y="507"/>
                    <a:pt x="47031" y="511"/>
                    <a:pt x="48973" y="515"/>
                  </a:cubicBezTo>
                  <a:cubicBezTo>
                    <a:pt x="50627" y="516"/>
                    <a:pt x="52290" y="518"/>
                    <a:pt x="53960" y="518"/>
                  </a:cubicBezTo>
                  <a:cubicBezTo>
                    <a:pt x="62660" y="518"/>
                    <a:pt x="71547" y="467"/>
                    <a:pt x="80335" y="61"/>
                  </a:cubicBezTo>
                  <a:lnTo>
                    <a:pt x="803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4" name="Google Shape;1094;p14"/>
            <p:cNvSpPr/>
            <p:nvPr/>
          </p:nvSpPr>
          <p:spPr>
            <a:xfrm>
              <a:off x="4994225" y="2774425"/>
              <a:ext cx="2006850" cy="38600"/>
            </a:xfrm>
            <a:custGeom>
              <a:avLst/>
              <a:gdLst/>
              <a:ahLst/>
              <a:cxnLst/>
              <a:rect l="l" t="t" r="r" b="b"/>
              <a:pathLst>
                <a:path w="80274" h="1544" extrusionOk="0">
                  <a:moveTo>
                    <a:pt x="80274" y="1"/>
                  </a:moveTo>
                  <a:cubicBezTo>
                    <a:pt x="73183" y="433"/>
                    <a:pt x="66023" y="559"/>
                    <a:pt x="58916" y="559"/>
                  </a:cubicBezTo>
                  <a:cubicBezTo>
                    <a:pt x="53918" y="559"/>
                    <a:pt x="48946" y="497"/>
                    <a:pt x="44044" y="434"/>
                  </a:cubicBezTo>
                  <a:cubicBezTo>
                    <a:pt x="39126" y="373"/>
                    <a:pt x="34153" y="310"/>
                    <a:pt x="29152" y="310"/>
                  </a:cubicBezTo>
                  <a:cubicBezTo>
                    <a:pt x="19471" y="310"/>
                    <a:pt x="9685" y="546"/>
                    <a:pt x="1" y="1483"/>
                  </a:cubicBezTo>
                  <a:lnTo>
                    <a:pt x="1" y="1543"/>
                  </a:lnTo>
                  <a:cubicBezTo>
                    <a:pt x="9679" y="606"/>
                    <a:pt x="19466" y="370"/>
                    <a:pt x="29149" y="370"/>
                  </a:cubicBezTo>
                  <a:cubicBezTo>
                    <a:pt x="34152" y="370"/>
                    <a:pt x="39126" y="433"/>
                    <a:pt x="44044" y="495"/>
                  </a:cubicBezTo>
                  <a:cubicBezTo>
                    <a:pt x="48993" y="558"/>
                    <a:pt x="54014" y="623"/>
                    <a:pt x="59064" y="623"/>
                  </a:cubicBezTo>
                  <a:cubicBezTo>
                    <a:pt x="66119" y="623"/>
                    <a:pt x="73229" y="496"/>
                    <a:pt x="80274" y="61"/>
                  </a:cubicBezTo>
                  <a:lnTo>
                    <a:pt x="802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5" name="Google Shape;1095;p14"/>
            <p:cNvSpPr/>
            <p:nvPr/>
          </p:nvSpPr>
          <p:spPr>
            <a:xfrm>
              <a:off x="4993475" y="2755775"/>
              <a:ext cx="2008125" cy="19450"/>
            </a:xfrm>
            <a:custGeom>
              <a:avLst/>
              <a:gdLst/>
              <a:ahLst/>
              <a:cxnLst/>
              <a:rect l="l" t="t" r="r" b="b"/>
              <a:pathLst>
                <a:path w="80325" h="778" extrusionOk="0">
                  <a:moveTo>
                    <a:pt x="80324" y="1"/>
                  </a:moveTo>
                  <a:cubicBezTo>
                    <a:pt x="73661" y="510"/>
                    <a:pt x="66937" y="679"/>
                    <a:pt x="60241" y="679"/>
                  </a:cubicBezTo>
                  <a:cubicBezTo>
                    <a:pt x="53544" y="679"/>
                    <a:pt x="46876" y="510"/>
                    <a:pt x="40324" y="344"/>
                  </a:cubicBezTo>
                  <a:cubicBezTo>
                    <a:pt x="33788" y="179"/>
                    <a:pt x="27145" y="12"/>
                    <a:pt x="20472" y="12"/>
                  </a:cubicBezTo>
                  <a:cubicBezTo>
                    <a:pt x="13650" y="12"/>
                    <a:pt x="6798" y="187"/>
                    <a:pt x="0" y="717"/>
                  </a:cubicBezTo>
                  <a:lnTo>
                    <a:pt x="0" y="777"/>
                  </a:lnTo>
                  <a:cubicBezTo>
                    <a:pt x="6798" y="247"/>
                    <a:pt x="13650" y="73"/>
                    <a:pt x="20472" y="73"/>
                  </a:cubicBezTo>
                  <a:cubicBezTo>
                    <a:pt x="27145" y="73"/>
                    <a:pt x="33788" y="240"/>
                    <a:pt x="40324" y="404"/>
                  </a:cubicBezTo>
                  <a:cubicBezTo>
                    <a:pt x="46876" y="570"/>
                    <a:pt x="53544" y="739"/>
                    <a:pt x="60241" y="739"/>
                  </a:cubicBezTo>
                  <a:cubicBezTo>
                    <a:pt x="66937" y="739"/>
                    <a:pt x="73661" y="570"/>
                    <a:pt x="80324" y="61"/>
                  </a:cubicBezTo>
                  <a:lnTo>
                    <a:pt x="803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6" name="Google Shape;1096;p14"/>
            <p:cNvSpPr/>
            <p:nvPr/>
          </p:nvSpPr>
          <p:spPr>
            <a:xfrm>
              <a:off x="4990950" y="2729075"/>
              <a:ext cx="2010900" cy="31775"/>
            </a:xfrm>
            <a:custGeom>
              <a:avLst/>
              <a:gdLst/>
              <a:ahLst/>
              <a:cxnLst/>
              <a:rect l="l" t="t" r="r" b="b"/>
              <a:pathLst>
                <a:path w="80436" h="1271" extrusionOk="0">
                  <a:moveTo>
                    <a:pt x="13908" y="1"/>
                  </a:moveTo>
                  <a:cubicBezTo>
                    <a:pt x="9265" y="1"/>
                    <a:pt x="4618" y="107"/>
                    <a:pt x="1" y="383"/>
                  </a:cubicBezTo>
                  <a:lnTo>
                    <a:pt x="1" y="454"/>
                  </a:lnTo>
                  <a:cubicBezTo>
                    <a:pt x="4656" y="175"/>
                    <a:pt x="9342" y="68"/>
                    <a:pt x="14023" y="68"/>
                  </a:cubicBezTo>
                  <a:cubicBezTo>
                    <a:pt x="21871" y="68"/>
                    <a:pt x="29709" y="369"/>
                    <a:pt x="37380" y="666"/>
                  </a:cubicBezTo>
                  <a:cubicBezTo>
                    <a:pt x="45062" y="968"/>
                    <a:pt x="52884" y="1271"/>
                    <a:pt x="60737" y="1271"/>
                  </a:cubicBezTo>
                  <a:cubicBezTo>
                    <a:pt x="67310" y="1271"/>
                    <a:pt x="73903" y="1059"/>
                    <a:pt x="80435" y="454"/>
                  </a:cubicBezTo>
                  <a:lnTo>
                    <a:pt x="80435" y="383"/>
                  </a:lnTo>
                  <a:cubicBezTo>
                    <a:pt x="73895" y="991"/>
                    <a:pt x="67298" y="1203"/>
                    <a:pt x="60717" y="1203"/>
                  </a:cubicBezTo>
                  <a:cubicBezTo>
                    <a:pt x="52874" y="1203"/>
                    <a:pt x="45054" y="901"/>
                    <a:pt x="37380" y="605"/>
                  </a:cubicBezTo>
                  <a:cubicBezTo>
                    <a:pt x="29671" y="307"/>
                    <a:pt x="21795" y="1"/>
                    <a:pt x="13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7" name="Google Shape;1097;p14"/>
            <p:cNvSpPr/>
            <p:nvPr/>
          </p:nvSpPr>
          <p:spPr>
            <a:xfrm>
              <a:off x="4986175" y="2702025"/>
              <a:ext cx="2016425" cy="46975"/>
            </a:xfrm>
            <a:custGeom>
              <a:avLst/>
              <a:gdLst/>
              <a:ahLst/>
              <a:cxnLst/>
              <a:rect l="l" t="t" r="r" b="b"/>
              <a:pathLst>
                <a:path w="80657" h="1879" extrusionOk="0">
                  <a:moveTo>
                    <a:pt x="8867" y="1"/>
                  </a:moveTo>
                  <a:cubicBezTo>
                    <a:pt x="5907" y="1"/>
                    <a:pt x="2948" y="53"/>
                    <a:pt x="0" y="175"/>
                  </a:cubicBezTo>
                  <a:lnTo>
                    <a:pt x="0" y="236"/>
                  </a:lnTo>
                  <a:cubicBezTo>
                    <a:pt x="2945" y="113"/>
                    <a:pt x="5903" y="61"/>
                    <a:pt x="8863" y="61"/>
                  </a:cubicBezTo>
                  <a:cubicBezTo>
                    <a:pt x="17635" y="61"/>
                    <a:pt x="26431" y="519"/>
                    <a:pt x="35001" y="971"/>
                  </a:cubicBezTo>
                  <a:cubicBezTo>
                    <a:pt x="43559" y="1425"/>
                    <a:pt x="52279" y="1879"/>
                    <a:pt x="61029" y="1879"/>
                  </a:cubicBezTo>
                  <a:cubicBezTo>
                    <a:pt x="67572" y="1879"/>
                    <a:pt x="74134" y="1617"/>
                    <a:pt x="80656" y="911"/>
                  </a:cubicBezTo>
                  <a:lnTo>
                    <a:pt x="80646" y="850"/>
                  </a:lnTo>
                  <a:cubicBezTo>
                    <a:pt x="74129" y="1559"/>
                    <a:pt x="67562" y="1816"/>
                    <a:pt x="61006" y="1816"/>
                  </a:cubicBezTo>
                  <a:cubicBezTo>
                    <a:pt x="52271" y="1816"/>
                    <a:pt x="43557" y="1360"/>
                    <a:pt x="35011" y="911"/>
                  </a:cubicBezTo>
                  <a:cubicBezTo>
                    <a:pt x="26433" y="459"/>
                    <a:pt x="17641" y="1"/>
                    <a:pt x="88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8" name="Google Shape;1098;p14"/>
            <p:cNvSpPr/>
            <p:nvPr/>
          </p:nvSpPr>
          <p:spPr>
            <a:xfrm>
              <a:off x="4979875" y="2675200"/>
              <a:ext cx="2022975" cy="63725"/>
            </a:xfrm>
            <a:custGeom>
              <a:avLst/>
              <a:gdLst/>
              <a:ahLst/>
              <a:cxnLst/>
              <a:rect l="l" t="t" r="r" b="b"/>
              <a:pathLst>
                <a:path w="80919" h="2549" extrusionOk="0">
                  <a:moveTo>
                    <a:pt x="4830" y="1"/>
                  </a:moveTo>
                  <a:cubicBezTo>
                    <a:pt x="3218" y="1"/>
                    <a:pt x="1607" y="19"/>
                    <a:pt x="0" y="59"/>
                  </a:cubicBezTo>
                  <a:lnTo>
                    <a:pt x="0" y="119"/>
                  </a:lnTo>
                  <a:cubicBezTo>
                    <a:pt x="1591" y="80"/>
                    <a:pt x="3186" y="62"/>
                    <a:pt x="4782" y="62"/>
                  </a:cubicBezTo>
                  <a:cubicBezTo>
                    <a:pt x="14242" y="62"/>
                    <a:pt x="23770" y="696"/>
                    <a:pt x="33025" y="1309"/>
                  </a:cubicBezTo>
                  <a:cubicBezTo>
                    <a:pt x="42289" y="1913"/>
                    <a:pt x="51725" y="2548"/>
                    <a:pt x="61190" y="2548"/>
                  </a:cubicBezTo>
                  <a:cubicBezTo>
                    <a:pt x="67773" y="2548"/>
                    <a:pt x="74366" y="2246"/>
                    <a:pt x="80919" y="1419"/>
                  </a:cubicBezTo>
                  <a:lnTo>
                    <a:pt x="80908" y="1359"/>
                  </a:lnTo>
                  <a:cubicBezTo>
                    <a:pt x="74359" y="2178"/>
                    <a:pt x="67763" y="2481"/>
                    <a:pt x="61177" y="2481"/>
                  </a:cubicBezTo>
                  <a:cubicBezTo>
                    <a:pt x="51717" y="2481"/>
                    <a:pt x="42278" y="1856"/>
                    <a:pt x="33025" y="1238"/>
                  </a:cubicBezTo>
                  <a:cubicBezTo>
                    <a:pt x="23786" y="627"/>
                    <a:pt x="14274" y="1"/>
                    <a:pt x="4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099;p14"/>
            <p:cNvSpPr/>
            <p:nvPr/>
          </p:nvSpPr>
          <p:spPr>
            <a:xfrm>
              <a:off x="4971550" y="2648800"/>
              <a:ext cx="2031800" cy="81300"/>
            </a:xfrm>
            <a:custGeom>
              <a:avLst/>
              <a:gdLst/>
              <a:ahLst/>
              <a:cxnLst/>
              <a:rect l="l" t="t" r="r" b="b"/>
              <a:pathLst>
                <a:path w="81272" h="3252" extrusionOk="0">
                  <a:moveTo>
                    <a:pt x="1384" y="0"/>
                  </a:moveTo>
                  <a:cubicBezTo>
                    <a:pt x="923" y="0"/>
                    <a:pt x="461" y="2"/>
                    <a:pt x="0" y="6"/>
                  </a:cubicBezTo>
                  <a:lnTo>
                    <a:pt x="0" y="66"/>
                  </a:lnTo>
                  <a:cubicBezTo>
                    <a:pt x="411" y="63"/>
                    <a:pt x="823" y="62"/>
                    <a:pt x="1234" y="62"/>
                  </a:cubicBezTo>
                  <a:cubicBezTo>
                    <a:pt x="11307" y="62"/>
                    <a:pt x="21492" y="875"/>
                    <a:pt x="31352" y="1669"/>
                  </a:cubicBezTo>
                  <a:cubicBezTo>
                    <a:pt x="41190" y="2455"/>
                    <a:pt x="51231" y="3252"/>
                    <a:pt x="61302" y="3252"/>
                  </a:cubicBezTo>
                  <a:cubicBezTo>
                    <a:pt x="67965" y="3252"/>
                    <a:pt x="74639" y="2899"/>
                    <a:pt x="81272" y="1961"/>
                  </a:cubicBezTo>
                  <a:lnTo>
                    <a:pt x="81262" y="1901"/>
                  </a:lnTo>
                  <a:cubicBezTo>
                    <a:pt x="74634" y="2840"/>
                    <a:pt x="67966" y="3191"/>
                    <a:pt x="61309" y="3191"/>
                  </a:cubicBezTo>
                  <a:cubicBezTo>
                    <a:pt x="51239" y="3191"/>
                    <a:pt x="41195" y="2387"/>
                    <a:pt x="31352" y="1598"/>
                  </a:cubicBezTo>
                  <a:cubicBezTo>
                    <a:pt x="21541" y="818"/>
                    <a:pt x="11408" y="0"/>
                    <a:pt x="1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0" name="Google Shape;1100;p14"/>
            <p:cNvSpPr/>
            <p:nvPr/>
          </p:nvSpPr>
          <p:spPr>
            <a:xfrm>
              <a:off x="4962225" y="2623475"/>
              <a:ext cx="2041625" cy="99575"/>
            </a:xfrm>
            <a:custGeom>
              <a:avLst/>
              <a:gdLst/>
              <a:ahLst/>
              <a:cxnLst/>
              <a:rect l="l" t="t" r="r" b="b"/>
              <a:pathLst>
                <a:path w="81665" h="3983" extrusionOk="0">
                  <a:moveTo>
                    <a:pt x="0" y="0"/>
                  </a:moveTo>
                  <a:lnTo>
                    <a:pt x="0" y="61"/>
                  </a:lnTo>
                  <a:cubicBezTo>
                    <a:pt x="9990" y="162"/>
                    <a:pt x="20112" y="1109"/>
                    <a:pt x="29900" y="2027"/>
                  </a:cubicBezTo>
                  <a:cubicBezTo>
                    <a:pt x="38378" y="2813"/>
                    <a:pt x="47138" y="3640"/>
                    <a:pt x="55767" y="3892"/>
                  </a:cubicBezTo>
                  <a:cubicBezTo>
                    <a:pt x="57642" y="3952"/>
                    <a:pt x="59487" y="3982"/>
                    <a:pt x="61281" y="3982"/>
                  </a:cubicBezTo>
                  <a:cubicBezTo>
                    <a:pt x="68711" y="3982"/>
                    <a:pt x="75415" y="3499"/>
                    <a:pt x="81665" y="2501"/>
                  </a:cubicBezTo>
                  <a:lnTo>
                    <a:pt x="81655" y="2440"/>
                  </a:lnTo>
                  <a:cubicBezTo>
                    <a:pt x="74909" y="3510"/>
                    <a:pt x="68128" y="3914"/>
                    <a:pt x="61359" y="3914"/>
                  </a:cubicBezTo>
                  <a:cubicBezTo>
                    <a:pt x="50781" y="3914"/>
                    <a:pt x="40234" y="2927"/>
                    <a:pt x="29900" y="1956"/>
                  </a:cubicBezTo>
                  <a:cubicBezTo>
                    <a:pt x="20112" y="1049"/>
                    <a:pt x="9990" y="101"/>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1" name="Google Shape;1101;p14"/>
            <p:cNvSpPr/>
            <p:nvPr/>
          </p:nvSpPr>
          <p:spPr>
            <a:xfrm>
              <a:off x="4951125" y="2600025"/>
              <a:ext cx="2053225" cy="116975"/>
            </a:xfrm>
            <a:custGeom>
              <a:avLst/>
              <a:gdLst/>
              <a:ahLst/>
              <a:cxnLst/>
              <a:rect l="l" t="t" r="r" b="b"/>
              <a:pathLst>
                <a:path w="82129" h="4679" extrusionOk="0">
                  <a:moveTo>
                    <a:pt x="1" y="1"/>
                  </a:moveTo>
                  <a:lnTo>
                    <a:pt x="1" y="61"/>
                  </a:lnTo>
                  <a:cubicBezTo>
                    <a:pt x="9578" y="313"/>
                    <a:pt x="19265" y="1352"/>
                    <a:pt x="28640" y="2350"/>
                  </a:cubicBezTo>
                  <a:cubicBezTo>
                    <a:pt x="37401" y="3287"/>
                    <a:pt x="46453" y="4255"/>
                    <a:pt x="55354" y="4568"/>
                  </a:cubicBezTo>
                  <a:cubicBezTo>
                    <a:pt x="57401" y="4648"/>
                    <a:pt x="59397" y="4678"/>
                    <a:pt x="61342" y="4678"/>
                  </a:cubicBezTo>
                  <a:cubicBezTo>
                    <a:pt x="68903" y="4678"/>
                    <a:pt x="75748" y="4124"/>
                    <a:pt x="82129" y="3005"/>
                  </a:cubicBezTo>
                  <a:lnTo>
                    <a:pt x="82119" y="2945"/>
                  </a:lnTo>
                  <a:cubicBezTo>
                    <a:pt x="75240" y="4154"/>
                    <a:pt x="68332" y="4612"/>
                    <a:pt x="61441" y="4612"/>
                  </a:cubicBezTo>
                  <a:cubicBezTo>
                    <a:pt x="50408" y="4612"/>
                    <a:pt x="39416" y="3437"/>
                    <a:pt x="28650" y="2289"/>
                  </a:cubicBezTo>
                  <a:cubicBezTo>
                    <a:pt x="19275" y="1281"/>
                    <a:pt x="9578" y="25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2" name="Google Shape;1102;p14"/>
            <p:cNvSpPr/>
            <p:nvPr/>
          </p:nvSpPr>
          <p:spPr>
            <a:xfrm>
              <a:off x="4938775" y="2578375"/>
              <a:ext cx="2066100" cy="133825"/>
            </a:xfrm>
            <a:custGeom>
              <a:avLst/>
              <a:gdLst/>
              <a:ahLst/>
              <a:cxnLst/>
              <a:rect l="l" t="t" r="r" b="b"/>
              <a:pathLst>
                <a:path w="82644" h="5353" extrusionOk="0">
                  <a:moveTo>
                    <a:pt x="1" y="0"/>
                  </a:moveTo>
                  <a:lnTo>
                    <a:pt x="1" y="61"/>
                  </a:lnTo>
                  <a:cubicBezTo>
                    <a:pt x="9215" y="454"/>
                    <a:pt x="18519" y="1563"/>
                    <a:pt x="27531" y="2641"/>
                  </a:cubicBezTo>
                  <a:cubicBezTo>
                    <a:pt x="36544" y="3720"/>
                    <a:pt x="45868" y="4839"/>
                    <a:pt x="55042" y="5222"/>
                  </a:cubicBezTo>
                  <a:cubicBezTo>
                    <a:pt x="57209" y="5303"/>
                    <a:pt x="59336" y="5353"/>
                    <a:pt x="61403" y="5353"/>
                  </a:cubicBezTo>
                  <a:cubicBezTo>
                    <a:pt x="69115" y="5353"/>
                    <a:pt x="76111" y="4728"/>
                    <a:pt x="82643" y="3468"/>
                  </a:cubicBezTo>
                  <a:lnTo>
                    <a:pt x="82633" y="3407"/>
                  </a:lnTo>
                  <a:cubicBezTo>
                    <a:pt x="75594" y="4763"/>
                    <a:pt x="68536" y="5279"/>
                    <a:pt x="61500" y="5279"/>
                  </a:cubicBezTo>
                  <a:cubicBezTo>
                    <a:pt x="50065" y="5279"/>
                    <a:pt x="38687" y="3916"/>
                    <a:pt x="27542" y="2581"/>
                  </a:cubicBezTo>
                  <a:cubicBezTo>
                    <a:pt x="18529" y="1502"/>
                    <a:pt x="9225" y="38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3" name="Google Shape;1103;p14"/>
            <p:cNvSpPr/>
            <p:nvPr/>
          </p:nvSpPr>
          <p:spPr>
            <a:xfrm>
              <a:off x="4925425" y="2558450"/>
              <a:ext cx="2079950" cy="149975"/>
            </a:xfrm>
            <a:custGeom>
              <a:avLst/>
              <a:gdLst/>
              <a:ahLst/>
              <a:cxnLst/>
              <a:rect l="l" t="t" r="r" b="b"/>
              <a:pathLst>
                <a:path w="83198" h="5999" extrusionOk="0">
                  <a:moveTo>
                    <a:pt x="1" y="1"/>
                  </a:moveTo>
                  <a:lnTo>
                    <a:pt x="1" y="61"/>
                  </a:lnTo>
                  <a:cubicBezTo>
                    <a:pt x="8892" y="575"/>
                    <a:pt x="17864" y="1765"/>
                    <a:pt x="26543" y="2914"/>
                  </a:cubicBezTo>
                  <a:cubicBezTo>
                    <a:pt x="35797" y="4134"/>
                    <a:pt x="45374" y="5404"/>
                    <a:pt x="54800" y="5837"/>
                  </a:cubicBezTo>
                  <a:cubicBezTo>
                    <a:pt x="57078" y="5938"/>
                    <a:pt x="59296" y="5999"/>
                    <a:pt x="61453" y="5999"/>
                  </a:cubicBezTo>
                  <a:cubicBezTo>
                    <a:pt x="69336" y="5999"/>
                    <a:pt x="76504" y="5303"/>
                    <a:pt x="83197" y="3892"/>
                  </a:cubicBezTo>
                  <a:lnTo>
                    <a:pt x="83187" y="3821"/>
                  </a:lnTo>
                  <a:cubicBezTo>
                    <a:pt x="75975" y="5342"/>
                    <a:pt x="68751" y="5921"/>
                    <a:pt x="61554" y="5921"/>
                  </a:cubicBezTo>
                  <a:cubicBezTo>
                    <a:pt x="49759" y="5921"/>
                    <a:pt x="38035" y="4365"/>
                    <a:pt x="26553" y="2843"/>
                  </a:cubicBezTo>
                  <a:cubicBezTo>
                    <a:pt x="17874" y="1694"/>
                    <a:pt x="8892" y="505"/>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4" name="Google Shape;1104;p14"/>
            <p:cNvSpPr/>
            <p:nvPr/>
          </p:nvSpPr>
          <p:spPr>
            <a:xfrm>
              <a:off x="4911325" y="2540300"/>
              <a:ext cx="2094550" cy="165100"/>
            </a:xfrm>
            <a:custGeom>
              <a:avLst/>
              <a:gdLst/>
              <a:ahLst/>
              <a:cxnLst/>
              <a:rect l="l" t="t" r="r" b="b"/>
              <a:pathLst>
                <a:path w="83782" h="6604" extrusionOk="0">
                  <a:moveTo>
                    <a:pt x="0" y="1"/>
                  </a:moveTo>
                  <a:lnTo>
                    <a:pt x="0" y="61"/>
                  </a:lnTo>
                  <a:cubicBezTo>
                    <a:pt x="8589" y="686"/>
                    <a:pt x="17258" y="1936"/>
                    <a:pt x="25635" y="3146"/>
                  </a:cubicBezTo>
                  <a:cubicBezTo>
                    <a:pt x="35122" y="4517"/>
                    <a:pt x="44940" y="5938"/>
                    <a:pt x="54618" y="6422"/>
                  </a:cubicBezTo>
                  <a:cubicBezTo>
                    <a:pt x="56967" y="6543"/>
                    <a:pt x="59265" y="6604"/>
                    <a:pt x="61503" y="6604"/>
                  </a:cubicBezTo>
                  <a:cubicBezTo>
                    <a:pt x="69568" y="6604"/>
                    <a:pt x="76906" y="5828"/>
                    <a:pt x="83781" y="4265"/>
                  </a:cubicBezTo>
                  <a:lnTo>
                    <a:pt x="83761" y="4205"/>
                  </a:lnTo>
                  <a:cubicBezTo>
                    <a:pt x="76365" y="5889"/>
                    <a:pt x="68964" y="6532"/>
                    <a:pt x="61595" y="6532"/>
                  </a:cubicBezTo>
                  <a:cubicBezTo>
                    <a:pt x="49470" y="6532"/>
                    <a:pt x="37430" y="4791"/>
                    <a:pt x="25635" y="3086"/>
                  </a:cubicBezTo>
                  <a:cubicBezTo>
                    <a:pt x="17258" y="1876"/>
                    <a:pt x="8599" y="61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5" name="Google Shape;1105;p14"/>
            <p:cNvSpPr/>
            <p:nvPr/>
          </p:nvSpPr>
          <p:spPr>
            <a:xfrm>
              <a:off x="4895950" y="2523175"/>
              <a:ext cx="2110175" cy="185000"/>
            </a:xfrm>
            <a:custGeom>
              <a:avLst/>
              <a:gdLst/>
              <a:ahLst/>
              <a:cxnLst/>
              <a:rect l="l" t="t" r="r" b="b"/>
              <a:pathLst>
                <a:path w="84407" h="7400" extrusionOk="0">
                  <a:moveTo>
                    <a:pt x="0" y="0"/>
                  </a:moveTo>
                  <a:lnTo>
                    <a:pt x="0" y="61"/>
                  </a:lnTo>
                  <a:cubicBezTo>
                    <a:pt x="8901" y="837"/>
                    <a:pt x="17853" y="2279"/>
                    <a:pt x="26503" y="3680"/>
                  </a:cubicBezTo>
                  <a:cubicBezTo>
                    <a:pt x="31926" y="4567"/>
                    <a:pt x="37531" y="5464"/>
                    <a:pt x="43075" y="6200"/>
                  </a:cubicBezTo>
                  <a:cubicBezTo>
                    <a:pt x="48821" y="6976"/>
                    <a:pt x="54618" y="7379"/>
                    <a:pt x="60414" y="7400"/>
                  </a:cubicBezTo>
                  <a:cubicBezTo>
                    <a:pt x="68872" y="7400"/>
                    <a:pt x="76816" y="6472"/>
                    <a:pt x="84407" y="4607"/>
                  </a:cubicBezTo>
                  <a:lnTo>
                    <a:pt x="84396" y="4547"/>
                  </a:lnTo>
                  <a:cubicBezTo>
                    <a:pt x="76794" y="6409"/>
                    <a:pt x="68857" y="7338"/>
                    <a:pt x="60411" y="7338"/>
                  </a:cubicBezTo>
                  <a:cubicBezTo>
                    <a:pt x="54868" y="7338"/>
                    <a:pt x="49106" y="6938"/>
                    <a:pt x="43075" y="6140"/>
                  </a:cubicBezTo>
                  <a:cubicBezTo>
                    <a:pt x="37531" y="5404"/>
                    <a:pt x="31926" y="4506"/>
                    <a:pt x="26513" y="3619"/>
                  </a:cubicBezTo>
                  <a:cubicBezTo>
                    <a:pt x="17853" y="2218"/>
                    <a:pt x="8912" y="766"/>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6" name="Google Shape;1106;p14"/>
            <p:cNvSpPr/>
            <p:nvPr/>
          </p:nvSpPr>
          <p:spPr>
            <a:xfrm>
              <a:off x="4880075" y="2507300"/>
              <a:ext cx="2126300" cy="199875"/>
            </a:xfrm>
            <a:custGeom>
              <a:avLst/>
              <a:gdLst/>
              <a:ahLst/>
              <a:cxnLst/>
              <a:rect l="l" t="t" r="r" b="b"/>
              <a:pathLst>
                <a:path w="85052" h="7995" extrusionOk="0">
                  <a:moveTo>
                    <a:pt x="0" y="0"/>
                  </a:moveTo>
                  <a:lnTo>
                    <a:pt x="0" y="71"/>
                  </a:lnTo>
                  <a:cubicBezTo>
                    <a:pt x="8579" y="938"/>
                    <a:pt x="17198" y="2430"/>
                    <a:pt x="25535" y="3881"/>
                  </a:cubicBezTo>
                  <a:cubicBezTo>
                    <a:pt x="31351" y="4889"/>
                    <a:pt x="37370" y="5938"/>
                    <a:pt x="43327" y="6764"/>
                  </a:cubicBezTo>
                  <a:cubicBezTo>
                    <a:pt x="48993" y="7561"/>
                    <a:pt x="54708" y="7974"/>
                    <a:pt x="60434" y="7994"/>
                  </a:cubicBezTo>
                  <a:cubicBezTo>
                    <a:pt x="69094" y="7994"/>
                    <a:pt x="77249" y="6966"/>
                    <a:pt x="85052" y="4910"/>
                  </a:cubicBezTo>
                  <a:lnTo>
                    <a:pt x="85031" y="4849"/>
                  </a:lnTo>
                  <a:cubicBezTo>
                    <a:pt x="77222" y="6903"/>
                    <a:pt x="69083" y="7927"/>
                    <a:pt x="60436" y="7927"/>
                  </a:cubicBezTo>
                  <a:cubicBezTo>
                    <a:pt x="54953" y="7927"/>
                    <a:pt x="49265" y="7515"/>
                    <a:pt x="43327" y="6694"/>
                  </a:cubicBezTo>
                  <a:cubicBezTo>
                    <a:pt x="37380" y="5877"/>
                    <a:pt x="31361" y="4829"/>
                    <a:pt x="25545" y="3821"/>
                  </a:cubicBezTo>
                  <a:cubicBezTo>
                    <a:pt x="17208" y="2369"/>
                    <a:pt x="8589" y="867"/>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7" name="Google Shape;1107;p14"/>
            <p:cNvSpPr/>
            <p:nvPr/>
          </p:nvSpPr>
          <p:spPr>
            <a:xfrm>
              <a:off x="4863675" y="2492675"/>
              <a:ext cx="2143450" cy="213750"/>
            </a:xfrm>
            <a:custGeom>
              <a:avLst/>
              <a:gdLst/>
              <a:ahLst/>
              <a:cxnLst/>
              <a:rect l="l" t="t" r="r" b="b"/>
              <a:pathLst>
                <a:path w="85738" h="8550" extrusionOk="0">
                  <a:moveTo>
                    <a:pt x="1" y="1"/>
                  </a:moveTo>
                  <a:lnTo>
                    <a:pt x="1" y="61"/>
                  </a:lnTo>
                  <a:cubicBezTo>
                    <a:pt x="8287" y="1009"/>
                    <a:pt x="16604" y="2551"/>
                    <a:pt x="24658" y="4043"/>
                  </a:cubicBezTo>
                  <a:cubicBezTo>
                    <a:pt x="30838" y="5192"/>
                    <a:pt x="37239" y="6382"/>
                    <a:pt x="43580" y="7289"/>
                  </a:cubicBezTo>
                  <a:cubicBezTo>
                    <a:pt x="49175" y="8106"/>
                    <a:pt x="54820" y="8529"/>
                    <a:pt x="60465" y="8549"/>
                  </a:cubicBezTo>
                  <a:cubicBezTo>
                    <a:pt x="69336" y="8549"/>
                    <a:pt x="77703" y="7420"/>
                    <a:pt x="85738" y="5162"/>
                  </a:cubicBezTo>
                  <a:lnTo>
                    <a:pt x="85718" y="5101"/>
                  </a:lnTo>
                  <a:cubicBezTo>
                    <a:pt x="77684" y="7360"/>
                    <a:pt x="69329" y="8481"/>
                    <a:pt x="60463" y="8481"/>
                  </a:cubicBezTo>
                  <a:cubicBezTo>
                    <a:pt x="55043" y="8481"/>
                    <a:pt x="49434" y="8062"/>
                    <a:pt x="43590" y="7228"/>
                  </a:cubicBezTo>
                  <a:cubicBezTo>
                    <a:pt x="37249" y="6311"/>
                    <a:pt x="30848" y="5132"/>
                    <a:pt x="24668" y="3982"/>
                  </a:cubicBezTo>
                  <a:cubicBezTo>
                    <a:pt x="16614" y="2491"/>
                    <a:pt x="8297" y="94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8" name="Google Shape;1108;p14"/>
            <p:cNvSpPr/>
            <p:nvPr/>
          </p:nvSpPr>
          <p:spPr>
            <a:xfrm>
              <a:off x="4847050" y="2479075"/>
              <a:ext cx="2160600" cy="226825"/>
            </a:xfrm>
            <a:custGeom>
              <a:avLst/>
              <a:gdLst/>
              <a:ahLst/>
              <a:cxnLst/>
              <a:rect l="l" t="t" r="r" b="b"/>
              <a:pathLst>
                <a:path w="86424" h="9073" extrusionOk="0">
                  <a:moveTo>
                    <a:pt x="0" y="0"/>
                  </a:moveTo>
                  <a:lnTo>
                    <a:pt x="0" y="61"/>
                  </a:lnTo>
                  <a:cubicBezTo>
                    <a:pt x="8015" y="1089"/>
                    <a:pt x="16069" y="2672"/>
                    <a:pt x="23872" y="4204"/>
                  </a:cubicBezTo>
                  <a:cubicBezTo>
                    <a:pt x="30394" y="5484"/>
                    <a:pt x="37148" y="6805"/>
                    <a:pt x="43852" y="7803"/>
                  </a:cubicBezTo>
                  <a:cubicBezTo>
                    <a:pt x="49356" y="8629"/>
                    <a:pt x="54921" y="9063"/>
                    <a:pt x="60495" y="9073"/>
                  </a:cubicBezTo>
                  <a:cubicBezTo>
                    <a:pt x="69578" y="9073"/>
                    <a:pt x="78157" y="7853"/>
                    <a:pt x="86423" y="5383"/>
                  </a:cubicBezTo>
                  <a:lnTo>
                    <a:pt x="86403" y="5323"/>
                  </a:lnTo>
                  <a:cubicBezTo>
                    <a:pt x="78146" y="7784"/>
                    <a:pt x="69577" y="9011"/>
                    <a:pt x="60497" y="9011"/>
                  </a:cubicBezTo>
                  <a:cubicBezTo>
                    <a:pt x="55144" y="9011"/>
                    <a:pt x="49612" y="8585"/>
                    <a:pt x="43862" y="7732"/>
                  </a:cubicBezTo>
                  <a:cubicBezTo>
                    <a:pt x="37158" y="6744"/>
                    <a:pt x="30414" y="5424"/>
                    <a:pt x="23882" y="4143"/>
                  </a:cubicBezTo>
                  <a:cubicBezTo>
                    <a:pt x="16089" y="2601"/>
                    <a:pt x="8035" y="1028"/>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9" name="Google Shape;1109;p14"/>
            <p:cNvSpPr/>
            <p:nvPr/>
          </p:nvSpPr>
          <p:spPr>
            <a:xfrm>
              <a:off x="4829650" y="2466225"/>
              <a:ext cx="2178000" cy="239425"/>
            </a:xfrm>
            <a:custGeom>
              <a:avLst/>
              <a:gdLst/>
              <a:ahLst/>
              <a:cxnLst/>
              <a:rect l="l" t="t" r="r" b="b"/>
              <a:pathLst>
                <a:path w="87120" h="9577" extrusionOk="0">
                  <a:moveTo>
                    <a:pt x="11" y="0"/>
                  </a:moveTo>
                  <a:lnTo>
                    <a:pt x="1" y="61"/>
                  </a:lnTo>
                  <a:cubicBezTo>
                    <a:pt x="7793" y="1149"/>
                    <a:pt x="15626" y="2772"/>
                    <a:pt x="23187" y="4345"/>
                  </a:cubicBezTo>
                  <a:cubicBezTo>
                    <a:pt x="30032" y="5756"/>
                    <a:pt x="37098" y="7218"/>
                    <a:pt x="44124" y="8286"/>
                  </a:cubicBezTo>
                  <a:cubicBezTo>
                    <a:pt x="49558" y="9133"/>
                    <a:pt x="55052" y="9567"/>
                    <a:pt x="60546" y="9577"/>
                  </a:cubicBezTo>
                  <a:cubicBezTo>
                    <a:pt x="69851" y="9577"/>
                    <a:pt x="78641" y="8246"/>
                    <a:pt x="87119" y="5565"/>
                  </a:cubicBezTo>
                  <a:lnTo>
                    <a:pt x="87099" y="5504"/>
                  </a:lnTo>
                  <a:cubicBezTo>
                    <a:pt x="78630" y="8184"/>
                    <a:pt x="69849" y="9516"/>
                    <a:pt x="60548" y="9516"/>
                  </a:cubicBezTo>
                  <a:cubicBezTo>
                    <a:pt x="55258" y="9516"/>
                    <a:pt x="49800" y="9085"/>
                    <a:pt x="44135" y="8226"/>
                  </a:cubicBezTo>
                  <a:cubicBezTo>
                    <a:pt x="37108" y="7157"/>
                    <a:pt x="30042" y="5696"/>
                    <a:pt x="23197" y="4284"/>
                  </a:cubicBezTo>
                  <a:cubicBezTo>
                    <a:pt x="15636" y="2712"/>
                    <a:pt x="7803" y="1089"/>
                    <a:pt x="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0" name="Google Shape;1110;p14"/>
            <p:cNvSpPr/>
            <p:nvPr/>
          </p:nvSpPr>
          <p:spPr>
            <a:xfrm>
              <a:off x="4812275" y="2454125"/>
              <a:ext cx="2195625" cy="251275"/>
            </a:xfrm>
            <a:custGeom>
              <a:avLst/>
              <a:gdLst/>
              <a:ahLst/>
              <a:cxnLst/>
              <a:rect l="l" t="t" r="r" b="b"/>
              <a:pathLst>
                <a:path w="87825" h="10051" extrusionOk="0">
                  <a:moveTo>
                    <a:pt x="10" y="0"/>
                  </a:moveTo>
                  <a:lnTo>
                    <a:pt x="0" y="61"/>
                  </a:lnTo>
                  <a:cubicBezTo>
                    <a:pt x="7571" y="1210"/>
                    <a:pt x="15172" y="2863"/>
                    <a:pt x="22521" y="4466"/>
                  </a:cubicBezTo>
                  <a:cubicBezTo>
                    <a:pt x="29658" y="6018"/>
                    <a:pt x="37047" y="7621"/>
                    <a:pt x="44406" y="8760"/>
                  </a:cubicBezTo>
                  <a:cubicBezTo>
                    <a:pt x="49759" y="9607"/>
                    <a:pt x="55162" y="10031"/>
                    <a:pt x="60586" y="10051"/>
                  </a:cubicBezTo>
                  <a:cubicBezTo>
                    <a:pt x="62521" y="10051"/>
                    <a:pt x="64427" y="9990"/>
                    <a:pt x="66302" y="9869"/>
                  </a:cubicBezTo>
                  <a:cubicBezTo>
                    <a:pt x="73630" y="9426"/>
                    <a:pt x="80868" y="8025"/>
                    <a:pt x="87824" y="5706"/>
                  </a:cubicBezTo>
                  <a:lnTo>
                    <a:pt x="87804" y="5645"/>
                  </a:lnTo>
                  <a:cubicBezTo>
                    <a:pt x="79107" y="8551"/>
                    <a:pt x="70102" y="9996"/>
                    <a:pt x="60570" y="9996"/>
                  </a:cubicBezTo>
                  <a:cubicBezTo>
                    <a:pt x="55352" y="9996"/>
                    <a:pt x="49976" y="9563"/>
                    <a:pt x="44406" y="8700"/>
                  </a:cubicBezTo>
                  <a:cubicBezTo>
                    <a:pt x="37057" y="7561"/>
                    <a:pt x="29678" y="5948"/>
                    <a:pt x="22531" y="4395"/>
                  </a:cubicBezTo>
                  <a:cubicBezTo>
                    <a:pt x="15182" y="2803"/>
                    <a:pt x="7581" y="1149"/>
                    <a:pt x="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1" name="Google Shape;1111;p14"/>
            <p:cNvSpPr/>
            <p:nvPr/>
          </p:nvSpPr>
          <p:spPr>
            <a:xfrm>
              <a:off x="4794875" y="2442525"/>
              <a:ext cx="2213275" cy="262375"/>
            </a:xfrm>
            <a:custGeom>
              <a:avLst/>
              <a:gdLst/>
              <a:ahLst/>
              <a:cxnLst/>
              <a:rect l="l" t="t" r="r" b="b"/>
              <a:pathLst>
                <a:path w="88531" h="10495" extrusionOk="0">
                  <a:moveTo>
                    <a:pt x="11" y="0"/>
                  </a:moveTo>
                  <a:lnTo>
                    <a:pt x="1" y="61"/>
                  </a:lnTo>
                  <a:cubicBezTo>
                    <a:pt x="7360" y="1261"/>
                    <a:pt x="14759" y="2944"/>
                    <a:pt x="21906" y="4567"/>
                  </a:cubicBezTo>
                  <a:cubicBezTo>
                    <a:pt x="29336" y="6251"/>
                    <a:pt x="37017" y="7995"/>
                    <a:pt x="44679" y="9204"/>
                  </a:cubicBezTo>
                  <a:cubicBezTo>
                    <a:pt x="49941" y="10051"/>
                    <a:pt x="55254" y="10485"/>
                    <a:pt x="60586" y="10495"/>
                  </a:cubicBezTo>
                  <a:cubicBezTo>
                    <a:pt x="62703" y="10495"/>
                    <a:pt x="64780" y="10424"/>
                    <a:pt x="66816" y="10283"/>
                  </a:cubicBezTo>
                  <a:cubicBezTo>
                    <a:pt x="74226" y="9769"/>
                    <a:pt x="81524" y="8257"/>
                    <a:pt x="88530" y="5807"/>
                  </a:cubicBezTo>
                  <a:lnTo>
                    <a:pt x="88500" y="5747"/>
                  </a:lnTo>
                  <a:cubicBezTo>
                    <a:pt x="79582" y="8882"/>
                    <a:pt x="70357" y="10444"/>
                    <a:pt x="60598" y="10444"/>
                  </a:cubicBezTo>
                  <a:cubicBezTo>
                    <a:pt x="55454" y="10444"/>
                    <a:pt x="50162" y="10010"/>
                    <a:pt x="44689" y="9144"/>
                  </a:cubicBezTo>
                  <a:cubicBezTo>
                    <a:pt x="37027" y="7934"/>
                    <a:pt x="29356" y="6190"/>
                    <a:pt x="21916" y="4507"/>
                  </a:cubicBezTo>
                  <a:cubicBezTo>
                    <a:pt x="14769" y="2874"/>
                    <a:pt x="7370" y="1200"/>
                    <a:pt x="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 name="Google Shape;1112;p14"/>
            <p:cNvSpPr/>
            <p:nvPr/>
          </p:nvSpPr>
          <p:spPr>
            <a:xfrm>
              <a:off x="4777750" y="2431175"/>
              <a:ext cx="2230650" cy="273225"/>
            </a:xfrm>
            <a:custGeom>
              <a:avLst/>
              <a:gdLst/>
              <a:ahLst/>
              <a:cxnLst/>
              <a:rect l="l" t="t" r="r" b="b"/>
              <a:pathLst>
                <a:path w="89226" h="10929" extrusionOk="0">
                  <a:moveTo>
                    <a:pt x="20" y="1"/>
                  </a:moveTo>
                  <a:lnTo>
                    <a:pt x="0" y="61"/>
                  </a:lnTo>
                  <a:cubicBezTo>
                    <a:pt x="7178" y="1311"/>
                    <a:pt x="14375" y="3015"/>
                    <a:pt x="21341" y="4658"/>
                  </a:cubicBezTo>
                  <a:cubicBezTo>
                    <a:pt x="29043" y="6483"/>
                    <a:pt x="37007" y="8358"/>
                    <a:pt x="44950" y="9638"/>
                  </a:cubicBezTo>
                  <a:cubicBezTo>
                    <a:pt x="50122" y="10485"/>
                    <a:pt x="55344" y="10908"/>
                    <a:pt x="60586" y="10928"/>
                  </a:cubicBezTo>
                  <a:cubicBezTo>
                    <a:pt x="62874" y="10928"/>
                    <a:pt x="65122" y="10838"/>
                    <a:pt x="67340" y="10656"/>
                  </a:cubicBezTo>
                  <a:cubicBezTo>
                    <a:pt x="74820" y="10072"/>
                    <a:pt x="82179" y="8459"/>
                    <a:pt x="89225" y="5858"/>
                  </a:cubicBezTo>
                  <a:lnTo>
                    <a:pt x="89195" y="5797"/>
                  </a:lnTo>
                  <a:cubicBezTo>
                    <a:pt x="80050" y="9189"/>
                    <a:pt x="70599" y="10876"/>
                    <a:pt x="60607" y="10876"/>
                  </a:cubicBezTo>
                  <a:cubicBezTo>
                    <a:pt x="55541" y="10876"/>
                    <a:pt x="50336" y="10442"/>
                    <a:pt x="44961" y="9578"/>
                  </a:cubicBezTo>
                  <a:cubicBezTo>
                    <a:pt x="37017" y="8297"/>
                    <a:pt x="29053" y="6422"/>
                    <a:pt x="21361" y="4598"/>
                  </a:cubicBezTo>
                  <a:cubicBezTo>
                    <a:pt x="14396" y="2955"/>
                    <a:pt x="7188" y="1251"/>
                    <a:pt x="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 name="Google Shape;1113;p14"/>
            <p:cNvSpPr/>
            <p:nvPr/>
          </p:nvSpPr>
          <p:spPr>
            <a:xfrm>
              <a:off x="4760850" y="2420100"/>
              <a:ext cx="2247550" cy="283300"/>
            </a:xfrm>
            <a:custGeom>
              <a:avLst/>
              <a:gdLst/>
              <a:ahLst/>
              <a:cxnLst/>
              <a:rect l="l" t="t" r="r" b="b"/>
              <a:pathLst>
                <a:path w="89902" h="11332" extrusionOk="0">
                  <a:moveTo>
                    <a:pt x="11" y="0"/>
                  </a:moveTo>
                  <a:lnTo>
                    <a:pt x="1" y="61"/>
                  </a:lnTo>
                  <a:cubicBezTo>
                    <a:pt x="6987" y="1351"/>
                    <a:pt x="14003" y="3075"/>
                    <a:pt x="20797" y="4738"/>
                  </a:cubicBezTo>
                  <a:cubicBezTo>
                    <a:pt x="28751" y="6694"/>
                    <a:pt x="36987" y="8710"/>
                    <a:pt x="45213" y="10051"/>
                  </a:cubicBezTo>
                  <a:cubicBezTo>
                    <a:pt x="50284" y="10888"/>
                    <a:pt x="55415" y="11311"/>
                    <a:pt x="60566" y="11331"/>
                  </a:cubicBezTo>
                  <a:cubicBezTo>
                    <a:pt x="63026" y="11331"/>
                    <a:pt x="65455" y="11220"/>
                    <a:pt x="67845" y="11019"/>
                  </a:cubicBezTo>
                  <a:cubicBezTo>
                    <a:pt x="75405" y="10363"/>
                    <a:pt x="82825" y="8640"/>
                    <a:pt x="89901" y="5887"/>
                  </a:cubicBezTo>
                  <a:lnTo>
                    <a:pt x="89871" y="5837"/>
                  </a:lnTo>
                  <a:cubicBezTo>
                    <a:pt x="80504" y="9474"/>
                    <a:pt x="70837" y="11282"/>
                    <a:pt x="60617" y="11282"/>
                  </a:cubicBezTo>
                  <a:cubicBezTo>
                    <a:pt x="55624" y="11282"/>
                    <a:pt x="50500" y="10850"/>
                    <a:pt x="45213" y="9990"/>
                  </a:cubicBezTo>
                  <a:cubicBezTo>
                    <a:pt x="36997" y="8650"/>
                    <a:pt x="28761" y="6633"/>
                    <a:pt x="20808" y="4678"/>
                  </a:cubicBezTo>
                  <a:cubicBezTo>
                    <a:pt x="14023" y="3014"/>
                    <a:pt x="7007" y="1291"/>
                    <a:pt x="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4" name="Google Shape;1114;p14"/>
            <p:cNvSpPr/>
            <p:nvPr/>
          </p:nvSpPr>
          <p:spPr>
            <a:xfrm>
              <a:off x="4744475" y="2409000"/>
              <a:ext cx="2263925" cy="292875"/>
            </a:xfrm>
            <a:custGeom>
              <a:avLst/>
              <a:gdLst/>
              <a:ahLst/>
              <a:cxnLst/>
              <a:rect l="l" t="t" r="r" b="b"/>
              <a:pathLst>
                <a:path w="90557" h="11715" extrusionOk="0">
                  <a:moveTo>
                    <a:pt x="11" y="1"/>
                  </a:moveTo>
                  <a:lnTo>
                    <a:pt x="1" y="61"/>
                  </a:lnTo>
                  <a:cubicBezTo>
                    <a:pt x="6805" y="1392"/>
                    <a:pt x="13650" y="3126"/>
                    <a:pt x="20263" y="4809"/>
                  </a:cubicBezTo>
                  <a:cubicBezTo>
                    <a:pt x="28469" y="6896"/>
                    <a:pt x="36957" y="9053"/>
                    <a:pt x="45455" y="10455"/>
                  </a:cubicBezTo>
                  <a:cubicBezTo>
                    <a:pt x="50435" y="11271"/>
                    <a:pt x="55465" y="11694"/>
                    <a:pt x="60505" y="11715"/>
                  </a:cubicBezTo>
                  <a:cubicBezTo>
                    <a:pt x="63157" y="11715"/>
                    <a:pt x="65768" y="11584"/>
                    <a:pt x="68338" y="11342"/>
                  </a:cubicBezTo>
                  <a:cubicBezTo>
                    <a:pt x="75969" y="10606"/>
                    <a:pt x="83449" y="8771"/>
                    <a:pt x="90556" y="5868"/>
                  </a:cubicBezTo>
                  <a:lnTo>
                    <a:pt x="90526" y="5817"/>
                  </a:lnTo>
                  <a:cubicBezTo>
                    <a:pt x="80939" y="9722"/>
                    <a:pt x="71045" y="11660"/>
                    <a:pt x="60584" y="11660"/>
                  </a:cubicBezTo>
                  <a:cubicBezTo>
                    <a:pt x="55678" y="11660"/>
                    <a:pt x="50647" y="11234"/>
                    <a:pt x="45465" y="10384"/>
                  </a:cubicBezTo>
                  <a:cubicBezTo>
                    <a:pt x="36977" y="8993"/>
                    <a:pt x="28489" y="6836"/>
                    <a:pt x="20283" y="4749"/>
                  </a:cubicBezTo>
                  <a:cubicBezTo>
                    <a:pt x="13660" y="3065"/>
                    <a:pt x="6815" y="1331"/>
                    <a:pt x="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5" name="Google Shape;1115;p14"/>
            <p:cNvSpPr/>
            <p:nvPr/>
          </p:nvSpPr>
          <p:spPr>
            <a:xfrm>
              <a:off x="4728600" y="2397925"/>
              <a:ext cx="2279800" cy="301675"/>
            </a:xfrm>
            <a:custGeom>
              <a:avLst/>
              <a:gdLst/>
              <a:ahLst/>
              <a:cxnLst/>
              <a:rect l="l" t="t" r="r" b="b"/>
              <a:pathLst>
                <a:path w="91192" h="12067" extrusionOk="0">
                  <a:moveTo>
                    <a:pt x="11" y="0"/>
                  </a:moveTo>
                  <a:lnTo>
                    <a:pt x="0" y="61"/>
                  </a:lnTo>
                  <a:cubicBezTo>
                    <a:pt x="6644" y="1422"/>
                    <a:pt x="13317" y="3176"/>
                    <a:pt x="19769" y="4869"/>
                  </a:cubicBezTo>
                  <a:cubicBezTo>
                    <a:pt x="28217" y="7087"/>
                    <a:pt x="36947" y="9375"/>
                    <a:pt x="45697" y="10827"/>
                  </a:cubicBezTo>
                  <a:cubicBezTo>
                    <a:pt x="50566" y="11643"/>
                    <a:pt x="55495" y="12057"/>
                    <a:pt x="60445" y="12067"/>
                  </a:cubicBezTo>
                  <a:cubicBezTo>
                    <a:pt x="63237" y="12067"/>
                    <a:pt x="66030" y="11926"/>
                    <a:pt x="68812" y="11643"/>
                  </a:cubicBezTo>
                  <a:cubicBezTo>
                    <a:pt x="76514" y="10827"/>
                    <a:pt x="84064" y="8871"/>
                    <a:pt x="91191" y="5827"/>
                  </a:cubicBezTo>
                  <a:lnTo>
                    <a:pt x="91161" y="5766"/>
                  </a:lnTo>
                  <a:cubicBezTo>
                    <a:pt x="81434" y="9910"/>
                    <a:pt x="71101" y="11991"/>
                    <a:pt x="60307" y="11991"/>
                  </a:cubicBezTo>
                  <a:cubicBezTo>
                    <a:pt x="55530" y="11991"/>
                    <a:pt x="50662" y="11583"/>
                    <a:pt x="45717" y="10766"/>
                  </a:cubicBezTo>
                  <a:cubicBezTo>
                    <a:pt x="36957" y="9315"/>
                    <a:pt x="28237" y="7026"/>
                    <a:pt x="19789" y="4809"/>
                  </a:cubicBezTo>
                  <a:cubicBezTo>
                    <a:pt x="13327" y="3115"/>
                    <a:pt x="6654" y="1361"/>
                    <a:pt x="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 name="Google Shape;1116;p14"/>
            <p:cNvSpPr/>
            <p:nvPr/>
          </p:nvSpPr>
          <p:spPr>
            <a:xfrm>
              <a:off x="4713225" y="2386575"/>
              <a:ext cx="2294675" cy="310000"/>
            </a:xfrm>
            <a:custGeom>
              <a:avLst/>
              <a:gdLst/>
              <a:ahLst/>
              <a:cxnLst/>
              <a:rect l="l" t="t" r="r" b="b"/>
              <a:pathLst>
                <a:path w="91787" h="12400" extrusionOk="0">
                  <a:moveTo>
                    <a:pt x="11" y="1"/>
                  </a:moveTo>
                  <a:lnTo>
                    <a:pt x="1" y="61"/>
                  </a:lnTo>
                  <a:cubicBezTo>
                    <a:pt x="6472" y="1452"/>
                    <a:pt x="12985" y="3216"/>
                    <a:pt x="19285" y="4920"/>
                  </a:cubicBezTo>
                  <a:cubicBezTo>
                    <a:pt x="27955" y="7259"/>
                    <a:pt x="36916" y="9688"/>
                    <a:pt x="45929" y="11180"/>
                  </a:cubicBezTo>
                  <a:cubicBezTo>
                    <a:pt x="50687" y="11987"/>
                    <a:pt x="55515" y="12390"/>
                    <a:pt x="60344" y="12400"/>
                  </a:cubicBezTo>
                  <a:cubicBezTo>
                    <a:pt x="63328" y="12400"/>
                    <a:pt x="66302" y="12229"/>
                    <a:pt x="69266" y="11896"/>
                  </a:cubicBezTo>
                  <a:cubicBezTo>
                    <a:pt x="77048" y="10999"/>
                    <a:pt x="84639" y="8922"/>
                    <a:pt x="91786" y="5737"/>
                  </a:cubicBezTo>
                  <a:lnTo>
                    <a:pt x="91766" y="5676"/>
                  </a:lnTo>
                  <a:cubicBezTo>
                    <a:pt x="81813" y="10104"/>
                    <a:pt x="71255" y="12324"/>
                    <a:pt x="60234" y="12324"/>
                  </a:cubicBezTo>
                  <a:cubicBezTo>
                    <a:pt x="55549" y="12324"/>
                    <a:pt x="50780" y="11923"/>
                    <a:pt x="45939" y="11120"/>
                  </a:cubicBezTo>
                  <a:cubicBezTo>
                    <a:pt x="36926" y="9628"/>
                    <a:pt x="27965" y="7198"/>
                    <a:pt x="19295" y="4859"/>
                  </a:cubicBezTo>
                  <a:cubicBezTo>
                    <a:pt x="13005" y="3156"/>
                    <a:pt x="6493" y="1392"/>
                    <a:pt x="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 name="Google Shape;1117;p14"/>
            <p:cNvSpPr/>
            <p:nvPr/>
          </p:nvSpPr>
          <p:spPr>
            <a:xfrm>
              <a:off x="4698850" y="2374725"/>
              <a:ext cx="2309050" cy="317825"/>
            </a:xfrm>
            <a:custGeom>
              <a:avLst/>
              <a:gdLst/>
              <a:ahLst/>
              <a:cxnLst/>
              <a:rect l="l" t="t" r="r" b="b"/>
              <a:pathLst>
                <a:path w="92362" h="12713" extrusionOk="0">
                  <a:moveTo>
                    <a:pt x="11" y="1"/>
                  </a:moveTo>
                  <a:lnTo>
                    <a:pt x="1" y="71"/>
                  </a:lnTo>
                  <a:cubicBezTo>
                    <a:pt x="6322" y="1483"/>
                    <a:pt x="12672" y="3247"/>
                    <a:pt x="18822" y="4961"/>
                  </a:cubicBezTo>
                  <a:cubicBezTo>
                    <a:pt x="27703" y="7430"/>
                    <a:pt x="36887" y="9991"/>
                    <a:pt x="46131" y="11523"/>
                  </a:cubicBezTo>
                  <a:cubicBezTo>
                    <a:pt x="50778" y="12309"/>
                    <a:pt x="55486" y="12703"/>
                    <a:pt x="60203" y="12713"/>
                  </a:cubicBezTo>
                  <a:cubicBezTo>
                    <a:pt x="63379" y="12713"/>
                    <a:pt x="66554" y="12521"/>
                    <a:pt x="69700" y="12138"/>
                  </a:cubicBezTo>
                  <a:cubicBezTo>
                    <a:pt x="77542" y="11150"/>
                    <a:pt x="85194" y="8952"/>
                    <a:pt x="92361" y="5616"/>
                  </a:cubicBezTo>
                  <a:lnTo>
                    <a:pt x="92331" y="5555"/>
                  </a:lnTo>
                  <a:cubicBezTo>
                    <a:pt x="82168" y="10275"/>
                    <a:pt x="71379" y="12644"/>
                    <a:pt x="60123" y="12644"/>
                  </a:cubicBezTo>
                  <a:cubicBezTo>
                    <a:pt x="55536" y="12644"/>
                    <a:pt x="50872" y="12251"/>
                    <a:pt x="46141" y="11463"/>
                  </a:cubicBezTo>
                  <a:cubicBezTo>
                    <a:pt x="36897" y="9930"/>
                    <a:pt x="27713" y="7370"/>
                    <a:pt x="18832" y="4900"/>
                  </a:cubicBezTo>
                  <a:cubicBezTo>
                    <a:pt x="12693" y="3186"/>
                    <a:pt x="6332" y="1422"/>
                    <a:pt x="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 name="Google Shape;1118;p14"/>
            <p:cNvSpPr/>
            <p:nvPr/>
          </p:nvSpPr>
          <p:spPr>
            <a:xfrm>
              <a:off x="4685250" y="2362625"/>
              <a:ext cx="2322125" cy="324900"/>
            </a:xfrm>
            <a:custGeom>
              <a:avLst/>
              <a:gdLst/>
              <a:ahLst/>
              <a:cxnLst/>
              <a:rect l="l" t="t" r="r" b="b"/>
              <a:pathLst>
                <a:path w="92885" h="12996" extrusionOk="0">
                  <a:moveTo>
                    <a:pt x="21" y="1"/>
                  </a:moveTo>
                  <a:lnTo>
                    <a:pt x="1" y="61"/>
                  </a:lnTo>
                  <a:cubicBezTo>
                    <a:pt x="6170" y="1503"/>
                    <a:pt x="12370" y="3267"/>
                    <a:pt x="18368" y="4981"/>
                  </a:cubicBezTo>
                  <a:cubicBezTo>
                    <a:pt x="27451" y="7582"/>
                    <a:pt x="36846" y="10263"/>
                    <a:pt x="46322" y="11846"/>
                  </a:cubicBezTo>
                  <a:cubicBezTo>
                    <a:pt x="50858" y="12602"/>
                    <a:pt x="55445" y="12995"/>
                    <a:pt x="60052" y="12995"/>
                  </a:cubicBezTo>
                  <a:cubicBezTo>
                    <a:pt x="60125" y="12995"/>
                    <a:pt x="60198" y="12995"/>
                    <a:pt x="60272" y="12995"/>
                  </a:cubicBezTo>
                  <a:cubicBezTo>
                    <a:pt x="63565" y="12995"/>
                    <a:pt x="66848" y="12774"/>
                    <a:pt x="70112" y="12340"/>
                  </a:cubicBezTo>
                  <a:cubicBezTo>
                    <a:pt x="78016" y="11261"/>
                    <a:pt x="85707" y="8932"/>
                    <a:pt x="92885" y="5445"/>
                  </a:cubicBezTo>
                  <a:lnTo>
                    <a:pt x="92865" y="5384"/>
                  </a:lnTo>
                  <a:cubicBezTo>
                    <a:pt x="82478" y="10403"/>
                    <a:pt x="71460" y="12928"/>
                    <a:pt x="59972" y="12928"/>
                  </a:cubicBezTo>
                  <a:cubicBezTo>
                    <a:pt x="55493" y="12928"/>
                    <a:pt x="50944" y="12544"/>
                    <a:pt x="46332" y="11775"/>
                  </a:cubicBezTo>
                  <a:cubicBezTo>
                    <a:pt x="36866" y="10203"/>
                    <a:pt x="27471" y="7521"/>
                    <a:pt x="18378" y="4920"/>
                  </a:cubicBezTo>
                  <a:cubicBezTo>
                    <a:pt x="12380" y="3207"/>
                    <a:pt x="6180" y="1442"/>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 name="Google Shape;1119;p14"/>
            <p:cNvSpPr/>
            <p:nvPr/>
          </p:nvSpPr>
          <p:spPr>
            <a:xfrm>
              <a:off x="4672900" y="2349775"/>
              <a:ext cx="2334225" cy="331700"/>
            </a:xfrm>
            <a:custGeom>
              <a:avLst/>
              <a:gdLst/>
              <a:ahLst/>
              <a:cxnLst/>
              <a:rect l="l" t="t" r="r" b="b"/>
              <a:pathLst>
                <a:path w="93369" h="13268" extrusionOk="0">
                  <a:moveTo>
                    <a:pt x="21" y="1"/>
                  </a:moveTo>
                  <a:lnTo>
                    <a:pt x="1" y="61"/>
                  </a:lnTo>
                  <a:cubicBezTo>
                    <a:pt x="6009" y="1513"/>
                    <a:pt x="12057" y="3287"/>
                    <a:pt x="17914" y="5001"/>
                  </a:cubicBezTo>
                  <a:cubicBezTo>
                    <a:pt x="27199" y="7723"/>
                    <a:pt x="36785" y="10525"/>
                    <a:pt x="46483" y="12138"/>
                  </a:cubicBezTo>
                  <a:cubicBezTo>
                    <a:pt x="50909" y="12884"/>
                    <a:pt x="55384" y="13257"/>
                    <a:pt x="59870" y="13267"/>
                  </a:cubicBezTo>
                  <a:cubicBezTo>
                    <a:pt x="63419" y="13267"/>
                    <a:pt x="66967" y="13015"/>
                    <a:pt x="70485" y="12511"/>
                  </a:cubicBezTo>
                  <a:cubicBezTo>
                    <a:pt x="78338" y="11382"/>
                    <a:pt x="86030" y="8932"/>
                    <a:pt x="93369" y="5243"/>
                  </a:cubicBezTo>
                  <a:lnTo>
                    <a:pt x="93339" y="5182"/>
                  </a:lnTo>
                  <a:cubicBezTo>
                    <a:pt x="82746" y="10519"/>
                    <a:pt x="71512" y="13199"/>
                    <a:pt x="59800" y="13199"/>
                  </a:cubicBezTo>
                  <a:cubicBezTo>
                    <a:pt x="55428" y="13199"/>
                    <a:pt x="50990" y="12826"/>
                    <a:pt x="46493" y="12078"/>
                  </a:cubicBezTo>
                  <a:cubicBezTo>
                    <a:pt x="36806" y="10465"/>
                    <a:pt x="27209" y="7652"/>
                    <a:pt x="17934" y="4940"/>
                  </a:cubicBezTo>
                  <a:cubicBezTo>
                    <a:pt x="12077" y="3227"/>
                    <a:pt x="6029" y="1452"/>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0" name="Google Shape;1120;p14"/>
            <p:cNvSpPr/>
            <p:nvPr/>
          </p:nvSpPr>
          <p:spPr>
            <a:xfrm>
              <a:off x="4661825" y="2336175"/>
              <a:ext cx="2344550" cy="337725"/>
            </a:xfrm>
            <a:custGeom>
              <a:avLst/>
              <a:gdLst/>
              <a:ahLst/>
              <a:cxnLst/>
              <a:rect l="l" t="t" r="r" b="b"/>
              <a:pathLst>
                <a:path w="93782" h="13509" extrusionOk="0">
                  <a:moveTo>
                    <a:pt x="20" y="0"/>
                  </a:moveTo>
                  <a:lnTo>
                    <a:pt x="0" y="61"/>
                  </a:lnTo>
                  <a:cubicBezTo>
                    <a:pt x="5857" y="1523"/>
                    <a:pt x="11764" y="3297"/>
                    <a:pt x="17460" y="5000"/>
                  </a:cubicBezTo>
                  <a:cubicBezTo>
                    <a:pt x="26926" y="7843"/>
                    <a:pt x="36714" y="10777"/>
                    <a:pt x="46614" y="12420"/>
                  </a:cubicBezTo>
                  <a:cubicBezTo>
                    <a:pt x="50918" y="13136"/>
                    <a:pt x="55273" y="13499"/>
                    <a:pt x="59628" y="13509"/>
                  </a:cubicBezTo>
                  <a:cubicBezTo>
                    <a:pt x="63378" y="13509"/>
                    <a:pt x="67118" y="13226"/>
                    <a:pt x="70818" y="12652"/>
                  </a:cubicBezTo>
                  <a:cubicBezTo>
                    <a:pt x="78691" y="11422"/>
                    <a:pt x="86423" y="8851"/>
                    <a:pt x="93782" y="5000"/>
                  </a:cubicBezTo>
                  <a:lnTo>
                    <a:pt x="93751" y="4940"/>
                  </a:lnTo>
                  <a:cubicBezTo>
                    <a:pt x="82949" y="10598"/>
                    <a:pt x="71489" y="13442"/>
                    <a:pt x="59553" y="13442"/>
                  </a:cubicBezTo>
                  <a:cubicBezTo>
                    <a:pt x="55304" y="13442"/>
                    <a:pt x="50995" y="13082"/>
                    <a:pt x="46634" y="12359"/>
                  </a:cubicBezTo>
                  <a:cubicBezTo>
                    <a:pt x="36724" y="10716"/>
                    <a:pt x="26946" y="7783"/>
                    <a:pt x="17480" y="4940"/>
                  </a:cubicBezTo>
                  <a:cubicBezTo>
                    <a:pt x="11774" y="3226"/>
                    <a:pt x="5877" y="1462"/>
                    <a:pt x="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1" name="Google Shape;1121;p14"/>
            <p:cNvSpPr/>
            <p:nvPr/>
          </p:nvSpPr>
          <p:spPr>
            <a:xfrm>
              <a:off x="4651975" y="2321300"/>
              <a:ext cx="2353900" cy="343525"/>
            </a:xfrm>
            <a:custGeom>
              <a:avLst/>
              <a:gdLst/>
              <a:ahLst/>
              <a:cxnLst/>
              <a:rect l="l" t="t" r="r" b="b"/>
              <a:pathLst>
                <a:path w="94156" h="13741" extrusionOk="0">
                  <a:moveTo>
                    <a:pt x="21" y="1"/>
                  </a:moveTo>
                  <a:lnTo>
                    <a:pt x="1" y="61"/>
                  </a:lnTo>
                  <a:cubicBezTo>
                    <a:pt x="5717" y="1533"/>
                    <a:pt x="11473" y="3297"/>
                    <a:pt x="17037" y="5011"/>
                  </a:cubicBezTo>
                  <a:cubicBezTo>
                    <a:pt x="26665" y="7964"/>
                    <a:pt x="36624" y="11019"/>
                    <a:pt x="46725" y="12692"/>
                  </a:cubicBezTo>
                  <a:cubicBezTo>
                    <a:pt x="50899" y="13378"/>
                    <a:pt x="55123" y="13731"/>
                    <a:pt x="59357" y="13741"/>
                  </a:cubicBezTo>
                  <a:cubicBezTo>
                    <a:pt x="63288" y="13741"/>
                    <a:pt x="67230" y="13418"/>
                    <a:pt x="71111" y="12773"/>
                  </a:cubicBezTo>
                  <a:cubicBezTo>
                    <a:pt x="79024" y="11452"/>
                    <a:pt x="86776" y="8751"/>
                    <a:pt x="94155" y="4729"/>
                  </a:cubicBezTo>
                  <a:lnTo>
                    <a:pt x="94125" y="4678"/>
                  </a:lnTo>
                  <a:cubicBezTo>
                    <a:pt x="83125" y="10663"/>
                    <a:pt x="71463" y="13670"/>
                    <a:pt x="59315" y="13670"/>
                  </a:cubicBezTo>
                  <a:cubicBezTo>
                    <a:pt x="55176" y="13670"/>
                    <a:pt x="50981" y="13321"/>
                    <a:pt x="46735" y="12622"/>
                  </a:cubicBezTo>
                  <a:cubicBezTo>
                    <a:pt x="36645" y="10958"/>
                    <a:pt x="26685" y="7904"/>
                    <a:pt x="17058" y="4950"/>
                  </a:cubicBezTo>
                  <a:cubicBezTo>
                    <a:pt x="11483" y="3237"/>
                    <a:pt x="5737" y="1472"/>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2" name="Google Shape;1122;p14"/>
            <p:cNvSpPr/>
            <p:nvPr/>
          </p:nvSpPr>
          <p:spPr>
            <a:xfrm>
              <a:off x="4643925" y="2305675"/>
              <a:ext cx="2361200" cy="348575"/>
            </a:xfrm>
            <a:custGeom>
              <a:avLst/>
              <a:gdLst/>
              <a:ahLst/>
              <a:cxnLst/>
              <a:rect l="l" t="t" r="r" b="b"/>
              <a:pathLst>
                <a:path w="94448" h="13943" extrusionOk="0">
                  <a:moveTo>
                    <a:pt x="20" y="1"/>
                  </a:moveTo>
                  <a:lnTo>
                    <a:pt x="0" y="61"/>
                  </a:lnTo>
                  <a:cubicBezTo>
                    <a:pt x="5565" y="1543"/>
                    <a:pt x="11180" y="3297"/>
                    <a:pt x="16593" y="5001"/>
                  </a:cubicBezTo>
                  <a:cubicBezTo>
                    <a:pt x="26382" y="8075"/>
                    <a:pt x="36513" y="11251"/>
                    <a:pt x="46795" y="12934"/>
                  </a:cubicBezTo>
                  <a:cubicBezTo>
                    <a:pt x="50838" y="13600"/>
                    <a:pt x="54931" y="13942"/>
                    <a:pt x="59023" y="13942"/>
                  </a:cubicBezTo>
                  <a:cubicBezTo>
                    <a:pt x="59079" y="13942"/>
                    <a:pt x="59135" y="13943"/>
                    <a:pt x="59191" y="13943"/>
                  </a:cubicBezTo>
                  <a:cubicBezTo>
                    <a:pt x="63268" y="13943"/>
                    <a:pt x="67345" y="13580"/>
                    <a:pt x="71362" y="12864"/>
                  </a:cubicBezTo>
                  <a:cubicBezTo>
                    <a:pt x="79286" y="11442"/>
                    <a:pt x="87048" y="8610"/>
                    <a:pt x="94447" y="4416"/>
                  </a:cubicBezTo>
                  <a:lnTo>
                    <a:pt x="94417" y="4366"/>
                  </a:lnTo>
                  <a:cubicBezTo>
                    <a:pt x="83218" y="10692"/>
                    <a:pt x="71340" y="13880"/>
                    <a:pt x="58974" y="13880"/>
                  </a:cubicBezTo>
                  <a:cubicBezTo>
                    <a:pt x="54967" y="13880"/>
                    <a:pt x="50909" y="13545"/>
                    <a:pt x="46805" y="12874"/>
                  </a:cubicBezTo>
                  <a:cubicBezTo>
                    <a:pt x="36523" y="11190"/>
                    <a:pt x="26402" y="8015"/>
                    <a:pt x="16613" y="4940"/>
                  </a:cubicBezTo>
                  <a:cubicBezTo>
                    <a:pt x="11190" y="3237"/>
                    <a:pt x="5585" y="1482"/>
                    <a:pt x="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3" name="Google Shape;1123;p14"/>
            <p:cNvSpPr/>
            <p:nvPr/>
          </p:nvSpPr>
          <p:spPr>
            <a:xfrm>
              <a:off x="4637125" y="2288550"/>
              <a:ext cx="2366975" cy="353350"/>
            </a:xfrm>
            <a:custGeom>
              <a:avLst/>
              <a:gdLst/>
              <a:ahLst/>
              <a:cxnLst/>
              <a:rect l="l" t="t" r="r" b="b"/>
              <a:pathLst>
                <a:path w="94679" h="14134" extrusionOk="0">
                  <a:moveTo>
                    <a:pt x="20" y="0"/>
                  </a:moveTo>
                  <a:lnTo>
                    <a:pt x="0" y="61"/>
                  </a:lnTo>
                  <a:cubicBezTo>
                    <a:pt x="5424" y="1542"/>
                    <a:pt x="10887" y="3297"/>
                    <a:pt x="16170" y="4990"/>
                  </a:cubicBezTo>
                  <a:cubicBezTo>
                    <a:pt x="26099" y="8176"/>
                    <a:pt x="36382" y="11472"/>
                    <a:pt x="46835" y="13166"/>
                  </a:cubicBezTo>
                  <a:cubicBezTo>
                    <a:pt x="50737" y="13801"/>
                    <a:pt x="54688" y="14123"/>
                    <a:pt x="58640" y="14133"/>
                  </a:cubicBezTo>
                  <a:cubicBezTo>
                    <a:pt x="71211" y="14133"/>
                    <a:pt x="83288" y="10766"/>
                    <a:pt x="94679" y="4083"/>
                  </a:cubicBezTo>
                  <a:lnTo>
                    <a:pt x="94649" y="4032"/>
                  </a:lnTo>
                  <a:cubicBezTo>
                    <a:pt x="83266" y="10709"/>
                    <a:pt x="71189" y="14068"/>
                    <a:pt x="58625" y="14068"/>
                  </a:cubicBezTo>
                  <a:cubicBezTo>
                    <a:pt x="54743" y="14068"/>
                    <a:pt x="50815" y="13748"/>
                    <a:pt x="46846" y="13105"/>
                  </a:cubicBezTo>
                  <a:cubicBezTo>
                    <a:pt x="36392" y="11401"/>
                    <a:pt x="26119" y="8115"/>
                    <a:pt x="16190" y="4930"/>
                  </a:cubicBezTo>
                  <a:cubicBezTo>
                    <a:pt x="10908" y="3236"/>
                    <a:pt x="5444" y="1482"/>
                    <a:pt x="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4" name="Google Shape;1124;p14"/>
            <p:cNvSpPr/>
            <p:nvPr/>
          </p:nvSpPr>
          <p:spPr>
            <a:xfrm>
              <a:off x="4632325" y="2269900"/>
              <a:ext cx="2370775" cy="357625"/>
            </a:xfrm>
            <a:custGeom>
              <a:avLst/>
              <a:gdLst/>
              <a:ahLst/>
              <a:cxnLst/>
              <a:rect l="l" t="t" r="r" b="b"/>
              <a:pathLst>
                <a:path w="94831" h="14305" extrusionOk="0">
                  <a:moveTo>
                    <a:pt x="21" y="0"/>
                  </a:moveTo>
                  <a:lnTo>
                    <a:pt x="1" y="61"/>
                  </a:lnTo>
                  <a:cubicBezTo>
                    <a:pt x="5273" y="1553"/>
                    <a:pt x="10585" y="3297"/>
                    <a:pt x="15737" y="4970"/>
                  </a:cubicBezTo>
                  <a:cubicBezTo>
                    <a:pt x="25797" y="8266"/>
                    <a:pt x="36211" y="11674"/>
                    <a:pt x="46836" y="13377"/>
                  </a:cubicBezTo>
                  <a:cubicBezTo>
                    <a:pt x="50606" y="13992"/>
                    <a:pt x="54417" y="14305"/>
                    <a:pt x="58237" y="14305"/>
                  </a:cubicBezTo>
                  <a:cubicBezTo>
                    <a:pt x="71000" y="14305"/>
                    <a:pt x="83268" y="10756"/>
                    <a:pt x="94831" y="3700"/>
                  </a:cubicBezTo>
                  <a:lnTo>
                    <a:pt x="94800" y="3649"/>
                  </a:lnTo>
                  <a:cubicBezTo>
                    <a:pt x="83246" y="10696"/>
                    <a:pt x="70988" y="14242"/>
                    <a:pt x="58240" y="14242"/>
                  </a:cubicBezTo>
                  <a:cubicBezTo>
                    <a:pt x="54483" y="14242"/>
                    <a:pt x="50683" y="13934"/>
                    <a:pt x="46846" y="13317"/>
                  </a:cubicBezTo>
                  <a:cubicBezTo>
                    <a:pt x="36231" y="11613"/>
                    <a:pt x="25818" y="8206"/>
                    <a:pt x="15747" y="4909"/>
                  </a:cubicBezTo>
                  <a:cubicBezTo>
                    <a:pt x="10606" y="3226"/>
                    <a:pt x="5293" y="1492"/>
                    <a:pt x="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5" name="Google Shape;1125;p14"/>
            <p:cNvSpPr/>
            <p:nvPr/>
          </p:nvSpPr>
          <p:spPr>
            <a:xfrm>
              <a:off x="4629550" y="2249975"/>
              <a:ext cx="2372550" cy="361175"/>
            </a:xfrm>
            <a:custGeom>
              <a:avLst/>
              <a:gdLst/>
              <a:ahLst/>
              <a:cxnLst/>
              <a:rect l="l" t="t" r="r" b="b"/>
              <a:pathLst>
                <a:path w="94902" h="14447" extrusionOk="0">
                  <a:moveTo>
                    <a:pt x="21" y="1"/>
                  </a:moveTo>
                  <a:lnTo>
                    <a:pt x="1" y="61"/>
                  </a:lnTo>
                  <a:cubicBezTo>
                    <a:pt x="5122" y="1543"/>
                    <a:pt x="10293" y="3267"/>
                    <a:pt x="15303" y="4940"/>
                  </a:cubicBezTo>
                  <a:cubicBezTo>
                    <a:pt x="25485" y="8338"/>
                    <a:pt x="36019" y="11856"/>
                    <a:pt x="46796" y="13570"/>
                  </a:cubicBezTo>
                  <a:cubicBezTo>
                    <a:pt x="50425" y="14154"/>
                    <a:pt x="54094" y="14447"/>
                    <a:pt x="57774" y="14447"/>
                  </a:cubicBezTo>
                  <a:cubicBezTo>
                    <a:pt x="70717" y="14447"/>
                    <a:pt x="83167" y="10717"/>
                    <a:pt x="94901" y="3287"/>
                  </a:cubicBezTo>
                  <a:lnTo>
                    <a:pt x="94871" y="3227"/>
                  </a:lnTo>
                  <a:cubicBezTo>
                    <a:pt x="83133" y="10655"/>
                    <a:pt x="70699" y="14384"/>
                    <a:pt x="57767" y="14384"/>
                  </a:cubicBezTo>
                  <a:cubicBezTo>
                    <a:pt x="54151" y="14384"/>
                    <a:pt x="50496" y="14093"/>
                    <a:pt x="46806" y="13509"/>
                  </a:cubicBezTo>
                  <a:cubicBezTo>
                    <a:pt x="36040" y="11795"/>
                    <a:pt x="25505" y="8287"/>
                    <a:pt x="15324" y="4880"/>
                  </a:cubicBezTo>
                  <a:cubicBezTo>
                    <a:pt x="10313" y="3206"/>
                    <a:pt x="5142" y="1483"/>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6" name="Google Shape;1126;p14"/>
            <p:cNvSpPr/>
            <p:nvPr/>
          </p:nvSpPr>
          <p:spPr>
            <a:xfrm>
              <a:off x="4628550" y="2228300"/>
              <a:ext cx="2372275" cy="364450"/>
            </a:xfrm>
            <a:custGeom>
              <a:avLst/>
              <a:gdLst/>
              <a:ahLst/>
              <a:cxnLst/>
              <a:rect l="l" t="t" r="r" b="b"/>
              <a:pathLst>
                <a:path w="94891" h="14578" extrusionOk="0">
                  <a:moveTo>
                    <a:pt x="21" y="1"/>
                  </a:moveTo>
                  <a:lnTo>
                    <a:pt x="0" y="61"/>
                  </a:lnTo>
                  <a:cubicBezTo>
                    <a:pt x="4990" y="1543"/>
                    <a:pt x="10011" y="3257"/>
                    <a:pt x="14870" y="4910"/>
                  </a:cubicBezTo>
                  <a:cubicBezTo>
                    <a:pt x="25172" y="8408"/>
                    <a:pt x="35807" y="12037"/>
                    <a:pt x="46715" y="13741"/>
                  </a:cubicBezTo>
                  <a:cubicBezTo>
                    <a:pt x="50203" y="14295"/>
                    <a:pt x="53731" y="14578"/>
                    <a:pt x="57269" y="14578"/>
                  </a:cubicBezTo>
                  <a:cubicBezTo>
                    <a:pt x="70374" y="14578"/>
                    <a:pt x="82985" y="10646"/>
                    <a:pt x="94891" y="2834"/>
                  </a:cubicBezTo>
                  <a:lnTo>
                    <a:pt x="94851" y="2783"/>
                  </a:lnTo>
                  <a:cubicBezTo>
                    <a:pt x="82962" y="10587"/>
                    <a:pt x="70363" y="14516"/>
                    <a:pt x="57272" y="14516"/>
                  </a:cubicBezTo>
                  <a:cubicBezTo>
                    <a:pt x="53790" y="14516"/>
                    <a:pt x="50273" y="14238"/>
                    <a:pt x="46725" y="13680"/>
                  </a:cubicBezTo>
                  <a:cubicBezTo>
                    <a:pt x="35817" y="11977"/>
                    <a:pt x="25182" y="8348"/>
                    <a:pt x="14890" y="4850"/>
                  </a:cubicBezTo>
                  <a:cubicBezTo>
                    <a:pt x="10031" y="3196"/>
                    <a:pt x="5000" y="1483"/>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7" name="Google Shape;1127;p14"/>
            <p:cNvSpPr/>
            <p:nvPr/>
          </p:nvSpPr>
          <p:spPr>
            <a:xfrm>
              <a:off x="6935275" y="2305425"/>
              <a:ext cx="15400" cy="693075"/>
            </a:xfrm>
            <a:custGeom>
              <a:avLst/>
              <a:gdLst/>
              <a:ahLst/>
              <a:cxnLst/>
              <a:rect l="l" t="t" r="r" b="b"/>
              <a:pathLst>
                <a:path w="616" h="27723" extrusionOk="0">
                  <a:moveTo>
                    <a:pt x="1" y="1"/>
                  </a:moveTo>
                  <a:cubicBezTo>
                    <a:pt x="414" y="9517"/>
                    <a:pt x="555" y="18579"/>
                    <a:pt x="424" y="27723"/>
                  </a:cubicBezTo>
                  <a:lnTo>
                    <a:pt x="485" y="27723"/>
                  </a:lnTo>
                  <a:cubicBezTo>
                    <a:pt x="616" y="18579"/>
                    <a:pt x="475" y="9507"/>
                    <a:pt x="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8" name="Google Shape;1128;p14"/>
            <p:cNvSpPr/>
            <p:nvPr/>
          </p:nvSpPr>
          <p:spPr>
            <a:xfrm>
              <a:off x="6873025" y="2343975"/>
              <a:ext cx="27000" cy="652525"/>
            </a:xfrm>
            <a:custGeom>
              <a:avLst/>
              <a:gdLst/>
              <a:ahLst/>
              <a:cxnLst/>
              <a:rect l="l" t="t" r="r" b="b"/>
              <a:pathLst>
                <a:path w="1080" h="26101" extrusionOk="0">
                  <a:moveTo>
                    <a:pt x="1" y="1"/>
                  </a:moveTo>
                  <a:cubicBezTo>
                    <a:pt x="102" y="1957"/>
                    <a:pt x="203" y="3922"/>
                    <a:pt x="303" y="5807"/>
                  </a:cubicBezTo>
                  <a:cubicBezTo>
                    <a:pt x="666" y="12693"/>
                    <a:pt x="1019" y="19185"/>
                    <a:pt x="848" y="26100"/>
                  </a:cubicBezTo>
                  <a:lnTo>
                    <a:pt x="918" y="26100"/>
                  </a:lnTo>
                  <a:cubicBezTo>
                    <a:pt x="1080" y="19185"/>
                    <a:pt x="737" y="12683"/>
                    <a:pt x="364" y="5807"/>
                  </a:cubicBezTo>
                  <a:cubicBezTo>
                    <a:pt x="263" y="3912"/>
                    <a:pt x="162" y="1957"/>
                    <a:pt x="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9" name="Google Shape;1129;p14"/>
            <p:cNvSpPr/>
            <p:nvPr/>
          </p:nvSpPr>
          <p:spPr>
            <a:xfrm>
              <a:off x="6811550" y="2379275"/>
              <a:ext cx="46900" cy="615450"/>
            </a:xfrm>
            <a:custGeom>
              <a:avLst/>
              <a:gdLst/>
              <a:ahLst/>
              <a:cxnLst/>
              <a:rect l="l" t="t" r="r" b="b"/>
              <a:pathLst>
                <a:path w="1876" h="24618" extrusionOk="0">
                  <a:moveTo>
                    <a:pt x="0" y="0"/>
                  </a:moveTo>
                  <a:cubicBezTo>
                    <a:pt x="232" y="4577"/>
                    <a:pt x="615" y="8105"/>
                    <a:pt x="1220" y="11442"/>
                  </a:cubicBezTo>
                  <a:cubicBezTo>
                    <a:pt x="1815" y="14708"/>
                    <a:pt x="1613" y="18196"/>
                    <a:pt x="1422" y="21563"/>
                  </a:cubicBezTo>
                  <a:cubicBezTo>
                    <a:pt x="1371" y="22571"/>
                    <a:pt x="1311" y="23609"/>
                    <a:pt x="1270" y="24617"/>
                  </a:cubicBezTo>
                  <a:lnTo>
                    <a:pt x="1331" y="24617"/>
                  </a:lnTo>
                  <a:cubicBezTo>
                    <a:pt x="1371" y="23619"/>
                    <a:pt x="1432" y="22571"/>
                    <a:pt x="1482" y="21573"/>
                  </a:cubicBezTo>
                  <a:cubicBezTo>
                    <a:pt x="1674" y="18196"/>
                    <a:pt x="1875" y="14708"/>
                    <a:pt x="1280" y="11432"/>
                  </a:cubicBezTo>
                  <a:cubicBezTo>
                    <a:pt x="676" y="8095"/>
                    <a:pt x="303" y="4577"/>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0" name="Google Shape;1130;p14"/>
            <p:cNvSpPr/>
            <p:nvPr/>
          </p:nvSpPr>
          <p:spPr>
            <a:xfrm>
              <a:off x="6750300" y="2411275"/>
              <a:ext cx="62275" cy="582200"/>
            </a:xfrm>
            <a:custGeom>
              <a:avLst/>
              <a:gdLst/>
              <a:ahLst/>
              <a:cxnLst/>
              <a:rect l="l" t="t" r="r" b="b"/>
              <a:pathLst>
                <a:path w="2491" h="23288" extrusionOk="0">
                  <a:moveTo>
                    <a:pt x="1" y="0"/>
                  </a:moveTo>
                  <a:cubicBezTo>
                    <a:pt x="192" y="3347"/>
                    <a:pt x="474" y="6906"/>
                    <a:pt x="1533" y="10575"/>
                  </a:cubicBezTo>
                  <a:cubicBezTo>
                    <a:pt x="2420" y="13640"/>
                    <a:pt x="2148" y="17097"/>
                    <a:pt x="1896" y="20444"/>
                  </a:cubicBezTo>
                  <a:cubicBezTo>
                    <a:pt x="1825" y="21432"/>
                    <a:pt x="1755" y="22370"/>
                    <a:pt x="1714" y="23287"/>
                  </a:cubicBezTo>
                  <a:lnTo>
                    <a:pt x="1775" y="23287"/>
                  </a:lnTo>
                  <a:cubicBezTo>
                    <a:pt x="1815" y="22370"/>
                    <a:pt x="1886" y="21442"/>
                    <a:pt x="1966" y="20454"/>
                  </a:cubicBezTo>
                  <a:cubicBezTo>
                    <a:pt x="2228" y="17097"/>
                    <a:pt x="2491" y="13640"/>
                    <a:pt x="1593" y="10555"/>
                  </a:cubicBezTo>
                  <a:cubicBezTo>
                    <a:pt x="535" y="6896"/>
                    <a:pt x="263" y="3478"/>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1" name="Google Shape;1131;p14"/>
            <p:cNvSpPr/>
            <p:nvPr/>
          </p:nvSpPr>
          <p:spPr>
            <a:xfrm>
              <a:off x="6689575" y="2440250"/>
              <a:ext cx="76875" cy="551950"/>
            </a:xfrm>
            <a:custGeom>
              <a:avLst/>
              <a:gdLst/>
              <a:ahLst/>
              <a:cxnLst/>
              <a:rect l="l" t="t" r="r" b="b"/>
              <a:pathLst>
                <a:path w="3075" h="22078" extrusionOk="0">
                  <a:moveTo>
                    <a:pt x="0" y="1"/>
                  </a:moveTo>
                  <a:cubicBezTo>
                    <a:pt x="222" y="3509"/>
                    <a:pt x="504" y="6452"/>
                    <a:pt x="1855" y="9759"/>
                  </a:cubicBezTo>
                  <a:cubicBezTo>
                    <a:pt x="3014" y="12622"/>
                    <a:pt x="2672" y="16251"/>
                    <a:pt x="2369" y="19447"/>
                  </a:cubicBezTo>
                  <a:cubicBezTo>
                    <a:pt x="2278" y="20374"/>
                    <a:pt x="2198" y="21251"/>
                    <a:pt x="2147" y="22078"/>
                  </a:cubicBezTo>
                  <a:lnTo>
                    <a:pt x="2218" y="22078"/>
                  </a:lnTo>
                  <a:cubicBezTo>
                    <a:pt x="2258" y="21251"/>
                    <a:pt x="2349" y="20374"/>
                    <a:pt x="2430" y="19457"/>
                  </a:cubicBezTo>
                  <a:cubicBezTo>
                    <a:pt x="2732" y="16251"/>
                    <a:pt x="3075" y="12612"/>
                    <a:pt x="1905" y="9739"/>
                  </a:cubicBezTo>
                  <a:cubicBezTo>
                    <a:pt x="565" y="6442"/>
                    <a:pt x="292" y="3499"/>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2" name="Google Shape;1132;p14"/>
            <p:cNvSpPr/>
            <p:nvPr/>
          </p:nvSpPr>
          <p:spPr>
            <a:xfrm>
              <a:off x="6629325" y="2465975"/>
              <a:ext cx="92775" cy="525475"/>
            </a:xfrm>
            <a:custGeom>
              <a:avLst/>
              <a:gdLst/>
              <a:ahLst/>
              <a:cxnLst/>
              <a:rect l="l" t="t" r="r" b="b"/>
              <a:pathLst>
                <a:path w="3711" h="21019" extrusionOk="0">
                  <a:moveTo>
                    <a:pt x="1" y="0"/>
                  </a:moveTo>
                  <a:cubicBezTo>
                    <a:pt x="263" y="3730"/>
                    <a:pt x="515" y="6159"/>
                    <a:pt x="2168" y="9032"/>
                  </a:cubicBezTo>
                  <a:cubicBezTo>
                    <a:pt x="3640" y="11593"/>
                    <a:pt x="3217" y="15303"/>
                    <a:pt x="2844" y="18579"/>
                  </a:cubicBezTo>
                  <a:cubicBezTo>
                    <a:pt x="2743" y="19446"/>
                    <a:pt x="2642" y="20272"/>
                    <a:pt x="2602" y="21018"/>
                  </a:cubicBezTo>
                  <a:lnTo>
                    <a:pt x="2662" y="21018"/>
                  </a:lnTo>
                  <a:cubicBezTo>
                    <a:pt x="2713" y="20272"/>
                    <a:pt x="2803" y="19456"/>
                    <a:pt x="2904" y="18579"/>
                  </a:cubicBezTo>
                  <a:cubicBezTo>
                    <a:pt x="3277" y="15303"/>
                    <a:pt x="3711" y="11583"/>
                    <a:pt x="2229" y="9002"/>
                  </a:cubicBezTo>
                  <a:cubicBezTo>
                    <a:pt x="565" y="6149"/>
                    <a:pt x="333" y="3720"/>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3" name="Google Shape;1133;p14"/>
            <p:cNvSpPr/>
            <p:nvPr/>
          </p:nvSpPr>
          <p:spPr>
            <a:xfrm>
              <a:off x="6569600" y="2488650"/>
              <a:ext cx="108150" cy="502550"/>
            </a:xfrm>
            <a:custGeom>
              <a:avLst/>
              <a:gdLst/>
              <a:ahLst/>
              <a:cxnLst/>
              <a:rect l="l" t="t" r="r" b="b"/>
              <a:pathLst>
                <a:path w="4326" h="20102" extrusionOk="0">
                  <a:moveTo>
                    <a:pt x="1" y="0"/>
                  </a:moveTo>
                  <a:cubicBezTo>
                    <a:pt x="31" y="414"/>
                    <a:pt x="51" y="877"/>
                    <a:pt x="71" y="1371"/>
                  </a:cubicBezTo>
                  <a:cubicBezTo>
                    <a:pt x="152" y="3236"/>
                    <a:pt x="253" y="5555"/>
                    <a:pt x="1170" y="7047"/>
                  </a:cubicBezTo>
                  <a:cubicBezTo>
                    <a:pt x="1372" y="7349"/>
                    <a:pt x="1624" y="7611"/>
                    <a:pt x="1916" y="7823"/>
                  </a:cubicBezTo>
                  <a:cubicBezTo>
                    <a:pt x="2128" y="7984"/>
                    <a:pt x="2319" y="8166"/>
                    <a:pt x="2491" y="8367"/>
                  </a:cubicBezTo>
                  <a:cubicBezTo>
                    <a:pt x="4255" y="10615"/>
                    <a:pt x="3731" y="14627"/>
                    <a:pt x="3297" y="17853"/>
                  </a:cubicBezTo>
                  <a:cubicBezTo>
                    <a:pt x="3196" y="18670"/>
                    <a:pt x="3095" y="19436"/>
                    <a:pt x="3035" y="20101"/>
                  </a:cubicBezTo>
                  <a:lnTo>
                    <a:pt x="3106" y="20101"/>
                  </a:lnTo>
                  <a:cubicBezTo>
                    <a:pt x="3156" y="19446"/>
                    <a:pt x="3257" y="18670"/>
                    <a:pt x="3358" y="17863"/>
                  </a:cubicBezTo>
                  <a:cubicBezTo>
                    <a:pt x="3791" y="14627"/>
                    <a:pt x="4325" y="10605"/>
                    <a:pt x="2531" y="8337"/>
                  </a:cubicBezTo>
                  <a:cubicBezTo>
                    <a:pt x="2360" y="8135"/>
                    <a:pt x="2168" y="7944"/>
                    <a:pt x="1956" y="7783"/>
                  </a:cubicBezTo>
                  <a:cubicBezTo>
                    <a:pt x="1674" y="7571"/>
                    <a:pt x="1422" y="7319"/>
                    <a:pt x="1230" y="7017"/>
                  </a:cubicBezTo>
                  <a:cubicBezTo>
                    <a:pt x="313" y="5545"/>
                    <a:pt x="212" y="3226"/>
                    <a:pt x="132" y="1371"/>
                  </a:cubicBezTo>
                  <a:cubicBezTo>
                    <a:pt x="112" y="877"/>
                    <a:pt x="91" y="414"/>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4" name="Google Shape;1134;p14"/>
            <p:cNvSpPr/>
            <p:nvPr/>
          </p:nvSpPr>
          <p:spPr>
            <a:xfrm>
              <a:off x="6510125" y="2508300"/>
              <a:ext cx="122250" cy="482650"/>
            </a:xfrm>
            <a:custGeom>
              <a:avLst/>
              <a:gdLst/>
              <a:ahLst/>
              <a:cxnLst/>
              <a:rect l="l" t="t" r="r" b="b"/>
              <a:pathLst>
                <a:path w="4890" h="19306" extrusionOk="0">
                  <a:moveTo>
                    <a:pt x="1" y="1"/>
                  </a:moveTo>
                  <a:cubicBezTo>
                    <a:pt x="31" y="353"/>
                    <a:pt x="51" y="767"/>
                    <a:pt x="71" y="1200"/>
                  </a:cubicBezTo>
                  <a:cubicBezTo>
                    <a:pt x="162" y="3035"/>
                    <a:pt x="283" y="5545"/>
                    <a:pt x="1402" y="6835"/>
                  </a:cubicBezTo>
                  <a:cubicBezTo>
                    <a:pt x="1624" y="7057"/>
                    <a:pt x="1886" y="7249"/>
                    <a:pt x="2178" y="7370"/>
                  </a:cubicBezTo>
                  <a:cubicBezTo>
                    <a:pt x="2410" y="7470"/>
                    <a:pt x="2622" y="7612"/>
                    <a:pt x="2803" y="7783"/>
                  </a:cubicBezTo>
                  <a:cubicBezTo>
                    <a:pt x="4819" y="9789"/>
                    <a:pt x="4204" y="14083"/>
                    <a:pt x="3761" y="17208"/>
                  </a:cubicBezTo>
                  <a:cubicBezTo>
                    <a:pt x="3650" y="17975"/>
                    <a:pt x="3539" y="18711"/>
                    <a:pt x="3489" y="19305"/>
                  </a:cubicBezTo>
                  <a:lnTo>
                    <a:pt x="3549" y="19305"/>
                  </a:lnTo>
                  <a:cubicBezTo>
                    <a:pt x="3609" y="18711"/>
                    <a:pt x="3710" y="17985"/>
                    <a:pt x="3821" y="17229"/>
                  </a:cubicBezTo>
                  <a:cubicBezTo>
                    <a:pt x="4275" y="14083"/>
                    <a:pt x="4890" y="9779"/>
                    <a:pt x="2853" y="7743"/>
                  </a:cubicBezTo>
                  <a:cubicBezTo>
                    <a:pt x="2662" y="7571"/>
                    <a:pt x="2440" y="7420"/>
                    <a:pt x="2208" y="7319"/>
                  </a:cubicBezTo>
                  <a:cubicBezTo>
                    <a:pt x="1926" y="7198"/>
                    <a:pt x="1664" y="7017"/>
                    <a:pt x="1452" y="6795"/>
                  </a:cubicBezTo>
                  <a:cubicBezTo>
                    <a:pt x="343" y="5525"/>
                    <a:pt x="222" y="3025"/>
                    <a:pt x="142" y="1200"/>
                  </a:cubicBezTo>
                  <a:cubicBezTo>
                    <a:pt x="122" y="767"/>
                    <a:pt x="101" y="353"/>
                    <a:pt x="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5" name="Google Shape;1135;p14"/>
            <p:cNvSpPr/>
            <p:nvPr/>
          </p:nvSpPr>
          <p:spPr>
            <a:xfrm>
              <a:off x="6451400" y="2525175"/>
              <a:ext cx="136375" cy="466275"/>
            </a:xfrm>
            <a:custGeom>
              <a:avLst/>
              <a:gdLst/>
              <a:ahLst/>
              <a:cxnLst/>
              <a:rect l="l" t="t" r="r" b="b"/>
              <a:pathLst>
                <a:path w="5455" h="18651" extrusionOk="0">
                  <a:moveTo>
                    <a:pt x="1" y="1"/>
                  </a:moveTo>
                  <a:cubicBezTo>
                    <a:pt x="31" y="303"/>
                    <a:pt x="51" y="676"/>
                    <a:pt x="71" y="1059"/>
                  </a:cubicBezTo>
                  <a:cubicBezTo>
                    <a:pt x="172" y="2864"/>
                    <a:pt x="303" y="5334"/>
                    <a:pt x="1533" y="6483"/>
                  </a:cubicBezTo>
                  <a:cubicBezTo>
                    <a:pt x="1805" y="6735"/>
                    <a:pt x="2118" y="6836"/>
                    <a:pt x="2420" y="6926"/>
                  </a:cubicBezTo>
                  <a:cubicBezTo>
                    <a:pt x="2662" y="6987"/>
                    <a:pt x="2904" y="7098"/>
                    <a:pt x="3116" y="7249"/>
                  </a:cubicBezTo>
                  <a:cubicBezTo>
                    <a:pt x="5394" y="9023"/>
                    <a:pt x="4708" y="13439"/>
                    <a:pt x="4204" y="16665"/>
                  </a:cubicBezTo>
                  <a:cubicBezTo>
                    <a:pt x="4094" y="17400"/>
                    <a:pt x="3983" y="18086"/>
                    <a:pt x="3932" y="18640"/>
                  </a:cubicBezTo>
                  <a:lnTo>
                    <a:pt x="3993" y="18650"/>
                  </a:lnTo>
                  <a:cubicBezTo>
                    <a:pt x="4043" y="18096"/>
                    <a:pt x="4154" y="17400"/>
                    <a:pt x="4265" y="16685"/>
                  </a:cubicBezTo>
                  <a:cubicBezTo>
                    <a:pt x="4769" y="13439"/>
                    <a:pt x="5454" y="8993"/>
                    <a:pt x="3156" y="7199"/>
                  </a:cubicBezTo>
                  <a:cubicBezTo>
                    <a:pt x="2934" y="7047"/>
                    <a:pt x="2692" y="6937"/>
                    <a:pt x="2430" y="6876"/>
                  </a:cubicBezTo>
                  <a:cubicBezTo>
                    <a:pt x="2138" y="6775"/>
                    <a:pt x="1835" y="6685"/>
                    <a:pt x="1573" y="6443"/>
                  </a:cubicBezTo>
                  <a:cubicBezTo>
                    <a:pt x="364" y="5314"/>
                    <a:pt x="233" y="2854"/>
                    <a:pt x="132" y="1070"/>
                  </a:cubicBezTo>
                  <a:cubicBezTo>
                    <a:pt x="112" y="676"/>
                    <a:pt x="91" y="313"/>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6" name="Google Shape;1136;p14"/>
            <p:cNvSpPr/>
            <p:nvPr/>
          </p:nvSpPr>
          <p:spPr>
            <a:xfrm>
              <a:off x="6392675" y="2539550"/>
              <a:ext cx="153275" cy="452400"/>
            </a:xfrm>
            <a:custGeom>
              <a:avLst/>
              <a:gdLst/>
              <a:ahLst/>
              <a:cxnLst/>
              <a:rect l="l" t="t" r="r" b="b"/>
              <a:pathLst>
                <a:path w="6131" h="18096" extrusionOk="0">
                  <a:moveTo>
                    <a:pt x="1" y="1"/>
                  </a:moveTo>
                  <a:cubicBezTo>
                    <a:pt x="31" y="283"/>
                    <a:pt x="51" y="605"/>
                    <a:pt x="71" y="958"/>
                  </a:cubicBezTo>
                  <a:cubicBezTo>
                    <a:pt x="182" y="2652"/>
                    <a:pt x="324" y="4981"/>
                    <a:pt x="1533" y="6039"/>
                  </a:cubicBezTo>
                  <a:cubicBezTo>
                    <a:pt x="1926" y="6382"/>
                    <a:pt x="2289" y="6452"/>
                    <a:pt x="2672" y="6533"/>
                  </a:cubicBezTo>
                  <a:cubicBezTo>
                    <a:pt x="2934" y="6573"/>
                    <a:pt x="3197" y="6644"/>
                    <a:pt x="3449" y="6765"/>
                  </a:cubicBezTo>
                  <a:cubicBezTo>
                    <a:pt x="6059" y="8035"/>
                    <a:pt x="5172" y="13277"/>
                    <a:pt x="4638" y="16402"/>
                  </a:cubicBezTo>
                  <a:cubicBezTo>
                    <a:pt x="4527" y="17088"/>
                    <a:pt x="4426" y="17662"/>
                    <a:pt x="4376" y="18096"/>
                  </a:cubicBezTo>
                  <a:lnTo>
                    <a:pt x="4436" y="18096"/>
                  </a:lnTo>
                  <a:cubicBezTo>
                    <a:pt x="4487" y="17662"/>
                    <a:pt x="4588" y="17077"/>
                    <a:pt x="4699" y="16422"/>
                  </a:cubicBezTo>
                  <a:cubicBezTo>
                    <a:pt x="5233" y="13267"/>
                    <a:pt x="6130" y="8005"/>
                    <a:pt x="3469" y="6704"/>
                  </a:cubicBezTo>
                  <a:cubicBezTo>
                    <a:pt x="3217" y="6593"/>
                    <a:pt x="2955" y="6513"/>
                    <a:pt x="2682" y="6472"/>
                  </a:cubicBezTo>
                  <a:cubicBezTo>
                    <a:pt x="2309" y="6392"/>
                    <a:pt x="1957" y="6321"/>
                    <a:pt x="1574" y="5999"/>
                  </a:cubicBezTo>
                  <a:cubicBezTo>
                    <a:pt x="384" y="4950"/>
                    <a:pt x="243" y="2642"/>
                    <a:pt x="132" y="958"/>
                  </a:cubicBezTo>
                  <a:cubicBezTo>
                    <a:pt x="112" y="605"/>
                    <a:pt x="92" y="283"/>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7" name="Google Shape;1137;p14"/>
            <p:cNvSpPr/>
            <p:nvPr/>
          </p:nvSpPr>
          <p:spPr>
            <a:xfrm>
              <a:off x="6334475" y="2550900"/>
              <a:ext cx="167100" cy="442050"/>
            </a:xfrm>
            <a:custGeom>
              <a:avLst/>
              <a:gdLst/>
              <a:ahLst/>
              <a:cxnLst/>
              <a:rect l="l" t="t" r="r" b="b"/>
              <a:pathLst>
                <a:path w="6684" h="17682" extrusionOk="0">
                  <a:moveTo>
                    <a:pt x="0" y="0"/>
                  </a:moveTo>
                  <a:cubicBezTo>
                    <a:pt x="30" y="262"/>
                    <a:pt x="51" y="565"/>
                    <a:pt x="71" y="877"/>
                  </a:cubicBezTo>
                  <a:cubicBezTo>
                    <a:pt x="192" y="2531"/>
                    <a:pt x="363" y="4789"/>
                    <a:pt x="1654" y="5777"/>
                  </a:cubicBezTo>
                  <a:cubicBezTo>
                    <a:pt x="2077" y="6099"/>
                    <a:pt x="2500" y="6139"/>
                    <a:pt x="2904" y="6180"/>
                  </a:cubicBezTo>
                  <a:cubicBezTo>
                    <a:pt x="3196" y="6190"/>
                    <a:pt x="3488" y="6250"/>
                    <a:pt x="3760" y="6351"/>
                  </a:cubicBezTo>
                  <a:cubicBezTo>
                    <a:pt x="6603" y="7460"/>
                    <a:pt x="5656" y="12833"/>
                    <a:pt x="5081" y="16029"/>
                  </a:cubicBezTo>
                  <a:cubicBezTo>
                    <a:pt x="4970" y="16684"/>
                    <a:pt x="4869" y="17248"/>
                    <a:pt x="4819" y="17672"/>
                  </a:cubicBezTo>
                  <a:lnTo>
                    <a:pt x="4879" y="17682"/>
                  </a:lnTo>
                  <a:cubicBezTo>
                    <a:pt x="4930" y="17259"/>
                    <a:pt x="5031" y="16694"/>
                    <a:pt x="5141" y="16049"/>
                  </a:cubicBezTo>
                  <a:cubicBezTo>
                    <a:pt x="5716" y="12823"/>
                    <a:pt x="6684" y="7430"/>
                    <a:pt x="3781" y="6291"/>
                  </a:cubicBezTo>
                  <a:cubicBezTo>
                    <a:pt x="3498" y="6190"/>
                    <a:pt x="3206" y="6139"/>
                    <a:pt x="2914" y="6119"/>
                  </a:cubicBezTo>
                  <a:cubicBezTo>
                    <a:pt x="2500" y="6079"/>
                    <a:pt x="2107" y="6039"/>
                    <a:pt x="1694" y="5736"/>
                  </a:cubicBezTo>
                  <a:cubicBezTo>
                    <a:pt x="424" y="4768"/>
                    <a:pt x="262" y="2520"/>
                    <a:pt x="131" y="877"/>
                  </a:cubicBezTo>
                  <a:cubicBezTo>
                    <a:pt x="111" y="555"/>
                    <a:pt x="91" y="262"/>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8" name="Google Shape;1138;p14"/>
            <p:cNvSpPr/>
            <p:nvPr/>
          </p:nvSpPr>
          <p:spPr>
            <a:xfrm>
              <a:off x="6276500" y="2559975"/>
              <a:ext cx="180725" cy="434250"/>
            </a:xfrm>
            <a:custGeom>
              <a:avLst/>
              <a:gdLst/>
              <a:ahLst/>
              <a:cxnLst/>
              <a:rect l="l" t="t" r="r" b="b"/>
              <a:pathLst>
                <a:path w="7229" h="17370" extrusionOk="0">
                  <a:moveTo>
                    <a:pt x="1" y="0"/>
                  </a:moveTo>
                  <a:cubicBezTo>
                    <a:pt x="31" y="252"/>
                    <a:pt x="51" y="524"/>
                    <a:pt x="81" y="807"/>
                  </a:cubicBezTo>
                  <a:cubicBezTo>
                    <a:pt x="212" y="2409"/>
                    <a:pt x="404" y="4607"/>
                    <a:pt x="1775" y="5534"/>
                  </a:cubicBezTo>
                  <a:cubicBezTo>
                    <a:pt x="2239" y="5837"/>
                    <a:pt x="2692" y="5857"/>
                    <a:pt x="3136" y="5867"/>
                  </a:cubicBezTo>
                  <a:cubicBezTo>
                    <a:pt x="3168" y="5866"/>
                    <a:pt x="3200" y="5866"/>
                    <a:pt x="3232" y="5866"/>
                  </a:cubicBezTo>
                  <a:cubicBezTo>
                    <a:pt x="3521" y="5866"/>
                    <a:pt x="3801" y="5906"/>
                    <a:pt x="4073" y="5988"/>
                  </a:cubicBezTo>
                  <a:cubicBezTo>
                    <a:pt x="7148" y="6996"/>
                    <a:pt x="6140" y="12470"/>
                    <a:pt x="5535" y="15746"/>
                  </a:cubicBezTo>
                  <a:cubicBezTo>
                    <a:pt x="5414" y="16381"/>
                    <a:pt x="5313" y="16936"/>
                    <a:pt x="5253" y="17359"/>
                  </a:cubicBezTo>
                  <a:lnTo>
                    <a:pt x="5323" y="17369"/>
                  </a:lnTo>
                  <a:cubicBezTo>
                    <a:pt x="5374" y="16946"/>
                    <a:pt x="5475" y="16391"/>
                    <a:pt x="5596" y="15756"/>
                  </a:cubicBezTo>
                  <a:cubicBezTo>
                    <a:pt x="6200" y="12460"/>
                    <a:pt x="7229" y="6956"/>
                    <a:pt x="4093" y="5928"/>
                  </a:cubicBezTo>
                  <a:cubicBezTo>
                    <a:pt x="3781" y="5837"/>
                    <a:pt x="3458" y="5797"/>
                    <a:pt x="3136" y="5797"/>
                  </a:cubicBezTo>
                  <a:cubicBezTo>
                    <a:pt x="2682" y="5787"/>
                    <a:pt x="2259" y="5776"/>
                    <a:pt x="1815" y="5484"/>
                  </a:cubicBezTo>
                  <a:cubicBezTo>
                    <a:pt x="464" y="4577"/>
                    <a:pt x="273" y="2399"/>
                    <a:pt x="142" y="807"/>
                  </a:cubicBezTo>
                  <a:cubicBezTo>
                    <a:pt x="112" y="514"/>
                    <a:pt x="91" y="242"/>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9" name="Google Shape;1139;p14"/>
            <p:cNvSpPr/>
            <p:nvPr/>
          </p:nvSpPr>
          <p:spPr>
            <a:xfrm>
              <a:off x="6219050" y="2566525"/>
              <a:ext cx="193825" cy="429450"/>
            </a:xfrm>
            <a:custGeom>
              <a:avLst/>
              <a:gdLst/>
              <a:ahLst/>
              <a:cxnLst/>
              <a:rect l="l" t="t" r="r" b="b"/>
              <a:pathLst>
                <a:path w="7753" h="17178" extrusionOk="0">
                  <a:moveTo>
                    <a:pt x="61" y="0"/>
                  </a:moveTo>
                  <a:lnTo>
                    <a:pt x="0" y="10"/>
                  </a:lnTo>
                  <a:cubicBezTo>
                    <a:pt x="20" y="252"/>
                    <a:pt x="51" y="504"/>
                    <a:pt x="71" y="766"/>
                  </a:cubicBezTo>
                  <a:cubicBezTo>
                    <a:pt x="232" y="2410"/>
                    <a:pt x="434" y="4456"/>
                    <a:pt x="1895" y="5333"/>
                  </a:cubicBezTo>
                  <a:cubicBezTo>
                    <a:pt x="2291" y="5572"/>
                    <a:pt x="2693" y="5609"/>
                    <a:pt x="3091" y="5609"/>
                  </a:cubicBezTo>
                  <a:cubicBezTo>
                    <a:pt x="3180" y="5609"/>
                    <a:pt x="3269" y="5607"/>
                    <a:pt x="3357" y="5605"/>
                  </a:cubicBezTo>
                  <a:cubicBezTo>
                    <a:pt x="3426" y="5601"/>
                    <a:pt x="3494" y="5599"/>
                    <a:pt x="3563" y="5599"/>
                  </a:cubicBezTo>
                  <a:cubicBezTo>
                    <a:pt x="3837" y="5599"/>
                    <a:pt x="4111" y="5631"/>
                    <a:pt x="4385" y="5696"/>
                  </a:cubicBezTo>
                  <a:cubicBezTo>
                    <a:pt x="7682" y="6623"/>
                    <a:pt x="6613" y="12208"/>
                    <a:pt x="5968" y="15545"/>
                  </a:cubicBezTo>
                  <a:cubicBezTo>
                    <a:pt x="5847" y="16190"/>
                    <a:pt x="5736" y="16744"/>
                    <a:pt x="5686" y="17168"/>
                  </a:cubicBezTo>
                  <a:lnTo>
                    <a:pt x="5746" y="17178"/>
                  </a:lnTo>
                  <a:cubicBezTo>
                    <a:pt x="5807" y="16755"/>
                    <a:pt x="5908" y="16200"/>
                    <a:pt x="6039" y="15555"/>
                  </a:cubicBezTo>
                  <a:cubicBezTo>
                    <a:pt x="6674" y="12198"/>
                    <a:pt x="7752" y="6583"/>
                    <a:pt x="4395" y="5625"/>
                  </a:cubicBezTo>
                  <a:cubicBezTo>
                    <a:pt x="4134" y="5564"/>
                    <a:pt x="3872" y="5537"/>
                    <a:pt x="3605" y="5537"/>
                  </a:cubicBezTo>
                  <a:cubicBezTo>
                    <a:pt x="3523" y="5537"/>
                    <a:pt x="3440" y="5540"/>
                    <a:pt x="3357" y="5545"/>
                  </a:cubicBezTo>
                  <a:cubicBezTo>
                    <a:pt x="3265" y="5547"/>
                    <a:pt x="3175" y="5548"/>
                    <a:pt x="3085" y="5548"/>
                  </a:cubicBezTo>
                  <a:cubicBezTo>
                    <a:pt x="2691" y="5548"/>
                    <a:pt x="2312" y="5512"/>
                    <a:pt x="1926" y="5283"/>
                  </a:cubicBezTo>
                  <a:cubicBezTo>
                    <a:pt x="494" y="4416"/>
                    <a:pt x="293" y="2389"/>
                    <a:pt x="141" y="756"/>
                  </a:cubicBezTo>
                  <a:cubicBezTo>
                    <a:pt x="111" y="484"/>
                    <a:pt x="91" y="232"/>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0" name="Google Shape;1140;p14"/>
            <p:cNvSpPr/>
            <p:nvPr/>
          </p:nvSpPr>
          <p:spPr>
            <a:xfrm>
              <a:off x="6161575" y="2571050"/>
              <a:ext cx="207200" cy="426950"/>
            </a:xfrm>
            <a:custGeom>
              <a:avLst/>
              <a:gdLst/>
              <a:ahLst/>
              <a:cxnLst/>
              <a:rect l="l" t="t" r="r" b="b"/>
              <a:pathLst>
                <a:path w="8288" h="17078" extrusionOk="0">
                  <a:moveTo>
                    <a:pt x="61" y="1"/>
                  </a:moveTo>
                  <a:lnTo>
                    <a:pt x="1" y="11"/>
                  </a:lnTo>
                  <a:cubicBezTo>
                    <a:pt x="31" y="233"/>
                    <a:pt x="51" y="464"/>
                    <a:pt x="81" y="706"/>
                  </a:cubicBezTo>
                  <a:cubicBezTo>
                    <a:pt x="243" y="2309"/>
                    <a:pt x="475" y="4305"/>
                    <a:pt x="2007" y="5152"/>
                  </a:cubicBezTo>
                  <a:cubicBezTo>
                    <a:pt x="2383" y="5354"/>
                    <a:pt x="2764" y="5396"/>
                    <a:pt x="3139" y="5396"/>
                  </a:cubicBezTo>
                  <a:cubicBezTo>
                    <a:pt x="3287" y="5396"/>
                    <a:pt x="3434" y="5390"/>
                    <a:pt x="3580" y="5384"/>
                  </a:cubicBezTo>
                  <a:cubicBezTo>
                    <a:pt x="3708" y="5370"/>
                    <a:pt x="3835" y="5363"/>
                    <a:pt x="3963" y="5363"/>
                  </a:cubicBezTo>
                  <a:cubicBezTo>
                    <a:pt x="4207" y="5363"/>
                    <a:pt x="4450" y="5388"/>
                    <a:pt x="4688" y="5434"/>
                  </a:cubicBezTo>
                  <a:cubicBezTo>
                    <a:pt x="8217" y="6331"/>
                    <a:pt x="7088" y="12037"/>
                    <a:pt x="6412" y="15434"/>
                  </a:cubicBezTo>
                  <a:cubicBezTo>
                    <a:pt x="6291" y="16080"/>
                    <a:pt x="6180" y="16634"/>
                    <a:pt x="6120" y="17067"/>
                  </a:cubicBezTo>
                  <a:lnTo>
                    <a:pt x="6180" y="17078"/>
                  </a:lnTo>
                  <a:cubicBezTo>
                    <a:pt x="6241" y="16644"/>
                    <a:pt x="6352" y="16090"/>
                    <a:pt x="6473" y="15444"/>
                  </a:cubicBezTo>
                  <a:cubicBezTo>
                    <a:pt x="7158" y="12027"/>
                    <a:pt x="8287" y="6291"/>
                    <a:pt x="4709" y="5374"/>
                  </a:cubicBezTo>
                  <a:cubicBezTo>
                    <a:pt x="4447" y="5324"/>
                    <a:pt x="4181" y="5300"/>
                    <a:pt x="3917" y="5300"/>
                  </a:cubicBezTo>
                  <a:cubicBezTo>
                    <a:pt x="3804" y="5300"/>
                    <a:pt x="3691" y="5304"/>
                    <a:pt x="3580" y="5313"/>
                  </a:cubicBezTo>
                  <a:cubicBezTo>
                    <a:pt x="3420" y="5323"/>
                    <a:pt x="3259" y="5332"/>
                    <a:pt x="3098" y="5332"/>
                  </a:cubicBezTo>
                  <a:cubicBezTo>
                    <a:pt x="2741" y="5332"/>
                    <a:pt x="2384" y="5286"/>
                    <a:pt x="2037" y="5091"/>
                  </a:cubicBezTo>
                  <a:cubicBezTo>
                    <a:pt x="525" y="4265"/>
                    <a:pt x="313" y="2289"/>
                    <a:pt x="142" y="706"/>
                  </a:cubicBezTo>
                  <a:cubicBezTo>
                    <a:pt x="112" y="454"/>
                    <a:pt x="92" y="222"/>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1" name="Google Shape;1141;p14"/>
            <p:cNvSpPr/>
            <p:nvPr/>
          </p:nvSpPr>
          <p:spPr>
            <a:xfrm>
              <a:off x="6104375" y="2573325"/>
              <a:ext cx="208200" cy="427200"/>
            </a:xfrm>
            <a:custGeom>
              <a:avLst/>
              <a:gdLst/>
              <a:ahLst/>
              <a:cxnLst/>
              <a:rect l="l" t="t" r="r" b="b"/>
              <a:pathLst>
                <a:path w="8328" h="17088" extrusionOk="0">
                  <a:moveTo>
                    <a:pt x="71" y="0"/>
                  </a:moveTo>
                  <a:lnTo>
                    <a:pt x="0" y="10"/>
                  </a:lnTo>
                  <a:cubicBezTo>
                    <a:pt x="31" y="182"/>
                    <a:pt x="51" y="353"/>
                    <a:pt x="71" y="525"/>
                  </a:cubicBezTo>
                  <a:cubicBezTo>
                    <a:pt x="283" y="2279"/>
                    <a:pt x="535" y="4275"/>
                    <a:pt x="2299" y="5041"/>
                  </a:cubicBezTo>
                  <a:cubicBezTo>
                    <a:pt x="2655" y="5192"/>
                    <a:pt x="3026" y="5231"/>
                    <a:pt x="3397" y="5231"/>
                  </a:cubicBezTo>
                  <a:cubicBezTo>
                    <a:pt x="3572" y="5231"/>
                    <a:pt x="3748" y="5222"/>
                    <a:pt x="3922" y="5212"/>
                  </a:cubicBezTo>
                  <a:cubicBezTo>
                    <a:pt x="4040" y="5205"/>
                    <a:pt x="4158" y="5202"/>
                    <a:pt x="4278" y="5202"/>
                  </a:cubicBezTo>
                  <a:cubicBezTo>
                    <a:pt x="4517" y="5202"/>
                    <a:pt x="4759" y="5216"/>
                    <a:pt x="5001" y="5242"/>
                  </a:cubicBezTo>
                  <a:cubicBezTo>
                    <a:pt x="5736" y="5343"/>
                    <a:pt x="6392" y="5757"/>
                    <a:pt x="6815" y="6371"/>
                  </a:cubicBezTo>
                  <a:cubicBezTo>
                    <a:pt x="8257" y="8468"/>
                    <a:pt x="7359" y="12924"/>
                    <a:pt x="6815" y="15595"/>
                  </a:cubicBezTo>
                  <a:cubicBezTo>
                    <a:pt x="6704" y="16180"/>
                    <a:pt x="6603" y="16684"/>
                    <a:pt x="6543" y="17077"/>
                  </a:cubicBezTo>
                  <a:lnTo>
                    <a:pt x="6603" y="17087"/>
                  </a:lnTo>
                  <a:cubicBezTo>
                    <a:pt x="6664" y="16694"/>
                    <a:pt x="6765" y="16190"/>
                    <a:pt x="6886" y="15605"/>
                  </a:cubicBezTo>
                  <a:cubicBezTo>
                    <a:pt x="7420" y="12924"/>
                    <a:pt x="8327" y="8448"/>
                    <a:pt x="6866" y="6331"/>
                  </a:cubicBezTo>
                  <a:cubicBezTo>
                    <a:pt x="6432" y="5706"/>
                    <a:pt x="5757" y="5293"/>
                    <a:pt x="5011" y="5182"/>
                  </a:cubicBezTo>
                  <a:cubicBezTo>
                    <a:pt x="4784" y="5150"/>
                    <a:pt x="4553" y="5135"/>
                    <a:pt x="4323" y="5135"/>
                  </a:cubicBezTo>
                  <a:cubicBezTo>
                    <a:pt x="4185" y="5135"/>
                    <a:pt x="4048" y="5140"/>
                    <a:pt x="3912" y="5152"/>
                  </a:cubicBezTo>
                  <a:cubicBezTo>
                    <a:pt x="3745" y="5158"/>
                    <a:pt x="3575" y="5166"/>
                    <a:pt x="3404" y="5166"/>
                  </a:cubicBezTo>
                  <a:cubicBezTo>
                    <a:pt x="3040" y="5166"/>
                    <a:pt x="2673" y="5131"/>
                    <a:pt x="2329" y="4980"/>
                  </a:cubicBezTo>
                  <a:cubicBezTo>
                    <a:pt x="585" y="4234"/>
                    <a:pt x="343" y="2259"/>
                    <a:pt x="132" y="515"/>
                  </a:cubicBezTo>
                  <a:cubicBezTo>
                    <a:pt x="111" y="343"/>
                    <a:pt x="91" y="172"/>
                    <a:pt x="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2" name="Google Shape;1142;p14"/>
            <p:cNvSpPr/>
            <p:nvPr/>
          </p:nvSpPr>
          <p:spPr>
            <a:xfrm>
              <a:off x="6047425" y="2573575"/>
              <a:ext cx="220275" cy="429725"/>
            </a:xfrm>
            <a:custGeom>
              <a:avLst/>
              <a:gdLst/>
              <a:ahLst/>
              <a:cxnLst/>
              <a:rect l="l" t="t" r="r" b="b"/>
              <a:pathLst>
                <a:path w="8811" h="17189" extrusionOk="0">
                  <a:moveTo>
                    <a:pt x="71" y="0"/>
                  </a:moveTo>
                  <a:lnTo>
                    <a:pt x="0" y="11"/>
                  </a:lnTo>
                  <a:cubicBezTo>
                    <a:pt x="20" y="152"/>
                    <a:pt x="41" y="293"/>
                    <a:pt x="61" y="444"/>
                  </a:cubicBezTo>
                  <a:cubicBezTo>
                    <a:pt x="293" y="2198"/>
                    <a:pt x="565" y="4204"/>
                    <a:pt x="2430" y="4900"/>
                  </a:cubicBezTo>
                  <a:cubicBezTo>
                    <a:pt x="2821" y="5049"/>
                    <a:pt x="3227" y="5083"/>
                    <a:pt x="3634" y="5083"/>
                  </a:cubicBezTo>
                  <a:cubicBezTo>
                    <a:pt x="3804" y="5083"/>
                    <a:pt x="3974" y="5077"/>
                    <a:pt x="4143" y="5071"/>
                  </a:cubicBezTo>
                  <a:cubicBezTo>
                    <a:pt x="4295" y="5059"/>
                    <a:pt x="4446" y="5054"/>
                    <a:pt x="4597" y="5054"/>
                  </a:cubicBezTo>
                  <a:cubicBezTo>
                    <a:pt x="4830" y="5054"/>
                    <a:pt x="5065" y="5067"/>
                    <a:pt x="5303" y="5091"/>
                  </a:cubicBezTo>
                  <a:cubicBezTo>
                    <a:pt x="6079" y="5182"/>
                    <a:pt x="6785" y="5605"/>
                    <a:pt x="7238" y="6251"/>
                  </a:cubicBezTo>
                  <a:cubicBezTo>
                    <a:pt x="8750" y="8398"/>
                    <a:pt x="7803" y="12974"/>
                    <a:pt x="7238" y="15716"/>
                  </a:cubicBezTo>
                  <a:cubicBezTo>
                    <a:pt x="7117" y="16301"/>
                    <a:pt x="7016" y="16795"/>
                    <a:pt x="6956" y="17178"/>
                  </a:cubicBezTo>
                  <a:lnTo>
                    <a:pt x="7016" y="17188"/>
                  </a:lnTo>
                  <a:cubicBezTo>
                    <a:pt x="7077" y="16805"/>
                    <a:pt x="7178" y="16301"/>
                    <a:pt x="7299" y="15727"/>
                  </a:cubicBezTo>
                  <a:cubicBezTo>
                    <a:pt x="7863" y="12974"/>
                    <a:pt x="8811" y="8388"/>
                    <a:pt x="7289" y="6210"/>
                  </a:cubicBezTo>
                  <a:cubicBezTo>
                    <a:pt x="6825" y="5555"/>
                    <a:pt x="6109" y="5122"/>
                    <a:pt x="5303" y="5031"/>
                  </a:cubicBezTo>
                  <a:cubicBezTo>
                    <a:pt x="5068" y="5000"/>
                    <a:pt x="4830" y="4988"/>
                    <a:pt x="4592" y="4988"/>
                  </a:cubicBezTo>
                  <a:cubicBezTo>
                    <a:pt x="4442" y="4988"/>
                    <a:pt x="4292" y="4993"/>
                    <a:pt x="4143" y="5001"/>
                  </a:cubicBezTo>
                  <a:cubicBezTo>
                    <a:pt x="3960" y="5007"/>
                    <a:pt x="3774" y="5015"/>
                    <a:pt x="3588" y="5015"/>
                  </a:cubicBezTo>
                  <a:cubicBezTo>
                    <a:pt x="3202" y="5015"/>
                    <a:pt x="2817" y="4982"/>
                    <a:pt x="2450" y="4839"/>
                  </a:cubicBezTo>
                  <a:cubicBezTo>
                    <a:pt x="615" y="4154"/>
                    <a:pt x="353" y="2178"/>
                    <a:pt x="121" y="434"/>
                  </a:cubicBezTo>
                  <a:cubicBezTo>
                    <a:pt x="101" y="283"/>
                    <a:pt x="91" y="142"/>
                    <a:pt x="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3" name="Google Shape;1143;p14"/>
            <p:cNvSpPr/>
            <p:nvPr/>
          </p:nvSpPr>
          <p:spPr>
            <a:xfrm>
              <a:off x="5990975" y="2571800"/>
              <a:ext cx="232625" cy="434775"/>
            </a:xfrm>
            <a:custGeom>
              <a:avLst/>
              <a:gdLst/>
              <a:ahLst/>
              <a:cxnLst/>
              <a:rect l="l" t="t" r="r" b="b"/>
              <a:pathLst>
                <a:path w="9305" h="17391" extrusionOk="0">
                  <a:moveTo>
                    <a:pt x="61" y="1"/>
                  </a:moveTo>
                  <a:lnTo>
                    <a:pt x="0" y="11"/>
                  </a:lnTo>
                  <a:lnTo>
                    <a:pt x="40" y="283"/>
                  </a:lnTo>
                  <a:cubicBezTo>
                    <a:pt x="292" y="2148"/>
                    <a:pt x="595" y="4265"/>
                    <a:pt x="2712" y="4860"/>
                  </a:cubicBezTo>
                  <a:cubicBezTo>
                    <a:pt x="3046" y="4954"/>
                    <a:pt x="3392" y="4982"/>
                    <a:pt x="3734" y="4982"/>
                  </a:cubicBezTo>
                  <a:cubicBezTo>
                    <a:pt x="3940" y="4982"/>
                    <a:pt x="4145" y="4972"/>
                    <a:pt x="4345" y="4961"/>
                  </a:cubicBezTo>
                  <a:cubicBezTo>
                    <a:pt x="4522" y="4944"/>
                    <a:pt x="4697" y="4936"/>
                    <a:pt x="4871" y="4936"/>
                  </a:cubicBezTo>
                  <a:cubicBezTo>
                    <a:pt x="5113" y="4936"/>
                    <a:pt x="5354" y="4951"/>
                    <a:pt x="5595" y="4981"/>
                  </a:cubicBezTo>
                  <a:cubicBezTo>
                    <a:pt x="6512" y="5112"/>
                    <a:pt x="7218" y="5535"/>
                    <a:pt x="7702" y="6231"/>
                  </a:cubicBezTo>
                  <a:cubicBezTo>
                    <a:pt x="9244" y="8439"/>
                    <a:pt x="8297" y="12894"/>
                    <a:pt x="7662" y="15848"/>
                  </a:cubicBezTo>
                  <a:cubicBezTo>
                    <a:pt x="7530" y="16443"/>
                    <a:pt x="7420" y="16967"/>
                    <a:pt x="7349" y="17380"/>
                  </a:cubicBezTo>
                  <a:lnTo>
                    <a:pt x="7420" y="17390"/>
                  </a:lnTo>
                  <a:cubicBezTo>
                    <a:pt x="7480" y="16977"/>
                    <a:pt x="7591" y="16463"/>
                    <a:pt x="7712" y="15858"/>
                  </a:cubicBezTo>
                  <a:cubicBezTo>
                    <a:pt x="8347" y="12894"/>
                    <a:pt x="9305" y="8428"/>
                    <a:pt x="7752" y="6191"/>
                  </a:cubicBezTo>
                  <a:cubicBezTo>
                    <a:pt x="7258" y="5485"/>
                    <a:pt x="6532" y="5051"/>
                    <a:pt x="5595" y="4910"/>
                  </a:cubicBezTo>
                  <a:cubicBezTo>
                    <a:pt x="5363" y="4888"/>
                    <a:pt x="5128" y="4875"/>
                    <a:pt x="4891" y="4875"/>
                  </a:cubicBezTo>
                  <a:cubicBezTo>
                    <a:pt x="4706" y="4875"/>
                    <a:pt x="4521" y="4883"/>
                    <a:pt x="4335" y="4900"/>
                  </a:cubicBezTo>
                  <a:cubicBezTo>
                    <a:pt x="4135" y="4912"/>
                    <a:pt x="3931" y="4921"/>
                    <a:pt x="3728" y="4921"/>
                  </a:cubicBezTo>
                  <a:cubicBezTo>
                    <a:pt x="3389" y="4921"/>
                    <a:pt x="3050" y="4894"/>
                    <a:pt x="2722" y="4799"/>
                  </a:cubicBezTo>
                  <a:cubicBezTo>
                    <a:pt x="645" y="4215"/>
                    <a:pt x="353" y="2118"/>
                    <a:pt x="101" y="273"/>
                  </a:cubicBezTo>
                  <a:lnTo>
                    <a:pt x="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4" name="Google Shape;1144;p14"/>
            <p:cNvSpPr/>
            <p:nvPr/>
          </p:nvSpPr>
          <p:spPr>
            <a:xfrm>
              <a:off x="5934525" y="2568025"/>
              <a:ext cx="243975" cy="442325"/>
            </a:xfrm>
            <a:custGeom>
              <a:avLst/>
              <a:gdLst/>
              <a:ahLst/>
              <a:cxnLst/>
              <a:rect l="l" t="t" r="r" b="b"/>
              <a:pathLst>
                <a:path w="9759" h="17693" extrusionOk="0">
                  <a:moveTo>
                    <a:pt x="61" y="1"/>
                  </a:moveTo>
                  <a:lnTo>
                    <a:pt x="0" y="11"/>
                  </a:lnTo>
                  <a:lnTo>
                    <a:pt x="20" y="162"/>
                  </a:lnTo>
                  <a:cubicBezTo>
                    <a:pt x="313" y="2138"/>
                    <a:pt x="605" y="4184"/>
                    <a:pt x="2833" y="4779"/>
                  </a:cubicBezTo>
                  <a:cubicBezTo>
                    <a:pt x="3197" y="4878"/>
                    <a:pt x="3570" y="4904"/>
                    <a:pt x="3943" y="4904"/>
                  </a:cubicBezTo>
                  <a:cubicBezTo>
                    <a:pt x="4138" y="4904"/>
                    <a:pt x="4333" y="4897"/>
                    <a:pt x="4526" y="4890"/>
                  </a:cubicBezTo>
                  <a:cubicBezTo>
                    <a:pt x="4708" y="4874"/>
                    <a:pt x="4889" y="4866"/>
                    <a:pt x="5070" y="4866"/>
                  </a:cubicBezTo>
                  <a:cubicBezTo>
                    <a:pt x="5341" y="4866"/>
                    <a:pt x="5611" y="4884"/>
                    <a:pt x="5877" y="4920"/>
                  </a:cubicBezTo>
                  <a:cubicBezTo>
                    <a:pt x="6855" y="5081"/>
                    <a:pt x="7611" y="5535"/>
                    <a:pt x="8115" y="6281"/>
                  </a:cubicBezTo>
                  <a:cubicBezTo>
                    <a:pt x="9698" y="8579"/>
                    <a:pt x="8710" y="13116"/>
                    <a:pt x="8055" y="16120"/>
                  </a:cubicBezTo>
                  <a:cubicBezTo>
                    <a:pt x="7924" y="16725"/>
                    <a:pt x="7813" y="17249"/>
                    <a:pt x="7732" y="17682"/>
                  </a:cubicBezTo>
                  <a:lnTo>
                    <a:pt x="7803" y="17693"/>
                  </a:lnTo>
                  <a:cubicBezTo>
                    <a:pt x="7873" y="17259"/>
                    <a:pt x="7984" y="16745"/>
                    <a:pt x="8115" y="16130"/>
                  </a:cubicBezTo>
                  <a:cubicBezTo>
                    <a:pt x="8770" y="13116"/>
                    <a:pt x="9758" y="8569"/>
                    <a:pt x="8176" y="6241"/>
                  </a:cubicBezTo>
                  <a:cubicBezTo>
                    <a:pt x="7651" y="5485"/>
                    <a:pt x="6885" y="5021"/>
                    <a:pt x="5887" y="4860"/>
                  </a:cubicBezTo>
                  <a:cubicBezTo>
                    <a:pt x="5596" y="4821"/>
                    <a:pt x="5306" y="4803"/>
                    <a:pt x="5015" y="4803"/>
                  </a:cubicBezTo>
                  <a:cubicBezTo>
                    <a:pt x="4852" y="4803"/>
                    <a:pt x="4689" y="4808"/>
                    <a:pt x="4526" y="4819"/>
                  </a:cubicBezTo>
                  <a:cubicBezTo>
                    <a:pt x="4318" y="4831"/>
                    <a:pt x="4106" y="4841"/>
                    <a:pt x="3894" y="4841"/>
                  </a:cubicBezTo>
                  <a:cubicBezTo>
                    <a:pt x="3540" y="4841"/>
                    <a:pt x="3187" y="4813"/>
                    <a:pt x="2853" y="4719"/>
                  </a:cubicBezTo>
                  <a:cubicBezTo>
                    <a:pt x="665" y="4134"/>
                    <a:pt x="363" y="2108"/>
                    <a:pt x="81" y="152"/>
                  </a:cubicBezTo>
                  <a:lnTo>
                    <a:pt x="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5" name="Google Shape;1145;p14"/>
            <p:cNvSpPr/>
            <p:nvPr/>
          </p:nvSpPr>
          <p:spPr>
            <a:xfrm>
              <a:off x="5878050" y="2562750"/>
              <a:ext cx="255825" cy="451625"/>
            </a:xfrm>
            <a:custGeom>
              <a:avLst/>
              <a:gdLst/>
              <a:ahLst/>
              <a:cxnLst/>
              <a:rect l="l" t="t" r="r" b="b"/>
              <a:pathLst>
                <a:path w="10233" h="18065" extrusionOk="0">
                  <a:moveTo>
                    <a:pt x="72" y="0"/>
                  </a:moveTo>
                  <a:lnTo>
                    <a:pt x="1" y="10"/>
                  </a:lnTo>
                  <a:cubicBezTo>
                    <a:pt x="324" y="2127"/>
                    <a:pt x="626" y="4123"/>
                    <a:pt x="2955" y="4728"/>
                  </a:cubicBezTo>
                  <a:cubicBezTo>
                    <a:pt x="3393" y="4841"/>
                    <a:pt x="3854" y="4864"/>
                    <a:pt x="4308" y="4864"/>
                  </a:cubicBezTo>
                  <a:cubicBezTo>
                    <a:pt x="4460" y="4864"/>
                    <a:pt x="4610" y="4861"/>
                    <a:pt x="4759" y="4859"/>
                  </a:cubicBezTo>
                  <a:cubicBezTo>
                    <a:pt x="4903" y="4850"/>
                    <a:pt x="5047" y="4845"/>
                    <a:pt x="5192" y="4845"/>
                  </a:cubicBezTo>
                  <a:cubicBezTo>
                    <a:pt x="5516" y="4845"/>
                    <a:pt x="5843" y="4868"/>
                    <a:pt x="6170" y="4909"/>
                  </a:cubicBezTo>
                  <a:cubicBezTo>
                    <a:pt x="7199" y="5061"/>
                    <a:pt x="7995" y="5544"/>
                    <a:pt x="8529" y="6321"/>
                  </a:cubicBezTo>
                  <a:cubicBezTo>
                    <a:pt x="10172" y="8710"/>
                    <a:pt x="9134" y="13418"/>
                    <a:pt x="8449" y="16522"/>
                  </a:cubicBezTo>
                  <a:cubicBezTo>
                    <a:pt x="8308" y="17117"/>
                    <a:pt x="8197" y="17631"/>
                    <a:pt x="8126" y="18055"/>
                  </a:cubicBezTo>
                  <a:lnTo>
                    <a:pt x="8187" y="18065"/>
                  </a:lnTo>
                  <a:cubicBezTo>
                    <a:pt x="8257" y="17651"/>
                    <a:pt x="8378" y="17137"/>
                    <a:pt x="8499" y="16543"/>
                  </a:cubicBezTo>
                  <a:cubicBezTo>
                    <a:pt x="9195" y="13418"/>
                    <a:pt x="10233" y="8700"/>
                    <a:pt x="8580" y="6280"/>
                  </a:cubicBezTo>
                  <a:cubicBezTo>
                    <a:pt x="8035" y="5484"/>
                    <a:pt x="7229" y="5000"/>
                    <a:pt x="6180" y="4839"/>
                  </a:cubicBezTo>
                  <a:cubicBezTo>
                    <a:pt x="5850" y="4797"/>
                    <a:pt x="5520" y="4779"/>
                    <a:pt x="5186" y="4779"/>
                  </a:cubicBezTo>
                  <a:cubicBezTo>
                    <a:pt x="5041" y="4779"/>
                    <a:pt x="4896" y="4782"/>
                    <a:pt x="4749" y="4788"/>
                  </a:cubicBezTo>
                  <a:cubicBezTo>
                    <a:pt x="4575" y="4791"/>
                    <a:pt x="4398" y="4795"/>
                    <a:pt x="4221" y="4795"/>
                  </a:cubicBezTo>
                  <a:cubicBezTo>
                    <a:pt x="3802" y="4795"/>
                    <a:pt x="3378" y="4774"/>
                    <a:pt x="2975" y="4667"/>
                  </a:cubicBezTo>
                  <a:cubicBezTo>
                    <a:pt x="676" y="4063"/>
                    <a:pt x="384" y="2087"/>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6" name="Google Shape;1146;p14"/>
            <p:cNvSpPr/>
            <p:nvPr/>
          </p:nvSpPr>
          <p:spPr>
            <a:xfrm>
              <a:off x="5821850" y="2555675"/>
              <a:ext cx="266425" cy="463500"/>
            </a:xfrm>
            <a:custGeom>
              <a:avLst/>
              <a:gdLst/>
              <a:ahLst/>
              <a:cxnLst/>
              <a:rect l="l" t="t" r="r" b="b"/>
              <a:pathLst>
                <a:path w="10657" h="18540" extrusionOk="0">
                  <a:moveTo>
                    <a:pt x="71" y="1"/>
                  </a:moveTo>
                  <a:lnTo>
                    <a:pt x="1" y="11"/>
                  </a:lnTo>
                  <a:cubicBezTo>
                    <a:pt x="616" y="4104"/>
                    <a:pt x="2027" y="4305"/>
                    <a:pt x="4850" y="4698"/>
                  </a:cubicBezTo>
                  <a:cubicBezTo>
                    <a:pt x="5324" y="4769"/>
                    <a:pt x="5868" y="4840"/>
                    <a:pt x="6443" y="4940"/>
                  </a:cubicBezTo>
                  <a:cubicBezTo>
                    <a:pt x="7511" y="5132"/>
                    <a:pt x="8348" y="5656"/>
                    <a:pt x="8902" y="6493"/>
                  </a:cubicBezTo>
                  <a:cubicBezTo>
                    <a:pt x="10596" y="9033"/>
                    <a:pt x="9467" y="14063"/>
                    <a:pt x="8801" y="17078"/>
                  </a:cubicBezTo>
                  <a:cubicBezTo>
                    <a:pt x="8670" y="17632"/>
                    <a:pt x="8560" y="18116"/>
                    <a:pt x="8489" y="18519"/>
                  </a:cubicBezTo>
                  <a:lnTo>
                    <a:pt x="8549" y="18539"/>
                  </a:lnTo>
                  <a:cubicBezTo>
                    <a:pt x="8630" y="18126"/>
                    <a:pt x="8731" y="17642"/>
                    <a:pt x="8852" y="17088"/>
                  </a:cubicBezTo>
                  <a:cubicBezTo>
                    <a:pt x="9527" y="14074"/>
                    <a:pt x="10656" y="9023"/>
                    <a:pt x="8943" y="6452"/>
                  </a:cubicBezTo>
                  <a:cubicBezTo>
                    <a:pt x="8378" y="5606"/>
                    <a:pt x="7541" y="5071"/>
                    <a:pt x="6443" y="4880"/>
                  </a:cubicBezTo>
                  <a:cubicBezTo>
                    <a:pt x="5868" y="4779"/>
                    <a:pt x="5334" y="4698"/>
                    <a:pt x="4860" y="4638"/>
                  </a:cubicBezTo>
                  <a:cubicBezTo>
                    <a:pt x="2067" y="4245"/>
                    <a:pt x="666" y="4043"/>
                    <a:pt x="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7" name="Google Shape;1147;p14"/>
            <p:cNvSpPr/>
            <p:nvPr/>
          </p:nvSpPr>
          <p:spPr>
            <a:xfrm>
              <a:off x="5765900" y="2546850"/>
              <a:ext cx="277250" cy="477100"/>
            </a:xfrm>
            <a:custGeom>
              <a:avLst/>
              <a:gdLst/>
              <a:ahLst/>
              <a:cxnLst/>
              <a:rect l="l" t="t" r="r" b="b"/>
              <a:pathLst>
                <a:path w="11090" h="19084" extrusionOk="0">
                  <a:moveTo>
                    <a:pt x="61" y="1"/>
                  </a:moveTo>
                  <a:lnTo>
                    <a:pt x="1" y="11"/>
                  </a:lnTo>
                  <a:cubicBezTo>
                    <a:pt x="616" y="4074"/>
                    <a:pt x="2128" y="4295"/>
                    <a:pt x="4870" y="4709"/>
                  </a:cubicBezTo>
                  <a:cubicBezTo>
                    <a:pt x="5414" y="4789"/>
                    <a:pt x="6039" y="4880"/>
                    <a:pt x="6705" y="5021"/>
                  </a:cubicBezTo>
                  <a:cubicBezTo>
                    <a:pt x="7844" y="5243"/>
                    <a:pt x="8711" y="5818"/>
                    <a:pt x="9295" y="6715"/>
                  </a:cubicBezTo>
                  <a:cubicBezTo>
                    <a:pt x="11019" y="9386"/>
                    <a:pt x="9900" y="14326"/>
                    <a:pt x="9154" y="17602"/>
                  </a:cubicBezTo>
                  <a:cubicBezTo>
                    <a:pt x="9023" y="18167"/>
                    <a:pt x="8912" y="18650"/>
                    <a:pt x="8832" y="19074"/>
                  </a:cubicBezTo>
                  <a:lnTo>
                    <a:pt x="8892" y="19084"/>
                  </a:lnTo>
                  <a:cubicBezTo>
                    <a:pt x="8983" y="18671"/>
                    <a:pt x="9084" y="18177"/>
                    <a:pt x="9215" y="17622"/>
                  </a:cubicBezTo>
                  <a:cubicBezTo>
                    <a:pt x="9961" y="14336"/>
                    <a:pt x="11090" y="9376"/>
                    <a:pt x="9346" y="6674"/>
                  </a:cubicBezTo>
                  <a:cubicBezTo>
                    <a:pt x="8751" y="5767"/>
                    <a:pt x="7874" y="5193"/>
                    <a:pt x="6715" y="4951"/>
                  </a:cubicBezTo>
                  <a:cubicBezTo>
                    <a:pt x="6049" y="4820"/>
                    <a:pt x="5424" y="4729"/>
                    <a:pt x="4880" y="4648"/>
                  </a:cubicBezTo>
                  <a:cubicBezTo>
                    <a:pt x="2168" y="4235"/>
                    <a:pt x="666" y="4013"/>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8" name="Google Shape;1148;p14"/>
            <p:cNvSpPr/>
            <p:nvPr/>
          </p:nvSpPr>
          <p:spPr>
            <a:xfrm>
              <a:off x="5709975" y="2536775"/>
              <a:ext cx="288075" cy="492725"/>
            </a:xfrm>
            <a:custGeom>
              <a:avLst/>
              <a:gdLst/>
              <a:ahLst/>
              <a:cxnLst/>
              <a:rect l="l" t="t" r="r" b="b"/>
              <a:pathLst>
                <a:path w="11523" h="19709" extrusionOk="0">
                  <a:moveTo>
                    <a:pt x="61" y="1"/>
                  </a:moveTo>
                  <a:lnTo>
                    <a:pt x="0" y="11"/>
                  </a:lnTo>
                  <a:cubicBezTo>
                    <a:pt x="595" y="4083"/>
                    <a:pt x="2248" y="4335"/>
                    <a:pt x="4980" y="4759"/>
                  </a:cubicBezTo>
                  <a:cubicBezTo>
                    <a:pt x="5575" y="4850"/>
                    <a:pt x="6250" y="4960"/>
                    <a:pt x="6966" y="5112"/>
                  </a:cubicBezTo>
                  <a:cubicBezTo>
                    <a:pt x="8155" y="5374"/>
                    <a:pt x="9073" y="5979"/>
                    <a:pt x="9668" y="6926"/>
                  </a:cubicBezTo>
                  <a:cubicBezTo>
                    <a:pt x="11462" y="9749"/>
                    <a:pt x="10272" y="14860"/>
                    <a:pt x="9496" y="18247"/>
                  </a:cubicBezTo>
                  <a:cubicBezTo>
                    <a:pt x="9365" y="18771"/>
                    <a:pt x="9254" y="19275"/>
                    <a:pt x="9163" y="19699"/>
                  </a:cubicBezTo>
                  <a:lnTo>
                    <a:pt x="9224" y="19709"/>
                  </a:lnTo>
                  <a:cubicBezTo>
                    <a:pt x="9315" y="19285"/>
                    <a:pt x="9426" y="18791"/>
                    <a:pt x="9557" y="18257"/>
                  </a:cubicBezTo>
                  <a:cubicBezTo>
                    <a:pt x="10333" y="14860"/>
                    <a:pt x="11522" y="9729"/>
                    <a:pt x="9728" y="6896"/>
                  </a:cubicBezTo>
                  <a:cubicBezTo>
                    <a:pt x="9123" y="5928"/>
                    <a:pt x="8186" y="5313"/>
                    <a:pt x="6976" y="5051"/>
                  </a:cubicBezTo>
                  <a:cubicBezTo>
                    <a:pt x="6260" y="4890"/>
                    <a:pt x="5585" y="4789"/>
                    <a:pt x="4990" y="4698"/>
                  </a:cubicBezTo>
                  <a:cubicBezTo>
                    <a:pt x="2288" y="4275"/>
                    <a:pt x="655" y="4023"/>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9" name="Google Shape;1149;p14"/>
            <p:cNvSpPr/>
            <p:nvPr/>
          </p:nvSpPr>
          <p:spPr>
            <a:xfrm>
              <a:off x="5654025" y="2525175"/>
              <a:ext cx="319575" cy="510375"/>
            </a:xfrm>
            <a:custGeom>
              <a:avLst/>
              <a:gdLst/>
              <a:ahLst/>
              <a:cxnLst/>
              <a:rect l="l" t="t" r="r" b="b"/>
              <a:pathLst>
                <a:path w="12783" h="20415" extrusionOk="0">
                  <a:moveTo>
                    <a:pt x="61" y="1"/>
                  </a:moveTo>
                  <a:lnTo>
                    <a:pt x="0" y="11"/>
                  </a:lnTo>
                  <a:cubicBezTo>
                    <a:pt x="575" y="4043"/>
                    <a:pt x="2339" y="4346"/>
                    <a:pt x="5000" y="4810"/>
                  </a:cubicBezTo>
                  <a:cubicBezTo>
                    <a:pt x="5666" y="4930"/>
                    <a:pt x="6422" y="5062"/>
                    <a:pt x="7218" y="5263"/>
                  </a:cubicBezTo>
                  <a:cubicBezTo>
                    <a:pt x="12712" y="6664"/>
                    <a:pt x="10908" y="14336"/>
                    <a:pt x="9829" y="18923"/>
                  </a:cubicBezTo>
                  <a:cubicBezTo>
                    <a:pt x="9698" y="19457"/>
                    <a:pt x="9587" y="19961"/>
                    <a:pt x="9486" y="20394"/>
                  </a:cubicBezTo>
                  <a:lnTo>
                    <a:pt x="9557" y="20415"/>
                  </a:lnTo>
                  <a:cubicBezTo>
                    <a:pt x="9637" y="19981"/>
                    <a:pt x="9758" y="19477"/>
                    <a:pt x="9889" y="18943"/>
                  </a:cubicBezTo>
                  <a:cubicBezTo>
                    <a:pt x="10968" y="14336"/>
                    <a:pt x="12783" y="6624"/>
                    <a:pt x="7228" y="5203"/>
                  </a:cubicBezTo>
                  <a:cubicBezTo>
                    <a:pt x="6432" y="5001"/>
                    <a:pt x="5676" y="4870"/>
                    <a:pt x="5010" y="4749"/>
                  </a:cubicBezTo>
                  <a:cubicBezTo>
                    <a:pt x="2379" y="4285"/>
                    <a:pt x="635" y="3983"/>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0" name="Google Shape;1150;p14"/>
            <p:cNvSpPr/>
            <p:nvPr/>
          </p:nvSpPr>
          <p:spPr>
            <a:xfrm>
              <a:off x="5598075" y="2512575"/>
              <a:ext cx="330425" cy="529275"/>
            </a:xfrm>
            <a:custGeom>
              <a:avLst/>
              <a:gdLst/>
              <a:ahLst/>
              <a:cxnLst/>
              <a:rect l="l" t="t" r="r" b="b"/>
              <a:pathLst>
                <a:path w="13217" h="21171" extrusionOk="0">
                  <a:moveTo>
                    <a:pt x="61" y="1"/>
                  </a:moveTo>
                  <a:lnTo>
                    <a:pt x="0" y="11"/>
                  </a:lnTo>
                  <a:cubicBezTo>
                    <a:pt x="575" y="4033"/>
                    <a:pt x="2369" y="4376"/>
                    <a:pt x="5081" y="4900"/>
                  </a:cubicBezTo>
                  <a:cubicBezTo>
                    <a:pt x="5797" y="5041"/>
                    <a:pt x="6603" y="5193"/>
                    <a:pt x="7460" y="5434"/>
                  </a:cubicBezTo>
                  <a:cubicBezTo>
                    <a:pt x="13146" y="7057"/>
                    <a:pt x="11260" y="14961"/>
                    <a:pt x="10131" y="19679"/>
                  </a:cubicBezTo>
                  <a:cubicBezTo>
                    <a:pt x="10000" y="20213"/>
                    <a:pt x="9889" y="20707"/>
                    <a:pt x="9789" y="21150"/>
                  </a:cubicBezTo>
                  <a:lnTo>
                    <a:pt x="9849" y="21171"/>
                  </a:lnTo>
                  <a:cubicBezTo>
                    <a:pt x="9950" y="20727"/>
                    <a:pt x="10071" y="20223"/>
                    <a:pt x="10192" y="19689"/>
                  </a:cubicBezTo>
                  <a:cubicBezTo>
                    <a:pt x="11321" y="14951"/>
                    <a:pt x="13216" y="7017"/>
                    <a:pt x="7470" y="5374"/>
                  </a:cubicBezTo>
                  <a:cubicBezTo>
                    <a:pt x="6613" y="5132"/>
                    <a:pt x="5807" y="4971"/>
                    <a:pt x="5091" y="4840"/>
                  </a:cubicBezTo>
                  <a:cubicBezTo>
                    <a:pt x="2399" y="4316"/>
                    <a:pt x="625" y="3973"/>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1" name="Google Shape;1151;p14"/>
            <p:cNvSpPr/>
            <p:nvPr/>
          </p:nvSpPr>
          <p:spPr>
            <a:xfrm>
              <a:off x="5542375" y="2498725"/>
              <a:ext cx="341750" cy="549925"/>
            </a:xfrm>
            <a:custGeom>
              <a:avLst/>
              <a:gdLst/>
              <a:ahLst/>
              <a:cxnLst/>
              <a:rect l="l" t="t" r="r" b="b"/>
              <a:pathLst>
                <a:path w="13670" h="21997" extrusionOk="0">
                  <a:moveTo>
                    <a:pt x="61" y="1"/>
                  </a:moveTo>
                  <a:lnTo>
                    <a:pt x="0" y="11"/>
                  </a:lnTo>
                  <a:cubicBezTo>
                    <a:pt x="545" y="4063"/>
                    <a:pt x="2541" y="4476"/>
                    <a:pt x="5293" y="5061"/>
                  </a:cubicBezTo>
                  <a:cubicBezTo>
                    <a:pt x="6049" y="5222"/>
                    <a:pt x="6835" y="5384"/>
                    <a:pt x="7682" y="5636"/>
                  </a:cubicBezTo>
                  <a:cubicBezTo>
                    <a:pt x="13589" y="7420"/>
                    <a:pt x="11593" y="15646"/>
                    <a:pt x="10404" y="20555"/>
                  </a:cubicBezTo>
                  <a:cubicBezTo>
                    <a:pt x="10283" y="21069"/>
                    <a:pt x="10162" y="21553"/>
                    <a:pt x="10061" y="21987"/>
                  </a:cubicBezTo>
                  <a:lnTo>
                    <a:pt x="10121" y="21997"/>
                  </a:lnTo>
                  <a:cubicBezTo>
                    <a:pt x="10222" y="21563"/>
                    <a:pt x="10343" y="21090"/>
                    <a:pt x="10474" y="20575"/>
                  </a:cubicBezTo>
                  <a:cubicBezTo>
                    <a:pt x="11674" y="15636"/>
                    <a:pt x="13670" y="7370"/>
                    <a:pt x="7712" y="5575"/>
                  </a:cubicBezTo>
                  <a:cubicBezTo>
                    <a:pt x="6865" y="5323"/>
                    <a:pt x="6069" y="5152"/>
                    <a:pt x="5313" y="5001"/>
                  </a:cubicBezTo>
                  <a:cubicBezTo>
                    <a:pt x="2581" y="4426"/>
                    <a:pt x="605" y="4013"/>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152;p14"/>
            <p:cNvSpPr/>
            <p:nvPr/>
          </p:nvSpPr>
          <p:spPr>
            <a:xfrm>
              <a:off x="5486175" y="2483850"/>
              <a:ext cx="352100" cy="572125"/>
            </a:xfrm>
            <a:custGeom>
              <a:avLst/>
              <a:gdLst/>
              <a:ahLst/>
              <a:cxnLst/>
              <a:rect l="l" t="t" r="r" b="b"/>
              <a:pathLst>
                <a:path w="14084" h="22885" extrusionOk="0">
                  <a:moveTo>
                    <a:pt x="61" y="1"/>
                  </a:moveTo>
                  <a:lnTo>
                    <a:pt x="0" y="11"/>
                  </a:lnTo>
                  <a:cubicBezTo>
                    <a:pt x="545" y="4073"/>
                    <a:pt x="2571" y="4547"/>
                    <a:pt x="5383" y="5192"/>
                  </a:cubicBezTo>
                  <a:cubicBezTo>
                    <a:pt x="6190" y="5384"/>
                    <a:pt x="7027" y="5575"/>
                    <a:pt x="7924" y="5878"/>
                  </a:cubicBezTo>
                  <a:cubicBezTo>
                    <a:pt x="14013" y="7914"/>
                    <a:pt x="11926" y="16392"/>
                    <a:pt x="10676" y="21453"/>
                  </a:cubicBezTo>
                  <a:cubicBezTo>
                    <a:pt x="10555" y="21957"/>
                    <a:pt x="10434" y="22441"/>
                    <a:pt x="10333" y="22874"/>
                  </a:cubicBezTo>
                  <a:lnTo>
                    <a:pt x="10394" y="22884"/>
                  </a:lnTo>
                  <a:cubicBezTo>
                    <a:pt x="10494" y="22451"/>
                    <a:pt x="10615" y="21977"/>
                    <a:pt x="10736" y="21473"/>
                  </a:cubicBezTo>
                  <a:cubicBezTo>
                    <a:pt x="11986" y="16382"/>
                    <a:pt x="14083" y="7874"/>
                    <a:pt x="7944" y="5817"/>
                  </a:cubicBezTo>
                  <a:cubicBezTo>
                    <a:pt x="7047" y="5515"/>
                    <a:pt x="6210" y="5323"/>
                    <a:pt x="5394" y="5132"/>
                  </a:cubicBezTo>
                  <a:cubicBezTo>
                    <a:pt x="2611" y="4487"/>
                    <a:pt x="605" y="4033"/>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3" name="Google Shape;1153;p14"/>
            <p:cNvSpPr/>
            <p:nvPr/>
          </p:nvSpPr>
          <p:spPr>
            <a:xfrm>
              <a:off x="5430225" y="2467725"/>
              <a:ext cx="313275" cy="596050"/>
            </a:xfrm>
            <a:custGeom>
              <a:avLst/>
              <a:gdLst/>
              <a:ahLst/>
              <a:cxnLst/>
              <a:rect l="l" t="t" r="r" b="b"/>
              <a:pathLst>
                <a:path w="12531" h="23842" extrusionOk="0">
                  <a:moveTo>
                    <a:pt x="61" y="1"/>
                  </a:moveTo>
                  <a:lnTo>
                    <a:pt x="0" y="11"/>
                  </a:lnTo>
                  <a:cubicBezTo>
                    <a:pt x="515" y="4083"/>
                    <a:pt x="2712" y="4658"/>
                    <a:pt x="5494" y="5374"/>
                  </a:cubicBezTo>
                  <a:cubicBezTo>
                    <a:pt x="6382" y="5585"/>
                    <a:pt x="7269" y="5847"/>
                    <a:pt x="8126" y="6160"/>
                  </a:cubicBezTo>
                  <a:cubicBezTo>
                    <a:pt x="10898" y="7188"/>
                    <a:pt x="12289" y="9466"/>
                    <a:pt x="12380" y="13136"/>
                  </a:cubicBezTo>
                  <a:cubicBezTo>
                    <a:pt x="12470" y="16241"/>
                    <a:pt x="11613" y="19658"/>
                    <a:pt x="10928" y="22410"/>
                  </a:cubicBezTo>
                  <a:cubicBezTo>
                    <a:pt x="10797" y="22914"/>
                    <a:pt x="10686" y="23388"/>
                    <a:pt x="10575" y="23832"/>
                  </a:cubicBezTo>
                  <a:lnTo>
                    <a:pt x="10636" y="23842"/>
                  </a:lnTo>
                  <a:cubicBezTo>
                    <a:pt x="10747" y="23408"/>
                    <a:pt x="10867" y="22934"/>
                    <a:pt x="10988" y="22420"/>
                  </a:cubicBezTo>
                  <a:cubicBezTo>
                    <a:pt x="11674" y="19678"/>
                    <a:pt x="12531" y="16251"/>
                    <a:pt x="12450" y="13136"/>
                  </a:cubicBezTo>
                  <a:cubicBezTo>
                    <a:pt x="12410" y="11442"/>
                    <a:pt x="12067" y="10011"/>
                    <a:pt x="11462" y="8892"/>
                  </a:cubicBezTo>
                  <a:cubicBezTo>
                    <a:pt x="10747" y="7591"/>
                    <a:pt x="9638" y="6654"/>
                    <a:pt x="8156" y="6099"/>
                  </a:cubicBezTo>
                  <a:cubicBezTo>
                    <a:pt x="7289" y="5787"/>
                    <a:pt x="6402" y="5525"/>
                    <a:pt x="5505" y="5313"/>
                  </a:cubicBezTo>
                  <a:cubicBezTo>
                    <a:pt x="2752" y="4597"/>
                    <a:pt x="565" y="4033"/>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4" name="Google Shape;1154;p14"/>
            <p:cNvSpPr/>
            <p:nvPr/>
          </p:nvSpPr>
          <p:spPr>
            <a:xfrm>
              <a:off x="5374275" y="2451350"/>
              <a:ext cx="371750" cy="621000"/>
            </a:xfrm>
            <a:custGeom>
              <a:avLst/>
              <a:gdLst/>
              <a:ahLst/>
              <a:cxnLst/>
              <a:rect l="l" t="t" r="r" b="b"/>
              <a:pathLst>
                <a:path w="14870" h="24840" extrusionOk="0">
                  <a:moveTo>
                    <a:pt x="61" y="0"/>
                  </a:moveTo>
                  <a:lnTo>
                    <a:pt x="0" y="10"/>
                  </a:lnTo>
                  <a:cubicBezTo>
                    <a:pt x="484" y="4144"/>
                    <a:pt x="2722" y="4769"/>
                    <a:pt x="5565" y="5555"/>
                  </a:cubicBezTo>
                  <a:cubicBezTo>
                    <a:pt x="6503" y="5797"/>
                    <a:pt x="7430" y="6089"/>
                    <a:pt x="8337" y="6442"/>
                  </a:cubicBezTo>
                  <a:cubicBezTo>
                    <a:pt x="14799" y="9023"/>
                    <a:pt x="12491" y="18105"/>
                    <a:pt x="11120" y="23529"/>
                  </a:cubicBezTo>
                  <a:cubicBezTo>
                    <a:pt x="10999" y="23993"/>
                    <a:pt x="10888" y="24416"/>
                    <a:pt x="10797" y="24819"/>
                  </a:cubicBezTo>
                  <a:lnTo>
                    <a:pt x="10857" y="24839"/>
                  </a:lnTo>
                  <a:cubicBezTo>
                    <a:pt x="10958" y="24436"/>
                    <a:pt x="11059" y="24003"/>
                    <a:pt x="11170" y="23549"/>
                  </a:cubicBezTo>
                  <a:cubicBezTo>
                    <a:pt x="12551" y="18105"/>
                    <a:pt x="14870" y="8992"/>
                    <a:pt x="8347" y="6381"/>
                  </a:cubicBezTo>
                  <a:cubicBezTo>
                    <a:pt x="7440" y="6039"/>
                    <a:pt x="6513" y="5736"/>
                    <a:pt x="5575" y="5494"/>
                  </a:cubicBezTo>
                  <a:cubicBezTo>
                    <a:pt x="2763" y="4718"/>
                    <a:pt x="535" y="4093"/>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5" name="Google Shape;1155;p14"/>
            <p:cNvSpPr/>
            <p:nvPr/>
          </p:nvSpPr>
          <p:spPr>
            <a:xfrm>
              <a:off x="5318075" y="2433950"/>
              <a:ext cx="327150" cy="647225"/>
            </a:xfrm>
            <a:custGeom>
              <a:avLst/>
              <a:gdLst/>
              <a:ahLst/>
              <a:cxnLst/>
              <a:rect l="l" t="t" r="r" b="b"/>
              <a:pathLst>
                <a:path w="13086" h="25889" extrusionOk="0">
                  <a:moveTo>
                    <a:pt x="61" y="1"/>
                  </a:moveTo>
                  <a:lnTo>
                    <a:pt x="0" y="11"/>
                  </a:lnTo>
                  <a:cubicBezTo>
                    <a:pt x="454" y="4154"/>
                    <a:pt x="2732" y="4860"/>
                    <a:pt x="5615" y="5737"/>
                  </a:cubicBezTo>
                  <a:cubicBezTo>
                    <a:pt x="6603" y="6019"/>
                    <a:pt x="7581" y="6362"/>
                    <a:pt x="8519" y="6765"/>
                  </a:cubicBezTo>
                  <a:cubicBezTo>
                    <a:pt x="11442" y="8065"/>
                    <a:pt x="12894" y="10636"/>
                    <a:pt x="12964" y="14618"/>
                  </a:cubicBezTo>
                  <a:cubicBezTo>
                    <a:pt x="13025" y="17995"/>
                    <a:pt x="12077" y="21664"/>
                    <a:pt x="11321" y="24608"/>
                  </a:cubicBezTo>
                  <a:cubicBezTo>
                    <a:pt x="11200" y="25051"/>
                    <a:pt x="11089" y="25475"/>
                    <a:pt x="10999" y="25868"/>
                  </a:cubicBezTo>
                  <a:lnTo>
                    <a:pt x="11059" y="25888"/>
                  </a:lnTo>
                  <a:cubicBezTo>
                    <a:pt x="11160" y="25485"/>
                    <a:pt x="11261" y="25062"/>
                    <a:pt x="11382" y="24628"/>
                  </a:cubicBezTo>
                  <a:cubicBezTo>
                    <a:pt x="12138" y="21674"/>
                    <a:pt x="13085" y="17995"/>
                    <a:pt x="13035" y="14618"/>
                  </a:cubicBezTo>
                  <a:cubicBezTo>
                    <a:pt x="12995" y="12783"/>
                    <a:pt x="12662" y="11221"/>
                    <a:pt x="12027" y="9961"/>
                  </a:cubicBezTo>
                  <a:cubicBezTo>
                    <a:pt x="11281" y="8499"/>
                    <a:pt x="10111" y="7410"/>
                    <a:pt x="8549" y="6715"/>
                  </a:cubicBezTo>
                  <a:cubicBezTo>
                    <a:pt x="7601" y="6311"/>
                    <a:pt x="6624" y="5958"/>
                    <a:pt x="5636" y="5676"/>
                  </a:cubicBezTo>
                  <a:cubicBezTo>
                    <a:pt x="2773" y="4799"/>
                    <a:pt x="504" y="4104"/>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6" name="Google Shape;1156;p14"/>
            <p:cNvSpPr/>
            <p:nvPr/>
          </p:nvSpPr>
          <p:spPr>
            <a:xfrm>
              <a:off x="5261875" y="2415800"/>
              <a:ext cx="333450" cy="674700"/>
            </a:xfrm>
            <a:custGeom>
              <a:avLst/>
              <a:gdLst/>
              <a:ahLst/>
              <a:cxnLst/>
              <a:rect l="l" t="t" r="r" b="b"/>
              <a:pathLst>
                <a:path w="13338" h="26988" extrusionOk="0">
                  <a:moveTo>
                    <a:pt x="61" y="1"/>
                  </a:moveTo>
                  <a:lnTo>
                    <a:pt x="0" y="11"/>
                  </a:lnTo>
                  <a:cubicBezTo>
                    <a:pt x="202" y="1926"/>
                    <a:pt x="807" y="3257"/>
                    <a:pt x="1926" y="4195"/>
                  </a:cubicBezTo>
                  <a:cubicBezTo>
                    <a:pt x="2934" y="5031"/>
                    <a:pt x="4275" y="5475"/>
                    <a:pt x="5696" y="5959"/>
                  </a:cubicBezTo>
                  <a:cubicBezTo>
                    <a:pt x="6724" y="6271"/>
                    <a:pt x="7722" y="6664"/>
                    <a:pt x="8700" y="7108"/>
                  </a:cubicBezTo>
                  <a:cubicBezTo>
                    <a:pt x="11694" y="8560"/>
                    <a:pt x="13176" y="11261"/>
                    <a:pt x="13226" y="15394"/>
                  </a:cubicBezTo>
                  <a:cubicBezTo>
                    <a:pt x="13277" y="18892"/>
                    <a:pt x="12279" y="22693"/>
                    <a:pt x="11482" y="25757"/>
                  </a:cubicBezTo>
                  <a:cubicBezTo>
                    <a:pt x="11372" y="26181"/>
                    <a:pt x="11261" y="26584"/>
                    <a:pt x="11160" y="26967"/>
                  </a:cubicBezTo>
                  <a:lnTo>
                    <a:pt x="11230" y="26987"/>
                  </a:lnTo>
                  <a:cubicBezTo>
                    <a:pt x="11321" y="26604"/>
                    <a:pt x="11432" y="26191"/>
                    <a:pt x="11543" y="25767"/>
                  </a:cubicBezTo>
                  <a:cubicBezTo>
                    <a:pt x="12339" y="22713"/>
                    <a:pt x="13337" y="18902"/>
                    <a:pt x="13297" y="15394"/>
                  </a:cubicBezTo>
                  <a:cubicBezTo>
                    <a:pt x="13247" y="11241"/>
                    <a:pt x="11755" y="8509"/>
                    <a:pt x="8730" y="7057"/>
                  </a:cubicBezTo>
                  <a:cubicBezTo>
                    <a:pt x="7753" y="6604"/>
                    <a:pt x="6744" y="6221"/>
                    <a:pt x="5716" y="5898"/>
                  </a:cubicBezTo>
                  <a:cubicBezTo>
                    <a:pt x="2793" y="4920"/>
                    <a:pt x="484" y="4144"/>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7" name="Google Shape;1157;p14"/>
            <p:cNvSpPr/>
            <p:nvPr/>
          </p:nvSpPr>
          <p:spPr>
            <a:xfrm>
              <a:off x="5205675" y="2397425"/>
              <a:ext cx="338725" cy="702900"/>
            </a:xfrm>
            <a:custGeom>
              <a:avLst/>
              <a:gdLst/>
              <a:ahLst/>
              <a:cxnLst/>
              <a:rect l="l" t="t" r="r" b="b"/>
              <a:pathLst>
                <a:path w="13549" h="28116" extrusionOk="0">
                  <a:moveTo>
                    <a:pt x="0" y="0"/>
                  </a:moveTo>
                  <a:cubicBezTo>
                    <a:pt x="383" y="4254"/>
                    <a:pt x="2904" y="5161"/>
                    <a:pt x="5827" y="6210"/>
                  </a:cubicBezTo>
                  <a:cubicBezTo>
                    <a:pt x="6865" y="6563"/>
                    <a:pt x="7874" y="6976"/>
                    <a:pt x="8861" y="7460"/>
                  </a:cubicBezTo>
                  <a:cubicBezTo>
                    <a:pt x="11946" y="9012"/>
                    <a:pt x="13448" y="11885"/>
                    <a:pt x="13468" y="16220"/>
                  </a:cubicBezTo>
                  <a:cubicBezTo>
                    <a:pt x="13489" y="19900"/>
                    <a:pt x="12440" y="23831"/>
                    <a:pt x="11593" y="26996"/>
                  </a:cubicBezTo>
                  <a:cubicBezTo>
                    <a:pt x="11493" y="27379"/>
                    <a:pt x="11392" y="27752"/>
                    <a:pt x="11301" y="28105"/>
                  </a:cubicBezTo>
                  <a:lnTo>
                    <a:pt x="11361" y="28115"/>
                  </a:lnTo>
                  <a:cubicBezTo>
                    <a:pt x="11452" y="27763"/>
                    <a:pt x="11553" y="27390"/>
                    <a:pt x="11664" y="27017"/>
                  </a:cubicBezTo>
                  <a:cubicBezTo>
                    <a:pt x="12501" y="23851"/>
                    <a:pt x="13549" y="19910"/>
                    <a:pt x="13529" y="16230"/>
                  </a:cubicBezTo>
                  <a:cubicBezTo>
                    <a:pt x="13519" y="14224"/>
                    <a:pt x="13186" y="12500"/>
                    <a:pt x="12521" y="11109"/>
                  </a:cubicBezTo>
                  <a:cubicBezTo>
                    <a:pt x="11775" y="9496"/>
                    <a:pt x="10495" y="8186"/>
                    <a:pt x="8892" y="7409"/>
                  </a:cubicBezTo>
                  <a:cubicBezTo>
                    <a:pt x="7904" y="6926"/>
                    <a:pt x="6886" y="6512"/>
                    <a:pt x="5847" y="6159"/>
                  </a:cubicBezTo>
                  <a:cubicBezTo>
                    <a:pt x="2944" y="5111"/>
                    <a:pt x="434" y="4214"/>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8" name="Google Shape;1158;p14"/>
            <p:cNvSpPr/>
            <p:nvPr/>
          </p:nvSpPr>
          <p:spPr>
            <a:xfrm>
              <a:off x="5149225" y="2378250"/>
              <a:ext cx="403750" cy="732650"/>
            </a:xfrm>
            <a:custGeom>
              <a:avLst/>
              <a:gdLst/>
              <a:ahLst/>
              <a:cxnLst/>
              <a:rect l="l" t="t" r="r" b="b"/>
              <a:pathLst>
                <a:path w="16150" h="29306" extrusionOk="0">
                  <a:moveTo>
                    <a:pt x="0" y="1"/>
                  </a:moveTo>
                  <a:cubicBezTo>
                    <a:pt x="333" y="4285"/>
                    <a:pt x="2893" y="5283"/>
                    <a:pt x="5857" y="6453"/>
                  </a:cubicBezTo>
                  <a:cubicBezTo>
                    <a:pt x="6896" y="6856"/>
                    <a:pt x="7954" y="7269"/>
                    <a:pt x="9013" y="7854"/>
                  </a:cubicBezTo>
                  <a:cubicBezTo>
                    <a:pt x="16150" y="11795"/>
                    <a:pt x="13468" y="21695"/>
                    <a:pt x="11694" y="28247"/>
                  </a:cubicBezTo>
                  <a:lnTo>
                    <a:pt x="11422" y="29286"/>
                  </a:lnTo>
                  <a:lnTo>
                    <a:pt x="11482" y="29306"/>
                  </a:lnTo>
                  <a:lnTo>
                    <a:pt x="11755" y="28277"/>
                  </a:lnTo>
                  <a:cubicBezTo>
                    <a:pt x="12642" y="24991"/>
                    <a:pt x="13751" y="20898"/>
                    <a:pt x="13751" y="17098"/>
                  </a:cubicBezTo>
                  <a:cubicBezTo>
                    <a:pt x="13751" y="12592"/>
                    <a:pt x="12208" y="9557"/>
                    <a:pt x="9043" y="7803"/>
                  </a:cubicBezTo>
                  <a:cubicBezTo>
                    <a:pt x="7984" y="7219"/>
                    <a:pt x="6916" y="6805"/>
                    <a:pt x="5887" y="6402"/>
                  </a:cubicBezTo>
                  <a:cubicBezTo>
                    <a:pt x="2934" y="5243"/>
                    <a:pt x="393" y="4245"/>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9" name="Google Shape;1159;p14"/>
            <p:cNvSpPr/>
            <p:nvPr/>
          </p:nvSpPr>
          <p:spPr>
            <a:xfrm>
              <a:off x="5091000" y="2359100"/>
              <a:ext cx="350850" cy="762650"/>
            </a:xfrm>
            <a:custGeom>
              <a:avLst/>
              <a:gdLst/>
              <a:ahLst/>
              <a:cxnLst/>
              <a:rect l="l" t="t" r="r" b="b"/>
              <a:pathLst>
                <a:path w="14034" h="30506" extrusionOk="0">
                  <a:moveTo>
                    <a:pt x="61" y="1"/>
                  </a:moveTo>
                  <a:cubicBezTo>
                    <a:pt x="1" y="1916"/>
                    <a:pt x="605" y="3398"/>
                    <a:pt x="1886" y="4537"/>
                  </a:cubicBezTo>
                  <a:cubicBezTo>
                    <a:pt x="3035" y="5545"/>
                    <a:pt x="4547" y="6170"/>
                    <a:pt x="6150" y="6825"/>
                  </a:cubicBezTo>
                  <a:cubicBezTo>
                    <a:pt x="7188" y="7249"/>
                    <a:pt x="8257" y="7692"/>
                    <a:pt x="9214" y="8237"/>
                  </a:cubicBezTo>
                  <a:cubicBezTo>
                    <a:pt x="12440" y="10112"/>
                    <a:pt x="13983" y="13297"/>
                    <a:pt x="13952" y="17975"/>
                  </a:cubicBezTo>
                  <a:cubicBezTo>
                    <a:pt x="13922" y="21937"/>
                    <a:pt x="12763" y="26160"/>
                    <a:pt x="11825" y="29568"/>
                  </a:cubicBezTo>
                  <a:lnTo>
                    <a:pt x="11573" y="30485"/>
                  </a:lnTo>
                  <a:lnTo>
                    <a:pt x="11634" y="30505"/>
                  </a:lnTo>
                  <a:lnTo>
                    <a:pt x="11886" y="29588"/>
                  </a:lnTo>
                  <a:cubicBezTo>
                    <a:pt x="12823" y="26191"/>
                    <a:pt x="13993" y="21957"/>
                    <a:pt x="14023" y="17975"/>
                  </a:cubicBezTo>
                  <a:cubicBezTo>
                    <a:pt x="14033" y="15818"/>
                    <a:pt x="13700" y="13942"/>
                    <a:pt x="13025" y="12390"/>
                  </a:cubicBezTo>
                  <a:cubicBezTo>
                    <a:pt x="12249" y="10616"/>
                    <a:pt x="10928" y="9144"/>
                    <a:pt x="9245" y="8196"/>
                  </a:cubicBezTo>
                  <a:cubicBezTo>
                    <a:pt x="8287" y="7642"/>
                    <a:pt x="7218" y="7198"/>
                    <a:pt x="6180" y="6775"/>
                  </a:cubicBezTo>
                  <a:cubicBezTo>
                    <a:pt x="3005" y="5475"/>
                    <a:pt x="1" y="4245"/>
                    <a:pt x="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0" name="Google Shape;1160;p14"/>
            <p:cNvSpPr/>
            <p:nvPr/>
          </p:nvSpPr>
          <p:spPr>
            <a:xfrm>
              <a:off x="5035550" y="2339450"/>
              <a:ext cx="420150" cy="793875"/>
            </a:xfrm>
            <a:custGeom>
              <a:avLst/>
              <a:gdLst/>
              <a:ahLst/>
              <a:cxnLst/>
              <a:rect l="l" t="t" r="r" b="b"/>
              <a:pathLst>
                <a:path w="16806" h="31755" extrusionOk="0">
                  <a:moveTo>
                    <a:pt x="1" y="0"/>
                  </a:moveTo>
                  <a:cubicBezTo>
                    <a:pt x="253" y="4416"/>
                    <a:pt x="2934" y="5626"/>
                    <a:pt x="6029" y="7027"/>
                  </a:cubicBezTo>
                  <a:cubicBezTo>
                    <a:pt x="7108" y="7501"/>
                    <a:pt x="8207" y="7995"/>
                    <a:pt x="9275" y="8660"/>
                  </a:cubicBezTo>
                  <a:cubicBezTo>
                    <a:pt x="16735" y="13277"/>
                    <a:pt x="13771" y="23882"/>
                    <a:pt x="11805" y="30898"/>
                  </a:cubicBezTo>
                  <a:cubicBezTo>
                    <a:pt x="11725" y="31180"/>
                    <a:pt x="11644" y="31463"/>
                    <a:pt x="11574" y="31735"/>
                  </a:cubicBezTo>
                  <a:lnTo>
                    <a:pt x="11634" y="31755"/>
                  </a:lnTo>
                  <a:cubicBezTo>
                    <a:pt x="11705" y="31483"/>
                    <a:pt x="11785" y="31200"/>
                    <a:pt x="11866" y="30918"/>
                  </a:cubicBezTo>
                  <a:cubicBezTo>
                    <a:pt x="13832" y="23882"/>
                    <a:pt x="16806" y="13247"/>
                    <a:pt x="9305" y="8609"/>
                  </a:cubicBezTo>
                  <a:cubicBezTo>
                    <a:pt x="8237" y="7954"/>
                    <a:pt x="7128" y="7450"/>
                    <a:pt x="6059" y="6966"/>
                  </a:cubicBezTo>
                  <a:cubicBezTo>
                    <a:pt x="2975" y="5575"/>
                    <a:pt x="313" y="4376"/>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1" name="Google Shape;1161;p14"/>
            <p:cNvSpPr/>
            <p:nvPr/>
          </p:nvSpPr>
          <p:spPr>
            <a:xfrm>
              <a:off x="4975075" y="2319800"/>
              <a:ext cx="362925" cy="825625"/>
            </a:xfrm>
            <a:custGeom>
              <a:avLst/>
              <a:gdLst/>
              <a:ahLst/>
              <a:cxnLst/>
              <a:rect l="l" t="t" r="r" b="b"/>
              <a:pathLst>
                <a:path w="14517" h="33025" extrusionOk="0">
                  <a:moveTo>
                    <a:pt x="132" y="0"/>
                  </a:moveTo>
                  <a:cubicBezTo>
                    <a:pt x="51" y="1966"/>
                    <a:pt x="636" y="3518"/>
                    <a:pt x="1936" y="4768"/>
                  </a:cubicBezTo>
                  <a:cubicBezTo>
                    <a:pt x="3105" y="5867"/>
                    <a:pt x="4728" y="6643"/>
                    <a:pt x="6291" y="7379"/>
                  </a:cubicBezTo>
                  <a:cubicBezTo>
                    <a:pt x="7390" y="7903"/>
                    <a:pt x="8529" y="8438"/>
                    <a:pt x="9517" y="9093"/>
                  </a:cubicBezTo>
                  <a:cubicBezTo>
                    <a:pt x="12864" y="11321"/>
                    <a:pt x="14456" y="14829"/>
                    <a:pt x="14356" y="19819"/>
                  </a:cubicBezTo>
                  <a:cubicBezTo>
                    <a:pt x="14275" y="24073"/>
                    <a:pt x="12985" y="28609"/>
                    <a:pt x="11946" y="32259"/>
                  </a:cubicBezTo>
                  <a:lnTo>
                    <a:pt x="11735" y="33005"/>
                  </a:lnTo>
                  <a:lnTo>
                    <a:pt x="11795" y="33025"/>
                  </a:lnTo>
                  <a:lnTo>
                    <a:pt x="12017" y="32279"/>
                  </a:lnTo>
                  <a:cubicBezTo>
                    <a:pt x="13045" y="28630"/>
                    <a:pt x="14345" y="24093"/>
                    <a:pt x="14426" y="19819"/>
                  </a:cubicBezTo>
                  <a:cubicBezTo>
                    <a:pt x="14517" y="14809"/>
                    <a:pt x="12924" y="11281"/>
                    <a:pt x="9547" y="9043"/>
                  </a:cubicBezTo>
                  <a:cubicBezTo>
                    <a:pt x="8559" y="8387"/>
                    <a:pt x="7420" y="7843"/>
                    <a:pt x="6321" y="7319"/>
                  </a:cubicBezTo>
                  <a:cubicBezTo>
                    <a:pt x="3065" y="5787"/>
                    <a:pt x="0" y="4335"/>
                    <a:pt x="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2" name="Google Shape;1162;p14"/>
            <p:cNvSpPr/>
            <p:nvPr/>
          </p:nvSpPr>
          <p:spPr>
            <a:xfrm>
              <a:off x="4916600" y="2300125"/>
              <a:ext cx="436775" cy="857900"/>
            </a:xfrm>
            <a:custGeom>
              <a:avLst/>
              <a:gdLst/>
              <a:ahLst/>
              <a:cxnLst/>
              <a:rect l="l" t="t" r="r" b="b"/>
              <a:pathLst>
                <a:path w="17471" h="34316" extrusionOk="0">
                  <a:moveTo>
                    <a:pt x="182" y="1"/>
                  </a:moveTo>
                  <a:cubicBezTo>
                    <a:pt x="71" y="1987"/>
                    <a:pt x="666" y="3590"/>
                    <a:pt x="1987" y="4900"/>
                  </a:cubicBezTo>
                  <a:cubicBezTo>
                    <a:pt x="3176" y="6069"/>
                    <a:pt x="4819" y="6896"/>
                    <a:pt x="6422" y="7703"/>
                  </a:cubicBezTo>
                  <a:cubicBezTo>
                    <a:pt x="7531" y="8267"/>
                    <a:pt x="8670" y="8842"/>
                    <a:pt x="9658" y="9527"/>
                  </a:cubicBezTo>
                  <a:cubicBezTo>
                    <a:pt x="17400" y="14910"/>
                    <a:pt x="14124" y="26221"/>
                    <a:pt x="11957" y="33701"/>
                  </a:cubicBezTo>
                  <a:lnTo>
                    <a:pt x="11775" y="34296"/>
                  </a:lnTo>
                  <a:lnTo>
                    <a:pt x="11836" y="34316"/>
                  </a:lnTo>
                  <a:lnTo>
                    <a:pt x="12017" y="33711"/>
                  </a:lnTo>
                  <a:cubicBezTo>
                    <a:pt x="14194" y="26211"/>
                    <a:pt x="17471" y="14880"/>
                    <a:pt x="9698" y="9477"/>
                  </a:cubicBezTo>
                  <a:cubicBezTo>
                    <a:pt x="8700" y="8781"/>
                    <a:pt x="7561" y="8207"/>
                    <a:pt x="6442" y="7642"/>
                  </a:cubicBezTo>
                  <a:cubicBezTo>
                    <a:pt x="3136" y="5969"/>
                    <a:pt x="1" y="4386"/>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3" name="Google Shape;1163;p14"/>
            <p:cNvSpPr/>
            <p:nvPr/>
          </p:nvSpPr>
          <p:spPr>
            <a:xfrm>
              <a:off x="4857625" y="2280725"/>
              <a:ext cx="372775" cy="890425"/>
            </a:xfrm>
            <a:custGeom>
              <a:avLst/>
              <a:gdLst/>
              <a:ahLst/>
              <a:cxnLst/>
              <a:rect l="l" t="t" r="r" b="b"/>
              <a:pathLst>
                <a:path w="14911" h="35617" extrusionOk="0">
                  <a:moveTo>
                    <a:pt x="233" y="1"/>
                  </a:moveTo>
                  <a:cubicBezTo>
                    <a:pt x="92" y="2007"/>
                    <a:pt x="676" y="3650"/>
                    <a:pt x="2007" y="5021"/>
                  </a:cubicBezTo>
                  <a:cubicBezTo>
                    <a:pt x="3186" y="6231"/>
                    <a:pt x="4850" y="7128"/>
                    <a:pt x="6453" y="7995"/>
                  </a:cubicBezTo>
                  <a:cubicBezTo>
                    <a:pt x="7592" y="8600"/>
                    <a:pt x="8771" y="9235"/>
                    <a:pt x="9779" y="9991"/>
                  </a:cubicBezTo>
                  <a:cubicBezTo>
                    <a:pt x="13247" y="12561"/>
                    <a:pt x="14850" y="16432"/>
                    <a:pt x="14668" y="21805"/>
                  </a:cubicBezTo>
                  <a:cubicBezTo>
                    <a:pt x="14517" y="26392"/>
                    <a:pt x="13076" y="31261"/>
                    <a:pt x="11926" y="35172"/>
                  </a:cubicBezTo>
                  <a:lnTo>
                    <a:pt x="11795" y="35606"/>
                  </a:lnTo>
                  <a:lnTo>
                    <a:pt x="11856" y="35616"/>
                  </a:lnTo>
                  <a:lnTo>
                    <a:pt x="11977" y="35183"/>
                  </a:lnTo>
                  <a:cubicBezTo>
                    <a:pt x="13136" y="31271"/>
                    <a:pt x="14578" y="26402"/>
                    <a:pt x="14729" y="21805"/>
                  </a:cubicBezTo>
                  <a:cubicBezTo>
                    <a:pt x="14910" y="16412"/>
                    <a:pt x="13307" y="12521"/>
                    <a:pt x="9820" y="9940"/>
                  </a:cubicBezTo>
                  <a:cubicBezTo>
                    <a:pt x="8801" y="9184"/>
                    <a:pt x="7622" y="8549"/>
                    <a:pt x="6483" y="7934"/>
                  </a:cubicBezTo>
                  <a:cubicBezTo>
                    <a:pt x="3146" y="6140"/>
                    <a:pt x="1" y="4436"/>
                    <a:pt x="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4" name="Google Shape;1164;p14"/>
            <p:cNvSpPr/>
            <p:nvPr/>
          </p:nvSpPr>
          <p:spPr>
            <a:xfrm>
              <a:off x="4798150" y="2261075"/>
              <a:ext cx="377550" cy="923925"/>
            </a:xfrm>
            <a:custGeom>
              <a:avLst/>
              <a:gdLst/>
              <a:ahLst/>
              <a:cxnLst/>
              <a:rect l="l" t="t" r="r" b="b"/>
              <a:pathLst>
                <a:path w="15102" h="36957" extrusionOk="0">
                  <a:moveTo>
                    <a:pt x="293" y="0"/>
                  </a:moveTo>
                  <a:cubicBezTo>
                    <a:pt x="132" y="2047"/>
                    <a:pt x="706" y="3740"/>
                    <a:pt x="2057" y="5172"/>
                  </a:cubicBezTo>
                  <a:cubicBezTo>
                    <a:pt x="3247" y="6442"/>
                    <a:pt x="4930" y="7400"/>
                    <a:pt x="6553" y="8327"/>
                  </a:cubicBezTo>
                  <a:cubicBezTo>
                    <a:pt x="7702" y="8982"/>
                    <a:pt x="8892" y="9658"/>
                    <a:pt x="9900" y="10444"/>
                  </a:cubicBezTo>
                  <a:cubicBezTo>
                    <a:pt x="13438" y="13176"/>
                    <a:pt x="15041" y="17228"/>
                    <a:pt x="14799" y="22813"/>
                  </a:cubicBezTo>
                  <a:cubicBezTo>
                    <a:pt x="14608" y="27581"/>
                    <a:pt x="13096" y="32612"/>
                    <a:pt x="11876" y="36644"/>
                  </a:cubicBezTo>
                  <a:lnTo>
                    <a:pt x="11785" y="36936"/>
                  </a:lnTo>
                  <a:lnTo>
                    <a:pt x="11846" y="36956"/>
                  </a:lnTo>
                  <a:lnTo>
                    <a:pt x="11926" y="36654"/>
                  </a:lnTo>
                  <a:cubicBezTo>
                    <a:pt x="13146" y="32612"/>
                    <a:pt x="14658" y="27581"/>
                    <a:pt x="14860" y="22813"/>
                  </a:cubicBezTo>
                  <a:cubicBezTo>
                    <a:pt x="15102" y="17198"/>
                    <a:pt x="13489" y="13136"/>
                    <a:pt x="9940" y="10394"/>
                  </a:cubicBezTo>
                  <a:cubicBezTo>
                    <a:pt x="8922" y="9607"/>
                    <a:pt x="7733" y="8922"/>
                    <a:pt x="6584" y="8267"/>
                  </a:cubicBezTo>
                  <a:cubicBezTo>
                    <a:pt x="3348" y="6432"/>
                    <a:pt x="1" y="4517"/>
                    <a:pt x="3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5" name="Google Shape;1165;p14"/>
            <p:cNvSpPr/>
            <p:nvPr/>
          </p:nvSpPr>
          <p:spPr>
            <a:xfrm>
              <a:off x="4736675" y="2242175"/>
              <a:ext cx="383075" cy="957200"/>
            </a:xfrm>
            <a:custGeom>
              <a:avLst/>
              <a:gdLst/>
              <a:ahLst/>
              <a:cxnLst/>
              <a:rect l="l" t="t" r="r" b="b"/>
              <a:pathLst>
                <a:path w="15323" h="38288" extrusionOk="0">
                  <a:moveTo>
                    <a:pt x="423" y="0"/>
                  </a:moveTo>
                  <a:cubicBezTo>
                    <a:pt x="0" y="4617"/>
                    <a:pt x="3407" y="6664"/>
                    <a:pt x="6684" y="8639"/>
                  </a:cubicBezTo>
                  <a:cubicBezTo>
                    <a:pt x="7843" y="9345"/>
                    <a:pt x="9053" y="10071"/>
                    <a:pt x="10071" y="10898"/>
                  </a:cubicBezTo>
                  <a:cubicBezTo>
                    <a:pt x="13649" y="13821"/>
                    <a:pt x="15252" y="18045"/>
                    <a:pt x="14970" y="23821"/>
                  </a:cubicBezTo>
                  <a:cubicBezTo>
                    <a:pt x="14728" y="28741"/>
                    <a:pt x="13135" y="33932"/>
                    <a:pt x="11865" y="38096"/>
                  </a:cubicBezTo>
                  <a:lnTo>
                    <a:pt x="11815" y="38267"/>
                  </a:lnTo>
                  <a:lnTo>
                    <a:pt x="11875" y="38287"/>
                  </a:lnTo>
                  <a:lnTo>
                    <a:pt x="11926" y="38116"/>
                  </a:lnTo>
                  <a:cubicBezTo>
                    <a:pt x="13206" y="33942"/>
                    <a:pt x="14789" y="28751"/>
                    <a:pt x="15031" y="23821"/>
                  </a:cubicBezTo>
                  <a:cubicBezTo>
                    <a:pt x="15323" y="18025"/>
                    <a:pt x="13710" y="13781"/>
                    <a:pt x="10121" y="10847"/>
                  </a:cubicBezTo>
                  <a:cubicBezTo>
                    <a:pt x="9093" y="10010"/>
                    <a:pt x="7883" y="9285"/>
                    <a:pt x="6714" y="8579"/>
                  </a:cubicBezTo>
                  <a:cubicBezTo>
                    <a:pt x="3448" y="6613"/>
                    <a:pt x="71" y="4577"/>
                    <a:pt x="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6" name="Google Shape;1166;p14"/>
            <p:cNvSpPr/>
            <p:nvPr/>
          </p:nvSpPr>
          <p:spPr>
            <a:xfrm>
              <a:off x="4673900" y="2223275"/>
              <a:ext cx="388650" cy="991200"/>
            </a:xfrm>
            <a:custGeom>
              <a:avLst/>
              <a:gdLst/>
              <a:ahLst/>
              <a:cxnLst/>
              <a:rect l="l" t="t" r="r" b="b"/>
              <a:pathLst>
                <a:path w="15546" h="39648" extrusionOk="0">
                  <a:moveTo>
                    <a:pt x="586" y="0"/>
                  </a:moveTo>
                  <a:lnTo>
                    <a:pt x="586" y="0"/>
                  </a:lnTo>
                  <a:cubicBezTo>
                    <a:pt x="1" y="4658"/>
                    <a:pt x="3509" y="6885"/>
                    <a:pt x="6896" y="9033"/>
                  </a:cubicBezTo>
                  <a:cubicBezTo>
                    <a:pt x="8066" y="9779"/>
                    <a:pt x="9265" y="10545"/>
                    <a:pt x="10253" y="11381"/>
                  </a:cubicBezTo>
                  <a:cubicBezTo>
                    <a:pt x="13882" y="14476"/>
                    <a:pt x="15475" y="18892"/>
                    <a:pt x="15142" y="24870"/>
                  </a:cubicBezTo>
                  <a:cubicBezTo>
                    <a:pt x="14850" y="29991"/>
                    <a:pt x="13177" y="35333"/>
                    <a:pt x="11836" y="39628"/>
                  </a:cubicBezTo>
                  <a:lnTo>
                    <a:pt x="11896" y="39648"/>
                  </a:lnTo>
                  <a:cubicBezTo>
                    <a:pt x="13237" y="35343"/>
                    <a:pt x="14910" y="30001"/>
                    <a:pt x="15203" y="24880"/>
                  </a:cubicBezTo>
                  <a:cubicBezTo>
                    <a:pt x="15546" y="18871"/>
                    <a:pt x="13943" y="14436"/>
                    <a:pt x="10293" y="11341"/>
                  </a:cubicBezTo>
                  <a:cubicBezTo>
                    <a:pt x="9306" y="10494"/>
                    <a:pt x="8096" y="9728"/>
                    <a:pt x="6937" y="8982"/>
                  </a:cubicBezTo>
                  <a:cubicBezTo>
                    <a:pt x="3559" y="6835"/>
                    <a:pt x="72" y="4627"/>
                    <a:pt x="656" y="10"/>
                  </a:cubicBezTo>
                  <a:lnTo>
                    <a:pt x="5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67" name="Google Shape;1167;p14"/>
          <p:cNvGrpSpPr/>
          <p:nvPr/>
        </p:nvGrpSpPr>
        <p:grpSpPr>
          <a:xfrm>
            <a:off x="-7975" y="-7975"/>
            <a:ext cx="9159900" cy="5151475"/>
            <a:chOff x="-7975" y="-7975"/>
            <a:chExt cx="9159900" cy="5151475"/>
          </a:xfrm>
        </p:grpSpPr>
        <p:sp>
          <p:nvSpPr>
            <p:cNvPr id="1168" name="Google Shape;1168;p14"/>
            <p:cNvSpPr/>
            <p:nvPr/>
          </p:nvSpPr>
          <p:spPr>
            <a:xfrm>
              <a:off x="-7975" y="-7975"/>
              <a:ext cx="3669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9" name="Google Shape;1169;p14"/>
            <p:cNvSpPr/>
            <p:nvPr/>
          </p:nvSpPr>
          <p:spPr>
            <a:xfrm>
              <a:off x="8785025" y="-7975"/>
              <a:ext cx="3669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0" name="Google Shape;1170;p14"/>
            <p:cNvSpPr/>
            <p:nvPr/>
          </p:nvSpPr>
          <p:spPr>
            <a:xfrm rot="-5400000">
              <a:off x="4388550" y="-4401025"/>
              <a:ext cx="366900" cy="9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1" name="Google Shape;1171;p14"/>
            <p:cNvSpPr/>
            <p:nvPr/>
          </p:nvSpPr>
          <p:spPr>
            <a:xfrm rot="-5400000">
              <a:off x="4388550" y="383550"/>
              <a:ext cx="366900" cy="9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72" name="Google Shape;1172;p14"/>
          <p:cNvSpPr/>
          <p:nvPr/>
        </p:nvSpPr>
        <p:spPr>
          <a:xfrm>
            <a:off x="363950" y="370825"/>
            <a:ext cx="8419200" cy="4408800"/>
          </a:xfrm>
          <a:prstGeom prst="rect">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3" name="Google Shape;1173;p14"/>
          <p:cNvSpPr txBox="1">
            <a:spLocks noGrp="1"/>
          </p:cNvSpPr>
          <p:nvPr>
            <p:ph type="title"/>
          </p:nvPr>
        </p:nvSpPr>
        <p:spPr>
          <a:xfrm>
            <a:off x="1043725" y="1545225"/>
            <a:ext cx="3873900" cy="1221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4" name="Google Shape;1174;p14"/>
          <p:cNvSpPr txBox="1">
            <a:spLocks noGrp="1"/>
          </p:cNvSpPr>
          <p:nvPr>
            <p:ph type="subTitle" idx="1"/>
          </p:nvPr>
        </p:nvSpPr>
        <p:spPr>
          <a:xfrm>
            <a:off x="1043725" y="2766975"/>
            <a:ext cx="35757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175"/>
        <p:cNvGrpSpPr/>
        <p:nvPr/>
      </p:nvGrpSpPr>
      <p:grpSpPr>
        <a:xfrm>
          <a:off x="0" y="0"/>
          <a:ext cx="0" cy="0"/>
          <a:chOff x="0" y="0"/>
          <a:chExt cx="0" cy="0"/>
        </a:xfrm>
      </p:grpSpPr>
      <p:sp>
        <p:nvSpPr>
          <p:cNvPr id="1176" name="Google Shape;1176;p15"/>
          <p:cNvSpPr txBox="1">
            <a:spLocks noGrp="1"/>
          </p:cNvSpPr>
          <p:nvPr>
            <p:ph type="subTitle" idx="1"/>
          </p:nvPr>
        </p:nvSpPr>
        <p:spPr>
          <a:xfrm>
            <a:off x="2323825" y="1091325"/>
            <a:ext cx="5907900" cy="1313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2200"/>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endParaRPr/>
          </a:p>
        </p:txBody>
      </p:sp>
      <p:sp>
        <p:nvSpPr>
          <p:cNvPr id="1177" name="Google Shape;1177;p15"/>
          <p:cNvSpPr txBox="1">
            <a:spLocks noGrp="1"/>
          </p:cNvSpPr>
          <p:nvPr>
            <p:ph type="subTitle" idx="2"/>
          </p:nvPr>
        </p:nvSpPr>
        <p:spPr>
          <a:xfrm>
            <a:off x="5202450" y="2630838"/>
            <a:ext cx="3029400" cy="3450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1800"/>
              <a:buFont typeface="Bigshot One"/>
              <a:buNone/>
              <a:defRPr sz="2400">
                <a:latin typeface="Karla Regular"/>
                <a:ea typeface="Karla Regular"/>
                <a:cs typeface="Karla Regular"/>
                <a:sym typeface="Karla Regular"/>
              </a:defRPr>
            </a:lvl1pPr>
            <a:lvl2pPr lvl="1" rtl="0">
              <a:spcBef>
                <a:spcPts val="0"/>
              </a:spcBef>
              <a:spcAft>
                <a:spcPts val="0"/>
              </a:spcAft>
              <a:buSzPts val="1800"/>
              <a:buFont typeface="Bigshot One"/>
              <a:buNone/>
              <a:defRPr sz="1800">
                <a:latin typeface="Bigshot One"/>
                <a:ea typeface="Bigshot One"/>
                <a:cs typeface="Bigshot One"/>
                <a:sym typeface="Bigshot One"/>
              </a:defRPr>
            </a:lvl2pPr>
            <a:lvl3pPr lvl="2" rtl="0">
              <a:spcBef>
                <a:spcPts val="0"/>
              </a:spcBef>
              <a:spcAft>
                <a:spcPts val="0"/>
              </a:spcAft>
              <a:buSzPts val="1800"/>
              <a:buFont typeface="Bigshot One"/>
              <a:buNone/>
              <a:defRPr sz="1800">
                <a:latin typeface="Bigshot One"/>
                <a:ea typeface="Bigshot One"/>
                <a:cs typeface="Bigshot One"/>
                <a:sym typeface="Bigshot One"/>
              </a:defRPr>
            </a:lvl3pPr>
            <a:lvl4pPr lvl="3" rtl="0">
              <a:spcBef>
                <a:spcPts val="0"/>
              </a:spcBef>
              <a:spcAft>
                <a:spcPts val="0"/>
              </a:spcAft>
              <a:buSzPts val="1800"/>
              <a:buFont typeface="Bigshot One"/>
              <a:buNone/>
              <a:defRPr sz="1800">
                <a:latin typeface="Bigshot One"/>
                <a:ea typeface="Bigshot One"/>
                <a:cs typeface="Bigshot One"/>
                <a:sym typeface="Bigshot One"/>
              </a:defRPr>
            </a:lvl4pPr>
            <a:lvl5pPr lvl="4" rtl="0">
              <a:spcBef>
                <a:spcPts val="0"/>
              </a:spcBef>
              <a:spcAft>
                <a:spcPts val="0"/>
              </a:spcAft>
              <a:buSzPts val="1800"/>
              <a:buFont typeface="Bigshot One"/>
              <a:buNone/>
              <a:defRPr sz="1800">
                <a:latin typeface="Bigshot One"/>
                <a:ea typeface="Bigshot One"/>
                <a:cs typeface="Bigshot One"/>
                <a:sym typeface="Bigshot One"/>
              </a:defRPr>
            </a:lvl5pPr>
            <a:lvl6pPr lvl="5" rtl="0">
              <a:spcBef>
                <a:spcPts val="0"/>
              </a:spcBef>
              <a:spcAft>
                <a:spcPts val="0"/>
              </a:spcAft>
              <a:buSzPts val="1800"/>
              <a:buFont typeface="Bigshot One"/>
              <a:buNone/>
              <a:defRPr sz="1800">
                <a:latin typeface="Bigshot One"/>
                <a:ea typeface="Bigshot One"/>
                <a:cs typeface="Bigshot One"/>
                <a:sym typeface="Bigshot One"/>
              </a:defRPr>
            </a:lvl6pPr>
            <a:lvl7pPr lvl="6" rtl="0">
              <a:spcBef>
                <a:spcPts val="0"/>
              </a:spcBef>
              <a:spcAft>
                <a:spcPts val="0"/>
              </a:spcAft>
              <a:buSzPts val="1800"/>
              <a:buFont typeface="Bigshot One"/>
              <a:buNone/>
              <a:defRPr sz="1800">
                <a:latin typeface="Bigshot One"/>
                <a:ea typeface="Bigshot One"/>
                <a:cs typeface="Bigshot One"/>
                <a:sym typeface="Bigshot One"/>
              </a:defRPr>
            </a:lvl7pPr>
            <a:lvl8pPr lvl="7" rtl="0">
              <a:spcBef>
                <a:spcPts val="0"/>
              </a:spcBef>
              <a:spcAft>
                <a:spcPts val="0"/>
              </a:spcAft>
              <a:buSzPts val="1800"/>
              <a:buFont typeface="Bigshot One"/>
              <a:buNone/>
              <a:defRPr sz="1800">
                <a:latin typeface="Bigshot One"/>
                <a:ea typeface="Bigshot One"/>
                <a:cs typeface="Bigshot One"/>
                <a:sym typeface="Bigshot One"/>
              </a:defRPr>
            </a:lvl8pPr>
            <a:lvl9pPr lvl="8" rtl="0">
              <a:spcBef>
                <a:spcPts val="0"/>
              </a:spcBef>
              <a:spcAft>
                <a:spcPts val="0"/>
              </a:spcAft>
              <a:buSzPts val="1800"/>
              <a:buFont typeface="Bigshot One"/>
              <a:buNone/>
              <a:defRPr sz="1800">
                <a:latin typeface="Bigshot One"/>
                <a:ea typeface="Bigshot One"/>
                <a:cs typeface="Bigshot One"/>
                <a:sym typeface="Bigshot One"/>
              </a:defRPr>
            </a:lvl9pPr>
          </a:lstStyle>
          <a:p>
            <a:endParaRPr/>
          </a:p>
        </p:txBody>
      </p:sp>
      <p:grpSp>
        <p:nvGrpSpPr>
          <p:cNvPr id="1178" name="Google Shape;1178;p15"/>
          <p:cNvGrpSpPr/>
          <p:nvPr/>
        </p:nvGrpSpPr>
        <p:grpSpPr>
          <a:xfrm rot="2894271">
            <a:off x="-4685804" y="1508744"/>
            <a:ext cx="12419765" cy="3833594"/>
            <a:chOff x="4375275" y="1059950"/>
            <a:chExt cx="2438050" cy="752550"/>
          </a:xfrm>
        </p:grpSpPr>
        <p:sp>
          <p:nvSpPr>
            <p:cNvPr id="1179" name="Google Shape;1179;p15"/>
            <p:cNvSpPr/>
            <p:nvPr/>
          </p:nvSpPr>
          <p:spPr>
            <a:xfrm>
              <a:off x="4378050" y="1065775"/>
              <a:ext cx="2435275" cy="746725"/>
            </a:xfrm>
            <a:custGeom>
              <a:avLst/>
              <a:gdLst/>
              <a:ahLst/>
              <a:cxnLst/>
              <a:rect l="l" t="t" r="r" b="b"/>
              <a:pathLst>
                <a:path w="97411" h="29869" extrusionOk="0">
                  <a:moveTo>
                    <a:pt x="90663" y="20270"/>
                  </a:moveTo>
                  <a:cubicBezTo>
                    <a:pt x="90728" y="20270"/>
                    <a:pt x="90793" y="20271"/>
                    <a:pt x="90858" y="20272"/>
                  </a:cubicBezTo>
                  <a:cubicBezTo>
                    <a:pt x="94336" y="20352"/>
                    <a:pt x="96695" y="21885"/>
                    <a:pt x="97340" y="24475"/>
                  </a:cubicBezTo>
                  <a:cubicBezTo>
                    <a:pt x="93046" y="23316"/>
                    <a:pt x="88903" y="22358"/>
                    <a:pt x="84870" y="21592"/>
                  </a:cubicBezTo>
                  <a:cubicBezTo>
                    <a:pt x="86677" y="20723"/>
                    <a:pt x="88654" y="20270"/>
                    <a:pt x="90663" y="20270"/>
                  </a:cubicBezTo>
                  <a:close/>
                  <a:moveTo>
                    <a:pt x="73660" y="19999"/>
                  </a:moveTo>
                  <a:cubicBezTo>
                    <a:pt x="77239" y="20383"/>
                    <a:pt x="80909" y="20927"/>
                    <a:pt x="84648" y="21633"/>
                  </a:cubicBezTo>
                  <a:lnTo>
                    <a:pt x="84598" y="21653"/>
                  </a:lnTo>
                  <a:cubicBezTo>
                    <a:pt x="82612" y="22681"/>
                    <a:pt x="81261" y="24133"/>
                    <a:pt x="80788" y="25735"/>
                  </a:cubicBezTo>
                  <a:cubicBezTo>
                    <a:pt x="79961" y="25070"/>
                    <a:pt x="79134" y="24405"/>
                    <a:pt x="78318" y="23749"/>
                  </a:cubicBezTo>
                  <a:cubicBezTo>
                    <a:pt x="76755" y="22479"/>
                    <a:pt x="75203" y="21229"/>
                    <a:pt x="73660" y="19999"/>
                  </a:cubicBezTo>
                  <a:close/>
                  <a:moveTo>
                    <a:pt x="27059" y="40"/>
                  </a:moveTo>
                  <a:cubicBezTo>
                    <a:pt x="34972" y="40"/>
                    <a:pt x="42971" y="1808"/>
                    <a:pt x="50868" y="5352"/>
                  </a:cubicBezTo>
                  <a:cubicBezTo>
                    <a:pt x="59225" y="9102"/>
                    <a:pt x="66312" y="14263"/>
                    <a:pt x="73418" y="19899"/>
                  </a:cubicBezTo>
                  <a:cubicBezTo>
                    <a:pt x="71957" y="19747"/>
                    <a:pt x="70515" y="19616"/>
                    <a:pt x="69074" y="19516"/>
                  </a:cubicBezTo>
                  <a:cubicBezTo>
                    <a:pt x="66352" y="19327"/>
                    <a:pt x="63683" y="19233"/>
                    <a:pt x="61055" y="19233"/>
                  </a:cubicBezTo>
                  <a:cubicBezTo>
                    <a:pt x="53968" y="19233"/>
                    <a:pt x="47179" y="19920"/>
                    <a:pt x="40464" y="21310"/>
                  </a:cubicBezTo>
                  <a:cubicBezTo>
                    <a:pt x="35827" y="22268"/>
                    <a:pt x="31190" y="23497"/>
                    <a:pt x="26714" y="24697"/>
                  </a:cubicBezTo>
                  <a:cubicBezTo>
                    <a:pt x="18236" y="26955"/>
                    <a:pt x="9476" y="29284"/>
                    <a:pt x="464" y="29808"/>
                  </a:cubicBezTo>
                  <a:cubicBezTo>
                    <a:pt x="454" y="26965"/>
                    <a:pt x="373" y="24133"/>
                    <a:pt x="303" y="21391"/>
                  </a:cubicBezTo>
                  <a:cubicBezTo>
                    <a:pt x="182" y="16743"/>
                    <a:pt x="61" y="11955"/>
                    <a:pt x="252" y="7116"/>
                  </a:cubicBezTo>
                  <a:cubicBezTo>
                    <a:pt x="8879" y="2403"/>
                    <a:pt x="17911" y="40"/>
                    <a:pt x="27059" y="40"/>
                  </a:cubicBezTo>
                  <a:close/>
                  <a:moveTo>
                    <a:pt x="27097" y="0"/>
                  </a:moveTo>
                  <a:cubicBezTo>
                    <a:pt x="26509" y="0"/>
                    <a:pt x="25921" y="10"/>
                    <a:pt x="25333" y="29"/>
                  </a:cubicBezTo>
                  <a:cubicBezTo>
                    <a:pt x="16694" y="312"/>
                    <a:pt x="8236" y="2681"/>
                    <a:pt x="202" y="7066"/>
                  </a:cubicBezTo>
                  <a:lnTo>
                    <a:pt x="192" y="7076"/>
                  </a:lnTo>
                  <a:lnTo>
                    <a:pt x="192" y="7096"/>
                  </a:lnTo>
                  <a:cubicBezTo>
                    <a:pt x="0" y="11935"/>
                    <a:pt x="121" y="16743"/>
                    <a:pt x="242" y="21391"/>
                  </a:cubicBezTo>
                  <a:cubicBezTo>
                    <a:pt x="313" y="24143"/>
                    <a:pt x="383" y="26985"/>
                    <a:pt x="393" y="29838"/>
                  </a:cubicBezTo>
                  <a:lnTo>
                    <a:pt x="393" y="29869"/>
                  </a:lnTo>
                  <a:lnTo>
                    <a:pt x="423" y="29869"/>
                  </a:lnTo>
                  <a:cubicBezTo>
                    <a:pt x="9466" y="29354"/>
                    <a:pt x="18236" y="27016"/>
                    <a:pt x="26724" y="24747"/>
                  </a:cubicBezTo>
                  <a:cubicBezTo>
                    <a:pt x="31210" y="23558"/>
                    <a:pt x="35847" y="22318"/>
                    <a:pt x="40474" y="21360"/>
                  </a:cubicBezTo>
                  <a:cubicBezTo>
                    <a:pt x="47090" y="19996"/>
                    <a:pt x="53913" y="19312"/>
                    <a:pt x="61017" y="19312"/>
                  </a:cubicBezTo>
                  <a:cubicBezTo>
                    <a:pt x="65094" y="19312"/>
                    <a:pt x="69264" y="19537"/>
                    <a:pt x="73539" y="19989"/>
                  </a:cubicBezTo>
                  <a:cubicBezTo>
                    <a:pt x="75102" y="21239"/>
                    <a:pt x="76685" y="22510"/>
                    <a:pt x="78277" y="23790"/>
                  </a:cubicBezTo>
                  <a:cubicBezTo>
                    <a:pt x="79104" y="24465"/>
                    <a:pt x="79941" y="25131"/>
                    <a:pt x="80777" y="25806"/>
                  </a:cubicBezTo>
                  <a:lnTo>
                    <a:pt x="80818" y="25836"/>
                  </a:lnTo>
                  <a:lnTo>
                    <a:pt x="80828" y="25796"/>
                  </a:lnTo>
                  <a:cubicBezTo>
                    <a:pt x="81342" y="24012"/>
                    <a:pt x="82864" y="22600"/>
                    <a:pt x="84759" y="21653"/>
                  </a:cubicBezTo>
                  <a:cubicBezTo>
                    <a:pt x="88852" y="22419"/>
                    <a:pt x="93056" y="23387"/>
                    <a:pt x="97360" y="24546"/>
                  </a:cubicBezTo>
                  <a:lnTo>
                    <a:pt x="97411" y="24556"/>
                  </a:lnTo>
                  <a:lnTo>
                    <a:pt x="97411" y="24556"/>
                  </a:lnTo>
                  <a:lnTo>
                    <a:pt x="97401" y="24506"/>
                  </a:lnTo>
                  <a:cubicBezTo>
                    <a:pt x="97098" y="23145"/>
                    <a:pt x="96231" y="21985"/>
                    <a:pt x="95022" y="21290"/>
                  </a:cubicBezTo>
                  <a:cubicBezTo>
                    <a:pt x="93913" y="20624"/>
                    <a:pt x="92471" y="20251"/>
                    <a:pt x="90858" y="20211"/>
                  </a:cubicBezTo>
                  <a:cubicBezTo>
                    <a:pt x="90775" y="20210"/>
                    <a:pt x="90692" y="20209"/>
                    <a:pt x="90609" y="20209"/>
                  </a:cubicBezTo>
                  <a:cubicBezTo>
                    <a:pt x="88578" y="20209"/>
                    <a:pt x="86580" y="20681"/>
                    <a:pt x="84749" y="21572"/>
                  </a:cubicBezTo>
                  <a:cubicBezTo>
                    <a:pt x="80929" y="20846"/>
                    <a:pt x="77189" y="20292"/>
                    <a:pt x="73539" y="19909"/>
                  </a:cubicBezTo>
                  <a:cubicBezTo>
                    <a:pt x="66402" y="14253"/>
                    <a:pt x="59285" y="9062"/>
                    <a:pt x="50888" y="5292"/>
                  </a:cubicBezTo>
                  <a:cubicBezTo>
                    <a:pt x="43058" y="1780"/>
                    <a:pt x="35071" y="0"/>
                    <a:pt x="270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0" name="Google Shape;1180;p15"/>
            <p:cNvSpPr/>
            <p:nvPr/>
          </p:nvSpPr>
          <p:spPr>
            <a:xfrm>
              <a:off x="4388875" y="1527625"/>
              <a:ext cx="2422450" cy="248325"/>
            </a:xfrm>
            <a:custGeom>
              <a:avLst/>
              <a:gdLst/>
              <a:ahLst/>
              <a:cxnLst/>
              <a:rect l="l" t="t" r="r" b="b"/>
              <a:pathLst>
                <a:path w="96898" h="9933" extrusionOk="0">
                  <a:moveTo>
                    <a:pt x="59409" y="1"/>
                  </a:moveTo>
                  <a:cubicBezTo>
                    <a:pt x="52919" y="1"/>
                    <a:pt x="46660" y="570"/>
                    <a:pt x="40465" y="1717"/>
                  </a:cubicBezTo>
                  <a:cubicBezTo>
                    <a:pt x="35465" y="2644"/>
                    <a:pt x="30455" y="3894"/>
                    <a:pt x="25606" y="5094"/>
                  </a:cubicBezTo>
                  <a:cubicBezTo>
                    <a:pt x="17319" y="7151"/>
                    <a:pt x="8751" y="9278"/>
                    <a:pt x="1" y="9872"/>
                  </a:cubicBezTo>
                  <a:lnTo>
                    <a:pt x="1" y="9933"/>
                  </a:lnTo>
                  <a:cubicBezTo>
                    <a:pt x="8751" y="9338"/>
                    <a:pt x="17329" y="7211"/>
                    <a:pt x="25626" y="5155"/>
                  </a:cubicBezTo>
                  <a:cubicBezTo>
                    <a:pt x="30465" y="3955"/>
                    <a:pt x="35475" y="2715"/>
                    <a:pt x="40475" y="1777"/>
                  </a:cubicBezTo>
                  <a:cubicBezTo>
                    <a:pt x="46586" y="644"/>
                    <a:pt x="52876" y="75"/>
                    <a:pt x="59392" y="75"/>
                  </a:cubicBezTo>
                  <a:cubicBezTo>
                    <a:pt x="71071" y="75"/>
                    <a:pt x="83476" y="1902"/>
                    <a:pt x="96877" y="5578"/>
                  </a:cubicBezTo>
                  <a:lnTo>
                    <a:pt x="96897" y="5517"/>
                  </a:lnTo>
                  <a:cubicBezTo>
                    <a:pt x="86897" y="2775"/>
                    <a:pt x="77723" y="1102"/>
                    <a:pt x="68852" y="386"/>
                  </a:cubicBezTo>
                  <a:cubicBezTo>
                    <a:pt x="65640" y="129"/>
                    <a:pt x="62499" y="1"/>
                    <a:pt x="59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1" name="Google Shape;1181;p15"/>
            <p:cNvSpPr/>
            <p:nvPr/>
          </p:nvSpPr>
          <p:spPr>
            <a:xfrm>
              <a:off x="4388625" y="1509675"/>
              <a:ext cx="2420175" cy="233025"/>
            </a:xfrm>
            <a:custGeom>
              <a:avLst/>
              <a:gdLst/>
              <a:ahLst/>
              <a:cxnLst/>
              <a:rect l="l" t="t" r="r" b="b"/>
              <a:pathLst>
                <a:path w="96807" h="9321" extrusionOk="0">
                  <a:moveTo>
                    <a:pt x="58211" y="1"/>
                  </a:moveTo>
                  <a:cubicBezTo>
                    <a:pt x="52296" y="1"/>
                    <a:pt x="46561" y="467"/>
                    <a:pt x="40878" y="1407"/>
                  </a:cubicBezTo>
                  <a:cubicBezTo>
                    <a:pt x="35445" y="2314"/>
                    <a:pt x="30001" y="3574"/>
                    <a:pt x="24739" y="4794"/>
                  </a:cubicBezTo>
                  <a:cubicBezTo>
                    <a:pt x="16714" y="6659"/>
                    <a:pt x="8408" y="8584"/>
                    <a:pt x="0" y="9260"/>
                  </a:cubicBezTo>
                  <a:lnTo>
                    <a:pt x="0" y="9320"/>
                  </a:lnTo>
                  <a:cubicBezTo>
                    <a:pt x="8418" y="8645"/>
                    <a:pt x="16714" y="6719"/>
                    <a:pt x="24749" y="4854"/>
                  </a:cubicBezTo>
                  <a:cubicBezTo>
                    <a:pt x="30011" y="3635"/>
                    <a:pt x="35455" y="2374"/>
                    <a:pt x="40888" y="1477"/>
                  </a:cubicBezTo>
                  <a:cubicBezTo>
                    <a:pt x="46506" y="546"/>
                    <a:pt x="52268" y="79"/>
                    <a:pt x="58212" y="79"/>
                  </a:cubicBezTo>
                  <a:cubicBezTo>
                    <a:pt x="70222" y="79"/>
                    <a:pt x="82976" y="1985"/>
                    <a:pt x="96786" y="5822"/>
                  </a:cubicBezTo>
                  <a:lnTo>
                    <a:pt x="96806" y="5762"/>
                  </a:lnTo>
                  <a:cubicBezTo>
                    <a:pt x="86917" y="3020"/>
                    <a:pt x="77834" y="1296"/>
                    <a:pt x="69044" y="499"/>
                  </a:cubicBezTo>
                  <a:cubicBezTo>
                    <a:pt x="65350" y="167"/>
                    <a:pt x="61748" y="1"/>
                    <a:pt x="58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2" name="Google Shape;1182;p15"/>
            <p:cNvSpPr/>
            <p:nvPr/>
          </p:nvSpPr>
          <p:spPr>
            <a:xfrm>
              <a:off x="4388375" y="1492700"/>
              <a:ext cx="2416375" cy="219750"/>
            </a:xfrm>
            <a:custGeom>
              <a:avLst/>
              <a:gdLst/>
              <a:ahLst/>
              <a:cxnLst/>
              <a:rect l="l" t="t" r="r" b="b"/>
              <a:pathLst>
                <a:path w="96655" h="8790" extrusionOk="0">
                  <a:moveTo>
                    <a:pt x="57015" y="0"/>
                  </a:moveTo>
                  <a:cubicBezTo>
                    <a:pt x="51657" y="0"/>
                    <a:pt x="46439" y="379"/>
                    <a:pt x="41261" y="1138"/>
                  </a:cubicBezTo>
                  <a:cubicBezTo>
                    <a:pt x="35334" y="2015"/>
                    <a:pt x="29376" y="3316"/>
                    <a:pt x="23620" y="4576"/>
                  </a:cubicBezTo>
                  <a:cubicBezTo>
                    <a:pt x="15948" y="6249"/>
                    <a:pt x="8005" y="7993"/>
                    <a:pt x="0" y="8729"/>
                  </a:cubicBezTo>
                  <a:lnTo>
                    <a:pt x="0" y="8789"/>
                  </a:lnTo>
                  <a:cubicBezTo>
                    <a:pt x="8015" y="8054"/>
                    <a:pt x="15948" y="6320"/>
                    <a:pt x="23630" y="4636"/>
                  </a:cubicBezTo>
                  <a:cubicBezTo>
                    <a:pt x="29386" y="3376"/>
                    <a:pt x="35344" y="2076"/>
                    <a:pt x="41271" y="1199"/>
                  </a:cubicBezTo>
                  <a:cubicBezTo>
                    <a:pt x="46382" y="446"/>
                    <a:pt x="51611" y="69"/>
                    <a:pt x="56985" y="69"/>
                  </a:cubicBezTo>
                  <a:cubicBezTo>
                    <a:pt x="69321" y="69"/>
                    <a:pt x="82425" y="2058"/>
                    <a:pt x="96645" y="6068"/>
                  </a:cubicBezTo>
                  <a:lnTo>
                    <a:pt x="96655" y="6007"/>
                  </a:lnTo>
                  <a:cubicBezTo>
                    <a:pt x="86877" y="3255"/>
                    <a:pt x="77895" y="1491"/>
                    <a:pt x="69185" y="624"/>
                  </a:cubicBezTo>
                  <a:cubicBezTo>
                    <a:pt x="65025" y="208"/>
                    <a:pt x="60981" y="0"/>
                    <a:pt x="57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3" name="Google Shape;1183;p15"/>
            <p:cNvSpPr/>
            <p:nvPr/>
          </p:nvSpPr>
          <p:spPr>
            <a:xfrm>
              <a:off x="4388125" y="1476750"/>
              <a:ext cx="2411850" cy="208725"/>
            </a:xfrm>
            <a:custGeom>
              <a:avLst/>
              <a:gdLst/>
              <a:ahLst/>
              <a:cxnLst/>
              <a:rect l="l" t="t" r="r" b="b"/>
              <a:pathLst>
                <a:path w="96474" h="8349" extrusionOk="0">
                  <a:moveTo>
                    <a:pt x="55808" y="0"/>
                  </a:moveTo>
                  <a:cubicBezTo>
                    <a:pt x="51002" y="0"/>
                    <a:pt x="46303" y="303"/>
                    <a:pt x="41634" y="909"/>
                  </a:cubicBezTo>
                  <a:cubicBezTo>
                    <a:pt x="35102" y="1766"/>
                    <a:pt x="28559" y="3117"/>
                    <a:pt x="22228" y="4427"/>
                  </a:cubicBezTo>
                  <a:cubicBezTo>
                    <a:pt x="14990" y="5929"/>
                    <a:pt x="7500" y="7492"/>
                    <a:pt x="0" y="8288"/>
                  </a:cubicBezTo>
                  <a:lnTo>
                    <a:pt x="0" y="8349"/>
                  </a:lnTo>
                  <a:cubicBezTo>
                    <a:pt x="7511" y="7552"/>
                    <a:pt x="15001" y="6000"/>
                    <a:pt x="22249" y="4498"/>
                  </a:cubicBezTo>
                  <a:cubicBezTo>
                    <a:pt x="28569" y="3177"/>
                    <a:pt x="35112" y="1827"/>
                    <a:pt x="41634" y="980"/>
                  </a:cubicBezTo>
                  <a:cubicBezTo>
                    <a:pt x="46252" y="377"/>
                    <a:pt x="50965" y="75"/>
                    <a:pt x="55794" y="75"/>
                  </a:cubicBezTo>
                  <a:cubicBezTo>
                    <a:pt x="68419" y="75"/>
                    <a:pt x="81840" y="2142"/>
                    <a:pt x="96453" y="6312"/>
                  </a:cubicBezTo>
                  <a:lnTo>
                    <a:pt x="96473" y="6252"/>
                  </a:lnTo>
                  <a:cubicBezTo>
                    <a:pt x="86796" y="3490"/>
                    <a:pt x="77915" y="1695"/>
                    <a:pt x="69296" y="758"/>
                  </a:cubicBezTo>
                  <a:cubicBezTo>
                    <a:pt x="64672" y="253"/>
                    <a:pt x="60195" y="0"/>
                    <a:pt x="55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4" name="Google Shape;1184;p15"/>
            <p:cNvSpPr/>
            <p:nvPr/>
          </p:nvSpPr>
          <p:spPr>
            <a:xfrm>
              <a:off x="4387625" y="1461725"/>
              <a:ext cx="2406300" cy="199575"/>
            </a:xfrm>
            <a:custGeom>
              <a:avLst/>
              <a:gdLst/>
              <a:ahLst/>
              <a:cxnLst/>
              <a:rect l="l" t="t" r="r" b="b"/>
              <a:pathLst>
                <a:path w="96252" h="7983" extrusionOk="0">
                  <a:moveTo>
                    <a:pt x="54631" y="1"/>
                  </a:moveTo>
                  <a:cubicBezTo>
                    <a:pt x="50354" y="1"/>
                    <a:pt x="46157" y="238"/>
                    <a:pt x="41987" y="714"/>
                  </a:cubicBezTo>
                  <a:cubicBezTo>
                    <a:pt x="34779" y="1540"/>
                    <a:pt x="27541" y="2982"/>
                    <a:pt x="20555" y="4373"/>
                  </a:cubicBezTo>
                  <a:cubicBezTo>
                    <a:pt x="13851" y="5704"/>
                    <a:pt x="6916" y="7085"/>
                    <a:pt x="0" y="7922"/>
                  </a:cubicBezTo>
                  <a:lnTo>
                    <a:pt x="10" y="7982"/>
                  </a:lnTo>
                  <a:cubicBezTo>
                    <a:pt x="6926" y="7145"/>
                    <a:pt x="13861" y="5764"/>
                    <a:pt x="20565" y="4434"/>
                  </a:cubicBezTo>
                  <a:cubicBezTo>
                    <a:pt x="27561" y="3032"/>
                    <a:pt x="34779" y="1601"/>
                    <a:pt x="41987" y="774"/>
                  </a:cubicBezTo>
                  <a:cubicBezTo>
                    <a:pt x="46090" y="309"/>
                    <a:pt x="50268" y="75"/>
                    <a:pt x="54537" y="75"/>
                  </a:cubicBezTo>
                  <a:cubicBezTo>
                    <a:pt x="67459" y="75"/>
                    <a:pt x="81213" y="2216"/>
                    <a:pt x="96231" y="6551"/>
                  </a:cubicBezTo>
                  <a:lnTo>
                    <a:pt x="96252" y="6480"/>
                  </a:lnTo>
                  <a:cubicBezTo>
                    <a:pt x="86685" y="3728"/>
                    <a:pt x="77894" y="1903"/>
                    <a:pt x="69376" y="895"/>
                  </a:cubicBezTo>
                  <a:cubicBezTo>
                    <a:pt x="64311" y="299"/>
                    <a:pt x="59421" y="1"/>
                    <a:pt x="54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5" name="Google Shape;1185;p15"/>
            <p:cNvSpPr/>
            <p:nvPr/>
          </p:nvSpPr>
          <p:spPr>
            <a:xfrm>
              <a:off x="4387375" y="1447925"/>
              <a:ext cx="2399500" cy="191700"/>
            </a:xfrm>
            <a:custGeom>
              <a:avLst/>
              <a:gdLst/>
              <a:ahLst/>
              <a:cxnLst/>
              <a:rect l="l" t="t" r="r" b="b"/>
              <a:pathLst>
                <a:path w="95980" h="7668" extrusionOk="0">
                  <a:moveTo>
                    <a:pt x="53410" y="1"/>
                  </a:moveTo>
                  <a:cubicBezTo>
                    <a:pt x="49664" y="1"/>
                    <a:pt x="45976" y="181"/>
                    <a:pt x="42309" y="540"/>
                  </a:cubicBezTo>
                  <a:cubicBezTo>
                    <a:pt x="34305" y="1336"/>
                    <a:pt x="26281" y="2889"/>
                    <a:pt x="18518" y="4381"/>
                  </a:cubicBezTo>
                  <a:cubicBezTo>
                    <a:pt x="12470" y="5550"/>
                    <a:pt x="6210" y="6770"/>
                    <a:pt x="0" y="7607"/>
                  </a:cubicBezTo>
                  <a:lnTo>
                    <a:pt x="0" y="7667"/>
                  </a:lnTo>
                  <a:cubicBezTo>
                    <a:pt x="6220" y="6830"/>
                    <a:pt x="12480" y="5621"/>
                    <a:pt x="18529" y="4451"/>
                  </a:cubicBezTo>
                  <a:cubicBezTo>
                    <a:pt x="26291" y="2949"/>
                    <a:pt x="34315" y="1397"/>
                    <a:pt x="42309" y="611"/>
                  </a:cubicBezTo>
                  <a:cubicBezTo>
                    <a:pt x="45926" y="253"/>
                    <a:pt x="49603" y="74"/>
                    <a:pt x="53350" y="74"/>
                  </a:cubicBezTo>
                  <a:cubicBezTo>
                    <a:pt x="66523" y="74"/>
                    <a:pt x="80571" y="2289"/>
                    <a:pt x="95969" y="6770"/>
                  </a:cubicBezTo>
                  <a:lnTo>
                    <a:pt x="95979" y="6709"/>
                  </a:lnTo>
                  <a:cubicBezTo>
                    <a:pt x="86523" y="3957"/>
                    <a:pt x="77834" y="2103"/>
                    <a:pt x="69416" y="1044"/>
                  </a:cubicBezTo>
                  <a:cubicBezTo>
                    <a:pt x="63906" y="347"/>
                    <a:pt x="58602" y="1"/>
                    <a:pt x="53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6" name="Google Shape;1186;p15"/>
            <p:cNvSpPr/>
            <p:nvPr/>
          </p:nvSpPr>
          <p:spPr>
            <a:xfrm>
              <a:off x="4386850" y="1434850"/>
              <a:ext cx="2392200" cy="185875"/>
            </a:xfrm>
            <a:custGeom>
              <a:avLst/>
              <a:gdLst/>
              <a:ahLst/>
              <a:cxnLst/>
              <a:rect l="l" t="t" r="r" b="b"/>
              <a:pathLst>
                <a:path w="95688" h="7435" extrusionOk="0">
                  <a:moveTo>
                    <a:pt x="52264" y="1"/>
                  </a:moveTo>
                  <a:cubicBezTo>
                    <a:pt x="49017" y="1"/>
                    <a:pt x="45811" y="136"/>
                    <a:pt x="42622" y="408"/>
                  </a:cubicBezTo>
                  <a:cubicBezTo>
                    <a:pt x="33691" y="1154"/>
                    <a:pt x="24749" y="2867"/>
                    <a:pt x="16110" y="4511"/>
                  </a:cubicBezTo>
                  <a:cubicBezTo>
                    <a:pt x="10838" y="5519"/>
                    <a:pt x="5384" y="6557"/>
                    <a:pt x="1" y="7363"/>
                  </a:cubicBezTo>
                  <a:lnTo>
                    <a:pt x="11" y="7434"/>
                  </a:lnTo>
                  <a:cubicBezTo>
                    <a:pt x="5394" y="6618"/>
                    <a:pt x="10848" y="5579"/>
                    <a:pt x="16120" y="4571"/>
                  </a:cubicBezTo>
                  <a:cubicBezTo>
                    <a:pt x="24759" y="2928"/>
                    <a:pt x="33701" y="1224"/>
                    <a:pt x="42622" y="468"/>
                  </a:cubicBezTo>
                  <a:cubicBezTo>
                    <a:pt x="45750" y="204"/>
                    <a:pt x="48924" y="72"/>
                    <a:pt x="52151" y="72"/>
                  </a:cubicBezTo>
                  <a:cubicBezTo>
                    <a:pt x="65564" y="72"/>
                    <a:pt x="79895" y="2359"/>
                    <a:pt x="95668" y="6990"/>
                  </a:cubicBezTo>
                  <a:lnTo>
                    <a:pt x="95688" y="6930"/>
                  </a:lnTo>
                  <a:cubicBezTo>
                    <a:pt x="86333" y="4188"/>
                    <a:pt x="77754" y="2313"/>
                    <a:pt x="69437" y="1194"/>
                  </a:cubicBezTo>
                  <a:cubicBezTo>
                    <a:pt x="63506" y="399"/>
                    <a:pt x="57824" y="1"/>
                    <a:pt x="52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7" name="Google Shape;1187;p15"/>
            <p:cNvSpPr/>
            <p:nvPr/>
          </p:nvSpPr>
          <p:spPr>
            <a:xfrm>
              <a:off x="4386350" y="1422950"/>
              <a:ext cx="2384125" cy="180875"/>
            </a:xfrm>
            <a:custGeom>
              <a:avLst/>
              <a:gdLst/>
              <a:ahLst/>
              <a:cxnLst/>
              <a:rect l="l" t="t" r="r" b="b"/>
              <a:pathLst>
                <a:path w="95365" h="7235" extrusionOk="0">
                  <a:moveTo>
                    <a:pt x="51111" y="0"/>
                  </a:moveTo>
                  <a:cubicBezTo>
                    <a:pt x="48356" y="0"/>
                    <a:pt x="45629" y="97"/>
                    <a:pt x="42915" y="289"/>
                  </a:cubicBezTo>
                  <a:cubicBezTo>
                    <a:pt x="32925" y="995"/>
                    <a:pt x="22914" y="2900"/>
                    <a:pt x="13247" y="4755"/>
                  </a:cubicBezTo>
                  <a:cubicBezTo>
                    <a:pt x="8912" y="5581"/>
                    <a:pt x="4426" y="6438"/>
                    <a:pt x="1" y="7174"/>
                  </a:cubicBezTo>
                  <a:lnTo>
                    <a:pt x="11" y="7235"/>
                  </a:lnTo>
                  <a:cubicBezTo>
                    <a:pt x="4436" y="6499"/>
                    <a:pt x="8922" y="5642"/>
                    <a:pt x="13267" y="4815"/>
                  </a:cubicBezTo>
                  <a:cubicBezTo>
                    <a:pt x="22935" y="2960"/>
                    <a:pt x="32935" y="1055"/>
                    <a:pt x="42925" y="349"/>
                  </a:cubicBezTo>
                  <a:cubicBezTo>
                    <a:pt x="45573" y="161"/>
                    <a:pt x="48257" y="67"/>
                    <a:pt x="50980" y="67"/>
                  </a:cubicBezTo>
                  <a:cubicBezTo>
                    <a:pt x="64591" y="67"/>
                    <a:pt x="79191" y="2425"/>
                    <a:pt x="95345" y="7204"/>
                  </a:cubicBezTo>
                  <a:lnTo>
                    <a:pt x="95365" y="7144"/>
                  </a:lnTo>
                  <a:cubicBezTo>
                    <a:pt x="86101" y="4402"/>
                    <a:pt x="77613" y="2507"/>
                    <a:pt x="69427" y="1347"/>
                  </a:cubicBezTo>
                  <a:cubicBezTo>
                    <a:pt x="63084" y="446"/>
                    <a:pt x="57032" y="0"/>
                    <a:pt x="511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8" name="Google Shape;1188;p15"/>
            <p:cNvSpPr/>
            <p:nvPr/>
          </p:nvSpPr>
          <p:spPr>
            <a:xfrm>
              <a:off x="4385600" y="1411625"/>
              <a:ext cx="2375300" cy="185400"/>
            </a:xfrm>
            <a:custGeom>
              <a:avLst/>
              <a:gdLst/>
              <a:ahLst/>
              <a:cxnLst/>
              <a:rect l="l" t="t" r="r" b="b"/>
              <a:pathLst>
                <a:path w="95012" h="7416" extrusionOk="0">
                  <a:moveTo>
                    <a:pt x="49971" y="0"/>
                  </a:moveTo>
                  <a:cubicBezTo>
                    <a:pt x="47698" y="0"/>
                    <a:pt x="45443" y="66"/>
                    <a:pt x="43197" y="198"/>
                  </a:cubicBezTo>
                  <a:cubicBezTo>
                    <a:pt x="31967" y="843"/>
                    <a:pt x="20737" y="3040"/>
                    <a:pt x="9890" y="5157"/>
                  </a:cubicBezTo>
                  <a:cubicBezTo>
                    <a:pt x="6644" y="5782"/>
                    <a:pt x="3297" y="6448"/>
                    <a:pt x="1" y="7042"/>
                  </a:cubicBezTo>
                  <a:lnTo>
                    <a:pt x="11" y="7103"/>
                  </a:lnTo>
                  <a:cubicBezTo>
                    <a:pt x="3307" y="6498"/>
                    <a:pt x="6664" y="5843"/>
                    <a:pt x="9900" y="5218"/>
                  </a:cubicBezTo>
                  <a:cubicBezTo>
                    <a:pt x="20747" y="3101"/>
                    <a:pt x="31977" y="913"/>
                    <a:pt x="43207" y="258"/>
                  </a:cubicBezTo>
                  <a:cubicBezTo>
                    <a:pt x="45368" y="134"/>
                    <a:pt x="47554" y="72"/>
                    <a:pt x="49767" y="72"/>
                  </a:cubicBezTo>
                  <a:cubicBezTo>
                    <a:pt x="63567" y="72"/>
                    <a:pt x="78433" y="2490"/>
                    <a:pt x="94992" y="7415"/>
                  </a:cubicBezTo>
                  <a:lnTo>
                    <a:pt x="95012" y="7355"/>
                  </a:lnTo>
                  <a:cubicBezTo>
                    <a:pt x="85849" y="4623"/>
                    <a:pt x="77471" y="2718"/>
                    <a:pt x="69397" y="1508"/>
                  </a:cubicBezTo>
                  <a:cubicBezTo>
                    <a:pt x="62655" y="502"/>
                    <a:pt x="56245" y="0"/>
                    <a:pt x="499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9" name="Google Shape;1189;p15"/>
            <p:cNvSpPr/>
            <p:nvPr/>
          </p:nvSpPr>
          <p:spPr>
            <a:xfrm>
              <a:off x="4385350" y="1401250"/>
              <a:ext cx="2365225" cy="190475"/>
            </a:xfrm>
            <a:custGeom>
              <a:avLst/>
              <a:gdLst/>
              <a:ahLst/>
              <a:cxnLst/>
              <a:rect l="l" t="t" r="r" b="b"/>
              <a:pathLst>
                <a:path w="94609" h="7619" extrusionOk="0">
                  <a:moveTo>
                    <a:pt x="48763" y="0"/>
                  </a:moveTo>
                  <a:cubicBezTo>
                    <a:pt x="46985" y="0"/>
                    <a:pt x="45219" y="40"/>
                    <a:pt x="43459" y="119"/>
                  </a:cubicBezTo>
                  <a:cubicBezTo>
                    <a:pt x="30777" y="703"/>
                    <a:pt x="18146" y="3264"/>
                    <a:pt x="5918" y="5754"/>
                  </a:cubicBezTo>
                  <a:cubicBezTo>
                    <a:pt x="3982" y="6147"/>
                    <a:pt x="1976" y="6560"/>
                    <a:pt x="0" y="6953"/>
                  </a:cubicBezTo>
                  <a:lnTo>
                    <a:pt x="11" y="7014"/>
                  </a:lnTo>
                  <a:cubicBezTo>
                    <a:pt x="1976" y="6621"/>
                    <a:pt x="3992" y="6207"/>
                    <a:pt x="5928" y="5814"/>
                  </a:cubicBezTo>
                  <a:cubicBezTo>
                    <a:pt x="18146" y="3334"/>
                    <a:pt x="30787" y="764"/>
                    <a:pt x="43459" y="189"/>
                  </a:cubicBezTo>
                  <a:cubicBezTo>
                    <a:pt x="45241" y="109"/>
                    <a:pt x="47032" y="68"/>
                    <a:pt x="48836" y="68"/>
                  </a:cubicBezTo>
                  <a:cubicBezTo>
                    <a:pt x="62799" y="68"/>
                    <a:pt x="77492" y="2503"/>
                    <a:pt x="94588" y="7619"/>
                  </a:cubicBezTo>
                  <a:lnTo>
                    <a:pt x="94609" y="7558"/>
                  </a:lnTo>
                  <a:cubicBezTo>
                    <a:pt x="85546" y="4836"/>
                    <a:pt x="77270" y="2911"/>
                    <a:pt x="69326" y="1671"/>
                  </a:cubicBezTo>
                  <a:cubicBezTo>
                    <a:pt x="62165" y="550"/>
                    <a:pt x="55387" y="0"/>
                    <a:pt x="487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0;p15"/>
            <p:cNvSpPr/>
            <p:nvPr/>
          </p:nvSpPr>
          <p:spPr>
            <a:xfrm>
              <a:off x="4384600" y="1391900"/>
              <a:ext cx="2355150" cy="195300"/>
            </a:xfrm>
            <a:custGeom>
              <a:avLst/>
              <a:gdLst/>
              <a:ahLst/>
              <a:cxnLst/>
              <a:rect l="l" t="t" r="r" b="b"/>
              <a:pathLst>
                <a:path w="94206" h="7812" extrusionOk="0">
                  <a:moveTo>
                    <a:pt x="47720" y="0"/>
                  </a:moveTo>
                  <a:cubicBezTo>
                    <a:pt x="46378" y="0"/>
                    <a:pt x="45042" y="23"/>
                    <a:pt x="43710" y="69"/>
                  </a:cubicBezTo>
                  <a:cubicBezTo>
                    <a:pt x="29355" y="543"/>
                    <a:pt x="15091" y="3638"/>
                    <a:pt x="1291" y="6622"/>
                  </a:cubicBezTo>
                  <a:lnTo>
                    <a:pt x="0" y="6894"/>
                  </a:lnTo>
                  <a:lnTo>
                    <a:pt x="10" y="6954"/>
                  </a:lnTo>
                  <a:lnTo>
                    <a:pt x="1301" y="6682"/>
                  </a:lnTo>
                  <a:cubicBezTo>
                    <a:pt x="15101" y="3698"/>
                    <a:pt x="29366" y="614"/>
                    <a:pt x="43710" y="130"/>
                  </a:cubicBezTo>
                  <a:cubicBezTo>
                    <a:pt x="45034" y="85"/>
                    <a:pt x="46364" y="63"/>
                    <a:pt x="47700" y="63"/>
                  </a:cubicBezTo>
                  <a:cubicBezTo>
                    <a:pt x="61803" y="63"/>
                    <a:pt x="76699" y="2553"/>
                    <a:pt x="94185" y="7811"/>
                  </a:cubicBezTo>
                  <a:lnTo>
                    <a:pt x="94205" y="7751"/>
                  </a:lnTo>
                  <a:cubicBezTo>
                    <a:pt x="85223" y="5049"/>
                    <a:pt x="77058" y="3114"/>
                    <a:pt x="69255" y="1843"/>
                  </a:cubicBezTo>
                  <a:cubicBezTo>
                    <a:pt x="61724" y="611"/>
                    <a:pt x="54639" y="0"/>
                    <a:pt x="477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1" name="Google Shape;1191;p15"/>
            <p:cNvSpPr/>
            <p:nvPr/>
          </p:nvSpPr>
          <p:spPr>
            <a:xfrm>
              <a:off x="4383825" y="1383075"/>
              <a:ext cx="2344325" cy="200350"/>
            </a:xfrm>
            <a:custGeom>
              <a:avLst/>
              <a:gdLst/>
              <a:ahLst/>
              <a:cxnLst/>
              <a:rect l="l" t="t" r="r" b="b"/>
              <a:pathLst>
                <a:path w="93773" h="8014" extrusionOk="0">
                  <a:moveTo>
                    <a:pt x="46573" y="0"/>
                  </a:moveTo>
                  <a:cubicBezTo>
                    <a:pt x="45696" y="0"/>
                    <a:pt x="44823" y="10"/>
                    <a:pt x="43953" y="29"/>
                  </a:cubicBezTo>
                  <a:cubicBezTo>
                    <a:pt x="29094" y="362"/>
                    <a:pt x="14679" y="3467"/>
                    <a:pt x="1" y="6884"/>
                  </a:cubicBezTo>
                  <a:lnTo>
                    <a:pt x="11" y="6945"/>
                  </a:lnTo>
                  <a:cubicBezTo>
                    <a:pt x="14689" y="3527"/>
                    <a:pt x="29104" y="422"/>
                    <a:pt x="43953" y="100"/>
                  </a:cubicBezTo>
                  <a:cubicBezTo>
                    <a:pt x="44847" y="79"/>
                    <a:pt x="45743" y="69"/>
                    <a:pt x="46643" y="69"/>
                  </a:cubicBezTo>
                  <a:cubicBezTo>
                    <a:pt x="60831" y="69"/>
                    <a:pt x="75883" y="2619"/>
                    <a:pt x="93752" y="8013"/>
                  </a:cubicBezTo>
                  <a:lnTo>
                    <a:pt x="93772" y="7953"/>
                  </a:lnTo>
                  <a:cubicBezTo>
                    <a:pt x="75874" y="2550"/>
                    <a:pt x="60784" y="0"/>
                    <a:pt x="465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2" name="Google Shape;1192;p15"/>
            <p:cNvSpPr/>
            <p:nvPr/>
          </p:nvSpPr>
          <p:spPr>
            <a:xfrm>
              <a:off x="4383075" y="1375050"/>
              <a:ext cx="2332975" cy="205350"/>
            </a:xfrm>
            <a:custGeom>
              <a:avLst/>
              <a:gdLst/>
              <a:ahLst/>
              <a:cxnLst/>
              <a:rect l="l" t="t" r="r" b="b"/>
              <a:pathLst>
                <a:path w="93319" h="8214" extrusionOk="0">
                  <a:moveTo>
                    <a:pt x="45482" y="0"/>
                  </a:moveTo>
                  <a:cubicBezTo>
                    <a:pt x="45052" y="0"/>
                    <a:pt x="44623" y="3"/>
                    <a:pt x="44195" y="7"/>
                  </a:cubicBezTo>
                  <a:cubicBezTo>
                    <a:pt x="28862" y="189"/>
                    <a:pt x="13892" y="3425"/>
                    <a:pt x="1" y="6903"/>
                  </a:cubicBezTo>
                  <a:lnTo>
                    <a:pt x="21" y="6963"/>
                  </a:lnTo>
                  <a:cubicBezTo>
                    <a:pt x="13902" y="3485"/>
                    <a:pt x="28872" y="249"/>
                    <a:pt x="44195" y="78"/>
                  </a:cubicBezTo>
                  <a:cubicBezTo>
                    <a:pt x="44648" y="73"/>
                    <a:pt x="45102" y="70"/>
                    <a:pt x="45557" y="70"/>
                  </a:cubicBezTo>
                  <a:cubicBezTo>
                    <a:pt x="59801" y="70"/>
                    <a:pt x="75011" y="2674"/>
                    <a:pt x="93298" y="8213"/>
                  </a:cubicBezTo>
                  <a:lnTo>
                    <a:pt x="93319" y="8153"/>
                  </a:lnTo>
                  <a:cubicBezTo>
                    <a:pt x="74999" y="2604"/>
                    <a:pt x="59748" y="0"/>
                    <a:pt x="454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3" name="Google Shape;1193;p15"/>
            <p:cNvSpPr/>
            <p:nvPr/>
          </p:nvSpPr>
          <p:spPr>
            <a:xfrm>
              <a:off x="4382575" y="1367650"/>
              <a:ext cx="2320875" cy="210225"/>
            </a:xfrm>
            <a:custGeom>
              <a:avLst/>
              <a:gdLst/>
              <a:ahLst/>
              <a:cxnLst/>
              <a:rect l="l" t="t" r="r" b="b"/>
              <a:pathLst>
                <a:path w="92835" h="8409" extrusionOk="0">
                  <a:moveTo>
                    <a:pt x="44406" y="1"/>
                  </a:moveTo>
                  <a:cubicBezTo>
                    <a:pt x="28005" y="11"/>
                    <a:pt x="12057" y="3721"/>
                    <a:pt x="1" y="6947"/>
                  </a:cubicBezTo>
                  <a:lnTo>
                    <a:pt x="11" y="7007"/>
                  </a:lnTo>
                  <a:cubicBezTo>
                    <a:pt x="12067" y="3781"/>
                    <a:pt x="28015" y="82"/>
                    <a:pt x="44406" y="72"/>
                  </a:cubicBezTo>
                  <a:lnTo>
                    <a:pt x="44467" y="72"/>
                  </a:lnTo>
                  <a:cubicBezTo>
                    <a:pt x="58721" y="72"/>
                    <a:pt x="74094" y="2723"/>
                    <a:pt x="92814" y="8408"/>
                  </a:cubicBezTo>
                  <a:lnTo>
                    <a:pt x="92835" y="8348"/>
                  </a:lnTo>
                  <a:cubicBezTo>
                    <a:pt x="84064" y="5686"/>
                    <a:pt x="76242" y="3731"/>
                    <a:pt x="68923" y="2380"/>
                  </a:cubicBezTo>
                  <a:cubicBezTo>
                    <a:pt x="60253" y="777"/>
                    <a:pt x="52259" y="1"/>
                    <a:pt x="44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4" name="Google Shape;1194;p15"/>
            <p:cNvSpPr/>
            <p:nvPr/>
          </p:nvSpPr>
          <p:spPr>
            <a:xfrm>
              <a:off x="4381575" y="1360975"/>
              <a:ext cx="2308525" cy="215125"/>
            </a:xfrm>
            <a:custGeom>
              <a:avLst/>
              <a:gdLst/>
              <a:ahLst/>
              <a:cxnLst/>
              <a:rect l="l" t="t" r="r" b="b"/>
              <a:pathLst>
                <a:path w="92341" h="8605" extrusionOk="0">
                  <a:moveTo>
                    <a:pt x="43522" y="0"/>
                  </a:moveTo>
                  <a:cubicBezTo>
                    <a:pt x="30620" y="0"/>
                    <a:pt x="16758" y="2229"/>
                    <a:pt x="0" y="7002"/>
                  </a:cubicBezTo>
                  <a:lnTo>
                    <a:pt x="20" y="7062"/>
                  </a:lnTo>
                  <a:cubicBezTo>
                    <a:pt x="16771" y="2299"/>
                    <a:pt x="30634" y="61"/>
                    <a:pt x="43527" y="61"/>
                  </a:cubicBezTo>
                  <a:cubicBezTo>
                    <a:pt x="43895" y="61"/>
                    <a:pt x="44262" y="63"/>
                    <a:pt x="44628" y="66"/>
                  </a:cubicBezTo>
                  <a:cubicBezTo>
                    <a:pt x="58711" y="207"/>
                    <a:pt x="73419" y="2839"/>
                    <a:pt x="92340" y="8605"/>
                  </a:cubicBezTo>
                  <a:lnTo>
                    <a:pt x="92340" y="8544"/>
                  </a:lnTo>
                  <a:cubicBezTo>
                    <a:pt x="83630" y="5893"/>
                    <a:pt x="75919" y="3927"/>
                    <a:pt x="68781" y="2566"/>
                  </a:cubicBezTo>
                  <a:cubicBezTo>
                    <a:pt x="60193" y="913"/>
                    <a:pt x="52289" y="76"/>
                    <a:pt x="44628" y="6"/>
                  </a:cubicBezTo>
                  <a:cubicBezTo>
                    <a:pt x="44260" y="2"/>
                    <a:pt x="43891" y="0"/>
                    <a:pt x="43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5" name="Google Shape;1195;p15"/>
            <p:cNvSpPr/>
            <p:nvPr/>
          </p:nvSpPr>
          <p:spPr>
            <a:xfrm>
              <a:off x="4381075" y="1354550"/>
              <a:ext cx="2295925" cy="220550"/>
            </a:xfrm>
            <a:custGeom>
              <a:avLst/>
              <a:gdLst/>
              <a:ahLst/>
              <a:cxnLst/>
              <a:rect l="l" t="t" r="r" b="b"/>
              <a:pathLst>
                <a:path w="91837" h="8822" extrusionOk="0">
                  <a:moveTo>
                    <a:pt x="42670" y="0"/>
                  </a:moveTo>
                  <a:cubicBezTo>
                    <a:pt x="36057" y="0"/>
                    <a:pt x="29319" y="585"/>
                    <a:pt x="22148" y="1785"/>
                  </a:cubicBezTo>
                  <a:cubicBezTo>
                    <a:pt x="15182" y="2954"/>
                    <a:pt x="7934" y="4698"/>
                    <a:pt x="0" y="7088"/>
                  </a:cubicBezTo>
                  <a:lnTo>
                    <a:pt x="10" y="7148"/>
                  </a:lnTo>
                  <a:cubicBezTo>
                    <a:pt x="15947" y="2340"/>
                    <a:pt x="29529" y="68"/>
                    <a:pt x="42529" y="68"/>
                  </a:cubicBezTo>
                  <a:cubicBezTo>
                    <a:pt x="43295" y="68"/>
                    <a:pt x="44058" y="76"/>
                    <a:pt x="44819" y="91"/>
                  </a:cubicBezTo>
                  <a:cubicBezTo>
                    <a:pt x="62340" y="444"/>
                    <a:pt x="79134" y="4940"/>
                    <a:pt x="91826" y="8821"/>
                  </a:cubicBezTo>
                  <a:lnTo>
                    <a:pt x="91836" y="8761"/>
                  </a:lnTo>
                  <a:cubicBezTo>
                    <a:pt x="79144" y="4880"/>
                    <a:pt x="62340" y="384"/>
                    <a:pt x="44829" y="21"/>
                  </a:cubicBezTo>
                  <a:cubicBezTo>
                    <a:pt x="44111" y="7"/>
                    <a:pt x="43391" y="0"/>
                    <a:pt x="426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6" name="Google Shape;1196;p15"/>
            <p:cNvSpPr/>
            <p:nvPr/>
          </p:nvSpPr>
          <p:spPr>
            <a:xfrm>
              <a:off x="4380300" y="1348800"/>
              <a:ext cx="2283325" cy="225800"/>
            </a:xfrm>
            <a:custGeom>
              <a:avLst/>
              <a:gdLst/>
              <a:ahLst/>
              <a:cxnLst/>
              <a:rect l="l" t="t" r="r" b="b"/>
              <a:pathLst>
                <a:path w="91333" h="9032" extrusionOk="0">
                  <a:moveTo>
                    <a:pt x="41811" y="0"/>
                  </a:moveTo>
                  <a:cubicBezTo>
                    <a:pt x="28839" y="0"/>
                    <a:pt x="15125" y="2356"/>
                    <a:pt x="1" y="7186"/>
                  </a:cubicBezTo>
                  <a:lnTo>
                    <a:pt x="31" y="7247"/>
                  </a:lnTo>
                  <a:cubicBezTo>
                    <a:pt x="15146" y="2417"/>
                    <a:pt x="28851" y="61"/>
                    <a:pt x="41813" y="61"/>
                  </a:cubicBezTo>
                  <a:cubicBezTo>
                    <a:pt x="42891" y="61"/>
                    <a:pt x="43964" y="77"/>
                    <a:pt x="45032" y="110"/>
                  </a:cubicBezTo>
                  <a:cubicBezTo>
                    <a:pt x="61846" y="624"/>
                    <a:pt x="77865" y="4908"/>
                    <a:pt x="91303" y="9031"/>
                  </a:cubicBezTo>
                  <a:lnTo>
                    <a:pt x="91333" y="8971"/>
                  </a:lnTo>
                  <a:cubicBezTo>
                    <a:pt x="82542" y="6279"/>
                    <a:pt x="75274" y="4364"/>
                    <a:pt x="68470" y="2963"/>
                  </a:cubicBezTo>
                  <a:cubicBezTo>
                    <a:pt x="60062" y="1229"/>
                    <a:pt x="52401" y="271"/>
                    <a:pt x="45032" y="49"/>
                  </a:cubicBezTo>
                  <a:cubicBezTo>
                    <a:pt x="43963" y="17"/>
                    <a:pt x="42890" y="0"/>
                    <a:pt x="41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7" name="Google Shape;1197;p15"/>
            <p:cNvSpPr/>
            <p:nvPr/>
          </p:nvSpPr>
          <p:spPr>
            <a:xfrm>
              <a:off x="4379800" y="1343300"/>
              <a:ext cx="2269475" cy="231550"/>
            </a:xfrm>
            <a:custGeom>
              <a:avLst/>
              <a:gdLst/>
              <a:ahLst/>
              <a:cxnLst/>
              <a:rect l="l" t="t" r="r" b="b"/>
              <a:pathLst>
                <a:path w="90779" h="9262" extrusionOk="0">
                  <a:moveTo>
                    <a:pt x="40944" y="1"/>
                  </a:moveTo>
                  <a:cubicBezTo>
                    <a:pt x="27996" y="1"/>
                    <a:pt x="14554" y="2393"/>
                    <a:pt x="1" y="7296"/>
                  </a:cubicBezTo>
                  <a:lnTo>
                    <a:pt x="21" y="7356"/>
                  </a:lnTo>
                  <a:cubicBezTo>
                    <a:pt x="14570" y="2461"/>
                    <a:pt x="28014" y="61"/>
                    <a:pt x="40959" y="61"/>
                  </a:cubicBezTo>
                  <a:cubicBezTo>
                    <a:pt x="42383" y="61"/>
                    <a:pt x="43800" y="90"/>
                    <a:pt x="45213" y="148"/>
                  </a:cubicBezTo>
                  <a:cubicBezTo>
                    <a:pt x="61423" y="814"/>
                    <a:pt x="77340" y="5128"/>
                    <a:pt x="90768" y="9261"/>
                  </a:cubicBezTo>
                  <a:lnTo>
                    <a:pt x="90778" y="9201"/>
                  </a:lnTo>
                  <a:cubicBezTo>
                    <a:pt x="77351" y="5068"/>
                    <a:pt x="61433" y="753"/>
                    <a:pt x="45213" y="88"/>
                  </a:cubicBezTo>
                  <a:cubicBezTo>
                    <a:pt x="43795" y="30"/>
                    <a:pt x="42373" y="1"/>
                    <a:pt x="409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8" name="Google Shape;1198;p15"/>
            <p:cNvSpPr/>
            <p:nvPr/>
          </p:nvSpPr>
          <p:spPr>
            <a:xfrm>
              <a:off x="4379050" y="1338100"/>
              <a:ext cx="2256100" cy="237500"/>
            </a:xfrm>
            <a:custGeom>
              <a:avLst/>
              <a:gdLst/>
              <a:ahLst/>
              <a:cxnLst/>
              <a:rect l="l" t="t" r="r" b="b"/>
              <a:pathLst>
                <a:path w="90244" h="9500" extrusionOk="0">
                  <a:moveTo>
                    <a:pt x="40261" y="0"/>
                  </a:moveTo>
                  <a:cubicBezTo>
                    <a:pt x="34392" y="0"/>
                    <a:pt x="28394" y="514"/>
                    <a:pt x="22360" y="1526"/>
                  </a:cubicBezTo>
                  <a:cubicBezTo>
                    <a:pt x="15132" y="2745"/>
                    <a:pt x="7611" y="4721"/>
                    <a:pt x="0" y="7403"/>
                  </a:cubicBezTo>
                  <a:lnTo>
                    <a:pt x="21" y="7463"/>
                  </a:lnTo>
                  <a:cubicBezTo>
                    <a:pt x="14086" y="2497"/>
                    <a:pt x="27261" y="59"/>
                    <a:pt x="40138" y="59"/>
                  </a:cubicBezTo>
                  <a:cubicBezTo>
                    <a:pt x="41899" y="59"/>
                    <a:pt x="43653" y="104"/>
                    <a:pt x="45404" y="195"/>
                  </a:cubicBezTo>
                  <a:cubicBezTo>
                    <a:pt x="60929" y="1001"/>
                    <a:pt x="76120" y="5145"/>
                    <a:pt x="90234" y="9500"/>
                  </a:cubicBezTo>
                  <a:lnTo>
                    <a:pt x="90244" y="9439"/>
                  </a:lnTo>
                  <a:cubicBezTo>
                    <a:pt x="76131" y="5074"/>
                    <a:pt x="60939" y="931"/>
                    <a:pt x="45414" y="135"/>
                  </a:cubicBezTo>
                  <a:cubicBezTo>
                    <a:pt x="43709" y="45"/>
                    <a:pt x="41991" y="0"/>
                    <a:pt x="40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9" name="Google Shape;1199;p15"/>
            <p:cNvSpPr/>
            <p:nvPr/>
          </p:nvSpPr>
          <p:spPr>
            <a:xfrm>
              <a:off x="4378550" y="1333375"/>
              <a:ext cx="2242500" cy="243475"/>
            </a:xfrm>
            <a:custGeom>
              <a:avLst/>
              <a:gdLst/>
              <a:ahLst/>
              <a:cxnLst/>
              <a:rect l="l" t="t" r="r" b="b"/>
              <a:pathLst>
                <a:path w="89700" h="9739" extrusionOk="0">
                  <a:moveTo>
                    <a:pt x="39507" y="0"/>
                  </a:moveTo>
                  <a:cubicBezTo>
                    <a:pt x="33783" y="0"/>
                    <a:pt x="28068" y="482"/>
                    <a:pt x="22420" y="1443"/>
                  </a:cubicBezTo>
                  <a:cubicBezTo>
                    <a:pt x="15111" y="2672"/>
                    <a:pt x="7571" y="4719"/>
                    <a:pt x="0" y="7511"/>
                  </a:cubicBezTo>
                  <a:lnTo>
                    <a:pt x="20" y="7572"/>
                  </a:lnTo>
                  <a:cubicBezTo>
                    <a:pt x="13526" y="2579"/>
                    <a:pt x="26814" y="56"/>
                    <a:pt x="39603" y="56"/>
                  </a:cubicBezTo>
                  <a:cubicBezTo>
                    <a:pt x="41610" y="56"/>
                    <a:pt x="43604" y="118"/>
                    <a:pt x="45586" y="243"/>
                  </a:cubicBezTo>
                  <a:cubicBezTo>
                    <a:pt x="61150" y="1211"/>
                    <a:pt x="76503" y="5656"/>
                    <a:pt x="89679" y="9739"/>
                  </a:cubicBezTo>
                  <a:lnTo>
                    <a:pt x="89699" y="9679"/>
                  </a:lnTo>
                  <a:cubicBezTo>
                    <a:pt x="76524" y="5596"/>
                    <a:pt x="61160" y="1150"/>
                    <a:pt x="45596" y="182"/>
                  </a:cubicBezTo>
                  <a:cubicBezTo>
                    <a:pt x="43567" y="61"/>
                    <a:pt x="41536" y="0"/>
                    <a:pt x="39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0" name="Google Shape;1200;p15"/>
            <p:cNvSpPr/>
            <p:nvPr/>
          </p:nvSpPr>
          <p:spPr>
            <a:xfrm>
              <a:off x="4378050" y="1328475"/>
              <a:ext cx="2228625" cy="250400"/>
            </a:xfrm>
            <a:custGeom>
              <a:avLst/>
              <a:gdLst/>
              <a:ahLst/>
              <a:cxnLst/>
              <a:rect l="l" t="t" r="r" b="b"/>
              <a:pathLst>
                <a:path w="89145" h="10016" extrusionOk="0">
                  <a:moveTo>
                    <a:pt x="38842" y="1"/>
                  </a:moveTo>
                  <a:cubicBezTo>
                    <a:pt x="33366" y="1"/>
                    <a:pt x="27893" y="462"/>
                    <a:pt x="22490" y="1376"/>
                  </a:cubicBezTo>
                  <a:cubicBezTo>
                    <a:pt x="15101" y="2616"/>
                    <a:pt x="7541" y="4723"/>
                    <a:pt x="0" y="7626"/>
                  </a:cubicBezTo>
                  <a:lnTo>
                    <a:pt x="30" y="7687"/>
                  </a:lnTo>
                  <a:cubicBezTo>
                    <a:pt x="13166" y="2614"/>
                    <a:pt x="26223" y="59"/>
                    <a:pt x="38930" y="59"/>
                  </a:cubicBezTo>
                  <a:cubicBezTo>
                    <a:pt x="41221" y="59"/>
                    <a:pt x="43500" y="142"/>
                    <a:pt x="45767" y="308"/>
                  </a:cubicBezTo>
                  <a:cubicBezTo>
                    <a:pt x="60555" y="1397"/>
                    <a:pt x="74719" y="5520"/>
                    <a:pt x="89124" y="10016"/>
                  </a:cubicBezTo>
                  <a:lnTo>
                    <a:pt x="89145" y="9945"/>
                  </a:lnTo>
                  <a:cubicBezTo>
                    <a:pt x="74729" y="5459"/>
                    <a:pt x="60565" y="1336"/>
                    <a:pt x="45767" y="247"/>
                  </a:cubicBezTo>
                  <a:cubicBezTo>
                    <a:pt x="43461" y="83"/>
                    <a:pt x="41151" y="1"/>
                    <a:pt x="388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1" name="Google Shape;1201;p15"/>
            <p:cNvSpPr/>
            <p:nvPr/>
          </p:nvSpPr>
          <p:spPr>
            <a:xfrm>
              <a:off x="4377525" y="1323725"/>
              <a:ext cx="2214775" cy="257425"/>
            </a:xfrm>
            <a:custGeom>
              <a:avLst/>
              <a:gdLst/>
              <a:ahLst/>
              <a:cxnLst/>
              <a:rect l="l" t="t" r="r" b="b"/>
              <a:pathLst>
                <a:path w="88591" h="10297" extrusionOk="0">
                  <a:moveTo>
                    <a:pt x="38163" y="0"/>
                  </a:moveTo>
                  <a:cubicBezTo>
                    <a:pt x="32937" y="0"/>
                    <a:pt x="27715" y="439"/>
                    <a:pt x="22552" y="1314"/>
                  </a:cubicBezTo>
                  <a:cubicBezTo>
                    <a:pt x="15102" y="2554"/>
                    <a:pt x="7511" y="4722"/>
                    <a:pt x="1" y="7746"/>
                  </a:cubicBezTo>
                  <a:lnTo>
                    <a:pt x="21" y="7796"/>
                  </a:lnTo>
                  <a:cubicBezTo>
                    <a:pt x="12837" y="2645"/>
                    <a:pt x="25673" y="55"/>
                    <a:pt x="38282" y="55"/>
                  </a:cubicBezTo>
                  <a:cubicBezTo>
                    <a:pt x="40848" y="55"/>
                    <a:pt x="43404" y="162"/>
                    <a:pt x="45949" y="377"/>
                  </a:cubicBezTo>
                  <a:cubicBezTo>
                    <a:pt x="61050" y="1657"/>
                    <a:pt x="75667" y="6254"/>
                    <a:pt x="88571" y="10296"/>
                  </a:cubicBezTo>
                  <a:lnTo>
                    <a:pt x="88591" y="10236"/>
                  </a:lnTo>
                  <a:cubicBezTo>
                    <a:pt x="81474" y="8008"/>
                    <a:pt x="74498" y="5851"/>
                    <a:pt x="67532" y="4107"/>
                  </a:cubicBezTo>
                  <a:cubicBezTo>
                    <a:pt x="59609" y="2121"/>
                    <a:pt x="52542" y="881"/>
                    <a:pt x="45959" y="326"/>
                  </a:cubicBezTo>
                  <a:cubicBezTo>
                    <a:pt x="43364" y="109"/>
                    <a:pt x="40763" y="0"/>
                    <a:pt x="38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2" name="Google Shape;1202;p15"/>
            <p:cNvSpPr/>
            <p:nvPr/>
          </p:nvSpPr>
          <p:spPr>
            <a:xfrm>
              <a:off x="4377025" y="1318625"/>
              <a:ext cx="2200925" cy="265550"/>
            </a:xfrm>
            <a:custGeom>
              <a:avLst/>
              <a:gdLst/>
              <a:ahLst/>
              <a:cxnLst/>
              <a:rect l="l" t="t" r="r" b="b"/>
              <a:pathLst>
                <a:path w="88037" h="10622" extrusionOk="0">
                  <a:moveTo>
                    <a:pt x="37639" y="1"/>
                  </a:moveTo>
                  <a:cubicBezTo>
                    <a:pt x="25148" y="1"/>
                    <a:pt x="12528" y="2635"/>
                    <a:pt x="1" y="7859"/>
                  </a:cubicBezTo>
                  <a:lnTo>
                    <a:pt x="21" y="7910"/>
                  </a:lnTo>
                  <a:cubicBezTo>
                    <a:pt x="12539" y="2694"/>
                    <a:pt x="25157" y="61"/>
                    <a:pt x="37641" y="61"/>
                  </a:cubicBezTo>
                  <a:cubicBezTo>
                    <a:pt x="40479" y="61"/>
                    <a:pt x="43309" y="197"/>
                    <a:pt x="46130" y="470"/>
                  </a:cubicBezTo>
                  <a:cubicBezTo>
                    <a:pt x="60254" y="1831"/>
                    <a:pt x="74004" y="6186"/>
                    <a:pt x="87300" y="10400"/>
                  </a:cubicBezTo>
                  <a:lnTo>
                    <a:pt x="88016" y="10621"/>
                  </a:lnTo>
                  <a:lnTo>
                    <a:pt x="88036" y="10561"/>
                  </a:lnTo>
                  <a:lnTo>
                    <a:pt x="87321" y="10339"/>
                  </a:lnTo>
                  <a:cubicBezTo>
                    <a:pt x="74014" y="6125"/>
                    <a:pt x="60264" y="1770"/>
                    <a:pt x="46130" y="409"/>
                  </a:cubicBezTo>
                  <a:cubicBezTo>
                    <a:pt x="43308" y="137"/>
                    <a:pt x="40477" y="1"/>
                    <a:pt x="376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3" name="Google Shape;1203;p15"/>
            <p:cNvSpPr/>
            <p:nvPr/>
          </p:nvSpPr>
          <p:spPr>
            <a:xfrm>
              <a:off x="4376525" y="1313500"/>
              <a:ext cx="2187300" cy="274200"/>
            </a:xfrm>
            <a:custGeom>
              <a:avLst/>
              <a:gdLst/>
              <a:ahLst/>
              <a:cxnLst/>
              <a:rect l="l" t="t" r="r" b="b"/>
              <a:pathLst>
                <a:path w="87492" h="10968" extrusionOk="0">
                  <a:moveTo>
                    <a:pt x="37043" y="1"/>
                  </a:moveTo>
                  <a:cubicBezTo>
                    <a:pt x="24679" y="1"/>
                    <a:pt x="12253" y="2665"/>
                    <a:pt x="1" y="7953"/>
                  </a:cubicBezTo>
                  <a:lnTo>
                    <a:pt x="31" y="8014"/>
                  </a:lnTo>
                  <a:cubicBezTo>
                    <a:pt x="12275" y="2726"/>
                    <a:pt x="24687" y="61"/>
                    <a:pt x="37045" y="61"/>
                  </a:cubicBezTo>
                  <a:cubicBezTo>
                    <a:pt x="40142" y="61"/>
                    <a:pt x="43235" y="229"/>
                    <a:pt x="46322" y="564"/>
                  </a:cubicBezTo>
                  <a:cubicBezTo>
                    <a:pt x="59497" y="1996"/>
                    <a:pt x="72340" y="6109"/>
                    <a:pt x="84750" y="10101"/>
                  </a:cubicBezTo>
                  <a:lnTo>
                    <a:pt x="87472" y="10967"/>
                  </a:lnTo>
                  <a:lnTo>
                    <a:pt x="87492" y="10917"/>
                  </a:lnTo>
                  <a:lnTo>
                    <a:pt x="84770" y="10040"/>
                  </a:lnTo>
                  <a:cubicBezTo>
                    <a:pt x="72350" y="6048"/>
                    <a:pt x="59518" y="1925"/>
                    <a:pt x="46322" y="504"/>
                  </a:cubicBezTo>
                  <a:cubicBezTo>
                    <a:pt x="43235" y="168"/>
                    <a:pt x="40141" y="1"/>
                    <a:pt x="370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4" name="Google Shape;1204;p15"/>
            <p:cNvSpPr/>
            <p:nvPr/>
          </p:nvSpPr>
          <p:spPr>
            <a:xfrm>
              <a:off x="4376025" y="1307975"/>
              <a:ext cx="2173700" cy="283750"/>
            </a:xfrm>
            <a:custGeom>
              <a:avLst/>
              <a:gdLst/>
              <a:ahLst/>
              <a:cxnLst/>
              <a:rect l="l" t="t" r="r" b="b"/>
              <a:pathLst>
                <a:path w="86948" h="11350" extrusionOk="0">
                  <a:moveTo>
                    <a:pt x="36488" y="0"/>
                  </a:moveTo>
                  <a:cubicBezTo>
                    <a:pt x="24251" y="0"/>
                    <a:pt x="12020" y="2693"/>
                    <a:pt x="0" y="8053"/>
                  </a:cubicBezTo>
                  <a:lnTo>
                    <a:pt x="31" y="8114"/>
                  </a:lnTo>
                  <a:cubicBezTo>
                    <a:pt x="12029" y="2764"/>
                    <a:pt x="24244" y="67"/>
                    <a:pt x="36467" y="67"/>
                  </a:cubicBezTo>
                  <a:cubicBezTo>
                    <a:pt x="39813" y="67"/>
                    <a:pt x="43160" y="269"/>
                    <a:pt x="46503" y="674"/>
                  </a:cubicBezTo>
                  <a:cubicBezTo>
                    <a:pt x="58852" y="2166"/>
                    <a:pt x="70868" y="6098"/>
                    <a:pt x="82481" y="9898"/>
                  </a:cubicBezTo>
                  <a:cubicBezTo>
                    <a:pt x="83943" y="10372"/>
                    <a:pt x="85445" y="10866"/>
                    <a:pt x="86927" y="11350"/>
                  </a:cubicBezTo>
                  <a:lnTo>
                    <a:pt x="86947" y="11289"/>
                  </a:lnTo>
                  <a:cubicBezTo>
                    <a:pt x="85465" y="10815"/>
                    <a:pt x="83953" y="10322"/>
                    <a:pt x="82502" y="9838"/>
                  </a:cubicBezTo>
                  <a:cubicBezTo>
                    <a:pt x="70878" y="6037"/>
                    <a:pt x="58872" y="2106"/>
                    <a:pt x="46513" y="604"/>
                  </a:cubicBezTo>
                  <a:cubicBezTo>
                    <a:pt x="43174" y="201"/>
                    <a:pt x="39831" y="0"/>
                    <a:pt x="364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5" name="Google Shape;1205;p15"/>
            <p:cNvSpPr/>
            <p:nvPr/>
          </p:nvSpPr>
          <p:spPr>
            <a:xfrm>
              <a:off x="4375775" y="1302025"/>
              <a:ext cx="2160075" cy="294250"/>
            </a:xfrm>
            <a:custGeom>
              <a:avLst/>
              <a:gdLst/>
              <a:ahLst/>
              <a:cxnLst/>
              <a:rect l="l" t="t" r="r" b="b"/>
              <a:pathLst>
                <a:path w="86403" h="11770" extrusionOk="0">
                  <a:moveTo>
                    <a:pt x="35860" y="0"/>
                  </a:moveTo>
                  <a:cubicBezTo>
                    <a:pt x="23781" y="0"/>
                    <a:pt x="11765" y="2721"/>
                    <a:pt x="0" y="8130"/>
                  </a:cubicBezTo>
                  <a:lnTo>
                    <a:pt x="31" y="8191"/>
                  </a:lnTo>
                  <a:cubicBezTo>
                    <a:pt x="11784" y="2780"/>
                    <a:pt x="23801" y="65"/>
                    <a:pt x="35873" y="65"/>
                  </a:cubicBezTo>
                  <a:cubicBezTo>
                    <a:pt x="39477" y="65"/>
                    <a:pt x="43086" y="307"/>
                    <a:pt x="46695" y="791"/>
                  </a:cubicBezTo>
                  <a:cubicBezTo>
                    <a:pt x="58287" y="2354"/>
                    <a:pt x="69548" y="6134"/>
                    <a:pt x="80435" y="9783"/>
                  </a:cubicBezTo>
                  <a:cubicBezTo>
                    <a:pt x="82391" y="10439"/>
                    <a:pt x="84407" y="11114"/>
                    <a:pt x="86393" y="11769"/>
                  </a:cubicBezTo>
                  <a:lnTo>
                    <a:pt x="86403" y="11709"/>
                  </a:lnTo>
                  <a:cubicBezTo>
                    <a:pt x="84427" y="11053"/>
                    <a:pt x="82411" y="10378"/>
                    <a:pt x="80455" y="9723"/>
                  </a:cubicBezTo>
                  <a:cubicBezTo>
                    <a:pt x="69568" y="6063"/>
                    <a:pt x="58308" y="2283"/>
                    <a:pt x="46705" y="731"/>
                  </a:cubicBezTo>
                  <a:cubicBezTo>
                    <a:pt x="43087" y="243"/>
                    <a:pt x="39471" y="0"/>
                    <a:pt x="35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6" name="Google Shape;1206;p15"/>
            <p:cNvSpPr/>
            <p:nvPr/>
          </p:nvSpPr>
          <p:spPr>
            <a:xfrm>
              <a:off x="4375525" y="1295775"/>
              <a:ext cx="2146975" cy="305525"/>
            </a:xfrm>
            <a:custGeom>
              <a:avLst/>
              <a:gdLst/>
              <a:ahLst/>
              <a:cxnLst/>
              <a:rect l="l" t="t" r="r" b="b"/>
              <a:pathLst>
                <a:path w="85879" h="12221" extrusionOk="0">
                  <a:moveTo>
                    <a:pt x="35307" y="0"/>
                  </a:moveTo>
                  <a:cubicBezTo>
                    <a:pt x="23375" y="0"/>
                    <a:pt x="11544" y="2743"/>
                    <a:pt x="0" y="8199"/>
                  </a:cubicBezTo>
                  <a:lnTo>
                    <a:pt x="31" y="8249"/>
                  </a:lnTo>
                  <a:cubicBezTo>
                    <a:pt x="11565" y="2802"/>
                    <a:pt x="23388" y="60"/>
                    <a:pt x="35307" y="60"/>
                  </a:cubicBezTo>
                  <a:cubicBezTo>
                    <a:pt x="39159" y="60"/>
                    <a:pt x="43021" y="347"/>
                    <a:pt x="46886" y="920"/>
                  </a:cubicBezTo>
                  <a:cubicBezTo>
                    <a:pt x="57814" y="2533"/>
                    <a:pt x="68398" y="6203"/>
                    <a:pt x="78630" y="9741"/>
                  </a:cubicBezTo>
                  <a:cubicBezTo>
                    <a:pt x="80999" y="10557"/>
                    <a:pt x="83449" y="11414"/>
                    <a:pt x="85858" y="12221"/>
                  </a:cubicBezTo>
                  <a:lnTo>
                    <a:pt x="85879" y="12160"/>
                  </a:lnTo>
                  <a:cubicBezTo>
                    <a:pt x="83459" y="11354"/>
                    <a:pt x="81020" y="10507"/>
                    <a:pt x="78651" y="9691"/>
                  </a:cubicBezTo>
                  <a:cubicBezTo>
                    <a:pt x="68419" y="6152"/>
                    <a:pt x="57824" y="2483"/>
                    <a:pt x="46896" y="860"/>
                  </a:cubicBezTo>
                  <a:cubicBezTo>
                    <a:pt x="43027" y="286"/>
                    <a:pt x="39162" y="0"/>
                    <a:pt x="35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7" name="Google Shape;1207;p15"/>
            <p:cNvSpPr/>
            <p:nvPr/>
          </p:nvSpPr>
          <p:spPr>
            <a:xfrm>
              <a:off x="4375275" y="1288500"/>
              <a:ext cx="2134125" cy="318100"/>
            </a:xfrm>
            <a:custGeom>
              <a:avLst/>
              <a:gdLst/>
              <a:ahLst/>
              <a:cxnLst/>
              <a:rect l="l" t="t" r="r" b="b"/>
              <a:pathLst>
                <a:path w="85365" h="12724" extrusionOk="0">
                  <a:moveTo>
                    <a:pt x="34731" y="0"/>
                  </a:moveTo>
                  <a:cubicBezTo>
                    <a:pt x="22967" y="0"/>
                    <a:pt x="11334" y="2756"/>
                    <a:pt x="0" y="8248"/>
                  </a:cubicBezTo>
                  <a:lnTo>
                    <a:pt x="30" y="8298"/>
                  </a:lnTo>
                  <a:cubicBezTo>
                    <a:pt x="11349" y="2815"/>
                    <a:pt x="22977" y="61"/>
                    <a:pt x="34730" y="61"/>
                  </a:cubicBezTo>
                  <a:cubicBezTo>
                    <a:pt x="38837" y="61"/>
                    <a:pt x="42958" y="397"/>
                    <a:pt x="47088" y="1070"/>
                  </a:cubicBezTo>
                  <a:cubicBezTo>
                    <a:pt x="57430" y="2754"/>
                    <a:pt x="67421" y="6342"/>
                    <a:pt x="77078" y="9800"/>
                  </a:cubicBezTo>
                  <a:cubicBezTo>
                    <a:pt x="79780" y="10778"/>
                    <a:pt x="82582" y="11776"/>
                    <a:pt x="85344" y="12724"/>
                  </a:cubicBezTo>
                  <a:lnTo>
                    <a:pt x="85364" y="12663"/>
                  </a:lnTo>
                  <a:cubicBezTo>
                    <a:pt x="82602" y="11715"/>
                    <a:pt x="79800" y="10717"/>
                    <a:pt x="77098" y="9740"/>
                  </a:cubicBezTo>
                  <a:cubicBezTo>
                    <a:pt x="67431" y="6282"/>
                    <a:pt x="57451" y="2693"/>
                    <a:pt x="47098" y="1010"/>
                  </a:cubicBezTo>
                  <a:cubicBezTo>
                    <a:pt x="42964" y="336"/>
                    <a:pt x="38840" y="0"/>
                    <a:pt x="347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8" name="Google Shape;1208;p15"/>
            <p:cNvSpPr/>
            <p:nvPr/>
          </p:nvSpPr>
          <p:spPr>
            <a:xfrm>
              <a:off x="4375525" y="1280500"/>
              <a:ext cx="2121275" cy="331900"/>
            </a:xfrm>
            <a:custGeom>
              <a:avLst/>
              <a:gdLst/>
              <a:ahLst/>
              <a:cxnLst/>
              <a:rect l="l" t="t" r="r" b="b"/>
              <a:pathLst>
                <a:path w="84851" h="13276" extrusionOk="0">
                  <a:moveTo>
                    <a:pt x="34153" y="1"/>
                  </a:moveTo>
                  <a:cubicBezTo>
                    <a:pt x="22560" y="1"/>
                    <a:pt x="11118" y="2768"/>
                    <a:pt x="0" y="8275"/>
                  </a:cubicBezTo>
                  <a:lnTo>
                    <a:pt x="31" y="8336"/>
                  </a:lnTo>
                  <a:cubicBezTo>
                    <a:pt x="11133" y="2828"/>
                    <a:pt x="22561" y="61"/>
                    <a:pt x="34143" y="61"/>
                  </a:cubicBezTo>
                  <a:cubicBezTo>
                    <a:pt x="38503" y="61"/>
                    <a:pt x="42885" y="453"/>
                    <a:pt x="47279" y="1239"/>
                  </a:cubicBezTo>
                  <a:cubicBezTo>
                    <a:pt x="56927" y="2953"/>
                    <a:pt x="66201" y="6420"/>
                    <a:pt x="75163" y="9757"/>
                  </a:cubicBezTo>
                  <a:cubicBezTo>
                    <a:pt x="78318" y="10937"/>
                    <a:pt x="81584" y="12156"/>
                    <a:pt x="84820" y="13275"/>
                  </a:cubicBezTo>
                  <a:lnTo>
                    <a:pt x="84850" y="13225"/>
                  </a:lnTo>
                  <a:cubicBezTo>
                    <a:pt x="81624" y="12096"/>
                    <a:pt x="78348" y="10876"/>
                    <a:pt x="75193" y="9697"/>
                  </a:cubicBezTo>
                  <a:cubicBezTo>
                    <a:pt x="66221" y="6360"/>
                    <a:pt x="56957" y="2902"/>
                    <a:pt x="47299" y="1178"/>
                  </a:cubicBezTo>
                  <a:cubicBezTo>
                    <a:pt x="42902" y="393"/>
                    <a:pt x="38517" y="1"/>
                    <a:pt x="34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9" name="Google Shape;1209;p15"/>
            <p:cNvSpPr/>
            <p:nvPr/>
          </p:nvSpPr>
          <p:spPr>
            <a:xfrm>
              <a:off x="4375275" y="1271600"/>
              <a:ext cx="2108925" cy="347100"/>
            </a:xfrm>
            <a:custGeom>
              <a:avLst/>
              <a:gdLst/>
              <a:ahLst/>
              <a:cxnLst/>
              <a:rect l="l" t="t" r="r" b="b"/>
              <a:pathLst>
                <a:path w="84357" h="13884" extrusionOk="0">
                  <a:moveTo>
                    <a:pt x="33665" y="1"/>
                  </a:moveTo>
                  <a:cubicBezTo>
                    <a:pt x="30165" y="1"/>
                    <a:pt x="26662" y="257"/>
                    <a:pt x="23186" y="768"/>
                  </a:cubicBezTo>
                  <a:cubicBezTo>
                    <a:pt x="15333" y="1948"/>
                    <a:pt x="7531" y="4478"/>
                    <a:pt x="0" y="8289"/>
                  </a:cubicBezTo>
                  <a:lnTo>
                    <a:pt x="30" y="8349"/>
                  </a:lnTo>
                  <a:cubicBezTo>
                    <a:pt x="10945" y="2827"/>
                    <a:pt x="22187" y="57"/>
                    <a:pt x="33600" y="57"/>
                  </a:cubicBezTo>
                  <a:cubicBezTo>
                    <a:pt x="38209" y="57"/>
                    <a:pt x="42846" y="509"/>
                    <a:pt x="47501" y="1413"/>
                  </a:cubicBezTo>
                  <a:cubicBezTo>
                    <a:pt x="56695" y="3208"/>
                    <a:pt x="65485" y="6645"/>
                    <a:pt x="73983" y="9962"/>
                  </a:cubicBezTo>
                  <a:cubicBezTo>
                    <a:pt x="77370" y="11283"/>
                    <a:pt x="80868" y="12643"/>
                    <a:pt x="84346" y="13883"/>
                  </a:cubicBezTo>
                  <a:lnTo>
                    <a:pt x="84356" y="13823"/>
                  </a:lnTo>
                  <a:cubicBezTo>
                    <a:pt x="80878" y="12583"/>
                    <a:pt x="77380" y="11212"/>
                    <a:pt x="74003" y="9901"/>
                  </a:cubicBezTo>
                  <a:cubicBezTo>
                    <a:pt x="65495" y="6575"/>
                    <a:pt x="56705" y="3147"/>
                    <a:pt x="47511" y="1353"/>
                  </a:cubicBezTo>
                  <a:cubicBezTo>
                    <a:pt x="42943" y="451"/>
                    <a:pt x="38306" y="1"/>
                    <a:pt x="336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0" name="Google Shape;1210;p15"/>
            <p:cNvSpPr/>
            <p:nvPr/>
          </p:nvSpPr>
          <p:spPr>
            <a:xfrm>
              <a:off x="4375525" y="1261575"/>
              <a:ext cx="2097325" cy="363925"/>
            </a:xfrm>
            <a:custGeom>
              <a:avLst/>
              <a:gdLst/>
              <a:ahLst/>
              <a:cxnLst/>
              <a:rect l="l" t="t" r="r" b="b"/>
              <a:pathLst>
                <a:path w="83893" h="14557" extrusionOk="0">
                  <a:moveTo>
                    <a:pt x="33089" y="0"/>
                  </a:moveTo>
                  <a:cubicBezTo>
                    <a:pt x="29815" y="0"/>
                    <a:pt x="26540" y="232"/>
                    <a:pt x="23287" y="695"/>
                  </a:cubicBezTo>
                  <a:cubicBezTo>
                    <a:pt x="15384" y="1845"/>
                    <a:pt x="7551" y="4395"/>
                    <a:pt x="0" y="8286"/>
                  </a:cubicBezTo>
                  <a:lnTo>
                    <a:pt x="20" y="8347"/>
                  </a:lnTo>
                  <a:cubicBezTo>
                    <a:pt x="10730" y="2823"/>
                    <a:pt x="21774" y="53"/>
                    <a:pt x="33000" y="53"/>
                  </a:cubicBezTo>
                  <a:cubicBezTo>
                    <a:pt x="37877" y="53"/>
                    <a:pt x="42789" y="576"/>
                    <a:pt x="47723" y="1623"/>
                  </a:cubicBezTo>
                  <a:cubicBezTo>
                    <a:pt x="56523" y="3488"/>
                    <a:pt x="64900" y="6925"/>
                    <a:pt x="73005" y="10252"/>
                  </a:cubicBezTo>
                  <a:cubicBezTo>
                    <a:pt x="76544" y="11704"/>
                    <a:pt x="80213" y="13196"/>
                    <a:pt x="83862" y="14557"/>
                  </a:cubicBezTo>
                  <a:lnTo>
                    <a:pt x="83893" y="14496"/>
                  </a:lnTo>
                  <a:cubicBezTo>
                    <a:pt x="80233" y="13145"/>
                    <a:pt x="76574" y="11643"/>
                    <a:pt x="73036" y="10192"/>
                  </a:cubicBezTo>
                  <a:cubicBezTo>
                    <a:pt x="64931" y="6865"/>
                    <a:pt x="56554" y="3427"/>
                    <a:pt x="47733" y="1562"/>
                  </a:cubicBezTo>
                  <a:cubicBezTo>
                    <a:pt x="42911" y="522"/>
                    <a:pt x="38002" y="0"/>
                    <a:pt x="330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1" name="Google Shape;1211;p15"/>
            <p:cNvSpPr/>
            <p:nvPr/>
          </p:nvSpPr>
          <p:spPr>
            <a:xfrm>
              <a:off x="4375525" y="1250050"/>
              <a:ext cx="2085975" cy="382500"/>
            </a:xfrm>
            <a:custGeom>
              <a:avLst/>
              <a:gdLst/>
              <a:ahLst/>
              <a:cxnLst/>
              <a:rect l="l" t="t" r="r" b="b"/>
              <a:pathLst>
                <a:path w="83439" h="15300" extrusionOk="0">
                  <a:moveTo>
                    <a:pt x="32470" y="1"/>
                  </a:moveTo>
                  <a:cubicBezTo>
                    <a:pt x="29438" y="1"/>
                    <a:pt x="26417" y="208"/>
                    <a:pt x="23418" y="622"/>
                  </a:cubicBezTo>
                  <a:cubicBezTo>
                    <a:pt x="15464" y="1721"/>
                    <a:pt x="7581" y="4302"/>
                    <a:pt x="0" y="8274"/>
                  </a:cubicBezTo>
                  <a:lnTo>
                    <a:pt x="31" y="8324"/>
                  </a:lnTo>
                  <a:cubicBezTo>
                    <a:pt x="10546" y="2815"/>
                    <a:pt x="21395" y="51"/>
                    <a:pt x="32429" y="51"/>
                  </a:cubicBezTo>
                  <a:cubicBezTo>
                    <a:pt x="37569" y="51"/>
                    <a:pt x="42749" y="651"/>
                    <a:pt x="47955" y="1852"/>
                  </a:cubicBezTo>
                  <a:cubicBezTo>
                    <a:pt x="56443" y="3808"/>
                    <a:pt x="64477" y="7286"/>
                    <a:pt x="72239" y="10632"/>
                  </a:cubicBezTo>
                  <a:cubicBezTo>
                    <a:pt x="75878" y="12215"/>
                    <a:pt x="79639" y="13838"/>
                    <a:pt x="83419" y="15300"/>
                  </a:cubicBezTo>
                  <a:lnTo>
                    <a:pt x="83439" y="15239"/>
                  </a:lnTo>
                  <a:cubicBezTo>
                    <a:pt x="79669" y="13778"/>
                    <a:pt x="75899" y="12155"/>
                    <a:pt x="72259" y="10582"/>
                  </a:cubicBezTo>
                  <a:cubicBezTo>
                    <a:pt x="64497" y="7225"/>
                    <a:pt x="56463" y="3747"/>
                    <a:pt x="47975" y="1792"/>
                  </a:cubicBezTo>
                  <a:cubicBezTo>
                    <a:pt x="42809" y="598"/>
                    <a:pt x="37623" y="1"/>
                    <a:pt x="324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2" name="Google Shape;1212;p15"/>
            <p:cNvSpPr/>
            <p:nvPr/>
          </p:nvSpPr>
          <p:spPr>
            <a:xfrm>
              <a:off x="4376025" y="1237600"/>
              <a:ext cx="2075150" cy="402275"/>
            </a:xfrm>
            <a:custGeom>
              <a:avLst/>
              <a:gdLst/>
              <a:ahLst/>
              <a:cxnLst/>
              <a:rect l="l" t="t" r="r" b="b"/>
              <a:pathLst>
                <a:path w="83006" h="16091" extrusionOk="0">
                  <a:moveTo>
                    <a:pt x="31899" y="0"/>
                  </a:moveTo>
                  <a:cubicBezTo>
                    <a:pt x="29099" y="0"/>
                    <a:pt x="26309" y="182"/>
                    <a:pt x="23539" y="546"/>
                  </a:cubicBezTo>
                  <a:cubicBezTo>
                    <a:pt x="15525" y="1594"/>
                    <a:pt x="7611" y="4185"/>
                    <a:pt x="0" y="8227"/>
                  </a:cubicBezTo>
                  <a:lnTo>
                    <a:pt x="31" y="8278"/>
                  </a:lnTo>
                  <a:cubicBezTo>
                    <a:pt x="10347" y="2794"/>
                    <a:pt x="20990" y="43"/>
                    <a:pt x="31823" y="43"/>
                  </a:cubicBezTo>
                  <a:cubicBezTo>
                    <a:pt x="37239" y="43"/>
                    <a:pt x="42703" y="730"/>
                    <a:pt x="48197" y="2108"/>
                  </a:cubicBezTo>
                  <a:cubicBezTo>
                    <a:pt x="56433" y="4155"/>
                    <a:pt x="64165" y="7693"/>
                    <a:pt x="71645" y="11110"/>
                  </a:cubicBezTo>
                  <a:cubicBezTo>
                    <a:pt x="75324" y="12794"/>
                    <a:pt x="79135" y="14538"/>
                    <a:pt x="82975" y="16090"/>
                  </a:cubicBezTo>
                  <a:lnTo>
                    <a:pt x="83006" y="16040"/>
                  </a:lnTo>
                  <a:cubicBezTo>
                    <a:pt x="79175" y="14487"/>
                    <a:pt x="75364" y="12743"/>
                    <a:pt x="71675" y="11060"/>
                  </a:cubicBezTo>
                  <a:cubicBezTo>
                    <a:pt x="64195" y="7642"/>
                    <a:pt x="56443" y="4104"/>
                    <a:pt x="48217" y="2038"/>
                  </a:cubicBezTo>
                  <a:cubicBezTo>
                    <a:pt x="42785" y="681"/>
                    <a:pt x="37323" y="0"/>
                    <a:pt x="318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3" name="Google Shape;1213;p15"/>
            <p:cNvSpPr/>
            <p:nvPr/>
          </p:nvSpPr>
          <p:spPr>
            <a:xfrm>
              <a:off x="4376525" y="1223225"/>
              <a:ext cx="2065075" cy="424700"/>
            </a:xfrm>
            <a:custGeom>
              <a:avLst/>
              <a:gdLst/>
              <a:ahLst/>
              <a:cxnLst/>
              <a:rect l="l" t="t" r="r" b="b"/>
              <a:pathLst>
                <a:path w="82603" h="16988" extrusionOk="0">
                  <a:moveTo>
                    <a:pt x="31286" y="0"/>
                  </a:moveTo>
                  <a:cubicBezTo>
                    <a:pt x="28740" y="0"/>
                    <a:pt x="26203" y="155"/>
                    <a:pt x="23680" y="465"/>
                  </a:cubicBezTo>
                  <a:cubicBezTo>
                    <a:pt x="15616" y="1463"/>
                    <a:pt x="7642" y="4044"/>
                    <a:pt x="1" y="8157"/>
                  </a:cubicBezTo>
                  <a:lnTo>
                    <a:pt x="31" y="8207"/>
                  </a:lnTo>
                  <a:cubicBezTo>
                    <a:pt x="10157" y="2764"/>
                    <a:pt x="20599" y="36"/>
                    <a:pt x="31233" y="36"/>
                  </a:cubicBezTo>
                  <a:cubicBezTo>
                    <a:pt x="36923" y="36"/>
                    <a:pt x="42668" y="817"/>
                    <a:pt x="48449" y="2381"/>
                  </a:cubicBezTo>
                  <a:cubicBezTo>
                    <a:pt x="56503" y="4558"/>
                    <a:pt x="64014" y="8197"/>
                    <a:pt x="71262" y="11716"/>
                  </a:cubicBezTo>
                  <a:cubicBezTo>
                    <a:pt x="74941" y="13500"/>
                    <a:pt x="78742" y="15345"/>
                    <a:pt x="82582" y="16988"/>
                  </a:cubicBezTo>
                  <a:lnTo>
                    <a:pt x="82603" y="16927"/>
                  </a:lnTo>
                  <a:cubicBezTo>
                    <a:pt x="78762" y="15284"/>
                    <a:pt x="74971" y="13449"/>
                    <a:pt x="71292" y="11665"/>
                  </a:cubicBezTo>
                  <a:cubicBezTo>
                    <a:pt x="64034" y="8147"/>
                    <a:pt x="56534" y="4508"/>
                    <a:pt x="48469" y="2320"/>
                  </a:cubicBezTo>
                  <a:cubicBezTo>
                    <a:pt x="42750" y="779"/>
                    <a:pt x="36998" y="0"/>
                    <a:pt x="31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4" name="Google Shape;1214;p15"/>
            <p:cNvSpPr/>
            <p:nvPr/>
          </p:nvSpPr>
          <p:spPr>
            <a:xfrm>
              <a:off x="4377025" y="1207200"/>
              <a:ext cx="2055500" cy="448800"/>
            </a:xfrm>
            <a:custGeom>
              <a:avLst/>
              <a:gdLst/>
              <a:ahLst/>
              <a:cxnLst/>
              <a:rect l="l" t="t" r="r" b="b"/>
              <a:pathLst>
                <a:path w="82220" h="17952" extrusionOk="0">
                  <a:moveTo>
                    <a:pt x="30714" y="1"/>
                  </a:moveTo>
                  <a:cubicBezTo>
                    <a:pt x="28412" y="1"/>
                    <a:pt x="26117" y="130"/>
                    <a:pt x="23832" y="391"/>
                  </a:cubicBezTo>
                  <a:cubicBezTo>
                    <a:pt x="15697" y="1318"/>
                    <a:pt x="7682" y="3899"/>
                    <a:pt x="1" y="8072"/>
                  </a:cubicBezTo>
                  <a:lnTo>
                    <a:pt x="31" y="8123"/>
                  </a:lnTo>
                  <a:cubicBezTo>
                    <a:pt x="9868" y="2785"/>
                    <a:pt x="20290" y="88"/>
                    <a:pt x="30820" y="88"/>
                  </a:cubicBezTo>
                  <a:cubicBezTo>
                    <a:pt x="36777" y="88"/>
                    <a:pt x="42770" y="951"/>
                    <a:pt x="48711" y="2689"/>
                  </a:cubicBezTo>
                  <a:cubicBezTo>
                    <a:pt x="56655" y="5018"/>
                    <a:pt x="63994" y="8798"/>
                    <a:pt x="71080" y="12447"/>
                  </a:cubicBezTo>
                  <a:cubicBezTo>
                    <a:pt x="74689" y="14312"/>
                    <a:pt x="78409" y="16228"/>
                    <a:pt x="82189" y="17951"/>
                  </a:cubicBezTo>
                  <a:lnTo>
                    <a:pt x="82220" y="17891"/>
                  </a:lnTo>
                  <a:cubicBezTo>
                    <a:pt x="78439" y="16177"/>
                    <a:pt x="74720" y="14252"/>
                    <a:pt x="71111" y="12397"/>
                  </a:cubicBezTo>
                  <a:cubicBezTo>
                    <a:pt x="64014" y="8738"/>
                    <a:pt x="56675" y="4957"/>
                    <a:pt x="48731" y="2629"/>
                  </a:cubicBezTo>
                  <a:cubicBezTo>
                    <a:pt x="42737" y="880"/>
                    <a:pt x="36706" y="1"/>
                    <a:pt x="30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5" name="Google Shape;1215;p15"/>
            <p:cNvSpPr/>
            <p:nvPr/>
          </p:nvSpPr>
          <p:spPr>
            <a:xfrm>
              <a:off x="4377525" y="1189175"/>
              <a:ext cx="2046950" cy="475150"/>
            </a:xfrm>
            <a:custGeom>
              <a:avLst/>
              <a:gdLst/>
              <a:ahLst/>
              <a:cxnLst/>
              <a:rect l="l" t="t" r="r" b="b"/>
              <a:pathLst>
                <a:path w="81878" h="19006" extrusionOk="0">
                  <a:moveTo>
                    <a:pt x="30113" y="1"/>
                  </a:moveTo>
                  <a:cubicBezTo>
                    <a:pt x="28073" y="1"/>
                    <a:pt x="26039" y="106"/>
                    <a:pt x="24013" y="315"/>
                  </a:cubicBezTo>
                  <a:cubicBezTo>
                    <a:pt x="15808" y="1172"/>
                    <a:pt x="7733" y="3743"/>
                    <a:pt x="1" y="7967"/>
                  </a:cubicBezTo>
                  <a:lnTo>
                    <a:pt x="31" y="8017"/>
                  </a:lnTo>
                  <a:cubicBezTo>
                    <a:pt x="9680" y="2747"/>
                    <a:pt x="19878" y="90"/>
                    <a:pt x="30193" y="90"/>
                  </a:cubicBezTo>
                  <a:cubicBezTo>
                    <a:pt x="36453" y="90"/>
                    <a:pt x="42756" y="1069"/>
                    <a:pt x="49004" y="3037"/>
                  </a:cubicBezTo>
                  <a:cubicBezTo>
                    <a:pt x="56907" y="5537"/>
                    <a:pt x="64145" y="9509"/>
                    <a:pt x="71131" y="13350"/>
                  </a:cubicBezTo>
                  <a:cubicBezTo>
                    <a:pt x="74609" y="15255"/>
                    <a:pt x="78188" y="17231"/>
                    <a:pt x="81847" y="19005"/>
                  </a:cubicBezTo>
                  <a:lnTo>
                    <a:pt x="81877" y="18955"/>
                  </a:lnTo>
                  <a:cubicBezTo>
                    <a:pt x="78218" y="17170"/>
                    <a:pt x="74639" y="15194"/>
                    <a:pt x="71161" y="13289"/>
                  </a:cubicBezTo>
                  <a:cubicBezTo>
                    <a:pt x="64175" y="9448"/>
                    <a:pt x="56937" y="5477"/>
                    <a:pt x="49024" y="2977"/>
                  </a:cubicBezTo>
                  <a:cubicBezTo>
                    <a:pt x="42743" y="997"/>
                    <a:pt x="36404" y="1"/>
                    <a:pt x="301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6" name="Google Shape;1216;p15"/>
            <p:cNvSpPr/>
            <p:nvPr/>
          </p:nvSpPr>
          <p:spPr>
            <a:xfrm>
              <a:off x="4378300" y="1169300"/>
              <a:ext cx="2038850" cy="503825"/>
            </a:xfrm>
            <a:custGeom>
              <a:avLst/>
              <a:gdLst/>
              <a:ahLst/>
              <a:cxnLst/>
              <a:rect l="l" t="t" r="r" b="b"/>
              <a:pathLst>
                <a:path w="81554" h="20153" extrusionOk="0">
                  <a:moveTo>
                    <a:pt x="29491" y="0"/>
                  </a:moveTo>
                  <a:cubicBezTo>
                    <a:pt x="27721" y="0"/>
                    <a:pt x="25955" y="81"/>
                    <a:pt x="24194" y="243"/>
                  </a:cubicBezTo>
                  <a:cubicBezTo>
                    <a:pt x="15918" y="999"/>
                    <a:pt x="7783" y="3560"/>
                    <a:pt x="0" y="7824"/>
                  </a:cubicBezTo>
                  <a:lnTo>
                    <a:pt x="30" y="7885"/>
                  </a:lnTo>
                  <a:cubicBezTo>
                    <a:pt x="9480" y="2696"/>
                    <a:pt x="19451" y="84"/>
                    <a:pt x="29540" y="84"/>
                  </a:cubicBezTo>
                  <a:cubicBezTo>
                    <a:pt x="36112" y="84"/>
                    <a:pt x="42734" y="1192"/>
                    <a:pt x="49295" y="3419"/>
                  </a:cubicBezTo>
                  <a:cubicBezTo>
                    <a:pt x="57269" y="6120"/>
                    <a:pt x="64477" y="10354"/>
                    <a:pt x="71443" y="14437"/>
                  </a:cubicBezTo>
                  <a:cubicBezTo>
                    <a:pt x="74709" y="16362"/>
                    <a:pt x="78096" y="18338"/>
                    <a:pt x="81524" y="20153"/>
                  </a:cubicBezTo>
                  <a:lnTo>
                    <a:pt x="81554" y="20102"/>
                  </a:lnTo>
                  <a:cubicBezTo>
                    <a:pt x="78116" y="18288"/>
                    <a:pt x="74739" y="16302"/>
                    <a:pt x="71473" y="14387"/>
                  </a:cubicBezTo>
                  <a:cubicBezTo>
                    <a:pt x="64497" y="10294"/>
                    <a:pt x="57289" y="6060"/>
                    <a:pt x="49315" y="3358"/>
                  </a:cubicBezTo>
                  <a:cubicBezTo>
                    <a:pt x="42734" y="1125"/>
                    <a:pt x="36089" y="0"/>
                    <a:pt x="29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7" name="Google Shape;1217;p15"/>
            <p:cNvSpPr/>
            <p:nvPr/>
          </p:nvSpPr>
          <p:spPr>
            <a:xfrm>
              <a:off x="4379300" y="1147025"/>
              <a:ext cx="2031550" cy="535175"/>
            </a:xfrm>
            <a:custGeom>
              <a:avLst/>
              <a:gdLst/>
              <a:ahLst/>
              <a:cxnLst/>
              <a:rect l="l" t="t" r="r" b="b"/>
              <a:pathLst>
                <a:path w="81262" h="21407" extrusionOk="0">
                  <a:moveTo>
                    <a:pt x="28863" y="0"/>
                  </a:moveTo>
                  <a:cubicBezTo>
                    <a:pt x="27375" y="0"/>
                    <a:pt x="25889" y="59"/>
                    <a:pt x="24406" y="177"/>
                  </a:cubicBezTo>
                  <a:cubicBezTo>
                    <a:pt x="16049" y="842"/>
                    <a:pt x="7843" y="3362"/>
                    <a:pt x="1" y="7677"/>
                  </a:cubicBezTo>
                  <a:lnTo>
                    <a:pt x="31" y="7727"/>
                  </a:lnTo>
                  <a:cubicBezTo>
                    <a:pt x="9281" y="2636"/>
                    <a:pt x="19025" y="77"/>
                    <a:pt x="28888" y="77"/>
                  </a:cubicBezTo>
                  <a:cubicBezTo>
                    <a:pt x="35782" y="77"/>
                    <a:pt x="42734" y="1327"/>
                    <a:pt x="49618" y="3836"/>
                  </a:cubicBezTo>
                  <a:cubicBezTo>
                    <a:pt x="57773" y="6820"/>
                    <a:pt x="65052" y="11397"/>
                    <a:pt x="72088" y="15822"/>
                  </a:cubicBezTo>
                  <a:cubicBezTo>
                    <a:pt x="75062" y="17687"/>
                    <a:pt x="78117" y="19612"/>
                    <a:pt x="81231" y="21407"/>
                  </a:cubicBezTo>
                  <a:lnTo>
                    <a:pt x="81262" y="21346"/>
                  </a:lnTo>
                  <a:cubicBezTo>
                    <a:pt x="78157" y="19552"/>
                    <a:pt x="75082" y="17626"/>
                    <a:pt x="72118" y="15762"/>
                  </a:cubicBezTo>
                  <a:cubicBezTo>
                    <a:pt x="65082" y="11336"/>
                    <a:pt x="57794" y="6759"/>
                    <a:pt x="49638" y="3775"/>
                  </a:cubicBezTo>
                  <a:cubicBezTo>
                    <a:pt x="42752" y="1270"/>
                    <a:pt x="35784" y="0"/>
                    <a:pt x="288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8" name="Google Shape;1218;p15"/>
            <p:cNvSpPr/>
            <p:nvPr/>
          </p:nvSpPr>
          <p:spPr>
            <a:xfrm>
              <a:off x="4380550" y="1122750"/>
              <a:ext cx="2025275" cy="568775"/>
            </a:xfrm>
            <a:custGeom>
              <a:avLst/>
              <a:gdLst/>
              <a:ahLst/>
              <a:cxnLst/>
              <a:rect l="l" t="t" r="r" b="b"/>
              <a:pathLst>
                <a:path w="81011" h="22751" extrusionOk="0">
                  <a:moveTo>
                    <a:pt x="28218" y="0"/>
                  </a:moveTo>
                  <a:cubicBezTo>
                    <a:pt x="18575" y="0"/>
                    <a:pt x="9052" y="2505"/>
                    <a:pt x="1" y="7488"/>
                  </a:cubicBezTo>
                  <a:lnTo>
                    <a:pt x="31" y="7549"/>
                  </a:lnTo>
                  <a:cubicBezTo>
                    <a:pt x="9071" y="2565"/>
                    <a:pt x="18585" y="61"/>
                    <a:pt x="28220" y="61"/>
                  </a:cubicBezTo>
                  <a:cubicBezTo>
                    <a:pt x="35442" y="61"/>
                    <a:pt x="42733" y="1468"/>
                    <a:pt x="49941" y="4293"/>
                  </a:cubicBezTo>
                  <a:cubicBezTo>
                    <a:pt x="58439" y="7609"/>
                    <a:pt x="65929" y="12680"/>
                    <a:pt x="73177" y="17579"/>
                  </a:cubicBezTo>
                  <a:cubicBezTo>
                    <a:pt x="75708" y="19293"/>
                    <a:pt x="78329" y="21067"/>
                    <a:pt x="80970" y="22751"/>
                  </a:cubicBezTo>
                  <a:lnTo>
                    <a:pt x="81010" y="22700"/>
                  </a:lnTo>
                  <a:cubicBezTo>
                    <a:pt x="78369" y="21017"/>
                    <a:pt x="75748" y="19243"/>
                    <a:pt x="73208" y="17529"/>
                  </a:cubicBezTo>
                  <a:cubicBezTo>
                    <a:pt x="65970" y="12630"/>
                    <a:pt x="58469" y="7559"/>
                    <a:pt x="49961" y="4232"/>
                  </a:cubicBezTo>
                  <a:cubicBezTo>
                    <a:pt x="42744" y="1408"/>
                    <a:pt x="35447" y="0"/>
                    <a:pt x="282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9" name="Google Shape;1219;p15"/>
            <p:cNvSpPr/>
            <p:nvPr/>
          </p:nvSpPr>
          <p:spPr>
            <a:xfrm>
              <a:off x="4381575" y="1095550"/>
              <a:ext cx="2019950" cy="605550"/>
            </a:xfrm>
            <a:custGeom>
              <a:avLst/>
              <a:gdLst/>
              <a:ahLst/>
              <a:cxnLst/>
              <a:rect l="l" t="t" r="r" b="b"/>
              <a:pathLst>
                <a:path w="80798" h="24222" extrusionOk="0">
                  <a:moveTo>
                    <a:pt x="27589" y="1"/>
                  </a:moveTo>
                  <a:cubicBezTo>
                    <a:pt x="26685" y="1"/>
                    <a:pt x="25782" y="23"/>
                    <a:pt x="24880" y="68"/>
                  </a:cubicBezTo>
                  <a:cubicBezTo>
                    <a:pt x="16331" y="492"/>
                    <a:pt x="7954" y="2921"/>
                    <a:pt x="0" y="7286"/>
                  </a:cubicBezTo>
                  <a:lnTo>
                    <a:pt x="30" y="7347"/>
                  </a:lnTo>
                  <a:cubicBezTo>
                    <a:pt x="8874" y="2486"/>
                    <a:pt x="18157" y="50"/>
                    <a:pt x="27556" y="50"/>
                  </a:cubicBezTo>
                  <a:cubicBezTo>
                    <a:pt x="35117" y="50"/>
                    <a:pt x="42752" y="1627"/>
                    <a:pt x="50293" y="4786"/>
                  </a:cubicBezTo>
                  <a:cubicBezTo>
                    <a:pt x="59426" y="8627"/>
                    <a:pt x="66987" y="14171"/>
                    <a:pt x="74991" y="20038"/>
                  </a:cubicBezTo>
                  <a:cubicBezTo>
                    <a:pt x="76876" y="21419"/>
                    <a:pt x="78822" y="22841"/>
                    <a:pt x="80768" y="24222"/>
                  </a:cubicBezTo>
                  <a:lnTo>
                    <a:pt x="80798" y="24161"/>
                  </a:lnTo>
                  <a:cubicBezTo>
                    <a:pt x="78852" y="22780"/>
                    <a:pt x="76907" y="21359"/>
                    <a:pt x="75032" y="19978"/>
                  </a:cubicBezTo>
                  <a:cubicBezTo>
                    <a:pt x="67027" y="14111"/>
                    <a:pt x="59457" y="8566"/>
                    <a:pt x="50324" y="4736"/>
                  </a:cubicBezTo>
                  <a:cubicBezTo>
                    <a:pt x="42827" y="1591"/>
                    <a:pt x="35194" y="1"/>
                    <a:pt x="275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0" name="Google Shape;1220;p15"/>
            <p:cNvSpPr/>
            <p:nvPr/>
          </p:nvSpPr>
          <p:spPr>
            <a:xfrm>
              <a:off x="4440300" y="1206125"/>
              <a:ext cx="12875" cy="602350"/>
            </a:xfrm>
            <a:custGeom>
              <a:avLst/>
              <a:gdLst/>
              <a:ahLst/>
              <a:cxnLst/>
              <a:rect l="l" t="t" r="r" b="b"/>
              <a:pathLst>
                <a:path w="515" h="24094" extrusionOk="0">
                  <a:moveTo>
                    <a:pt x="454" y="0"/>
                  </a:moveTo>
                  <a:cubicBezTo>
                    <a:pt x="131" y="5797"/>
                    <a:pt x="91" y="11613"/>
                    <a:pt x="61" y="17248"/>
                  </a:cubicBezTo>
                  <a:cubicBezTo>
                    <a:pt x="50" y="19486"/>
                    <a:pt x="30" y="21805"/>
                    <a:pt x="0" y="24093"/>
                  </a:cubicBezTo>
                  <a:lnTo>
                    <a:pt x="61" y="24093"/>
                  </a:lnTo>
                  <a:cubicBezTo>
                    <a:pt x="91" y="21805"/>
                    <a:pt x="111" y="19486"/>
                    <a:pt x="121" y="17238"/>
                  </a:cubicBezTo>
                  <a:cubicBezTo>
                    <a:pt x="161" y="11613"/>
                    <a:pt x="192" y="5797"/>
                    <a:pt x="5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1" name="Google Shape;1221;p15"/>
            <p:cNvSpPr/>
            <p:nvPr/>
          </p:nvSpPr>
          <p:spPr>
            <a:xfrm>
              <a:off x="4491700" y="1173600"/>
              <a:ext cx="29775" cy="630325"/>
            </a:xfrm>
            <a:custGeom>
              <a:avLst/>
              <a:gdLst/>
              <a:ahLst/>
              <a:cxnLst/>
              <a:rect l="l" t="t" r="r" b="b"/>
              <a:pathLst>
                <a:path w="1191" h="25213" extrusionOk="0">
                  <a:moveTo>
                    <a:pt x="1130" y="1"/>
                  </a:moveTo>
                  <a:cubicBezTo>
                    <a:pt x="505" y="8731"/>
                    <a:pt x="232" y="17491"/>
                    <a:pt x="1" y="25213"/>
                  </a:cubicBezTo>
                  <a:lnTo>
                    <a:pt x="61" y="25213"/>
                  </a:lnTo>
                  <a:cubicBezTo>
                    <a:pt x="303" y="17491"/>
                    <a:pt x="565" y="8741"/>
                    <a:pt x="11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2" name="Google Shape;1222;p15"/>
            <p:cNvSpPr/>
            <p:nvPr/>
          </p:nvSpPr>
          <p:spPr>
            <a:xfrm>
              <a:off x="4542100" y="1145625"/>
              <a:ext cx="47150" cy="652500"/>
            </a:xfrm>
            <a:custGeom>
              <a:avLst/>
              <a:gdLst/>
              <a:ahLst/>
              <a:cxnLst/>
              <a:rect l="l" t="t" r="r" b="b"/>
              <a:pathLst>
                <a:path w="1886" h="26100" extrusionOk="0">
                  <a:moveTo>
                    <a:pt x="1825" y="1"/>
                  </a:moveTo>
                  <a:cubicBezTo>
                    <a:pt x="958" y="9840"/>
                    <a:pt x="374" y="18136"/>
                    <a:pt x="1" y="26100"/>
                  </a:cubicBezTo>
                  <a:lnTo>
                    <a:pt x="61" y="26100"/>
                  </a:lnTo>
                  <a:cubicBezTo>
                    <a:pt x="444" y="18136"/>
                    <a:pt x="1019" y="9840"/>
                    <a:pt x="1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3" name="Google Shape;1223;p15"/>
            <p:cNvSpPr/>
            <p:nvPr/>
          </p:nvSpPr>
          <p:spPr>
            <a:xfrm>
              <a:off x="4591750" y="1121950"/>
              <a:ext cx="64800" cy="669125"/>
            </a:xfrm>
            <a:custGeom>
              <a:avLst/>
              <a:gdLst/>
              <a:ahLst/>
              <a:cxnLst/>
              <a:rect l="l" t="t" r="r" b="b"/>
              <a:pathLst>
                <a:path w="2592" h="26765" extrusionOk="0">
                  <a:moveTo>
                    <a:pt x="2521" y="0"/>
                  </a:moveTo>
                  <a:cubicBezTo>
                    <a:pt x="2380" y="1331"/>
                    <a:pt x="2249" y="2661"/>
                    <a:pt x="2107" y="3992"/>
                  </a:cubicBezTo>
                  <a:cubicBezTo>
                    <a:pt x="1311" y="11422"/>
                    <a:pt x="505" y="19103"/>
                    <a:pt x="1" y="26765"/>
                  </a:cubicBezTo>
                  <a:lnTo>
                    <a:pt x="61" y="26765"/>
                  </a:lnTo>
                  <a:cubicBezTo>
                    <a:pt x="555" y="19103"/>
                    <a:pt x="1372" y="11422"/>
                    <a:pt x="2168" y="3992"/>
                  </a:cubicBezTo>
                  <a:cubicBezTo>
                    <a:pt x="2309" y="2672"/>
                    <a:pt x="2450" y="1341"/>
                    <a:pt x="25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4" name="Google Shape;1224;p15"/>
            <p:cNvSpPr/>
            <p:nvPr/>
          </p:nvSpPr>
          <p:spPr>
            <a:xfrm>
              <a:off x="4640650" y="1102025"/>
              <a:ext cx="82425" cy="681000"/>
            </a:xfrm>
            <a:custGeom>
              <a:avLst/>
              <a:gdLst/>
              <a:ahLst/>
              <a:cxnLst/>
              <a:rect l="l" t="t" r="r" b="b"/>
              <a:pathLst>
                <a:path w="3297" h="27240" extrusionOk="0">
                  <a:moveTo>
                    <a:pt x="3236" y="1"/>
                  </a:moveTo>
                  <a:cubicBezTo>
                    <a:pt x="2914" y="2622"/>
                    <a:pt x="2561" y="5263"/>
                    <a:pt x="2228" y="7813"/>
                  </a:cubicBezTo>
                  <a:cubicBezTo>
                    <a:pt x="1391" y="14144"/>
                    <a:pt x="535" y="20676"/>
                    <a:pt x="0" y="27239"/>
                  </a:cubicBezTo>
                  <a:lnTo>
                    <a:pt x="61" y="27239"/>
                  </a:lnTo>
                  <a:cubicBezTo>
                    <a:pt x="595" y="20687"/>
                    <a:pt x="1462" y="14144"/>
                    <a:pt x="2289" y="7823"/>
                  </a:cubicBezTo>
                  <a:cubicBezTo>
                    <a:pt x="2631" y="5273"/>
                    <a:pt x="2974" y="2632"/>
                    <a:pt x="3297" y="11"/>
                  </a:cubicBezTo>
                  <a:lnTo>
                    <a:pt x="32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5" name="Google Shape;1225;p15"/>
            <p:cNvSpPr/>
            <p:nvPr/>
          </p:nvSpPr>
          <p:spPr>
            <a:xfrm>
              <a:off x="4689025" y="1086400"/>
              <a:ext cx="100075" cy="687300"/>
            </a:xfrm>
            <a:custGeom>
              <a:avLst/>
              <a:gdLst/>
              <a:ahLst/>
              <a:cxnLst/>
              <a:rect l="l" t="t" r="r" b="b"/>
              <a:pathLst>
                <a:path w="4003" h="27492" extrusionOk="0">
                  <a:moveTo>
                    <a:pt x="3942" y="1"/>
                  </a:moveTo>
                  <a:cubicBezTo>
                    <a:pt x="3499" y="3126"/>
                    <a:pt x="3005" y="6261"/>
                    <a:pt x="2521" y="9295"/>
                  </a:cubicBezTo>
                  <a:cubicBezTo>
                    <a:pt x="1583" y="15213"/>
                    <a:pt x="616" y="21332"/>
                    <a:pt x="1" y="27491"/>
                  </a:cubicBezTo>
                  <a:lnTo>
                    <a:pt x="61" y="27491"/>
                  </a:lnTo>
                  <a:cubicBezTo>
                    <a:pt x="676" y="21342"/>
                    <a:pt x="1644" y="15223"/>
                    <a:pt x="2581" y="9305"/>
                  </a:cubicBezTo>
                  <a:cubicBezTo>
                    <a:pt x="3065" y="6271"/>
                    <a:pt x="3559" y="3136"/>
                    <a:pt x="4003" y="11"/>
                  </a:cubicBezTo>
                  <a:lnTo>
                    <a:pt x="39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6" name="Google Shape;1226;p15"/>
            <p:cNvSpPr/>
            <p:nvPr/>
          </p:nvSpPr>
          <p:spPr>
            <a:xfrm>
              <a:off x="4736925" y="1074550"/>
              <a:ext cx="117450" cy="689300"/>
            </a:xfrm>
            <a:custGeom>
              <a:avLst/>
              <a:gdLst/>
              <a:ahLst/>
              <a:cxnLst/>
              <a:rect l="l" t="t" r="r" b="b"/>
              <a:pathLst>
                <a:path w="4698" h="27572" extrusionOk="0">
                  <a:moveTo>
                    <a:pt x="4637" y="1"/>
                  </a:moveTo>
                  <a:cubicBezTo>
                    <a:pt x="4083" y="3378"/>
                    <a:pt x="3458" y="6775"/>
                    <a:pt x="2843" y="10052"/>
                  </a:cubicBezTo>
                  <a:cubicBezTo>
                    <a:pt x="1795" y="15737"/>
                    <a:pt x="696" y="21614"/>
                    <a:pt x="0" y="27562"/>
                  </a:cubicBezTo>
                  <a:lnTo>
                    <a:pt x="61" y="27572"/>
                  </a:lnTo>
                  <a:cubicBezTo>
                    <a:pt x="756" y="21624"/>
                    <a:pt x="1855" y="15747"/>
                    <a:pt x="2913" y="10062"/>
                  </a:cubicBezTo>
                  <a:cubicBezTo>
                    <a:pt x="3518" y="6785"/>
                    <a:pt x="4153" y="3398"/>
                    <a:pt x="4698" y="11"/>
                  </a:cubicBezTo>
                  <a:lnTo>
                    <a:pt x="46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7" name="Google Shape;1227;p15"/>
            <p:cNvSpPr/>
            <p:nvPr/>
          </p:nvSpPr>
          <p:spPr>
            <a:xfrm>
              <a:off x="4784550" y="1066500"/>
              <a:ext cx="134600" cy="686775"/>
            </a:xfrm>
            <a:custGeom>
              <a:avLst/>
              <a:gdLst/>
              <a:ahLst/>
              <a:cxnLst/>
              <a:rect l="l" t="t" r="r" b="b"/>
              <a:pathLst>
                <a:path w="5384" h="27471" extrusionOk="0">
                  <a:moveTo>
                    <a:pt x="5313" y="0"/>
                  </a:moveTo>
                  <a:cubicBezTo>
                    <a:pt x="4668" y="3498"/>
                    <a:pt x="3922" y="6996"/>
                    <a:pt x="3196" y="10384"/>
                  </a:cubicBezTo>
                  <a:cubicBezTo>
                    <a:pt x="2017" y="15918"/>
                    <a:pt x="787" y="21634"/>
                    <a:pt x="0" y="27460"/>
                  </a:cubicBezTo>
                  <a:lnTo>
                    <a:pt x="61" y="27471"/>
                  </a:lnTo>
                  <a:cubicBezTo>
                    <a:pt x="847" y="21644"/>
                    <a:pt x="2067" y="15918"/>
                    <a:pt x="3257" y="10394"/>
                  </a:cubicBezTo>
                  <a:cubicBezTo>
                    <a:pt x="3982" y="7017"/>
                    <a:pt x="4728" y="3519"/>
                    <a:pt x="5384" y="10"/>
                  </a:cubicBezTo>
                  <a:lnTo>
                    <a:pt x="53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8" name="Google Shape;1228;p15"/>
            <p:cNvSpPr/>
            <p:nvPr/>
          </p:nvSpPr>
          <p:spPr>
            <a:xfrm>
              <a:off x="4831925" y="1061450"/>
              <a:ext cx="150975" cy="680225"/>
            </a:xfrm>
            <a:custGeom>
              <a:avLst/>
              <a:gdLst/>
              <a:ahLst/>
              <a:cxnLst/>
              <a:rect l="l" t="t" r="r" b="b"/>
              <a:pathLst>
                <a:path w="6039" h="27209" extrusionOk="0">
                  <a:moveTo>
                    <a:pt x="5979" y="1"/>
                  </a:moveTo>
                  <a:cubicBezTo>
                    <a:pt x="5222" y="3630"/>
                    <a:pt x="4255" y="7934"/>
                    <a:pt x="2823" y="12360"/>
                  </a:cubicBezTo>
                  <a:cubicBezTo>
                    <a:pt x="1573" y="16221"/>
                    <a:pt x="989" y="20344"/>
                    <a:pt x="414" y="24336"/>
                  </a:cubicBezTo>
                  <a:cubicBezTo>
                    <a:pt x="283" y="25273"/>
                    <a:pt x="142" y="26251"/>
                    <a:pt x="1" y="27199"/>
                  </a:cubicBezTo>
                  <a:lnTo>
                    <a:pt x="61" y="27209"/>
                  </a:lnTo>
                  <a:cubicBezTo>
                    <a:pt x="202" y="26261"/>
                    <a:pt x="353" y="25283"/>
                    <a:pt x="484" y="24336"/>
                  </a:cubicBezTo>
                  <a:cubicBezTo>
                    <a:pt x="1049" y="20354"/>
                    <a:pt x="1634" y="16231"/>
                    <a:pt x="2884" y="12380"/>
                  </a:cubicBezTo>
                  <a:cubicBezTo>
                    <a:pt x="4315" y="7944"/>
                    <a:pt x="5283" y="3640"/>
                    <a:pt x="6039" y="11"/>
                  </a:cubicBezTo>
                  <a:lnTo>
                    <a:pt x="59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9" name="Google Shape;1229;p15"/>
            <p:cNvSpPr/>
            <p:nvPr/>
          </p:nvSpPr>
          <p:spPr>
            <a:xfrm>
              <a:off x="4878800" y="1059950"/>
              <a:ext cx="167125" cy="669900"/>
            </a:xfrm>
            <a:custGeom>
              <a:avLst/>
              <a:gdLst/>
              <a:ahLst/>
              <a:cxnLst/>
              <a:rect l="l" t="t" r="r" b="b"/>
              <a:pathLst>
                <a:path w="6685" h="26796" extrusionOk="0">
                  <a:moveTo>
                    <a:pt x="6624" y="0"/>
                  </a:moveTo>
                  <a:cubicBezTo>
                    <a:pt x="5495" y="4889"/>
                    <a:pt x="4426" y="8599"/>
                    <a:pt x="3166" y="12047"/>
                  </a:cubicBezTo>
                  <a:cubicBezTo>
                    <a:pt x="1775" y="15867"/>
                    <a:pt x="1110" y="20021"/>
                    <a:pt x="464" y="24023"/>
                  </a:cubicBezTo>
                  <a:cubicBezTo>
                    <a:pt x="313" y="24930"/>
                    <a:pt x="162" y="25878"/>
                    <a:pt x="1" y="26785"/>
                  </a:cubicBezTo>
                  <a:lnTo>
                    <a:pt x="71" y="26795"/>
                  </a:lnTo>
                  <a:cubicBezTo>
                    <a:pt x="222" y="25888"/>
                    <a:pt x="374" y="24940"/>
                    <a:pt x="525" y="24043"/>
                  </a:cubicBezTo>
                  <a:cubicBezTo>
                    <a:pt x="1170" y="20031"/>
                    <a:pt x="1835" y="15888"/>
                    <a:pt x="3226" y="12067"/>
                  </a:cubicBezTo>
                  <a:cubicBezTo>
                    <a:pt x="4487" y="8619"/>
                    <a:pt x="5555" y="4900"/>
                    <a:pt x="6684" y="10"/>
                  </a:cubicBezTo>
                  <a:lnTo>
                    <a:pt x="66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0" name="Google Shape;1230;p15"/>
            <p:cNvSpPr/>
            <p:nvPr/>
          </p:nvSpPr>
          <p:spPr>
            <a:xfrm>
              <a:off x="4925925" y="1061450"/>
              <a:ext cx="182250" cy="656050"/>
            </a:xfrm>
            <a:custGeom>
              <a:avLst/>
              <a:gdLst/>
              <a:ahLst/>
              <a:cxnLst/>
              <a:rect l="l" t="t" r="r" b="b"/>
              <a:pathLst>
                <a:path w="7290" h="26242" extrusionOk="0">
                  <a:moveTo>
                    <a:pt x="7229" y="1"/>
                  </a:moveTo>
                  <a:cubicBezTo>
                    <a:pt x="6019" y="4668"/>
                    <a:pt x="4870" y="8267"/>
                    <a:pt x="3489" y="11664"/>
                  </a:cubicBezTo>
                  <a:cubicBezTo>
                    <a:pt x="1956" y="15424"/>
                    <a:pt x="1210" y="19558"/>
                    <a:pt x="495" y="23549"/>
                  </a:cubicBezTo>
                  <a:cubicBezTo>
                    <a:pt x="333" y="24437"/>
                    <a:pt x="172" y="25354"/>
                    <a:pt x="1" y="26231"/>
                  </a:cubicBezTo>
                  <a:lnTo>
                    <a:pt x="61" y="26241"/>
                  </a:lnTo>
                  <a:cubicBezTo>
                    <a:pt x="233" y="25354"/>
                    <a:pt x="394" y="24447"/>
                    <a:pt x="555" y="23560"/>
                  </a:cubicBezTo>
                  <a:cubicBezTo>
                    <a:pt x="1271" y="19568"/>
                    <a:pt x="2017" y="15445"/>
                    <a:pt x="3539" y="11684"/>
                  </a:cubicBezTo>
                  <a:cubicBezTo>
                    <a:pt x="4930" y="8287"/>
                    <a:pt x="6079" y="4688"/>
                    <a:pt x="7289" y="11"/>
                  </a:cubicBezTo>
                  <a:lnTo>
                    <a:pt x="72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1" name="Google Shape;1231;p15"/>
            <p:cNvSpPr/>
            <p:nvPr/>
          </p:nvSpPr>
          <p:spPr>
            <a:xfrm>
              <a:off x="4973050" y="1065750"/>
              <a:ext cx="196600" cy="639150"/>
            </a:xfrm>
            <a:custGeom>
              <a:avLst/>
              <a:gdLst/>
              <a:ahLst/>
              <a:cxnLst/>
              <a:rect l="l" t="t" r="r" b="b"/>
              <a:pathLst>
                <a:path w="7864" h="25566" extrusionOk="0">
                  <a:moveTo>
                    <a:pt x="7803" y="0"/>
                  </a:moveTo>
                  <a:cubicBezTo>
                    <a:pt x="6543" y="4375"/>
                    <a:pt x="5273" y="7944"/>
                    <a:pt x="3781" y="11220"/>
                  </a:cubicBezTo>
                  <a:cubicBezTo>
                    <a:pt x="2128" y="14879"/>
                    <a:pt x="1311" y="18972"/>
                    <a:pt x="525" y="22934"/>
                  </a:cubicBezTo>
                  <a:cubicBezTo>
                    <a:pt x="354" y="23801"/>
                    <a:pt x="182" y="24688"/>
                    <a:pt x="1" y="25555"/>
                  </a:cubicBezTo>
                  <a:lnTo>
                    <a:pt x="61" y="25565"/>
                  </a:lnTo>
                  <a:cubicBezTo>
                    <a:pt x="253" y="24698"/>
                    <a:pt x="424" y="23811"/>
                    <a:pt x="586" y="22944"/>
                  </a:cubicBezTo>
                  <a:cubicBezTo>
                    <a:pt x="1372" y="18982"/>
                    <a:pt x="2178" y="14889"/>
                    <a:pt x="3842" y="11230"/>
                  </a:cubicBezTo>
                  <a:cubicBezTo>
                    <a:pt x="5334" y="7954"/>
                    <a:pt x="6604" y="4395"/>
                    <a:pt x="7864" y="20"/>
                  </a:cubicBezTo>
                  <a:lnTo>
                    <a:pt x="7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2" name="Google Shape;1232;p15"/>
            <p:cNvSpPr/>
            <p:nvPr/>
          </p:nvSpPr>
          <p:spPr>
            <a:xfrm>
              <a:off x="5020175" y="1073050"/>
              <a:ext cx="209975" cy="618975"/>
            </a:xfrm>
            <a:custGeom>
              <a:avLst/>
              <a:gdLst/>
              <a:ahLst/>
              <a:cxnLst/>
              <a:rect l="l" t="t" r="r" b="b"/>
              <a:pathLst>
                <a:path w="8399" h="24759" extrusionOk="0">
                  <a:moveTo>
                    <a:pt x="8338" y="0"/>
                  </a:moveTo>
                  <a:cubicBezTo>
                    <a:pt x="7047" y="4033"/>
                    <a:pt x="5697" y="7440"/>
                    <a:pt x="4074" y="10696"/>
                  </a:cubicBezTo>
                  <a:cubicBezTo>
                    <a:pt x="2289" y="14265"/>
                    <a:pt x="1422" y="18287"/>
                    <a:pt x="576" y="22188"/>
                  </a:cubicBezTo>
                  <a:cubicBezTo>
                    <a:pt x="384" y="23025"/>
                    <a:pt x="203" y="23902"/>
                    <a:pt x="1" y="24749"/>
                  </a:cubicBezTo>
                  <a:lnTo>
                    <a:pt x="61" y="24759"/>
                  </a:lnTo>
                  <a:cubicBezTo>
                    <a:pt x="263" y="23912"/>
                    <a:pt x="455" y="23045"/>
                    <a:pt x="636" y="22198"/>
                  </a:cubicBezTo>
                  <a:cubicBezTo>
                    <a:pt x="1483" y="18307"/>
                    <a:pt x="2350" y="14295"/>
                    <a:pt x="4124" y="10737"/>
                  </a:cubicBezTo>
                  <a:cubicBezTo>
                    <a:pt x="5747" y="7460"/>
                    <a:pt x="7108" y="4053"/>
                    <a:pt x="8398" y="21"/>
                  </a:cubicBezTo>
                  <a:lnTo>
                    <a:pt x="83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3" name="Google Shape;1233;p15"/>
            <p:cNvSpPr/>
            <p:nvPr/>
          </p:nvSpPr>
          <p:spPr>
            <a:xfrm>
              <a:off x="5067825" y="1082875"/>
              <a:ext cx="221800" cy="596300"/>
            </a:xfrm>
            <a:custGeom>
              <a:avLst/>
              <a:gdLst/>
              <a:ahLst/>
              <a:cxnLst/>
              <a:rect l="l" t="t" r="r" b="b"/>
              <a:pathLst>
                <a:path w="8872" h="23852" extrusionOk="0">
                  <a:moveTo>
                    <a:pt x="8811" y="1"/>
                  </a:moveTo>
                  <a:cubicBezTo>
                    <a:pt x="7601" y="3499"/>
                    <a:pt x="6099" y="6886"/>
                    <a:pt x="4315" y="10132"/>
                  </a:cubicBezTo>
                  <a:cubicBezTo>
                    <a:pt x="2430" y="13549"/>
                    <a:pt x="1502" y="17481"/>
                    <a:pt x="605" y="21301"/>
                  </a:cubicBezTo>
                  <a:cubicBezTo>
                    <a:pt x="414" y="22128"/>
                    <a:pt x="202" y="22995"/>
                    <a:pt x="0" y="23832"/>
                  </a:cubicBezTo>
                  <a:lnTo>
                    <a:pt x="61" y="23852"/>
                  </a:lnTo>
                  <a:cubicBezTo>
                    <a:pt x="262" y="23015"/>
                    <a:pt x="474" y="22158"/>
                    <a:pt x="666" y="21311"/>
                  </a:cubicBezTo>
                  <a:cubicBezTo>
                    <a:pt x="1563" y="17501"/>
                    <a:pt x="2490" y="13569"/>
                    <a:pt x="4375" y="10162"/>
                  </a:cubicBezTo>
                  <a:cubicBezTo>
                    <a:pt x="6149" y="6916"/>
                    <a:pt x="7662" y="3529"/>
                    <a:pt x="8871" y="21"/>
                  </a:cubicBezTo>
                  <a:lnTo>
                    <a:pt x="88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4" name="Google Shape;1234;p15"/>
            <p:cNvSpPr/>
            <p:nvPr/>
          </p:nvSpPr>
          <p:spPr>
            <a:xfrm>
              <a:off x="5115450" y="1095225"/>
              <a:ext cx="232650" cy="570850"/>
            </a:xfrm>
            <a:custGeom>
              <a:avLst/>
              <a:gdLst/>
              <a:ahLst/>
              <a:cxnLst/>
              <a:rect l="l" t="t" r="r" b="b"/>
              <a:pathLst>
                <a:path w="9306" h="22834" extrusionOk="0">
                  <a:moveTo>
                    <a:pt x="9255" y="1"/>
                  </a:moveTo>
                  <a:cubicBezTo>
                    <a:pt x="7984" y="3307"/>
                    <a:pt x="6412" y="6493"/>
                    <a:pt x="4557" y="9527"/>
                  </a:cubicBezTo>
                  <a:cubicBezTo>
                    <a:pt x="2581" y="12753"/>
                    <a:pt x="1603" y="16594"/>
                    <a:pt x="656" y="20313"/>
                  </a:cubicBezTo>
                  <a:cubicBezTo>
                    <a:pt x="444" y="21140"/>
                    <a:pt x="222" y="21997"/>
                    <a:pt x="0" y="22813"/>
                  </a:cubicBezTo>
                  <a:lnTo>
                    <a:pt x="61" y="22834"/>
                  </a:lnTo>
                  <a:cubicBezTo>
                    <a:pt x="283" y="22017"/>
                    <a:pt x="505" y="21160"/>
                    <a:pt x="716" y="20334"/>
                  </a:cubicBezTo>
                  <a:cubicBezTo>
                    <a:pt x="1664" y="16614"/>
                    <a:pt x="2642" y="12773"/>
                    <a:pt x="4617" y="9557"/>
                  </a:cubicBezTo>
                  <a:cubicBezTo>
                    <a:pt x="6462" y="6523"/>
                    <a:pt x="8035" y="3337"/>
                    <a:pt x="9305" y="21"/>
                  </a:cubicBezTo>
                  <a:lnTo>
                    <a:pt x="92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5" name="Google Shape;1235;p15"/>
            <p:cNvSpPr/>
            <p:nvPr/>
          </p:nvSpPr>
          <p:spPr>
            <a:xfrm>
              <a:off x="5163825" y="1109600"/>
              <a:ext cx="241725" cy="543625"/>
            </a:xfrm>
            <a:custGeom>
              <a:avLst/>
              <a:gdLst/>
              <a:ahLst/>
              <a:cxnLst/>
              <a:rect l="l" t="t" r="r" b="b"/>
              <a:pathLst>
                <a:path w="9669" h="21745" extrusionOk="0">
                  <a:moveTo>
                    <a:pt x="9608" y="0"/>
                  </a:moveTo>
                  <a:cubicBezTo>
                    <a:pt x="8287" y="3115"/>
                    <a:pt x="6664" y="6079"/>
                    <a:pt x="4749" y="8871"/>
                  </a:cubicBezTo>
                  <a:cubicBezTo>
                    <a:pt x="2693" y="11896"/>
                    <a:pt x="1674" y="15636"/>
                    <a:pt x="697" y="19244"/>
                  </a:cubicBezTo>
                  <a:cubicBezTo>
                    <a:pt x="455" y="20111"/>
                    <a:pt x="233" y="20918"/>
                    <a:pt x="1" y="21724"/>
                  </a:cubicBezTo>
                  <a:lnTo>
                    <a:pt x="61" y="21744"/>
                  </a:lnTo>
                  <a:cubicBezTo>
                    <a:pt x="293" y="20938"/>
                    <a:pt x="515" y="20121"/>
                    <a:pt x="757" y="19265"/>
                  </a:cubicBezTo>
                  <a:cubicBezTo>
                    <a:pt x="1735" y="15656"/>
                    <a:pt x="2753" y="11926"/>
                    <a:pt x="4810" y="8902"/>
                  </a:cubicBezTo>
                  <a:cubicBezTo>
                    <a:pt x="6715" y="6119"/>
                    <a:pt x="8348" y="3145"/>
                    <a:pt x="9668" y="30"/>
                  </a:cubicBezTo>
                  <a:lnTo>
                    <a:pt x="9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6" name="Google Shape;1236;p15"/>
            <p:cNvSpPr/>
            <p:nvPr/>
          </p:nvSpPr>
          <p:spPr>
            <a:xfrm>
              <a:off x="5212475" y="1126225"/>
              <a:ext cx="249525" cy="514400"/>
            </a:xfrm>
            <a:custGeom>
              <a:avLst/>
              <a:gdLst/>
              <a:ahLst/>
              <a:cxnLst/>
              <a:rect l="l" t="t" r="r" b="b"/>
              <a:pathLst>
                <a:path w="9981" h="20576" extrusionOk="0">
                  <a:moveTo>
                    <a:pt x="9930" y="1"/>
                  </a:moveTo>
                  <a:cubicBezTo>
                    <a:pt x="8610" y="2763"/>
                    <a:pt x="7118" y="5202"/>
                    <a:pt x="4930" y="8166"/>
                  </a:cubicBezTo>
                  <a:cubicBezTo>
                    <a:pt x="2813" y="11039"/>
                    <a:pt x="1755" y="14658"/>
                    <a:pt x="726" y="18156"/>
                  </a:cubicBezTo>
                  <a:cubicBezTo>
                    <a:pt x="484" y="18993"/>
                    <a:pt x="253" y="19779"/>
                    <a:pt x="1" y="20555"/>
                  </a:cubicBezTo>
                  <a:lnTo>
                    <a:pt x="61" y="20575"/>
                  </a:lnTo>
                  <a:cubicBezTo>
                    <a:pt x="313" y="19789"/>
                    <a:pt x="545" y="19013"/>
                    <a:pt x="787" y="18176"/>
                  </a:cubicBezTo>
                  <a:cubicBezTo>
                    <a:pt x="1815" y="14678"/>
                    <a:pt x="2874" y="11059"/>
                    <a:pt x="4980" y="8206"/>
                  </a:cubicBezTo>
                  <a:cubicBezTo>
                    <a:pt x="7168" y="5243"/>
                    <a:pt x="8660" y="2793"/>
                    <a:pt x="9981" y="31"/>
                  </a:cubicBezTo>
                  <a:lnTo>
                    <a:pt x="99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7" name="Google Shape;1237;p15"/>
            <p:cNvSpPr/>
            <p:nvPr/>
          </p:nvSpPr>
          <p:spPr>
            <a:xfrm>
              <a:off x="5262125" y="1144875"/>
              <a:ext cx="255325" cy="483400"/>
            </a:xfrm>
            <a:custGeom>
              <a:avLst/>
              <a:gdLst/>
              <a:ahLst/>
              <a:cxnLst/>
              <a:rect l="l" t="t" r="r" b="b"/>
              <a:pathLst>
                <a:path w="10213" h="19336" extrusionOk="0">
                  <a:moveTo>
                    <a:pt x="10152" y="1"/>
                  </a:moveTo>
                  <a:cubicBezTo>
                    <a:pt x="8620" y="2904"/>
                    <a:pt x="7007" y="5071"/>
                    <a:pt x="5051" y="7440"/>
                  </a:cubicBezTo>
                  <a:cubicBezTo>
                    <a:pt x="2894" y="10061"/>
                    <a:pt x="1805" y="13559"/>
                    <a:pt x="757" y="16936"/>
                  </a:cubicBezTo>
                  <a:cubicBezTo>
                    <a:pt x="505" y="17763"/>
                    <a:pt x="253" y="18549"/>
                    <a:pt x="1" y="19315"/>
                  </a:cubicBezTo>
                  <a:lnTo>
                    <a:pt x="51" y="19335"/>
                  </a:lnTo>
                  <a:cubicBezTo>
                    <a:pt x="313" y="18569"/>
                    <a:pt x="555" y="17783"/>
                    <a:pt x="817" y="16966"/>
                  </a:cubicBezTo>
                  <a:cubicBezTo>
                    <a:pt x="1865" y="13589"/>
                    <a:pt x="2944" y="10091"/>
                    <a:pt x="5101" y="7480"/>
                  </a:cubicBezTo>
                  <a:cubicBezTo>
                    <a:pt x="7057" y="5122"/>
                    <a:pt x="8670" y="2944"/>
                    <a:pt x="10212" y="31"/>
                  </a:cubicBezTo>
                  <a:lnTo>
                    <a:pt x="101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8" name="Google Shape;1238;p15"/>
            <p:cNvSpPr/>
            <p:nvPr/>
          </p:nvSpPr>
          <p:spPr>
            <a:xfrm>
              <a:off x="5312275" y="1165025"/>
              <a:ext cx="259350" cy="451400"/>
            </a:xfrm>
            <a:custGeom>
              <a:avLst/>
              <a:gdLst/>
              <a:ahLst/>
              <a:cxnLst/>
              <a:rect l="l" t="t" r="r" b="b"/>
              <a:pathLst>
                <a:path w="10374" h="18056" extrusionOk="0">
                  <a:moveTo>
                    <a:pt x="10323" y="1"/>
                  </a:moveTo>
                  <a:cubicBezTo>
                    <a:pt x="8731" y="2703"/>
                    <a:pt x="7108" y="4628"/>
                    <a:pt x="5152" y="6695"/>
                  </a:cubicBezTo>
                  <a:cubicBezTo>
                    <a:pt x="2954" y="9023"/>
                    <a:pt x="1805" y="12552"/>
                    <a:pt x="797" y="15667"/>
                  </a:cubicBezTo>
                  <a:cubicBezTo>
                    <a:pt x="525" y="16493"/>
                    <a:pt x="263" y="17269"/>
                    <a:pt x="1" y="18025"/>
                  </a:cubicBezTo>
                  <a:lnTo>
                    <a:pt x="61" y="18056"/>
                  </a:lnTo>
                  <a:cubicBezTo>
                    <a:pt x="323" y="17300"/>
                    <a:pt x="585" y="16513"/>
                    <a:pt x="857" y="15687"/>
                  </a:cubicBezTo>
                  <a:cubicBezTo>
                    <a:pt x="1876" y="12572"/>
                    <a:pt x="3025" y="9054"/>
                    <a:pt x="5212" y="6735"/>
                  </a:cubicBezTo>
                  <a:cubicBezTo>
                    <a:pt x="7158" y="4668"/>
                    <a:pt x="8781" y="2733"/>
                    <a:pt x="10374" y="31"/>
                  </a:cubicBezTo>
                  <a:lnTo>
                    <a:pt x="103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9" name="Google Shape;1239;p15"/>
            <p:cNvSpPr/>
            <p:nvPr/>
          </p:nvSpPr>
          <p:spPr>
            <a:xfrm>
              <a:off x="5363175" y="1186975"/>
              <a:ext cx="261375" cy="417850"/>
            </a:xfrm>
            <a:custGeom>
              <a:avLst/>
              <a:gdLst/>
              <a:ahLst/>
              <a:cxnLst/>
              <a:rect l="l" t="t" r="r" b="b"/>
              <a:pathLst>
                <a:path w="10455" h="16714" extrusionOk="0">
                  <a:moveTo>
                    <a:pt x="10404" y="0"/>
                  </a:moveTo>
                  <a:cubicBezTo>
                    <a:pt x="8812" y="2419"/>
                    <a:pt x="7138" y="4042"/>
                    <a:pt x="5213" y="5907"/>
                  </a:cubicBezTo>
                  <a:cubicBezTo>
                    <a:pt x="3005" y="8055"/>
                    <a:pt x="1846" y="11422"/>
                    <a:pt x="828" y="14395"/>
                  </a:cubicBezTo>
                  <a:cubicBezTo>
                    <a:pt x="545" y="15202"/>
                    <a:pt x="283" y="15968"/>
                    <a:pt x="1" y="16694"/>
                  </a:cubicBezTo>
                  <a:lnTo>
                    <a:pt x="61" y="16714"/>
                  </a:lnTo>
                  <a:cubicBezTo>
                    <a:pt x="344" y="15988"/>
                    <a:pt x="606" y="15232"/>
                    <a:pt x="878" y="14416"/>
                  </a:cubicBezTo>
                  <a:cubicBezTo>
                    <a:pt x="1906" y="11452"/>
                    <a:pt x="3065" y="8085"/>
                    <a:pt x="5263" y="5958"/>
                  </a:cubicBezTo>
                  <a:cubicBezTo>
                    <a:pt x="7189" y="4083"/>
                    <a:pt x="8862" y="2460"/>
                    <a:pt x="10455" y="30"/>
                  </a:cubicBezTo>
                  <a:lnTo>
                    <a:pt x="10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0" name="Google Shape;1240;p15"/>
            <p:cNvSpPr/>
            <p:nvPr/>
          </p:nvSpPr>
          <p:spPr>
            <a:xfrm>
              <a:off x="5415100" y="1210150"/>
              <a:ext cx="261375" cy="384100"/>
            </a:xfrm>
            <a:custGeom>
              <a:avLst/>
              <a:gdLst/>
              <a:ahLst/>
              <a:cxnLst/>
              <a:rect l="l" t="t" r="r" b="b"/>
              <a:pathLst>
                <a:path w="10455" h="15364" extrusionOk="0">
                  <a:moveTo>
                    <a:pt x="10404" y="0"/>
                  </a:moveTo>
                  <a:cubicBezTo>
                    <a:pt x="8892" y="2037"/>
                    <a:pt x="7460" y="3246"/>
                    <a:pt x="5646" y="4779"/>
                  </a:cubicBezTo>
                  <a:lnTo>
                    <a:pt x="5232" y="5121"/>
                  </a:lnTo>
                  <a:cubicBezTo>
                    <a:pt x="3035" y="6986"/>
                    <a:pt x="1865" y="10232"/>
                    <a:pt x="837" y="13105"/>
                  </a:cubicBezTo>
                  <a:cubicBezTo>
                    <a:pt x="555" y="13902"/>
                    <a:pt x="283" y="14648"/>
                    <a:pt x="1" y="15343"/>
                  </a:cubicBezTo>
                  <a:lnTo>
                    <a:pt x="61" y="15364"/>
                  </a:lnTo>
                  <a:cubicBezTo>
                    <a:pt x="343" y="14668"/>
                    <a:pt x="615" y="13922"/>
                    <a:pt x="898" y="13126"/>
                  </a:cubicBezTo>
                  <a:cubicBezTo>
                    <a:pt x="1926" y="10263"/>
                    <a:pt x="3085" y="7017"/>
                    <a:pt x="5273" y="5172"/>
                  </a:cubicBezTo>
                  <a:lnTo>
                    <a:pt x="5686" y="4829"/>
                  </a:lnTo>
                  <a:cubicBezTo>
                    <a:pt x="7501" y="3297"/>
                    <a:pt x="8942" y="2087"/>
                    <a:pt x="10454" y="41"/>
                  </a:cubicBezTo>
                  <a:lnTo>
                    <a:pt x="10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1" name="Google Shape;1241;p15"/>
            <p:cNvSpPr/>
            <p:nvPr/>
          </p:nvSpPr>
          <p:spPr>
            <a:xfrm>
              <a:off x="5468275" y="1234600"/>
              <a:ext cx="258600" cy="349575"/>
            </a:xfrm>
            <a:custGeom>
              <a:avLst/>
              <a:gdLst/>
              <a:ahLst/>
              <a:cxnLst/>
              <a:rect l="l" t="t" r="r" b="b"/>
              <a:pathLst>
                <a:path w="10344" h="13983" extrusionOk="0">
                  <a:moveTo>
                    <a:pt x="10293" y="0"/>
                  </a:moveTo>
                  <a:cubicBezTo>
                    <a:pt x="8902" y="1664"/>
                    <a:pt x="7642" y="2571"/>
                    <a:pt x="6180" y="3629"/>
                  </a:cubicBezTo>
                  <a:cubicBezTo>
                    <a:pt x="5858" y="3851"/>
                    <a:pt x="5535" y="4083"/>
                    <a:pt x="5192" y="4335"/>
                  </a:cubicBezTo>
                  <a:cubicBezTo>
                    <a:pt x="3065" y="5908"/>
                    <a:pt x="1805" y="9265"/>
                    <a:pt x="787" y="11966"/>
                  </a:cubicBezTo>
                  <a:cubicBezTo>
                    <a:pt x="505" y="12692"/>
                    <a:pt x="253" y="13367"/>
                    <a:pt x="1" y="13962"/>
                  </a:cubicBezTo>
                  <a:lnTo>
                    <a:pt x="61" y="13982"/>
                  </a:lnTo>
                  <a:cubicBezTo>
                    <a:pt x="313" y="13398"/>
                    <a:pt x="565" y="12712"/>
                    <a:pt x="837" y="11986"/>
                  </a:cubicBezTo>
                  <a:cubicBezTo>
                    <a:pt x="1855" y="9295"/>
                    <a:pt x="3116" y="5948"/>
                    <a:pt x="5233" y="4385"/>
                  </a:cubicBezTo>
                  <a:cubicBezTo>
                    <a:pt x="5575" y="4133"/>
                    <a:pt x="5898" y="3902"/>
                    <a:pt x="6210" y="3680"/>
                  </a:cubicBezTo>
                  <a:cubicBezTo>
                    <a:pt x="7682" y="2621"/>
                    <a:pt x="8942" y="1704"/>
                    <a:pt x="10343" y="41"/>
                  </a:cubicBezTo>
                  <a:lnTo>
                    <a:pt x="102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2" name="Google Shape;1242;p15"/>
            <p:cNvSpPr/>
            <p:nvPr/>
          </p:nvSpPr>
          <p:spPr>
            <a:xfrm>
              <a:off x="5522450" y="1260050"/>
              <a:ext cx="253825" cy="315050"/>
            </a:xfrm>
            <a:custGeom>
              <a:avLst/>
              <a:gdLst/>
              <a:ahLst/>
              <a:cxnLst/>
              <a:rect l="l" t="t" r="r" b="b"/>
              <a:pathLst>
                <a:path w="10153" h="12602" extrusionOk="0">
                  <a:moveTo>
                    <a:pt x="10102" y="0"/>
                  </a:moveTo>
                  <a:cubicBezTo>
                    <a:pt x="8731" y="1432"/>
                    <a:pt x="7703" y="2017"/>
                    <a:pt x="6412" y="2763"/>
                  </a:cubicBezTo>
                  <a:cubicBezTo>
                    <a:pt x="5999" y="2994"/>
                    <a:pt x="5586" y="3236"/>
                    <a:pt x="5112" y="3529"/>
                  </a:cubicBezTo>
                  <a:cubicBezTo>
                    <a:pt x="3076" y="4779"/>
                    <a:pt x="1795" y="8055"/>
                    <a:pt x="767" y="10686"/>
                  </a:cubicBezTo>
                  <a:cubicBezTo>
                    <a:pt x="495" y="11382"/>
                    <a:pt x="243" y="12037"/>
                    <a:pt x="1" y="12571"/>
                  </a:cubicBezTo>
                  <a:lnTo>
                    <a:pt x="61" y="12601"/>
                  </a:lnTo>
                  <a:cubicBezTo>
                    <a:pt x="303" y="12067"/>
                    <a:pt x="555" y="11412"/>
                    <a:pt x="828" y="10706"/>
                  </a:cubicBezTo>
                  <a:cubicBezTo>
                    <a:pt x="1846" y="8085"/>
                    <a:pt x="3126" y="4819"/>
                    <a:pt x="5142" y="3569"/>
                  </a:cubicBezTo>
                  <a:cubicBezTo>
                    <a:pt x="5616" y="3287"/>
                    <a:pt x="6029" y="3045"/>
                    <a:pt x="6443" y="2813"/>
                  </a:cubicBezTo>
                  <a:cubicBezTo>
                    <a:pt x="7743" y="2067"/>
                    <a:pt x="8761" y="1482"/>
                    <a:pt x="10152" y="41"/>
                  </a:cubicBezTo>
                  <a:lnTo>
                    <a:pt x="101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3" name="Google Shape;1243;p15"/>
            <p:cNvSpPr/>
            <p:nvPr/>
          </p:nvSpPr>
          <p:spPr>
            <a:xfrm>
              <a:off x="5577900" y="1286500"/>
              <a:ext cx="246250" cy="280275"/>
            </a:xfrm>
            <a:custGeom>
              <a:avLst/>
              <a:gdLst/>
              <a:ahLst/>
              <a:cxnLst/>
              <a:rect l="l" t="t" r="r" b="b"/>
              <a:pathLst>
                <a:path w="9850" h="11211" extrusionOk="0">
                  <a:moveTo>
                    <a:pt x="9809" y="1"/>
                  </a:moveTo>
                  <a:cubicBezTo>
                    <a:pt x="8438" y="1231"/>
                    <a:pt x="7521" y="1614"/>
                    <a:pt x="6372" y="2108"/>
                  </a:cubicBezTo>
                  <a:cubicBezTo>
                    <a:pt x="5938" y="2289"/>
                    <a:pt x="5505" y="2471"/>
                    <a:pt x="4981" y="2723"/>
                  </a:cubicBezTo>
                  <a:cubicBezTo>
                    <a:pt x="3055" y="3660"/>
                    <a:pt x="1694" y="7037"/>
                    <a:pt x="706" y="9507"/>
                  </a:cubicBezTo>
                  <a:cubicBezTo>
                    <a:pt x="444" y="10172"/>
                    <a:pt x="212" y="10747"/>
                    <a:pt x="1" y="11191"/>
                  </a:cubicBezTo>
                  <a:lnTo>
                    <a:pt x="61" y="11211"/>
                  </a:lnTo>
                  <a:cubicBezTo>
                    <a:pt x="273" y="10767"/>
                    <a:pt x="505" y="10193"/>
                    <a:pt x="767" y="9527"/>
                  </a:cubicBezTo>
                  <a:cubicBezTo>
                    <a:pt x="1745" y="7068"/>
                    <a:pt x="3096" y="3701"/>
                    <a:pt x="5011" y="2783"/>
                  </a:cubicBezTo>
                  <a:cubicBezTo>
                    <a:pt x="5525" y="2531"/>
                    <a:pt x="5969" y="2350"/>
                    <a:pt x="6392" y="2168"/>
                  </a:cubicBezTo>
                  <a:cubicBezTo>
                    <a:pt x="7551" y="1674"/>
                    <a:pt x="8459" y="1281"/>
                    <a:pt x="9850" y="51"/>
                  </a:cubicBezTo>
                  <a:lnTo>
                    <a:pt x="98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4" name="Google Shape;1244;p15"/>
            <p:cNvSpPr/>
            <p:nvPr/>
          </p:nvSpPr>
          <p:spPr>
            <a:xfrm>
              <a:off x="5634600" y="1313725"/>
              <a:ext cx="235925" cy="246000"/>
            </a:xfrm>
            <a:custGeom>
              <a:avLst/>
              <a:gdLst/>
              <a:ahLst/>
              <a:cxnLst/>
              <a:rect l="l" t="t" r="r" b="b"/>
              <a:pathLst>
                <a:path w="9437" h="9840" extrusionOk="0">
                  <a:moveTo>
                    <a:pt x="9406" y="1"/>
                  </a:moveTo>
                  <a:cubicBezTo>
                    <a:pt x="8187" y="898"/>
                    <a:pt x="7380" y="1483"/>
                    <a:pt x="5969" y="1906"/>
                  </a:cubicBezTo>
                  <a:cubicBezTo>
                    <a:pt x="5877" y="1928"/>
                    <a:pt x="5779" y="1938"/>
                    <a:pt x="5682" y="1938"/>
                  </a:cubicBezTo>
                  <a:cubicBezTo>
                    <a:pt x="5598" y="1938"/>
                    <a:pt x="5514" y="1930"/>
                    <a:pt x="5434" y="1916"/>
                  </a:cubicBezTo>
                  <a:cubicBezTo>
                    <a:pt x="5350" y="1900"/>
                    <a:pt x="5263" y="1892"/>
                    <a:pt x="5178" y="1892"/>
                  </a:cubicBezTo>
                  <a:cubicBezTo>
                    <a:pt x="5049" y="1892"/>
                    <a:pt x="4920" y="1910"/>
                    <a:pt x="4799" y="1946"/>
                  </a:cubicBezTo>
                  <a:cubicBezTo>
                    <a:pt x="2995" y="2682"/>
                    <a:pt x="1584" y="6089"/>
                    <a:pt x="646" y="8337"/>
                  </a:cubicBezTo>
                  <a:cubicBezTo>
                    <a:pt x="404" y="8932"/>
                    <a:pt x="182" y="9446"/>
                    <a:pt x="1" y="9819"/>
                  </a:cubicBezTo>
                  <a:lnTo>
                    <a:pt x="61" y="9839"/>
                  </a:lnTo>
                  <a:cubicBezTo>
                    <a:pt x="253" y="9477"/>
                    <a:pt x="455" y="8962"/>
                    <a:pt x="707" y="8358"/>
                  </a:cubicBezTo>
                  <a:cubicBezTo>
                    <a:pt x="1634" y="6120"/>
                    <a:pt x="3045" y="2733"/>
                    <a:pt x="4820" y="2007"/>
                  </a:cubicBezTo>
                  <a:cubicBezTo>
                    <a:pt x="4940" y="1970"/>
                    <a:pt x="5061" y="1952"/>
                    <a:pt x="5182" y="1952"/>
                  </a:cubicBezTo>
                  <a:cubicBezTo>
                    <a:pt x="5263" y="1952"/>
                    <a:pt x="5344" y="1960"/>
                    <a:pt x="5424" y="1976"/>
                  </a:cubicBezTo>
                  <a:cubicBezTo>
                    <a:pt x="5504" y="1994"/>
                    <a:pt x="5587" y="2002"/>
                    <a:pt x="5671" y="2002"/>
                  </a:cubicBezTo>
                  <a:cubicBezTo>
                    <a:pt x="5779" y="2002"/>
                    <a:pt x="5887" y="1989"/>
                    <a:pt x="5989" y="1966"/>
                  </a:cubicBezTo>
                  <a:cubicBezTo>
                    <a:pt x="7400" y="1543"/>
                    <a:pt x="8217" y="958"/>
                    <a:pt x="9437" y="51"/>
                  </a:cubicBezTo>
                  <a:lnTo>
                    <a:pt x="9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5" name="Google Shape;1245;p15"/>
            <p:cNvSpPr/>
            <p:nvPr/>
          </p:nvSpPr>
          <p:spPr>
            <a:xfrm>
              <a:off x="5692825" y="1341450"/>
              <a:ext cx="222800" cy="212475"/>
            </a:xfrm>
            <a:custGeom>
              <a:avLst/>
              <a:gdLst/>
              <a:ahLst/>
              <a:cxnLst/>
              <a:rect l="l" t="t" r="r" b="b"/>
              <a:pathLst>
                <a:path w="8912" h="8499" extrusionOk="0">
                  <a:moveTo>
                    <a:pt x="8882" y="1"/>
                  </a:moveTo>
                  <a:cubicBezTo>
                    <a:pt x="7249" y="978"/>
                    <a:pt x="6997" y="1079"/>
                    <a:pt x="5424" y="1331"/>
                  </a:cubicBezTo>
                  <a:cubicBezTo>
                    <a:pt x="5293" y="1331"/>
                    <a:pt x="5162" y="1301"/>
                    <a:pt x="5041" y="1240"/>
                  </a:cubicBezTo>
                  <a:cubicBezTo>
                    <a:pt x="4918" y="1187"/>
                    <a:pt x="4789" y="1133"/>
                    <a:pt x="4667" y="1133"/>
                  </a:cubicBezTo>
                  <a:cubicBezTo>
                    <a:pt x="4630" y="1133"/>
                    <a:pt x="4593" y="1138"/>
                    <a:pt x="4557" y="1150"/>
                  </a:cubicBezTo>
                  <a:cubicBezTo>
                    <a:pt x="2793" y="1674"/>
                    <a:pt x="1603" y="4618"/>
                    <a:pt x="736" y="6775"/>
                  </a:cubicBezTo>
                  <a:cubicBezTo>
                    <a:pt x="464" y="7450"/>
                    <a:pt x="222" y="8035"/>
                    <a:pt x="1" y="8468"/>
                  </a:cubicBezTo>
                  <a:lnTo>
                    <a:pt x="61" y="8499"/>
                  </a:lnTo>
                  <a:cubicBezTo>
                    <a:pt x="283" y="8065"/>
                    <a:pt x="525" y="7480"/>
                    <a:pt x="797" y="6795"/>
                  </a:cubicBezTo>
                  <a:cubicBezTo>
                    <a:pt x="1654" y="4658"/>
                    <a:pt x="2843" y="1724"/>
                    <a:pt x="4577" y="1210"/>
                  </a:cubicBezTo>
                  <a:cubicBezTo>
                    <a:pt x="4607" y="1201"/>
                    <a:pt x="4637" y="1197"/>
                    <a:pt x="4669" y="1197"/>
                  </a:cubicBezTo>
                  <a:cubicBezTo>
                    <a:pt x="4777" y="1197"/>
                    <a:pt x="4896" y="1244"/>
                    <a:pt x="5021" y="1291"/>
                  </a:cubicBezTo>
                  <a:cubicBezTo>
                    <a:pt x="5138" y="1354"/>
                    <a:pt x="5264" y="1393"/>
                    <a:pt x="5391" y="1393"/>
                  </a:cubicBezTo>
                  <a:cubicBezTo>
                    <a:pt x="5405" y="1393"/>
                    <a:pt x="5420" y="1393"/>
                    <a:pt x="5434" y="1392"/>
                  </a:cubicBezTo>
                  <a:cubicBezTo>
                    <a:pt x="6997" y="1140"/>
                    <a:pt x="7289" y="1029"/>
                    <a:pt x="8912" y="51"/>
                  </a:cubicBezTo>
                  <a:lnTo>
                    <a:pt x="88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6" name="Google Shape;1246;p15"/>
            <p:cNvSpPr/>
            <p:nvPr/>
          </p:nvSpPr>
          <p:spPr>
            <a:xfrm>
              <a:off x="5752800" y="1369425"/>
              <a:ext cx="206700" cy="179975"/>
            </a:xfrm>
            <a:custGeom>
              <a:avLst/>
              <a:gdLst/>
              <a:ahLst/>
              <a:cxnLst/>
              <a:rect l="l" t="t" r="r" b="b"/>
              <a:pathLst>
                <a:path w="8268" h="7199" extrusionOk="0">
                  <a:moveTo>
                    <a:pt x="8237" y="1"/>
                  </a:moveTo>
                  <a:cubicBezTo>
                    <a:pt x="6876" y="631"/>
                    <a:pt x="6579" y="771"/>
                    <a:pt x="5637" y="771"/>
                  </a:cubicBezTo>
                  <a:cubicBezTo>
                    <a:pt x="5449" y="771"/>
                    <a:pt x="5234" y="765"/>
                    <a:pt x="4981" y="757"/>
                  </a:cubicBezTo>
                  <a:cubicBezTo>
                    <a:pt x="4860" y="726"/>
                    <a:pt x="4749" y="666"/>
                    <a:pt x="4668" y="585"/>
                  </a:cubicBezTo>
                  <a:cubicBezTo>
                    <a:pt x="4543" y="487"/>
                    <a:pt x="4418" y="389"/>
                    <a:pt x="4300" y="389"/>
                  </a:cubicBezTo>
                  <a:cubicBezTo>
                    <a:pt x="4285" y="389"/>
                    <a:pt x="4270" y="390"/>
                    <a:pt x="4255" y="394"/>
                  </a:cubicBezTo>
                  <a:cubicBezTo>
                    <a:pt x="2713" y="636"/>
                    <a:pt x="1463" y="3670"/>
                    <a:pt x="646" y="5686"/>
                  </a:cubicBezTo>
                  <a:cubicBezTo>
                    <a:pt x="394" y="6301"/>
                    <a:pt x="182" y="6825"/>
                    <a:pt x="1" y="7168"/>
                  </a:cubicBezTo>
                  <a:lnTo>
                    <a:pt x="61" y="7198"/>
                  </a:lnTo>
                  <a:cubicBezTo>
                    <a:pt x="233" y="6855"/>
                    <a:pt x="454" y="6321"/>
                    <a:pt x="696" y="5716"/>
                  </a:cubicBezTo>
                  <a:cubicBezTo>
                    <a:pt x="1523" y="3710"/>
                    <a:pt x="2753" y="696"/>
                    <a:pt x="4265" y="454"/>
                  </a:cubicBezTo>
                  <a:cubicBezTo>
                    <a:pt x="4275" y="452"/>
                    <a:pt x="4284" y="452"/>
                    <a:pt x="4294" y="452"/>
                  </a:cubicBezTo>
                  <a:cubicBezTo>
                    <a:pt x="4397" y="452"/>
                    <a:pt x="4508" y="544"/>
                    <a:pt x="4628" y="636"/>
                  </a:cubicBezTo>
                  <a:cubicBezTo>
                    <a:pt x="4719" y="726"/>
                    <a:pt x="4850" y="797"/>
                    <a:pt x="4981" y="827"/>
                  </a:cubicBezTo>
                  <a:cubicBezTo>
                    <a:pt x="5209" y="833"/>
                    <a:pt x="5405" y="837"/>
                    <a:pt x="5580" y="837"/>
                  </a:cubicBezTo>
                  <a:cubicBezTo>
                    <a:pt x="6584" y="837"/>
                    <a:pt x="6858" y="705"/>
                    <a:pt x="8267" y="61"/>
                  </a:cubicBezTo>
                  <a:lnTo>
                    <a:pt x="8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7" name="Google Shape;1247;p15"/>
            <p:cNvSpPr/>
            <p:nvPr/>
          </p:nvSpPr>
          <p:spPr>
            <a:xfrm>
              <a:off x="5814300" y="1389800"/>
              <a:ext cx="187275" cy="156325"/>
            </a:xfrm>
            <a:custGeom>
              <a:avLst/>
              <a:gdLst/>
              <a:ahLst/>
              <a:cxnLst/>
              <a:rect l="l" t="t" r="r" b="b"/>
              <a:pathLst>
                <a:path w="7491" h="6253" extrusionOk="0">
                  <a:moveTo>
                    <a:pt x="3905" y="0"/>
                  </a:moveTo>
                  <a:cubicBezTo>
                    <a:pt x="3897" y="0"/>
                    <a:pt x="3890" y="1"/>
                    <a:pt x="3882" y="2"/>
                  </a:cubicBezTo>
                  <a:cubicBezTo>
                    <a:pt x="2672" y="153"/>
                    <a:pt x="1331" y="3228"/>
                    <a:pt x="535" y="5063"/>
                  </a:cubicBezTo>
                  <a:cubicBezTo>
                    <a:pt x="303" y="5567"/>
                    <a:pt x="132" y="5980"/>
                    <a:pt x="1" y="6222"/>
                  </a:cubicBezTo>
                  <a:lnTo>
                    <a:pt x="61" y="6252"/>
                  </a:lnTo>
                  <a:cubicBezTo>
                    <a:pt x="192" y="6000"/>
                    <a:pt x="373" y="5597"/>
                    <a:pt x="595" y="5083"/>
                  </a:cubicBezTo>
                  <a:cubicBezTo>
                    <a:pt x="1382" y="3258"/>
                    <a:pt x="2712" y="214"/>
                    <a:pt x="3892" y="63"/>
                  </a:cubicBezTo>
                  <a:cubicBezTo>
                    <a:pt x="3895" y="62"/>
                    <a:pt x="3898" y="62"/>
                    <a:pt x="3901" y="62"/>
                  </a:cubicBezTo>
                  <a:cubicBezTo>
                    <a:pt x="3991" y="62"/>
                    <a:pt x="4107" y="198"/>
                    <a:pt x="4214" y="335"/>
                  </a:cubicBezTo>
                  <a:cubicBezTo>
                    <a:pt x="4335" y="466"/>
                    <a:pt x="4446" y="617"/>
                    <a:pt x="4577" y="637"/>
                  </a:cubicBezTo>
                  <a:lnTo>
                    <a:pt x="4829" y="688"/>
                  </a:lnTo>
                  <a:cubicBezTo>
                    <a:pt x="5245" y="770"/>
                    <a:pt x="5491" y="819"/>
                    <a:pt x="5731" y="819"/>
                  </a:cubicBezTo>
                  <a:cubicBezTo>
                    <a:pt x="6079" y="819"/>
                    <a:pt x="6415" y="716"/>
                    <a:pt x="7239" y="466"/>
                  </a:cubicBezTo>
                  <a:lnTo>
                    <a:pt x="7491" y="385"/>
                  </a:lnTo>
                  <a:lnTo>
                    <a:pt x="7470" y="325"/>
                  </a:lnTo>
                  <a:lnTo>
                    <a:pt x="7208" y="405"/>
                  </a:lnTo>
                  <a:cubicBezTo>
                    <a:pt x="6393" y="651"/>
                    <a:pt x="6062" y="751"/>
                    <a:pt x="5716" y="751"/>
                  </a:cubicBezTo>
                  <a:cubicBezTo>
                    <a:pt x="5480" y="751"/>
                    <a:pt x="5238" y="705"/>
                    <a:pt x="4829" y="627"/>
                  </a:cubicBezTo>
                  <a:lnTo>
                    <a:pt x="4577" y="577"/>
                  </a:lnTo>
                  <a:cubicBezTo>
                    <a:pt x="4476" y="556"/>
                    <a:pt x="4365" y="415"/>
                    <a:pt x="4265" y="294"/>
                  </a:cubicBezTo>
                  <a:cubicBezTo>
                    <a:pt x="4142" y="143"/>
                    <a:pt x="4027" y="0"/>
                    <a:pt x="39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8" name="Google Shape;1248;p15"/>
            <p:cNvSpPr/>
            <p:nvPr/>
          </p:nvSpPr>
          <p:spPr>
            <a:xfrm>
              <a:off x="5877550" y="1396900"/>
              <a:ext cx="164600" cy="147450"/>
            </a:xfrm>
            <a:custGeom>
              <a:avLst/>
              <a:gdLst/>
              <a:ahLst/>
              <a:cxnLst/>
              <a:rect l="l" t="t" r="r" b="b"/>
              <a:pathLst>
                <a:path w="6584" h="5898" extrusionOk="0">
                  <a:moveTo>
                    <a:pt x="3388" y="0"/>
                  </a:moveTo>
                  <a:lnTo>
                    <a:pt x="3358" y="41"/>
                  </a:lnTo>
                  <a:cubicBezTo>
                    <a:pt x="2319" y="1109"/>
                    <a:pt x="1483" y="2843"/>
                    <a:pt x="747" y="4365"/>
                  </a:cubicBezTo>
                  <a:cubicBezTo>
                    <a:pt x="485" y="4910"/>
                    <a:pt x="243" y="5414"/>
                    <a:pt x="1" y="5867"/>
                  </a:cubicBezTo>
                  <a:lnTo>
                    <a:pt x="61" y="5898"/>
                  </a:lnTo>
                  <a:cubicBezTo>
                    <a:pt x="293" y="5444"/>
                    <a:pt x="545" y="4930"/>
                    <a:pt x="807" y="4396"/>
                  </a:cubicBezTo>
                  <a:cubicBezTo>
                    <a:pt x="1533" y="2893"/>
                    <a:pt x="2350" y="1190"/>
                    <a:pt x="3368" y="121"/>
                  </a:cubicBezTo>
                  <a:cubicBezTo>
                    <a:pt x="3727" y="1131"/>
                    <a:pt x="4405" y="1388"/>
                    <a:pt x="5212" y="1388"/>
                  </a:cubicBezTo>
                  <a:cubicBezTo>
                    <a:pt x="5630" y="1388"/>
                    <a:pt x="6083" y="1319"/>
                    <a:pt x="6543" y="1250"/>
                  </a:cubicBezTo>
                  <a:lnTo>
                    <a:pt x="6584" y="1240"/>
                  </a:lnTo>
                  <a:lnTo>
                    <a:pt x="6584" y="1180"/>
                  </a:lnTo>
                  <a:lnTo>
                    <a:pt x="6543" y="1180"/>
                  </a:lnTo>
                  <a:cubicBezTo>
                    <a:pt x="6062" y="1255"/>
                    <a:pt x="5605" y="1326"/>
                    <a:pt x="5190" y="1326"/>
                  </a:cubicBezTo>
                  <a:cubicBezTo>
                    <a:pt x="4388" y="1326"/>
                    <a:pt x="3747" y="1061"/>
                    <a:pt x="3408" y="51"/>
                  </a:cubicBezTo>
                  <a:lnTo>
                    <a:pt x="33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9" name="Google Shape;1249;p15"/>
            <p:cNvSpPr/>
            <p:nvPr/>
          </p:nvSpPr>
          <p:spPr>
            <a:xfrm>
              <a:off x="5942825" y="1406475"/>
              <a:ext cx="138400" cy="137625"/>
            </a:xfrm>
            <a:custGeom>
              <a:avLst/>
              <a:gdLst/>
              <a:ahLst/>
              <a:cxnLst/>
              <a:rect l="l" t="t" r="r" b="b"/>
              <a:pathLst>
                <a:path w="5536" h="5505" extrusionOk="0">
                  <a:moveTo>
                    <a:pt x="2954" y="0"/>
                  </a:moveTo>
                  <a:lnTo>
                    <a:pt x="2904" y="81"/>
                  </a:lnTo>
                  <a:cubicBezTo>
                    <a:pt x="2138" y="1170"/>
                    <a:pt x="1473" y="2521"/>
                    <a:pt x="827" y="3831"/>
                  </a:cubicBezTo>
                  <a:cubicBezTo>
                    <a:pt x="545" y="4416"/>
                    <a:pt x="273" y="4960"/>
                    <a:pt x="1" y="5474"/>
                  </a:cubicBezTo>
                  <a:lnTo>
                    <a:pt x="51" y="5504"/>
                  </a:lnTo>
                  <a:cubicBezTo>
                    <a:pt x="323" y="4990"/>
                    <a:pt x="595" y="4446"/>
                    <a:pt x="878" y="3861"/>
                  </a:cubicBezTo>
                  <a:cubicBezTo>
                    <a:pt x="1503" y="2591"/>
                    <a:pt x="2158" y="1271"/>
                    <a:pt x="2894" y="192"/>
                  </a:cubicBezTo>
                  <a:cubicBezTo>
                    <a:pt x="2944" y="1835"/>
                    <a:pt x="4023" y="1976"/>
                    <a:pt x="5535" y="1986"/>
                  </a:cubicBezTo>
                  <a:lnTo>
                    <a:pt x="5535" y="1926"/>
                  </a:lnTo>
                  <a:cubicBezTo>
                    <a:pt x="4033" y="1906"/>
                    <a:pt x="2964" y="1765"/>
                    <a:pt x="2954" y="101"/>
                  </a:cubicBezTo>
                  <a:lnTo>
                    <a:pt x="29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0" name="Google Shape;1250;p15"/>
            <p:cNvSpPr/>
            <p:nvPr/>
          </p:nvSpPr>
          <p:spPr>
            <a:xfrm>
              <a:off x="6009875" y="1418575"/>
              <a:ext cx="109150" cy="127025"/>
            </a:xfrm>
            <a:custGeom>
              <a:avLst/>
              <a:gdLst/>
              <a:ahLst/>
              <a:cxnLst/>
              <a:rect l="l" t="t" r="r" b="b"/>
              <a:pathLst>
                <a:path w="4366" h="5081" extrusionOk="0">
                  <a:moveTo>
                    <a:pt x="2430" y="0"/>
                  </a:moveTo>
                  <a:cubicBezTo>
                    <a:pt x="2389" y="101"/>
                    <a:pt x="2349" y="192"/>
                    <a:pt x="2329" y="283"/>
                  </a:cubicBezTo>
                  <a:cubicBezTo>
                    <a:pt x="1855" y="1563"/>
                    <a:pt x="1200" y="2793"/>
                    <a:pt x="565" y="3992"/>
                  </a:cubicBezTo>
                  <a:cubicBezTo>
                    <a:pt x="373" y="4335"/>
                    <a:pt x="182" y="4698"/>
                    <a:pt x="0" y="5051"/>
                  </a:cubicBezTo>
                  <a:lnTo>
                    <a:pt x="51" y="5081"/>
                  </a:lnTo>
                  <a:cubicBezTo>
                    <a:pt x="242" y="4728"/>
                    <a:pt x="434" y="4365"/>
                    <a:pt x="615" y="4022"/>
                  </a:cubicBezTo>
                  <a:cubicBezTo>
                    <a:pt x="1190" y="2944"/>
                    <a:pt x="1774" y="1835"/>
                    <a:pt x="2238" y="696"/>
                  </a:cubicBezTo>
                  <a:lnTo>
                    <a:pt x="2238" y="696"/>
                  </a:lnTo>
                  <a:cubicBezTo>
                    <a:pt x="2188" y="978"/>
                    <a:pt x="2238" y="1270"/>
                    <a:pt x="2359" y="1533"/>
                  </a:cubicBezTo>
                  <a:cubicBezTo>
                    <a:pt x="2702" y="2178"/>
                    <a:pt x="3599" y="2450"/>
                    <a:pt x="4355" y="2621"/>
                  </a:cubicBezTo>
                  <a:lnTo>
                    <a:pt x="4365" y="2561"/>
                  </a:lnTo>
                  <a:cubicBezTo>
                    <a:pt x="3629" y="2399"/>
                    <a:pt x="2742" y="2127"/>
                    <a:pt x="2420" y="1502"/>
                  </a:cubicBezTo>
                  <a:cubicBezTo>
                    <a:pt x="2248" y="1180"/>
                    <a:pt x="2238" y="787"/>
                    <a:pt x="2389" y="303"/>
                  </a:cubicBezTo>
                  <a:cubicBezTo>
                    <a:pt x="2420" y="212"/>
                    <a:pt x="2450" y="121"/>
                    <a:pt x="2480" y="20"/>
                  </a:cubicBezTo>
                  <a:lnTo>
                    <a:pt x="24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1" name="Google Shape;1251;p15"/>
            <p:cNvSpPr/>
            <p:nvPr/>
          </p:nvSpPr>
          <p:spPr>
            <a:xfrm>
              <a:off x="6078925" y="1428400"/>
              <a:ext cx="76375" cy="120750"/>
            </a:xfrm>
            <a:custGeom>
              <a:avLst/>
              <a:gdLst/>
              <a:ahLst/>
              <a:cxnLst/>
              <a:rect l="l" t="t" r="r" b="b"/>
              <a:pathLst>
                <a:path w="3055" h="4830" extrusionOk="0">
                  <a:moveTo>
                    <a:pt x="1946" y="152"/>
                  </a:moveTo>
                  <a:lnTo>
                    <a:pt x="1946" y="152"/>
                  </a:lnTo>
                  <a:cubicBezTo>
                    <a:pt x="1916" y="686"/>
                    <a:pt x="1734" y="1291"/>
                    <a:pt x="1482" y="1886"/>
                  </a:cubicBezTo>
                  <a:cubicBezTo>
                    <a:pt x="1422" y="1765"/>
                    <a:pt x="1381" y="1644"/>
                    <a:pt x="1361" y="1513"/>
                  </a:cubicBezTo>
                  <a:cubicBezTo>
                    <a:pt x="1291" y="1039"/>
                    <a:pt x="1482" y="585"/>
                    <a:pt x="1946" y="152"/>
                  </a:cubicBezTo>
                  <a:close/>
                  <a:moveTo>
                    <a:pt x="2006" y="0"/>
                  </a:moveTo>
                  <a:lnTo>
                    <a:pt x="1956" y="51"/>
                  </a:lnTo>
                  <a:cubicBezTo>
                    <a:pt x="1442" y="515"/>
                    <a:pt x="1220" y="1008"/>
                    <a:pt x="1301" y="1523"/>
                  </a:cubicBezTo>
                  <a:cubicBezTo>
                    <a:pt x="1321" y="1674"/>
                    <a:pt x="1371" y="1825"/>
                    <a:pt x="1452" y="1966"/>
                  </a:cubicBezTo>
                  <a:cubicBezTo>
                    <a:pt x="1150" y="2672"/>
                    <a:pt x="766" y="3367"/>
                    <a:pt x="454" y="3952"/>
                  </a:cubicBezTo>
                  <a:cubicBezTo>
                    <a:pt x="283" y="4265"/>
                    <a:pt x="121" y="4557"/>
                    <a:pt x="0" y="4799"/>
                  </a:cubicBezTo>
                  <a:lnTo>
                    <a:pt x="61" y="4829"/>
                  </a:lnTo>
                  <a:cubicBezTo>
                    <a:pt x="182" y="4587"/>
                    <a:pt x="343" y="4305"/>
                    <a:pt x="504" y="3982"/>
                  </a:cubicBezTo>
                  <a:cubicBezTo>
                    <a:pt x="817" y="3408"/>
                    <a:pt x="1190" y="2732"/>
                    <a:pt x="1492" y="2037"/>
                  </a:cubicBezTo>
                  <a:cubicBezTo>
                    <a:pt x="1805" y="2611"/>
                    <a:pt x="2440" y="3065"/>
                    <a:pt x="3025" y="3327"/>
                  </a:cubicBezTo>
                  <a:lnTo>
                    <a:pt x="3055" y="3267"/>
                  </a:lnTo>
                  <a:cubicBezTo>
                    <a:pt x="2460" y="3004"/>
                    <a:pt x="1815" y="2541"/>
                    <a:pt x="1523" y="1966"/>
                  </a:cubicBezTo>
                  <a:cubicBezTo>
                    <a:pt x="1795" y="1311"/>
                    <a:pt x="1996" y="656"/>
                    <a:pt x="2006" y="71"/>
                  </a:cubicBezTo>
                  <a:lnTo>
                    <a:pt x="20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2" name="Google Shape;1252;p15"/>
            <p:cNvSpPr/>
            <p:nvPr/>
          </p:nvSpPr>
          <p:spPr>
            <a:xfrm>
              <a:off x="6150500" y="1442000"/>
              <a:ext cx="43125" cy="112175"/>
            </a:xfrm>
            <a:custGeom>
              <a:avLst/>
              <a:gdLst/>
              <a:ahLst/>
              <a:cxnLst/>
              <a:rect l="l" t="t" r="r" b="b"/>
              <a:pathLst>
                <a:path w="1725" h="4487" extrusionOk="0">
                  <a:moveTo>
                    <a:pt x="1512" y="81"/>
                  </a:moveTo>
                  <a:cubicBezTo>
                    <a:pt x="1643" y="1029"/>
                    <a:pt x="1149" y="2188"/>
                    <a:pt x="656" y="3156"/>
                  </a:cubicBezTo>
                  <a:cubicBezTo>
                    <a:pt x="434" y="2823"/>
                    <a:pt x="313" y="2430"/>
                    <a:pt x="303" y="2027"/>
                  </a:cubicBezTo>
                  <a:cubicBezTo>
                    <a:pt x="293" y="1281"/>
                    <a:pt x="666" y="394"/>
                    <a:pt x="1512" y="81"/>
                  </a:cubicBezTo>
                  <a:close/>
                  <a:moveTo>
                    <a:pt x="1563" y="1"/>
                  </a:moveTo>
                  <a:lnTo>
                    <a:pt x="1522" y="11"/>
                  </a:lnTo>
                  <a:cubicBezTo>
                    <a:pt x="625" y="313"/>
                    <a:pt x="232" y="1241"/>
                    <a:pt x="252" y="2027"/>
                  </a:cubicBezTo>
                  <a:cubicBezTo>
                    <a:pt x="252" y="2450"/>
                    <a:pt x="383" y="2874"/>
                    <a:pt x="625" y="3227"/>
                  </a:cubicBezTo>
                  <a:cubicBezTo>
                    <a:pt x="535" y="3388"/>
                    <a:pt x="454" y="3549"/>
                    <a:pt x="373" y="3710"/>
                  </a:cubicBezTo>
                  <a:cubicBezTo>
                    <a:pt x="232" y="3983"/>
                    <a:pt x="101" y="4245"/>
                    <a:pt x="0" y="4467"/>
                  </a:cubicBezTo>
                  <a:lnTo>
                    <a:pt x="51" y="4487"/>
                  </a:lnTo>
                  <a:cubicBezTo>
                    <a:pt x="151" y="4275"/>
                    <a:pt x="293" y="4013"/>
                    <a:pt x="424" y="3741"/>
                  </a:cubicBezTo>
                  <a:cubicBezTo>
                    <a:pt x="504" y="3600"/>
                    <a:pt x="585" y="3438"/>
                    <a:pt x="666" y="3287"/>
                  </a:cubicBezTo>
                  <a:cubicBezTo>
                    <a:pt x="887" y="3559"/>
                    <a:pt x="1190" y="3761"/>
                    <a:pt x="1533" y="3862"/>
                  </a:cubicBezTo>
                  <a:lnTo>
                    <a:pt x="1553" y="3801"/>
                  </a:lnTo>
                  <a:cubicBezTo>
                    <a:pt x="1210" y="3700"/>
                    <a:pt x="908" y="3499"/>
                    <a:pt x="696" y="3217"/>
                  </a:cubicBezTo>
                  <a:cubicBezTo>
                    <a:pt x="1200" y="2219"/>
                    <a:pt x="1724" y="1019"/>
                    <a:pt x="1563" y="41"/>
                  </a:cubicBezTo>
                  <a:lnTo>
                    <a:pt x="15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3" name="Google Shape;1253;p15"/>
            <p:cNvSpPr/>
            <p:nvPr/>
          </p:nvSpPr>
          <p:spPr>
            <a:xfrm>
              <a:off x="6189300" y="1460375"/>
              <a:ext cx="70100" cy="104400"/>
            </a:xfrm>
            <a:custGeom>
              <a:avLst/>
              <a:gdLst/>
              <a:ahLst/>
              <a:cxnLst/>
              <a:rect l="l" t="t" r="r" b="b"/>
              <a:pathLst>
                <a:path w="2804" h="4176" extrusionOk="0">
                  <a:moveTo>
                    <a:pt x="2195" y="0"/>
                  </a:moveTo>
                  <a:cubicBezTo>
                    <a:pt x="1841" y="0"/>
                    <a:pt x="1260" y="624"/>
                    <a:pt x="868" y="1453"/>
                  </a:cubicBezTo>
                  <a:cubicBezTo>
                    <a:pt x="636" y="1927"/>
                    <a:pt x="1" y="3520"/>
                    <a:pt x="1281" y="4175"/>
                  </a:cubicBezTo>
                  <a:lnTo>
                    <a:pt x="1301" y="4125"/>
                  </a:lnTo>
                  <a:cubicBezTo>
                    <a:pt x="71" y="3500"/>
                    <a:pt x="696" y="1937"/>
                    <a:pt x="918" y="1484"/>
                  </a:cubicBezTo>
                  <a:cubicBezTo>
                    <a:pt x="1289" y="695"/>
                    <a:pt x="1874" y="68"/>
                    <a:pt x="2193" y="68"/>
                  </a:cubicBezTo>
                  <a:cubicBezTo>
                    <a:pt x="2220" y="68"/>
                    <a:pt x="2246" y="73"/>
                    <a:pt x="2269" y="82"/>
                  </a:cubicBezTo>
                  <a:cubicBezTo>
                    <a:pt x="2430" y="153"/>
                    <a:pt x="2803" y="627"/>
                    <a:pt x="1392" y="4034"/>
                  </a:cubicBezTo>
                  <a:lnTo>
                    <a:pt x="1442" y="4054"/>
                  </a:lnTo>
                  <a:cubicBezTo>
                    <a:pt x="2430" y="1685"/>
                    <a:pt x="2743" y="223"/>
                    <a:pt x="2299" y="22"/>
                  </a:cubicBezTo>
                  <a:cubicBezTo>
                    <a:pt x="2267" y="7"/>
                    <a:pt x="2232" y="0"/>
                    <a:pt x="2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4" name="Google Shape;1254;p15"/>
            <p:cNvSpPr/>
            <p:nvPr/>
          </p:nvSpPr>
          <p:spPr>
            <a:xfrm>
              <a:off x="6229375" y="1472925"/>
              <a:ext cx="96550" cy="116800"/>
            </a:xfrm>
            <a:custGeom>
              <a:avLst/>
              <a:gdLst/>
              <a:ahLst/>
              <a:cxnLst/>
              <a:rect l="l" t="t" r="r" b="b"/>
              <a:pathLst>
                <a:path w="3862" h="4672" extrusionOk="0">
                  <a:moveTo>
                    <a:pt x="2966" y="0"/>
                  </a:moveTo>
                  <a:cubicBezTo>
                    <a:pt x="2409" y="0"/>
                    <a:pt x="1612" y="713"/>
                    <a:pt x="1079" y="1516"/>
                  </a:cubicBezTo>
                  <a:cubicBezTo>
                    <a:pt x="404" y="2534"/>
                    <a:pt x="1" y="3905"/>
                    <a:pt x="908" y="4671"/>
                  </a:cubicBezTo>
                  <a:lnTo>
                    <a:pt x="948" y="4631"/>
                  </a:lnTo>
                  <a:cubicBezTo>
                    <a:pt x="71" y="3885"/>
                    <a:pt x="474" y="2544"/>
                    <a:pt x="1130" y="1546"/>
                  </a:cubicBezTo>
                  <a:cubicBezTo>
                    <a:pt x="1712" y="668"/>
                    <a:pt x="2474" y="67"/>
                    <a:pt x="2964" y="67"/>
                  </a:cubicBezTo>
                  <a:cubicBezTo>
                    <a:pt x="3042" y="67"/>
                    <a:pt x="3114" y="83"/>
                    <a:pt x="3176" y="115"/>
                  </a:cubicBezTo>
                  <a:cubicBezTo>
                    <a:pt x="3489" y="266"/>
                    <a:pt x="3862" y="971"/>
                    <a:pt x="2823" y="3905"/>
                  </a:cubicBezTo>
                  <a:lnTo>
                    <a:pt x="2884" y="3925"/>
                  </a:lnTo>
                  <a:cubicBezTo>
                    <a:pt x="3670" y="1717"/>
                    <a:pt x="3781" y="346"/>
                    <a:pt x="3206" y="54"/>
                  </a:cubicBezTo>
                  <a:cubicBezTo>
                    <a:pt x="3133" y="18"/>
                    <a:pt x="3053" y="0"/>
                    <a:pt x="29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5" name="Google Shape;1255;p15"/>
            <p:cNvSpPr/>
            <p:nvPr/>
          </p:nvSpPr>
          <p:spPr>
            <a:xfrm>
              <a:off x="6261375" y="1485450"/>
              <a:ext cx="137625" cy="128200"/>
            </a:xfrm>
            <a:custGeom>
              <a:avLst/>
              <a:gdLst/>
              <a:ahLst/>
              <a:cxnLst/>
              <a:rect l="l" t="t" r="r" b="b"/>
              <a:pathLst>
                <a:path w="5505" h="5128" extrusionOk="0">
                  <a:moveTo>
                    <a:pt x="4119" y="1"/>
                  </a:moveTo>
                  <a:cubicBezTo>
                    <a:pt x="3347" y="1"/>
                    <a:pt x="2322" y="727"/>
                    <a:pt x="1584" y="1589"/>
                  </a:cubicBezTo>
                  <a:cubicBezTo>
                    <a:pt x="727" y="2598"/>
                    <a:pt x="1" y="4120"/>
                    <a:pt x="777" y="5128"/>
                  </a:cubicBezTo>
                  <a:lnTo>
                    <a:pt x="827" y="5087"/>
                  </a:lnTo>
                  <a:cubicBezTo>
                    <a:pt x="81" y="4110"/>
                    <a:pt x="787" y="2618"/>
                    <a:pt x="1624" y="1630"/>
                  </a:cubicBezTo>
                  <a:cubicBezTo>
                    <a:pt x="2341" y="796"/>
                    <a:pt x="3361" y="66"/>
                    <a:pt x="4114" y="66"/>
                  </a:cubicBezTo>
                  <a:cubicBezTo>
                    <a:pt x="4272" y="66"/>
                    <a:pt x="4418" y="98"/>
                    <a:pt x="4547" y="168"/>
                  </a:cubicBezTo>
                  <a:cubicBezTo>
                    <a:pt x="5223" y="521"/>
                    <a:pt x="5273" y="1841"/>
                    <a:pt x="4688" y="3878"/>
                  </a:cubicBezTo>
                  <a:lnTo>
                    <a:pt x="4749" y="3888"/>
                  </a:lnTo>
                  <a:cubicBezTo>
                    <a:pt x="5505" y="1247"/>
                    <a:pt x="5071" y="380"/>
                    <a:pt x="4578" y="108"/>
                  </a:cubicBezTo>
                  <a:cubicBezTo>
                    <a:pt x="4440" y="34"/>
                    <a:pt x="4285" y="1"/>
                    <a:pt x="4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6" name="Google Shape;1256;p15"/>
            <p:cNvSpPr/>
            <p:nvPr/>
          </p:nvSpPr>
          <p:spPr>
            <a:xfrm>
              <a:off x="6300700" y="1501250"/>
              <a:ext cx="169875" cy="135100"/>
            </a:xfrm>
            <a:custGeom>
              <a:avLst/>
              <a:gdLst/>
              <a:ahLst/>
              <a:cxnLst/>
              <a:rect l="l" t="t" r="r" b="b"/>
              <a:pathLst>
                <a:path w="6795" h="5404" extrusionOk="0">
                  <a:moveTo>
                    <a:pt x="5072" y="1"/>
                  </a:moveTo>
                  <a:cubicBezTo>
                    <a:pt x="4662" y="1"/>
                    <a:pt x="4174" y="112"/>
                    <a:pt x="3609" y="332"/>
                  </a:cubicBezTo>
                  <a:cubicBezTo>
                    <a:pt x="2400" y="806"/>
                    <a:pt x="918" y="1885"/>
                    <a:pt x="333" y="3246"/>
                  </a:cubicBezTo>
                  <a:cubicBezTo>
                    <a:pt x="21" y="3931"/>
                    <a:pt x="0" y="4707"/>
                    <a:pt x="283" y="5403"/>
                  </a:cubicBezTo>
                  <a:lnTo>
                    <a:pt x="343" y="5373"/>
                  </a:lnTo>
                  <a:cubicBezTo>
                    <a:pt x="71" y="4697"/>
                    <a:pt x="91" y="3941"/>
                    <a:pt x="394" y="3276"/>
                  </a:cubicBezTo>
                  <a:cubicBezTo>
                    <a:pt x="968" y="1925"/>
                    <a:pt x="2440" y="857"/>
                    <a:pt x="3630" y="393"/>
                  </a:cubicBezTo>
                  <a:cubicBezTo>
                    <a:pt x="4187" y="176"/>
                    <a:pt x="4668" y="68"/>
                    <a:pt x="5070" y="68"/>
                  </a:cubicBezTo>
                  <a:cubicBezTo>
                    <a:pt x="5452" y="68"/>
                    <a:pt x="5762" y="166"/>
                    <a:pt x="5998" y="363"/>
                  </a:cubicBezTo>
                  <a:cubicBezTo>
                    <a:pt x="6603" y="877"/>
                    <a:pt x="6724" y="2036"/>
                    <a:pt x="6351" y="3810"/>
                  </a:cubicBezTo>
                  <a:lnTo>
                    <a:pt x="6412" y="3820"/>
                  </a:lnTo>
                  <a:cubicBezTo>
                    <a:pt x="6795" y="2026"/>
                    <a:pt x="6664" y="847"/>
                    <a:pt x="6039" y="312"/>
                  </a:cubicBezTo>
                  <a:cubicBezTo>
                    <a:pt x="5791" y="104"/>
                    <a:pt x="5468" y="1"/>
                    <a:pt x="5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7" name="Google Shape;1257;p15"/>
            <p:cNvSpPr/>
            <p:nvPr/>
          </p:nvSpPr>
          <p:spPr>
            <a:xfrm>
              <a:off x="6320100" y="1518275"/>
              <a:ext cx="229125" cy="139225"/>
            </a:xfrm>
            <a:custGeom>
              <a:avLst/>
              <a:gdLst/>
              <a:ahLst/>
              <a:cxnLst/>
              <a:rect l="l" t="t" r="r" b="b"/>
              <a:pathLst>
                <a:path w="9165" h="5569" extrusionOk="0">
                  <a:moveTo>
                    <a:pt x="6646" y="0"/>
                  </a:moveTo>
                  <a:cubicBezTo>
                    <a:pt x="6174" y="0"/>
                    <a:pt x="5633" y="91"/>
                    <a:pt x="5031" y="276"/>
                  </a:cubicBezTo>
                  <a:cubicBezTo>
                    <a:pt x="2914" y="912"/>
                    <a:pt x="1" y="3028"/>
                    <a:pt x="515" y="5569"/>
                  </a:cubicBezTo>
                  <a:lnTo>
                    <a:pt x="575" y="5549"/>
                  </a:lnTo>
                  <a:cubicBezTo>
                    <a:pt x="71" y="3059"/>
                    <a:pt x="2944" y="962"/>
                    <a:pt x="5041" y="327"/>
                  </a:cubicBezTo>
                  <a:cubicBezTo>
                    <a:pt x="5635" y="150"/>
                    <a:pt x="6167" y="62"/>
                    <a:pt x="6632" y="62"/>
                  </a:cubicBezTo>
                  <a:cubicBezTo>
                    <a:pt x="7256" y="62"/>
                    <a:pt x="7760" y="221"/>
                    <a:pt x="8136" y="539"/>
                  </a:cubicBezTo>
                  <a:cubicBezTo>
                    <a:pt x="8842" y="1113"/>
                    <a:pt x="9104" y="2212"/>
                    <a:pt x="8922" y="3795"/>
                  </a:cubicBezTo>
                  <a:lnTo>
                    <a:pt x="8983" y="3805"/>
                  </a:lnTo>
                  <a:cubicBezTo>
                    <a:pt x="9164" y="2202"/>
                    <a:pt x="8892" y="1083"/>
                    <a:pt x="8176" y="488"/>
                  </a:cubicBezTo>
                  <a:cubicBezTo>
                    <a:pt x="7795" y="165"/>
                    <a:pt x="7281" y="0"/>
                    <a:pt x="6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8" name="Google Shape;1258;p15"/>
            <p:cNvSpPr/>
            <p:nvPr/>
          </p:nvSpPr>
          <p:spPr>
            <a:xfrm>
              <a:off x="6354375" y="1535675"/>
              <a:ext cx="277250" cy="141250"/>
            </a:xfrm>
            <a:custGeom>
              <a:avLst/>
              <a:gdLst/>
              <a:ahLst/>
              <a:cxnLst/>
              <a:rect l="l" t="t" r="r" b="b"/>
              <a:pathLst>
                <a:path w="11090" h="5650" extrusionOk="0">
                  <a:moveTo>
                    <a:pt x="7785" y="0"/>
                  </a:moveTo>
                  <a:cubicBezTo>
                    <a:pt x="7218" y="0"/>
                    <a:pt x="6581" y="88"/>
                    <a:pt x="5878" y="266"/>
                  </a:cubicBezTo>
                  <a:cubicBezTo>
                    <a:pt x="3831" y="770"/>
                    <a:pt x="1" y="2544"/>
                    <a:pt x="81" y="5649"/>
                  </a:cubicBezTo>
                  <a:lnTo>
                    <a:pt x="142" y="5649"/>
                  </a:lnTo>
                  <a:cubicBezTo>
                    <a:pt x="61" y="2574"/>
                    <a:pt x="3872" y="830"/>
                    <a:pt x="5888" y="326"/>
                  </a:cubicBezTo>
                  <a:cubicBezTo>
                    <a:pt x="6591" y="152"/>
                    <a:pt x="7226" y="64"/>
                    <a:pt x="7789" y="64"/>
                  </a:cubicBezTo>
                  <a:cubicBezTo>
                    <a:pt x="8654" y="64"/>
                    <a:pt x="9351" y="270"/>
                    <a:pt x="9870" y="679"/>
                  </a:cubicBezTo>
                  <a:cubicBezTo>
                    <a:pt x="10636" y="1294"/>
                    <a:pt x="11029" y="2363"/>
                    <a:pt x="11019" y="3865"/>
                  </a:cubicBezTo>
                  <a:lnTo>
                    <a:pt x="11079" y="3865"/>
                  </a:lnTo>
                  <a:cubicBezTo>
                    <a:pt x="11090" y="2343"/>
                    <a:pt x="10696" y="1254"/>
                    <a:pt x="9910" y="629"/>
                  </a:cubicBezTo>
                  <a:cubicBezTo>
                    <a:pt x="9377" y="212"/>
                    <a:pt x="8664" y="0"/>
                    <a:pt x="7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9" name="Google Shape;1259;p15"/>
            <p:cNvSpPr/>
            <p:nvPr/>
          </p:nvSpPr>
          <p:spPr>
            <a:xfrm>
              <a:off x="6377825" y="1552625"/>
              <a:ext cx="343025" cy="142175"/>
            </a:xfrm>
            <a:custGeom>
              <a:avLst/>
              <a:gdLst/>
              <a:ahLst/>
              <a:cxnLst/>
              <a:rect l="l" t="t" r="r" b="b"/>
              <a:pathLst>
                <a:path w="13721" h="5687" extrusionOk="0">
                  <a:moveTo>
                    <a:pt x="8548" y="1"/>
                  </a:moveTo>
                  <a:cubicBezTo>
                    <a:pt x="4846" y="1"/>
                    <a:pt x="440" y="2407"/>
                    <a:pt x="0" y="5677"/>
                  </a:cubicBezTo>
                  <a:lnTo>
                    <a:pt x="71" y="5687"/>
                  </a:lnTo>
                  <a:cubicBezTo>
                    <a:pt x="494" y="2451"/>
                    <a:pt x="4869" y="72"/>
                    <a:pt x="8539" y="72"/>
                  </a:cubicBezTo>
                  <a:lnTo>
                    <a:pt x="8639" y="72"/>
                  </a:lnTo>
                  <a:cubicBezTo>
                    <a:pt x="11553" y="102"/>
                    <a:pt x="13377" y="1554"/>
                    <a:pt x="13660" y="4064"/>
                  </a:cubicBezTo>
                  <a:lnTo>
                    <a:pt x="13720" y="4054"/>
                  </a:lnTo>
                  <a:cubicBezTo>
                    <a:pt x="13438" y="1513"/>
                    <a:pt x="11583" y="42"/>
                    <a:pt x="8639" y="1"/>
                  </a:cubicBezTo>
                  <a:cubicBezTo>
                    <a:pt x="8609" y="1"/>
                    <a:pt x="8578" y="1"/>
                    <a:pt x="8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60" name="Google Shape;1260;p15"/>
          <p:cNvGrpSpPr/>
          <p:nvPr/>
        </p:nvGrpSpPr>
        <p:grpSpPr>
          <a:xfrm>
            <a:off x="-7975" y="-7975"/>
            <a:ext cx="9159900" cy="5151475"/>
            <a:chOff x="-7975" y="-7975"/>
            <a:chExt cx="9159900" cy="5151475"/>
          </a:xfrm>
        </p:grpSpPr>
        <p:sp>
          <p:nvSpPr>
            <p:cNvPr id="1261" name="Google Shape;1261;p15"/>
            <p:cNvSpPr/>
            <p:nvPr/>
          </p:nvSpPr>
          <p:spPr>
            <a:xfrm>
              <a:off x="-7975" y="-7975"/>
              <a:ext cx="3669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2" name="Google Shape;1262;p15"/>
            <p:cNvSpPr/>
            <p:nvPr/>
          </p:nvSpPr>
          <p:spPr>
            <a:xfrm>
              <a:off x="8785025" y="-7975"/>
              <a:ext cx="3669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3" name="Google Shape;1263;p15"/>
            <p:cNvSpPr/>
            <p:nvPr/>
          </p:nvSpPr>
          <p:spPr>
            <a:xfrm rot="-5400000">
              <a:off x="4388550" y="-4401025"/>
              <a:ext cx="366900" cy="9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4" name="Google Shape;1264;p15"/>
            <p:cNvSpPr/>
            <p:nvPr/>
          </p:nvSpPr>
          <p:spPr>
            <a:xfrm rot="-5400000">
              <a:off x="4388550" y="383550"/>
              <a:ext cx="366900" cy="9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65" name="Google Shape;1265;p15"/>
          <p:cNvSpPr/>
          <p:nvPr/>
        </p:nvSpPr>
        <p:spPr>
          <a:xfrm>
            <a:off x="363950" y="370825"/>
            <a:ext cx="8419200" cy="4408800"/>
          </a:xfrm>
          <a:prstGeom prst="rect">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 and text">
  <p:cSld name="CUSTOM_3">
    <p:spTree>
      <p:nvGrpSpPr>
        <p:cNvPr id="1" name="Shape 1266"/>
        <p:cNvGrpSpPr/>
        <p:nvPr/>
      </p:nvGrpSpPr>
      <p:grpSpPr>
        <a:xfrm>
          <a:off x="0" y="0"/>
          <a:ext cx="0" cy="0"/>
          <a:chOff x="0" y="0"/>
          <a:chExt cx="0" cy="0"/>
        </a:xfrm>
      </p:grpSpPr>
      <p:grpSp>
        <p:nvGrpSpPr>
          <p:cNvPr id="1267" name="Google Shape;1267;p16"/>
          <p:cNvGrpSpPr/>
          <p:nvPr/>
        </p:nvGrpSpPr>
        <p:grpSpPr>
          <a:xfrm rot="1394501">
            <a:off x="4037890" y="-449823"/>
            <a:ext cx="5352440" cy="1677944"/>
            <a:chOff x="4613425" y="2204125"/>
            <a:chExt cx="2394975" cy="1026750"/>
          </a:xfrm>
        </p:grpSpPr>
        <p:sp>
          <p:nvSpPr>
            <p:cNvPr id="1268" name="Google Shape;1268;p16"/>
            <p:cNvSpPr/>
            <p:nvPr/>
          </p:nvSpPr>
          <p:spPr>
            <a:xfrm>
              <a:off x="4613425" y="2204125"/>
              <a:ext cx="2392700" cy="1026750"/>
            </a:xfrm>
            <a:custGeom>
              <a:avLst/>
              <a:gdLst/>
              <a:ahLst/>
              <a:cxnLst/>
              <a:rect l="l" t="t" r="r" b="b"/>
              <a:pathLst>
                <a:path w="95708" h="41070" extrusionOk="0">
                  <a:moveTo>
                    <a:pt x="706" y="81"/>
                  </a:moveTo>
                  <a:lnTo>
                    <a:pt x="706" y="91"/>
                  </a:lnTo>
                  <a:cubicBezTo>
                    <a:pt x="5525" y="1563"/>
                    <a:pt x="10394" y="3266"/>
                    <a:pt x="15091" y="4879"/>
                  </a:cubicBezTo>
                  <a:cubicBezTo>
                    <a:pt x="25475" y="8478"/>
                    <a:pt x="36211" y="12208"/>
                    <a:pt x="47239" y="13912"/>
                  </a:cubicBezTo>
                  <a:cubicBezTo>
                    <a:pt x="50767" y="14466"/>
                    <a:pt x="54336" y="14748"/>
                    <a:pt x="57905" y="14748"/>
                  </a:cubicBezTo>
                  <a:cubicBezTo>
                    <a:pt x="71373" y="14748"/>
                    <a:pt x="83943" y="10615"/>
                    <a:pt x="95385" y="2399"/>
                  </a:cubicBezTo>
                  <a:cubicBezTo>
                    <a:pt x="95647" y="9214"/>
                    <a:pt x="95556" y="16089"/>
                    <a:pt x="95476" y="22732"/>
                  </a:cubicBezTo>
                  <a:cubicBezTo>
                    <a:pt x="95435" y="25706"/>
                    <a:pt x="95395" y="28781"/>
                    <a:pt x="95385" y="31825"/>
                  </a:cubicBezTo>
                  <a:cubicBezTo>
                    <a:pt x="89918" y="31584"/>
                    <a:pt x="84803" y="31462"/>
                    <a:pt x="79955" y="31462"/>
                  </a:cubicBezTo>
                  <a:cubicBezTo>
                    <a:pt x="71240" y="31462"/>
                    <a:pt x="63386" y="31855"/>
                    <a:pt x="55899" y="32652"/>
                  </a:cubicBezTo>
                  <a:cubicBezTo>
                    <a:pt x="40011" y="34335"/>
                    <a:pt x="24688" y="37803"/>
                    <a:pt x="11785" y="40968"/>
                  </a:cubicBezTo>
                  <a:cubicBezTo>
                    <a:pt x="13186" y="36593"/>
                    <a:pt x="14910" y="31150"/>
                    <a:pt x="15233" y="25847"/>
                  </a:cubicBezTo>
                  <a:cubicBezTo>
                    <a:pt x="15616" y="19698"/>
                    <a:pt x="14023" y="15111"/>
                    <a:pt x="10354" y="11835"/>
                  </a:cubicBezTo>
                  <a:cubicBezTo>
                    <a:pt x="9366" y="10938"/>
                    <a:pt x="8136" y="10121"/>
                    <a:pt x="6956" y="9325"/>
                  </a:cubicBezTo>
                  <a:cubicBezTo>
                    <a:pt x="3579" y="7067"/>
                    <a:pt x="81" y="4728"/>
                    <a:pt x="706" y="81"/>
                  </a:cubicBezTo>
                  <a:close/>
                  <a:moveTo>
                    <a:pt x="646" y="0"/>
                  </a:moveTo>
                  <a:lnTo>
                    <a:pt x="646" y="40"/>
                  </a:lnTo>
                  <a:cubicBezTo>
                    <a:pt x="1" y="4748"/>
                    <a:pt x="3519" y="7107"/>
                    <a:pt x="6916" y="9385"/>
                  </a:cubicBezTo>
                  <a:cubicBezTo>
                    <a:pt x="8106" y="10172"/>
                    <a:pt x="9325" y="10988"/>
                    <a:pt x="10323" y="11885"/>
                  </a:cubicBezTo>
                  <a:cubicBezTo>
                    <a:pt x="13973" y="15151"/>
                    <a:pt x="15555" y="19718"/>
                    <a:pt x="15182" y="25847"/>
                  </a:cubicBezTo>
                  <a:cubicBezTo>
                    <a:pt x="14850" y="31160"/>
                    <a:pt x="13116" y="36624"/>
                    <a:pt x="11714" y="41009"/>
                  </a:cubicBezTo>
                  <a:lnTo>
                    <a:pt x="11704" y="41069"/>
                  </a:lnTo>
                  <a:lnTo>
                    <a:pt x="11704" y="41069"/>
                  </a:lnTo>
                  <a:lnTo>
                    <a:pt x="11745" y="41049"/>
                  </a:lnTo>
                  <a:cubicBezTo>
                    <a:pt x="24658" y="37874"/>
                    <a:pt x="39991" y="34396"/>
                    <a:pt x="55909" y="32712"/>
                  </a:cubicBezTo>
                  <a:cubicBezTo>
                    <a:pt x="63414" y="31920"/>
                    <a:pt x="71292" y="31529"/>
                    <a:pt x="80037" y="31529"/>
                  </a:cubicBezTo>
                  <a:cubicBezTo>
                    <a:pt x="84870" y="31529"/>
                    <a:pt x="89968" y="31649"/>
                    <a:pt x="95415" y="31886"/>
                  </a:cubicBezTo>
                  <a:lnTo>
                    <a:pt x="95456" y="31886"/>
                  </a:lnTo>
                  <a:lnTo>
                    <a:pt x="95456" y="31855"/>
                  </a:lnTo>
                  <a:cubicBezTo>
                    <a:pt x="95456" y="28811"/>
                    <a:pt x="95496" y="25726"/>
                    <a:pt x="95536" y="22742"/>
                  </a:cubicBezTo>
                  <a:cubicBezTo>
                    <a:pt x="95627" y="16069"/>
                    <a:pt x="95708" y="9174"/>
                    <a:pt x="95445" y="2339"/>
                  </a:cubicBezTo>
                  <a:lnTo>
                    <a:pt x="95445" y="2288"/>
                  </a:lnTo>
                  <a:lnTo>
                    <a:pt x="95395" y="2319"/>
                  </a:lnTo>
                  <a:cubicBezTo>
                    <a:pt x="83953" y="10555"/>
                    <a:pt x="71393" y="14698"/>
                    <a:pt x="57905" y="14698"/>
                  </a:cubicBezTo>
                  <a:cubicBezTo>
                    <a:pt x="54336" y="14688"/>
                    <a:pt x="50777" y="14406"/>
                    <a:pt x="47249" y="13861"/>
                  </a:cubicBezTo>
                  <a:cubicBezTo>
                    <a:pt x="36231" y="12157"/>
                    <a:pt x="25495" y="8428"/>
                    <a:pt x="15122" y="4829"/>
                  </a:cubicBezTo>
                  <a:cubicBezTo>
                    <a:pt x="10394" y="3186"/>
                    <a:pt x="5515" y="1492"/>
                    <a:pt x="686" y="10"/>
                  </a:cubicBezTo>
                  <a:lnTo>
                    <a:pt x="6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9" name="Google Shape;1269;p16"/>
            <p:cNvSpPr/>
            <p:nvPr/>
          </p:nvSpPr>
          <p:spPr>
            <a:xfrm>
              <a:off x="4927950" y="2955875"/>
              <a:ext cx="2071125" cy="209725"/>
            </a:xfrm>
            <a:custGeom>
              <a:avLst/>
              <a:gdLst/>
              <a:ahLst/>
              <a:cxnLst/>
              <a:rect l="l" t="t" r="r" b="b"/>
              <a:pathLst>
                <a:path w="82845" h="8389" extrusionOk="0">
                  <a:moveTo>
                    <a:pt x="67340" y="0"/>
                  </a:moveTo>
                  <a:cubicBezTo>
                    <a:pt x="59889" y="0"/>
                    <a:pt x="51793" y="231"/>
                    <a:pt x="43670" y="949"/>
                  </a:cubicBezTo>
                  <a:cubicBezTo>
                    <a:pt x="30848" y="2098"/>
                    <a:pt x="17390" y="4366"/>
                    <a:pt x="0" y="8328"/>
                  </a:cubicBezTo>
                  <a:lnTo>
                    <a:pt x="10" y="8388"/>
                  </a:lnTo>
                  <a:cubicBezTo>
                    <a:pt x="17400" y="4427"/>
                    <a:pt x="30858" y="2158"/>
                    <a:pt x="43680" y="1019"/>
                  </a:cubicBezTo>
                  <a:cubicBezTo>
                    <a:pt x="51816" y="294"/>
                    <a:pt x="59928" y="62"/>
                    <a:pt x="67392" y="62"/>
                  </a:cubicBezTo>
                  <a:cubicBezTo>
                    <a:pt x="72997" y="62"/>
                    <a:pt x="78236" y="192"/>
                    <a:pt x="82844" y="344"/>
                  </a:cubicBezTo>
                  <a:lnTo>
                    <a:pt x="82844" y="283"/>
                  </a:lnTo>
                  <a:cubicBezTo>
                    <a:pt x="78222" y="132"/>
                    <a:pt x="72965" y="0"/>
                    <a:pt x="673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0" name="Google Shape;1270;p16"/>
            <p:cNvSpPr/>
            <p:nvPr/>
          </p:nvSpPr>
          <p:spPr>
            <a:xfrm>
              <a:off x="4945850" y="2923825"/>
              <a:ext cx="2053475" cy="181025"/>
            </a:xfrm>
            <a:custGeom>
              <a:avLst/>
              <a:gdLst/>
              <a:ahLst/>
              <a:cxnLst/>
              <a:rect l="l" t="t" r="r" b="b"/>
              <a:pathLst>
                <a:path w="82139" h="7241" extrusionOk="0">
                  <a:moveTo>
                    <a:pt x="66264" y="1"/>
                  </a:moveTo>
                  <a:cubicBezTo>
                    <a:pt x="58792" y="1"/>
                    <a:pt x="50982" y="177"/>
                    <a:pt x="43237" y="739"/>
                  </a:cubicBezTo>
                  <a:cubicBezTo>
                    <a:pt x="30242" y="1676"/>
                    <a:pt x="16502" y="3723"/>
                    <a:pt x="0" y="7170"/>
                  </a:cubicBezTo>
                  <a:lnTo>
                    <a:pt x="10" y="7241"/>
                  </a:lnTo>
                  <a:cubicBezTo>
                    <a:pt x="16512" y="3783"/>
                    <a:pt x="30242" y="1737"/>
                    <a:pt x="43247" y="799"/>
                  </a:cubicBezTo>
                  <a:cubicBezTo>
                    <a:pt x="51026" y="240"/>
                    <a:pt x="58873" y="65"/>
                    <a:pt x="66380" y="65"/>
                  </a:cubicBezTo>
                  <a:cubicBezTo>
                    <a:pt x="71868" y="65"/>
                    <a:pt x="77174" y="158"/>
                    <a:pt x="82138" y="265"/>
                  </a:cubicBezTo>
                  <a:lnTo>
                    <a:pt x="82138" y="204"/>
                  </a:lnTo>
                  <a:cubicBezTo>
                    <a:pt x="77139" y="97"/>
                    <a:pt x="71794" y="1"/>
                    <a:pt x="662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1" name="Google Shape;1271;p16"/>
            <p:cNvSpPr/>
            <p:nvPr/>
          </p:nvSpPr>
          <p:spPr>
            <a:xfrm>
              <a:off x="4960700" y="2894575"/>
              <a:ext cx="2038875" cy="152825"/>
            </a:xfrm>
            <a:custGeom>
              <a:avLst/>
              <a:gdLst/>
              <a:ahLst/>
              <a:cxnLst/>
              <a:rect l="l" t="t" r="r" b="b"/>
              <a:pathLst>
                <a:path w="81555" h="6113" extrusionOk="0">
                  <a:moveTo>
                    <a:pt x="65480" y="0"/>
                  </a:moveTo>
                  <a:cubicBezTo>
                    <a:pt x="57960" y="0"/>
                    <a:pt x="50374" y="114"/>
                    <a:pt x="42874" y="528"/>
                  </a:cubicBezTo>
                  <a:cubicBezTo>
                    <a:pt x="29669" y="1264"/>
                    <a:pt x="15646" y="3068"/>
                    <a:pt x="1" y="6052"/>
                  </a:cubicBezTo>
                  <a:lnTo>
                    <a:pt x="11" y="6112"/>
                  </a:lnTo>
                  <a:cubicBezTo>
                    <a:pt x="15656" y="3128"/>
                    <a:pt x="29679" y="1324"/>
                    <a:pt x="42874" y="598"/>
                  </a:cubicBezTo>
                  <a:cubicBezTo>
                    <a:pt x="50307" y="182"/>
                    <a:pt x="57824" y="68"/>
                    <a:pt x="65279" y="68"/>
                  </a:cubicBezTo>
                  <a:cubicBezTo>
                    <a:pt x="69917" y="68"/>
                    <a:pt x="74530" y="112"/>
                    <a:pt x="79085" y="155"/>
                  </a:cubicBezTo>
                  <a:lnTo>
                    <a:pt x="81554" y="175"/>
                  </a:lnTo>
                  <a:lnTo>
                    <a:pt x="81554" y="114"/>
                  </a:lnTo>
                  <a:lnTo>
                    <a:pt x="79085" y="84"/>
                  </a:lnTo>
                  <a:cubicBezTo>
                    <a:pt x="74596" y="42"/>
                    <a:pt x="70050" y="0"/>
                    <a:pt x="654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2" name="Google Shape;1272;p16"/>
            <p:cNvSpPr/>
            <p:nvPr/>
          </p:nvSpPr>
          <p:spPr>
            <a:xfrm>
              <a:off x="4972550" y="2868200"/>
              <a:ext cx="2027275" cy="125775"/>
            </a:xfrm>
            <a:custGeom>
              <a:avLst/>
              <a:gdLst/>
              <a:ahLst/>
              <a:cxnLst/>
              <a:rect l="l" t="t" r="r" b="b"/>
              <a:pathLst>
                <a:path w="81091" h="5031" extrusionOk="0">
                  <a:moveTo>
                    <a:pt x="64202" y="1"/>
                  </a:moveTo>
                  <a:cubicBezTo>
                    <a:pt x="57035" y="1"/>
                    <a:pt x="49747" y="53"/>
                    <a:pt x="42562" y="333"/>
                  </a:cubicBezTo>
                  <a:cubicBezTo>
                    <a:pt x="28953" y="867"/>
                    <a:pt x="15031" y="2379"/>
                    <a:pt x="1" y="4970"/>
                  </a:cubicBezTo>
                  <a:lnTo>
                    <a:pt x="21" y="5030"/>
                  </a:lnTo>
                  <a:cubicBezTo>
                    <a:pt x="15031" y="2450"/>
                    <a:pt x="28953" y="927"/>
                    <a:pt x="42572" y="403"/>
                  </a:cubicBezTo>
                  <a:cubicBezTo>
                    <a:pt x="49785" y="115"/>
                    <a:pt x="57095" y="61"/>
                    <a:pt x="64286" y="61"/>
                  </a:cubicBezTo>
                  <a:cubicBezTo>
                    <a:pt x="66391" y="61"/>
                    <a:pt x="68487" y="66"/>
                    <a:pt x="70566" y="71"/>
                  </a:cubicBezTo>
                  <a:cubicBezTo>
                    <a:pt x="72865" y="71"/>
                    <a:pt x="75217" y="75"/>
                    <a:pt x="77569" y="75"/>
                  </a:cubicBezTo>
                  <a:cubicBezTo>
                    <a:pt x="78745" y="75"/>
                    <a:pt x="79921" y="74"/>
                    <a:pt x="81091" y="71"/>
                  </a:cubicBezTo>
                  <a:lnTo>
                    <a:pt x="81091" y="10"/>
                  </a:lnTo>
                  <a:cubicBezTo>
                    <a:pt x="79921" y="13"/>
                    <a:pt x="78745" y="14"/>
                    <a:pt x="77569" y="14"/>
                  </a:cubicBezTo>
                  <a:cubicBezTo>
                    <a:pt x="75217" y="14"/>
                    <a:pt x="72865" y="10"/>
                    <a:pt x="70566" y="10"/>
                  </a:cubicBezTo>
                  <a:cubicBezTo>
                    <a:pt x="68459" y="5"/>
                    <a:pt x="66336" y="1"/>
                    <a:pt x="64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3" name="Google Shape;1273;p16"/>
            <p:cNvSpPr/>
            <p:nvPr/>
          </p:nvSpPr>
          <p:spPr>
            <a:xfrm>
              <a:off x="4981875" y="2841725"/>
              <a:ext cx="2018200" cy="102100"/>
            </a:xfrm>
            <a:custGeom>
              <a:avLst/>
              <a:gdLst/>
              <a:ahLst/>
              <a:cxnLst/>
              <a:rect l="l" t="t" r="r" b="b"/>
              <a:pathLst>
                <a:path w="80728" h="4084" extrusionOk="0">
                  <a:moveTo>
                    <a:pt x="80728" y="0"/>
                  </a:moveTo>
                  <a:cubicBezTo>
                    <a:pt x="74780" y="101"/>
                    <a:pt x="68731" y="101"/>
                    <a:pt x="62885" y="101"/>
                  </a:cubicBezTo>
                  <a:cubicBezTo>
                    <a:pt x="56141" y="101"/>
                    <a:pt x="49165" y="101"/>
                    <a:pt x="42300" y="263"/>
                  </a:cubicBezTo>
                  <a:cubicBezTo>
                    <a:pt x="28136" y="605"/>
                    <a:pt x="14003" y="1865"/>
                    <a:pt x="1" y="4023"/>
                  </a:cubicBezTo>
                  <a:lnTo>
                    <a:pt x="11" y="4083"/>
                  </a:lnTo>
                  <a:cubicBezTo>
                    <a:pt x="14013" y="1926"/>
                    <a:pt x="28136" y="676"/>
                    <a:pt x="42300" y="323"/>
                  </a:cubicBezTo>
                  <a:cubicBezTo>
                    <a:pt x="49165" y="162"/>
                    <a:pt x="56141" y="162"/>
                    <a:pt x="62885" y="162"/>
                  </a:cubicBezTo>
                  <a:cubicBezTo>
                    <a:pt x="68731" y="162"/>
                    <a:pt x="74780" y="162"/>
                    <a:pt x="80728" y="61"/>
                  </a:cubicBezTo>
                  <a:lnTo>
                    <a:pt x="807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4" name="Google Shape;1274;p16"/>
            <p:cNvSpPr/>
            <p:nvPr/>
          </p:nvSpPr>
          <p:spPr>
            <a:xfrm>
              <a:off x="4988425" y="2817025"/>
              <a:ext cx="2011900" cy="80175"/>
            </a:xfrm>
            <a:custGeom>
              <a:avLst/>
              <a:gdLst/>
              <a:ahLst/>
              <a:cxnLst/>
              <a:rect l="l" t="t" r="r" b="b"/>
              <a:pathLst>
                <a:path w="80476" h="3207" extrusionOk="0">
                  <a:moveTo>
                    <a:pt x="80476" y="1"/>
                  </a:moveTo>
                  <a:cubicBezTo>
                    <a:pt x="72230" y="273"/>
                    <a:pt x="63883" y="323"/>
                    <a:pt x="55798" y="384"/>
                  </a:cubicBezTo>
                  <a:cubicBezTo>
                    <a:pt x="37521" y="515"/>
                    <a:pt x="18620" y="646"/>
                    <a:pt x="1" y="3136"/>
                  </a:cubicBezTo>
                  <a:lnTo>
                    <a:pt x="1" y="3206"/>
                  </a:lnTo>
                  <a:cubicBezTo>
                    <a:pt x="18620" y="706"/>
                    <a:pt x="37521" y="575"/>
                    <a:pt x="55798" y="444"/>
                  </a:cubicBezTo>
                  <a:cubicBezTo>
                    <a:pt x="63883" y="384"/>
                    <a:pt x="72230" y="333"/>
                    <a:pt x="80476" y="71"/>
                  </a:cubicBezTo>
                  <a:lnTo>
                    <a:pt x="804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5" name="Google Shape;1275;p16"/>
            <p:cNvSpPr/>
            <p:nvPr/>
          </p:nvSpPr>
          <p:spPr>
            <a:xfrm>
              <a:off x="4992200" y="2794850"/>
              <a:ext cx="2008375" cy="58750"/>
            </a:xfrm>
            <a:custGeom>
              <a:avLst/>
              <a:gdLst/>
              <a:ahLst/>
              <a:cxnLst/>
              <a:rect l="l" t="t" r="r" b="b"/>
              <a:pathLst>
                <a:path w="80335" h="2350" extrusionOk="0">
                  <a:moveTo>
                    <a:pt x="80335" y="0"/>
                  </a:moveTo>
                  <a:cubicBezTo>
                    <a:pt x="71556" y="406"/>
                    <a:pt x="62663" y="458"/>
                    <a:pt x="53960" y="458"/>
                  </a:cubicBezTo>
                  <a:cubicBezTo>
                    <a:pt x="52290" y="458"/>
                    <a:pt x="50627" y="456"/>
                    <a:pt x="48973" y="454"/>
                  </a:cubicBezTo>
                  <a:cubicBezTo>
                    <a:pt x="46957" y="450"/>
                    <a:pt x="44932" y="446"/>
                    <a:pt x="42900" y="446"/>
                  </a:cubicBezTo>
                  <a:cubicBezTo>
                    <a:pt x="28761" y="446"/>
                    <a:pt x="14289" y="630"/>
                    <a:pt x="1" y="2279"/>
                  </a:cubicBezTo>
                  <a:lnTo>
                    <a:pt x="11" y="2349"/>
                  </a:lnTo>
                  <a:cubicBezTo>
                    <a:pt x="14364" y="692"/>
                    <a:pt x="28919" y="507"/>
                    <a:pt x="43123" y="507"/>
                  </a:cubicBezTo>
                  <a:cubicBezTo>
                    <a:pt x="45080" y="507"/>
                    <a:pt x="47031" y="511"/>
                    <a:pt x="48973" y="515"/>
                  </a:cubicBezTo>
                  <a:cubicBezTo>
                    <a:pt x="50627" y="516"/>
                    <a:pt x="52290" y="518"/>
                    <a:pt x="53960" y="518"/>
                  </a:cubicBezTo>
                  <a:cubicBezTo>
                    <a:pt x="62660" y="518"/>
                    <a:pt x="71547" y="467"/>
                    <a:pt x="80335" y="61"/>
                  </a:cubicBezTo>
                  <a:lnTo>
                    <a:pt x="803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6" name="Google Shape;1276;p16"/>
            <p:cNvSpPr/>
            <p:nvPr/>
          </p:nvSpPr>
          <p:spPr>
            <a:xfrm>
              <a:off x="4994225" y="2774425"/>
              <a:ext cx="2006850" cy="38600"/>
            </a:xfrm>
            <a:custGeom>
              <a:avLst/>
              <a:gdLst/>
              <a:ahLst/>
              <a:cxnLst/>
              <a:rect l="l" t="t" r="r" b="b"/>
              <a:pathLst>
                <a:path w="80274" h="1544" extrusionOk="0">
                  <a:moveTo>
                    <a:pt x="80274" y="1"/>
                  </a:moveTo>
                  <a:cubicBezTo>
                    <a:pt x="73183" y="433"/>
                    <a:pt x="66023" y="559"/>
                    <a:pt x="58916" y="559"/>
                  </a:cubicBezTo>
                  <a:cubicBezTo>
                    <a:pt x="53918" y="559"/>
                    <a:pt x="48946" y="497"/>
                    <a:pt x="44044" y="434"/>
                  </a:cubicBezTo>
                  <a:cubicBezTo>
                    <a:pt x="39126" y="373"/>
                    <a:pt x="34153" y="310"/>
                    <a:pt x="29152" y="310"/>
                  </a:cubicBezTo>
                  <a:cubicBezTo>
                    <a:pt x="19471" y="310"/>
                    <a:pt x="9685" y="546"/>
                    <a:pt x="1" y="1483"/>
                  </a:cubicBezTo>
                  <a:lnTo>
                    <a:pt x="1" y="1543"/>
                  </a:lnTo>
                  <a:cubicBezTo>
                    <a:pt x="9679" y="606"/>
                    <a:pt x="19466" y="370"/>
                    <a:pt x="29149" y="370"/>
                  </a:cubicBezTo>
                  <a:cubicBezTo>
                    <a:pt x="34152" y="370"/>
                    <a:pt x="39126" y="433"/>
                    <a:pt x="44044" y="495"/>
                  </a:cubicBezTo>
                  <a:cubicBezTo>
                    <a:pt x="48993" y="558"/>
                    <a:pt x="54014" y="623"/>
                    <a:pt x="59064" y="623"/>
                  </a:cubicBezTo>
                  <a:cubicBezTo>
                    <a:pt x="66119" y="623"/>
                    <a:pt x="73229" y="496"/>
                    <a:pt x="80274" y="61"/>
                  </a:cubicBezTo>
                  <a:lnTo>
                    <a:pt x="802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7" name="Google Shape;1277;p16"/>
            <p:cNvSpPr/>
            <p:nvPr/>
          </p:nvSpPr>
          <p:spPr>
            <a:xfrm>
              <a:off x="4993475" y="2755775"/>
              <a:ext cx="2008125" cy="19450"/>
            </a:xfrm>
            <a:custGeom>
              <a:avLst/>
              <a:gdLst/>
              <a:ahLst/>
              <a:cxnLst/>
              <a:rect l="l" t="t" r="r" b="b"/>
              <a:pathLst>
                <a:path w="80325" h="778" extrusionOk="0">
                  <a:moveTo>
                    <a:pt x="80324" y="1"/>
                  </a:moveTo>
                  <a:cubicBezTo>
                    <a:pt x="73661" y="510"/>
                    <a:pt x="66937" y="679"/>
                    <a:pt x="60241" y="679"/>
                  </a:cubicBezTo>
                  <a:cubicBezTo>
                    <a:pt x="53544" y="679"/>
                    <a:pt x="46876" y="510"/>
                    <a:pt x="40324" y="344"/>
                  </a:cubicBezTo>
                  <a:cubicBezTo>
                    <a:pt x="33788" y="179"/>
                    <a:pt x="27145" y="12"/>
                    <a:pt x="20472" y="12"/>
                  </a:cubicBezTo>
                  <a:cubicBezTo>
                    <a:pt x="13650" y="12"/>
                    <a:pt x="6798" y="187"/>
                    <a:pt x="0" y="717"/>
                  </a:cubicBezTo>
                  <a:lnTo>
                    <a:pt x="0" y="777"/>
                  </a:lnTo>
                  <a:cubicBezTo>
                    <a:pt x="6798" y="247"/>
                    <a:pt x="13650" y="73"/>
                    <a:pt x="20472" y="73"/>
                  </a:cubicBezTo>
                  <a:cubicBezTo>
                    <a:pt x="27145" y="73"/>
                    <a:pt x="33788" y="240"/>
                    <a:pt x="40324" y="404"/>
                  </a:cubicBezTo>
                  <a:cubicBezTo>
                    <a:pt x="46876" y="570"/>
                    <a:pt x="53544" y="739"/>
                    <a:pt x="60241" y="739"/>
                  </a:cubicBezTo>
                  <a:cubicBezTo>
                    <a:pt x="66937" y="739"/>
                    <a:pt x="73661" y="570"/>
                    <a:pt x="80324" y="61"/>
                  </a:cubicBezTo>
                  <a:lnTo>
                    <a:pt x="803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8" name="Google Shape;1278;p16"/>
            <p:cNvSpPr/>
            <p:nvPr/>
          </p:nvSpPr>
          <p:spPr>
            <a:xfrm>
              <a:off x="4990950" y="2729075"/>
              <a:ext cx="2010900" cy="31775"/>
            </a:xfrm>
            <a:custGeom>
              <a:avLst/>
              <a:gdLst/>
              <a:ahLst/>
              <a:cxnLst/>
              <a:rect l="l" t="t" r="r" b="b"/>
              <a:pathLst>
                <a:path w="80436" h="1271" extrusionOk="0">
                  <a:moveTo>
                    <a:pt x="13908" y="1"/>
                  </a:moveTo>
                  <a:cubicBezTo>
                    <a:pt x="9265" y="1"/>
                    <a:pt x="4618" y="107"/>
                    <a:pt x="1" y="383"/>
                  </a:cubicBezTo>
                  <a:lnTo>
                    <a:pt x="1" y="454"/>
                  </a:lnTo>
                  <a:cubicBezTo>
                    <a:pt x="4656" y="175"/>
                    <a:pt x="9342" y="68"/>
                    <a:pt x="14023" y="68"/>
                  </a:cubicBezTo>
                  <a:cubicBezTo>
                    <a:pt x="21871" y="68"/>
                    <a:pt x="29709" y="369"/>
                    <a:pt x="37380" y="666"/>
                  </a:cubicBezTo>
                  <a:cubicBezTo>
                    <a:pt x="45062" y="968"/>
                    <a:pt x="52884" y="1271"/>
                    <a:pt x="60737" y="1271"/>
                  </a:cubicBezTo>
                  <a:cubicBezTo>
                    <a:pt x="67310" y="1271"/>
                    <a:pt x="73903" y="1059"/>
                    <a:pt x="80435" y="454"/>
                  </a:cubicBezTo>
                  <a:lnTo>
                    <a:pt x="80435" y="383"/>
                  </a:lnTo>
                  <a:cubicBezTo>
                    <a:pt x="73895" y="991"/>
                    <a:pt x="67298" y="1203"/>
                    <a:pt x="60717" y="1203"/>
                  </a:cubicBezTo>
                  <a:cubicBezTo>
                    <a:pt x="52874" y="1203"/>
                    <a:pt x="45054" y="901"/>
                    <a:pt x="37380" y="605"/>
                  </a:cubicBezTo>
                  <a:cubicBezTo>
                    <a:pt x="29671" y="307"/>
                    <a:pt x="21795" y="1"/>
                    <a:pt x="139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9" name="Google Shape;1279;p16"/>
            <p:cNvSpPr/>
            <p:nvPr/>
          </p:nvSpPr>
          <p:spPr>
            <a:xfrm>
              <a:off x="4986175" y="2702025"/>
              <a:ext cx="2016425" cy="46975"/>
            </a:xfrm>
            <a:custGeom>
              <a:avLst/>
              <a:gdLst/>
              <a:ahLst/>
              <a:cxnLst/>
              <a:rect l="l" t="t" r="r" b="b"/>
              <a:pathLst>
                <a:path w="80657" h="1879" extrusionOk="0">
                  <a:moveTo>
                    <a:pt x="8867" y="1"/>
                  </a:moveTo>
                  <a:cubicBezTo>
                    <a:pt x="5907" y="1"/>
                    <a:pt x="2948" y="53"/>
                    <a:pt x="0" y="175"/>
                  </a:cubicBezTo>
                  <a:lnTo>
                    <a:pt x="0" y="236"/>
                  </a:lnTo>
                  <a:cubicBezTo>
                    <a:pt x="2945" y="113"/>
                    <a:pt x="5903" y="61"/>
                    <a:pt x="8863" y="61"/>
                  </a:cubicBezTo>
                  <a:cubicBezTo>
                    <a:pt x="17635" y="61"/>
                    <a:pt x="26431" y="519"/>
                    <a:pt x="35001" y="971"/>
                  </a:cubicBezTo>
                  <a:cubicBezTo>
                    <a:pt x="43559" y="1425"/>
                    <a:pt x="52279" y="1879"/>
                    <a:pt x="61029" y="1879"/>
                  </a:cubicBezTo>
                  <a:cubicBezTo>
                    <a:pt x="67572" y="1879"/>
                    <a:pt x="74134" y="1617"/>
                    <a:pt x="80656" y="911"/>
                  </a:cubicBezTo>
                  <a:lnTo>
                    <a:pt x="80646" y="850"/>
                  </a:lnTo>
                  <a:cubicBezTo>
                    <a:pt x="74129" y="1559"/>
                    <a:pt x="67562" y="1816"/>
                    <a:pt x="61006" y="1816"/>
                  </a:cubicBezTo>
                  <a:cubicBezTo>
                    <a:pt x="52271" y="1816"/>
                    <a:pt x="43557" y="1360"/>
                    <a:pt x="35011" y="911"/>
                  </a:cubicBezTo>
                  <a:cubicBezTo>
                    <a:pt x="26433" y="459"/>
                    <a:pt x="17641" y="1"/>
                    <a:pt x="88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0" name="Google Shape;1280;p16"/>
            <p:cNvSpPr/>
            <p:nvPr/>
          </p:nvSpPr>
          <p:spPr>
            <a:xfrm>
              <a:off x="4979875" y="2675200"/>
              <a:ext cx="2022975" cy="63725"/>
            </a:xfrm>
            <a:custGeom>
              <a:avLst/>
              <a:gdLst/>
              <a:ahLst/>
              <a:cxnLst/>
              <a:rect l="l" t="t" r="r" b="b"/>
              <a:pathLst>
                <a:path w="80919" h="2549" extrusionOk="0">
                  <a:moveTo>
                    <a:pt x="4830" y="1"/>
                  </a:moveTo>
                  <a:cubicBezTo>
                    <a:pt x="3218" y="1"/>
                    <a:pt x="1607" y="19"/>
                    <a:pt x="0" y="59"/>
                  </a:cubicBezTo>
                  <a:lnTo>
                    <a:pt x="0" y="119"/>
                  </a:lnTo>
                  <a:cubicBezTo>
                    <a:pt x="1591" y="80"/>
                    <a:pt x="3186" y="62"/>
                    <a:pt x="4782" y="62"/>
                  </a:cubicBezTo>
                  <a:cubicBezTo>
                    <a:pt x="14242" y="62"/>
                    <a:pt x="23770" y="696"/>
                    <a:pt x="33025" y="1309"/>
                  </a:cubicBezTo>
                  <a:cubicBezTo>
                    <a:pt x="42289" y="1913"/>
                    <a:pt x="51725" y="2548"/>
                    <a:pt x="61190" y="2548"/>
                  </a:cubicBezTo>
                  <a:cubicBezTo>
                    <a:pt x="67773" y="2548"/>
                    <a:pt x="74366" y="2246"/>
                    <a:pt x="80919" y="1419"/>
                  </a:cubicBezTo>
                  <a:lnTo>
                    <a:pt x="80908" y="1359"/>
                  </a:lnTo>
                  <a:cubicBezTo>
                    <a:pt x="74359" y="2178"/>
                    <a:pt x="67763" y="2481"/>
                    <a:pt x="61177" y="2481"/>
                  </a:cubicBezTo>
                  <a:cubicBezTo>
                    <a:pt x="51717" y="2481"/>
                    <a:pt x="42278" y="1856"/>
                    <a:pt x="33025" y="1238"/>
                  </a:cubicBezTo>
                  <a:cubicBezTo>
                    <a:pt x="23786" y="627"/>
                    <a:pt x="14274" y="1"/>
                    <a:pt x="48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1" name="Google Shape;1281;p16"/>
            <p:cNvSpPr/>
            <p:nvPr/>
          </p:nvSpPr>
          <p:spPr>
            <a:xfrm>
              <a:off x="4971550" y="2648800"/>
              <a:ext cx="2031800" cy="81300"/>
            </a:xfrm>
            <a:custGeom>
              <a:avLst/>
              <a:gdLst/>
              <a:ahLst/>
              <a:cxnLst/>
              <a:rect l="l" t="t" r="r" b="b"/>
              <a:pathLst>
                <a:path w="81272" h="3252" extrusionOk="0">
                  <a:moveTo>
                    <a:pt x="1384" y="0"/>
                  </a:moveTo>
                  <a:cubicBezTo>
                    <a:pt x="923" y="0"/>
                    <a:pt x="461" y="2"/>
                    <a:pt x="0" y="6"/>
                  </a:cubicBezTo>
                  <a:lnTo>
                    <a:pt x="0" y="66"/>
                  </a:lnTo>
                  <a:cubicBezTo>
                    <a:pt x="411" y="63"/>
                    <a:pt x="823" y="62"/>
                    <a:pt x="1234" y="62"/>
                  </a:cubicBezTo>
                  <a:cubicBezTo>
                    <a:pt x="11307" y="62"/>
                    <a:pt x="21492" y="875"/>
                    <a:pt x="31352" y="1669"/>
                  </a:cubicBezTo>
                  <a:cubicBezTo>
                    <a:pt x="41190" y="2455"/>
                    <a:pt x="51231" y="3252"/>
                    <a:pt x="61302" y="3252"/>
                  </a:cubicBezTo>
                  <a:cubicBezTo>
                    <a:pt x="67965" y="3252"/>
                    <a:pt x="74639" y="2899"/>
                    <a:pt x="81272" y="1961"/>
                  </a:cubicBezTo>
                  <a:lnTo>
                    <a:pt x="81262" y="1901"/>
                  </a:lnTo>
                  <a:cubicBezTo>
                    <a:pt x="74634" y="2840"/>
                    <a:pt x="67966" y="3191"/>
                    <a:pt x="61309" y="3191"/>
                  </a:cubicBezTo>
                  <a:cubicBezTo>
                    <a:pt x="51239" y="3191"/>
                    <a:pt x="41195" y="2387"/>
                    <a:pt x="31352" y="1598"/>
                  </a:cubicBezTo>
                  <a:cubicBezTo>
                    <a:pt x="21541" y="818"/>
                    <a:pt x="11408" y="0"/>
                    <a:pt x="1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2" name="Google Shape;1282;p16"/>
            <p:cNvSpPr/>
            <p:nvPr/>
          </p:nvSpPr>
          <p:spPr>
            <a:xfrm>
              <a:off x="4962225" y="2623475"/>
              <a:ext cx="2041625" cy="99575"/>
            </a:xfrm>
            <a:custGeom>
              <a:avLst/>
              <a:gdLst/>
              <a:ahLst/>
              <a:cxnLst/>
              <a:rect l="l" t="t" r="r" b="b"/>
              <a:pathLst>
                <a:path w="81665" h="3983" extrusionOk="0">
                  <a:moveTo>
                    <a:pt x="0" y="0"/>
                  </a:moveTo>
                  <a:lnTo>
                    <a:pt x="0" y="61"/>
                  </a:lnTo>
                  <a:cubicBezTo>
                    <a:pt x="9990" y="162"/>
                    <a:pt x="20112" y="1109"/>
                    <a:pt x="29900" y="2027"/>
                  </a:cubicBezTo>
                  <a:cubicBezTo>
                    <a:pt x="38378" y="2813"/>
                    <a:pt x="47138" y="3640"/>
                    <a:pt x="55767" y="3892"/>
                  </a:cubicBezTo>
                  <a:cubicBezTo>
                    <a:pt x="57642" y="3952"/>
                    <a:pt x="59487" y="3982"/>
                    <a:pt x="61281" y="3982"/>
                  </a:cubicBezTo>
                  <a:cubicBezTo>
                    <a:pt x="68711" y="3982"/>
                    <a:pt x="75415" y="3499"/>
                    <a:pt x="81665" y="2501"/>
                  </a:cubicBezTo>
                  <a:lnTo>
                    <a:pt x="81655" y="2440"/>
                  </a:lnTo>
                  <a:cubicBezTo>
                    <a:pt x="74909" y="3510"/>
                    <a:pt x="68128" y="3914"/>
                    <a:pt x="61359" y="3914"/>
                  </a:cubicBezTo>
                  <a:cubicBezTo>
                    <a:pt x="50781" y="3914"/>
                    <a:pt x="40234" y="2927"/>
                    <a:pt x="29900" y="1956"/>
                  </a:cubicBezTo>
                  <a:cubicBezTo>
                    <a:pt x="20112" y="1049"/>
                    <a:pt x="9990" y="10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3" name="Google Shape;1283;p16"/>
            <p:cNvSpPr/>
            <p:nvPr/>
          </p:nvSpPr>
          <p:spPr>
            <a:xfrm>
              <a:off x="4951125" y="2600025"/>
              <a:ext cx="2053225" cy="116975"/>
            </a:xfrm>
            <a:custGeom>
              <a:avLst/>
              <a:gdLst/>
              <a:ahLst/>
              <a:cxnLst/>
              <a:rect l="l" t="t" r="r" b="b"/>
              <a:pathLst>
                <a:path w="82129" h="4679" extrusionOk="0">
                  <a:moveTo>
                    <a:pt x="1" y="1"/>
                  </a:moveTo>
                  <a:lnTo>
                    <a:pt x="1" y="61"/>
                  </a:lnTo>
                  <a:cubicBezTo>
                    <a:pt x="9578" y="313"/>
                    <a:pt x="19265" y="1352"/>
                    <a:pt x="28640" y="2350"/>
                  </a:cubicBezTo>
                  <a:cubicBezTo>
                    <a:pt x="37401" y="3287"/>
                    <a:pt x="46453" y="4255"/>
                    <a:pt x="55354" y="4568"/>
                  </a:cubicBezTo>
                  <a:cubicBezTo>
                    <a:pt x="57401" y="4648"/>
                    <a:pt x="59397" y="4678"/>
                    <a:pt x="61342" y="4678"/>
                  </a:cubicBezTo>
                  <a:cubicBezTo>
                    <a:pt x="68903" y="4678"/>
                    <a:pt x="75748" y="4124"/>
                    <a:pt x="82129" y="3005"/>
                  </a:cubicBezTo>
                  <a:lnTo>
                    <a:pt x="82119" y="2945"/>
                  </a:lnTo>
                  <a:cubicBezTo>
                    <a:pt x="75240" y="4154"/>
                    <a:pt x="68332" y="4612"/>
                    <a:pt x="61441" y="4612"/>
                  </a:cubicBezTo>
                  <a:cubicBezTo>
                    <a:pt x="50408" y="4612"/>
                    <a:pt x="39416" y="3437"/>
                    <a:pt x="28650" y="2289"/>
                  </a:cubicBezTo>
                  <a:cubicBezTo>
                    <a:pt x="19275" y="1281"/>
                    <a:pt x="9578" y="253"/>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4" name="Google Shape;1284;p16"/>
            <p:cNvSpPr/>
            <p:nvPr/>
          </p:nvSpPr>
          <p:spPr>
            <a:xfrm>
              <a:off x="4938775" y="2578375"/>
              <a:ext cx="2066100" cy="133825"/>
            </a:xfrm>
            <a:custGeom>
              <a:avLst/>
              <a:gdLst/>
              <a:ahLst/>
              <a:cxnLst/>
              <a:rect l="l" t="t" r="r" b="b"/>
              <a:pathLst>
                <a:path w="82644" h="5353" extrusionOk="0">
                  <a:moveTo>
                    <a:pt x="1" y="0"/>
                  </a:moveTo>
                  <a:lnTo>
                    <a:pt x="1" y="61"/>
                  </a:lnTo>
                  <a:cubicBezTo>
                    <a:pt x="9215" y="454"/>
                    <a:pt x="18519" y="1563"/>
                    <a:pt x="27531" y="2641"/>
                  </a:cubicBezTo>
                  <a:cubicBezTo>
                    <a:pt x="36544" y="3720"/>
                    <a:pt x="45868" y="4839"/>
                    <a:pt x="55042" y="5222"/>
                  </a:cubicBezTo>
                  <a:cubicBezTo>
                    <a:pt x="57209" y="5303"/>
                    <a:pt x="59336" y="5353"/>
                    <a:pt x="61403" y="5353"/>
                  </a:cubicBezTo>
                  <a:cubicBezTo>
                    <a:pt x="69115" y="5353"/>
                    <a:pt x="76111" y="4728"/>
                    <a:pt x="82643" y="3468"/>
                  </a:cubicBezTo>
                  <a:lnTo>
                    <a:pt x="82633" y="3407"/>
                  </a:lnTo>
                  <a:cubicBezTo>
                    <a:pt x="75594" y="4763"/>
                    <a:pt x="68536" y="5279"/>
                    <a:pt x="61500" y="5279"/>
                  </a:cubicBezTo>
                  <a:cubicBezTo>
                    <a:pt x="50065" y="5279"/>
                    <a:pt x="38687" y="3916"/>
                    <a:pt x="27542" y="2581"/>
                  </a:cubicBezTo>
                  <a:cubicBezTo>
                    <a:pt x="18529" y="1502"/>
                    <a:pt x="9225" y="383"/>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5" name="Google Shape;1285;p16"/>
            <p:cNvSpPr/>
            <p:nvPr/>
          </p:nvSpPr>
          <p:spPr>
            <a:xfrm>
              <a:off x="4925425" y="2558450"/>
              <a:ext cx="2079950" cy="149975"/>
            </a:xfrm>
            <a:custGeom>
              <a:avLst/>
              <a:gdLst/>
              <a:ahLst/>
              <a:cxnLst/>
              <a:rect l="l" t="t" r="r" b="b"/>
              <a:pathLst>
                <a:path w="83198" h="5999" extrusionOk="0">
                  <a:moveTo>
                    <a:pt x="1" y="1"/>
                  </a:moveTo>
                  <a:lnTo>
                    <a:pt x="1" y="61"/>
                  </a:lnTo>
                  <a:cubicBezTo>
                    <a:pt x="8892" y="575"/>
                    <a:pt x="17864" y="1765"/>
                    <a:pt x="26543" y="2914"/>
                  </a:cubicBezTo>
                  <a:cubicBezTo>
                    <a:pt x="35797" y="4134"/>
                    <a:pt x="45374" y="5404"/>
                    <a:pt x="54800" y="5837"/>
                  </a:cubicBezTo>
                  <a:cubicBezTo>
                    <a:pt x="57078" y="5938"/>
                    <a:pt x="59296" y="5999"/>
                    <a:pt x="61453" y="5999"/>
                  </a:cubicBezTo>
                  <a:cubicBezTo>
                    <a:pt x="69336" y="5999"/>
                    <a:pt x="76504" y="5303"/>
                    <a:pt x="83197" y="3892"/>
                  </a:cubicBezTo>
                  <a:lnTo>
                    <a:pt x="83187" y="3821"/>
                  </a:lnTo>
                  <a:cubicBezTo>
                    <a:pt x="75975" y="5342"/>
                    <a:pt x="68751" y="5921"/>
                    <a:pt x="61554" y="5921"/>
                  </a:cubicBezTo>
                  <a:cubicBezTo>
                    <a:pt x="49759" y="5921"/>
                    <a:pt x="38035" y="4365"/>
                    <a:pt x="26553" y="2843"/>
                  </a:cubicBezTo>
                  <a:cubicBezTo>
                    <a:pt x="17874" y="1694"/>
                    <a:pt x="8892" y="505"/>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6" name="Google Shape;1286;p16"/>
            <p:cNvSpPr/>
            <p:nvPr/>
          </p:nvSpPr>
          <p:spPr>
            <a:xfrm>
              <a:off x="4911325" y="2540300"/>
              <a:ext cx="2094550" cy="165100"/>
            </a:xfrm>
            <a:custGeom>
              <a:avLst/>
              <a:gdLst/>
              <a:ahLst/>
              <a:cxnLst/>
              <a:rect l="l" t="t" r="r" b="b"/>
              <a:pathLst>
                <a:path w="83782" h="6604" extrusionOk="0">
                  <a:moveTo>
                    <a:pt x="0" y="1"/>
                  </a:moveTo>
                  <a:lnTo>
                    <a:pt x="0" y="61"/>
                  </a:lnTo>
                  <a:cubicBezTo>
                    <a:pt x="8589" y="686"/>
                    <a:pt x="17258" y="1936"/>
                    <a:pt x="25635" y="3146"/>
                  </a:cubicBezTo>
                  <a:cubicBezTo>
                    <a:pt x="35122" y="4517"/>
                    <a:pt x="44940" y="5938"/>
                    <a:pt x="54618" y="6422"/>
                  </a:cubicBezTo>
                  <a:cubicBezTo>
                    <a:pt x="56967" y="6543"/>
                    <a:pt x="59265" y="6604"/>
                    <a:pt x="61503" y="6604"/>
                  </a:cubicBezTo>
                  <a:cubicBezTo>
                    <a:pt x="69568" y="6604"/>
                    <a:pt x="76906" y="5828"/>
                    <a:pt x="83781" y="4265"/>
                  </a:cubicBezTo>
                  <a:lnTo>
                    <a:pt x="83761" y="4205"/>
                  </a:lnTo>
                  <a:cubicBezTo>
                    <a:pt x="76365" y="5889"/>
                    <a:pt x="68964" y="6532"/>
                    <a:pt x="61595" y="6532"/>
                  </a:cubicBezTo>
                  <a:cubicBezTo>
                    <a:pt x="49470" y="6532"/>
                    <a:pt x="37430" y="4791"/>
                    <a:pt x="25635" y="3086"/>
                  </a:cubicBezTo>
                  <a:cubicBezTo>
                    <a:pt x="17258" y="1876"/>
                    <a:pt x="8599" y="616"/>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7" name="Google Shape;1287;p16"/>
            <p:cNvSpPr/>
            <p:nvPr/>
          </p:nvSpPr>
          <p:spPr>
            <a:xfrm>
              <a:off x="4895950" y="2523175"/>
              <a:ext cx="2110175" cy="185000"/>
            </a:xfrm>
            <a:custGeom>
              <a:avLst/>
              <a:gdLst/>
              <a:ahLst/>
              <a:cxnLst/>
              <a:rect l="l" t="t" r="r" b="b"/>
              <a:pathLst>
                <a:path w="84407" h="7400" extrusionOk="0">
                  <a:moveTo>
                    <a:pt x="0" y="0"/>
                  </a:moveTo>
                  <a:lnTo>
                    <a:pt x="0" y="61"/>
                  </a:lnTo>
                  <a:cubicBezTo>
                    <a:pt x="8901" y="837"/>
                    <a:pt x="17853" y="2279"/>
                    <a:pt x="26503" y="3680"/>
                  </a:cubicBezTo>
                  <a:cubicBezTo>
                    <a:pt x="31926" y="4567"/>
                    <a:pt x="37531" y="5464"/>
                    <a:pt x="43075" y="6200"/>
                  </a:cubicBezTo>
                  <a:cubicBezTo>
                    <a:pt x="48821" y="6976"/>
                    <a:pt x="54618" y="7379"/>
                    <a:pt x="60414" y="7400"/>
                  </a:cubicBezTo>
                  <a:cubicBezTo>
                    <a:pt x="68872" y="7400"/>
                    <a:pt x="76816" y="6472"/>
                    <a:pt x="84407" y="4607"/>
                  </a:cubicBezTo>
                  <a:lnTo>
                    <a:pt x="84396" y="4547"/>
                  </a:lnTo>
                  <a:cubicBezTo>
                    <a:pt x="76794" y="6409"/>
                    <a:pt x="68857" y="7338"/>
                    <a:pt x="60411" y="7338"/>
                  </a:cubicBezTo>
                  <a:cubicBezTo>
                    <a:pt x="54868" y="7338"/>
                    <a:pt x="49106" y="6938"/>
                    <a:pt x="43075" y="6140"/>
                  </a:cubicBezTo>
                  <a:cubicBezTo>
                    <a:pt x="37531" y="5404"/>
                    <a:pt x="31926" y="4506"/>
                    <a:pt x="26513" y="3619"/>
                  </a:cubicBezTo>
                  <a:cubicBezTo>
                    <a:pt x="17853" y="2218"/>
                    <a:pt x="8912" y="766"/>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8" name="Google Shape;1288;p16"/>
            <p:cNvSpPr/>
            <p:nvPr/>
          </p:nvSpPr>
          <p:spPr>
            <a:xfrm>
              <a:off x="4880075" y="2507300"/>
              <a:ext cx="2126300" cy="199875"/>
            </a:xfrm>
            <a:custGeom>
              <a:avLst/>
              <a:gdLst/>
              <a:ahLst/>
              <a:cxnLst/>
              <a:rect l="l" t="t" r="r" b="b"/>
              <a:pathLst>
                <a:path w="85052" h="7995" extrusionOk="0">
                  <a:moveTo>
                    <a:pt x="0" y="0"/>
                  </a:moveTo>
                  <a:lnTo>
                    <a:pt x="0" y="71"/>
                  </a:lnTo>
                  <a:cubicBezTo>
                    <a:pt x="8579" y="938"/>
                    <a:pt x="17198" y="2430"/>
                    <a:pt x="25535" y="3881"/>
                  </a:cubicBezTo>
                  <a:cubicBezTo>
                    <a:pt x="31351" y="4889"/>
                    <a:pt x="37370" y="5938"/>
                    <a:pt x="43327" y="6764"/>
                  </a:cubicBezTo>
                  <a:cubicBezTo>
                    <a:pt x="48993" y="7561"/>
                    <a:pt x="54708" y="7974"/>
                    <a:pt x="60434" y="7994"/>
                  </a:cubicBezTo>
                  <a:cubicBezTo>
                    <a:pt x="69094" y="7994"/>
                    <a:pt x="77249" y="6966"/>
                    <a:pt x="85052" y="4910"/>
                  </a:cubicBezTo>
                  <a:lnTo>
                    <a:pt x="85031" y="4849"/>
                  </a:lnTo>
                  <a:cubicBezTo>
                    <a:pt x="77222" y="6903"/>
                    <a:pt x="69083" y="7927"/>
                    <a:pt x="60436" y="7927"/>
                  </a:cubicBezTo>
                  <a:cubicBezTo>
                    <a:pt x="54953" y="7927"/>
                    <a:pt x="49265" y="7515"/>
                    <a:pt x="43327" y="6694"/>
                  </a:cubicBezTo>
                  <a:cubicBezTo>
                    <a:pt x="37380" y="5877"/>
                    <a:pt x="31361" y="4829"/>
                    <a:pt x="25545" y="3821"/>
                  </a:cubicBezTo>
                  <a:cubicBezTo>
                    <a:pt x="17208" y="2369"/>
                    <a:pt x="8589" y="867"/>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9" name="Google Shape;1289;p16"/>
            <p:cNvSpPr/>
            <p:nvPr/>
          </p:nvSpPr>
          <p:spPr>
            <a:xfrm>
              <a:off x="4863675" y="2492675"/>
              <a:ext cx="2143450" cy="213750"/>
            </a:xfrm>
            <a:custGeom>
              <a:avLst/>
              <a:gdLst/>
              <a:ahLst/>
              <a:cxnLst/>
              <a:rect l="l" t="t" r="r" b="b"/>
              <a:pathLst>
                <a:path w="85738" h="8550" extrusionOk="0">
                  <a:moveTo>
                    <a:pt x="1" y="1"/>
                  </a:moveTo>
                  <a:lnTo>
                    <a:pt x="1" y="61"/>
                  </a:lnTo>
                  <a:cubicBezTo>
                    <a:pt x="8287" y="1009"/>
                    <a:pt x="16604" y="2551"/>
                    <a:pt x="24658" y="4043"/>
                  </a:cubicBezTo>
                  <a:cubicBezTo>
                    <a:pt x="30838" y="5192"/>
                    <a:pt x="37239" y="6382"/>
                    <a:pt x="43580" y="7289"/>
                  </a:cubicBezTo>
                  <a:cubicBezTo>
                    <a:pt x="49175" y="8106"/>
                    <a:pt x="54820" y="8529"/>
                    <a:pt x="60465" y="8549"/>
                  </a:cubicBezTo>
                  <a:cubicBezTo>
                    <a:pt x="69336" y="8549"/>
                    <a:pt x="77703" y="7420"/>
                    <a:pt x="85738" y="5162"/>
                  </a:cubicBezTo>
                  <a:lnTo>
                    <a:pt x="85718" y="5101"/>
                  </a:lnTo>
                  <a:cubicBezTo>
                    <a:pt x="77684" y="7360"/>
                    <a:pt x="69329" y="8481"/>
                    <a:pt x="60463" y="8481"/>
                  </a:cubicBezTo>
                  <a:cubicBezTo>
                    <a:pt x="55043" y="8481"/>
                    <a:pt x="49434" y="8062"/>
                    <a:pt x="43590" y="7228"/>
                  </a:cubicBezTo>
                  <a:cubicBezTo>
                    <a:pt x="37249" y="6311"/>
                    <a:pt x="30848" y="5132"/>
                    <a:pt x="24668" y="3982"/>
                  </a:cubicBezTo>
                  <a:cubicBezTo>
                    <a:pt x="16614" y="2491"/>
                    <a:pt x="8297" y="948"/>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0" name="Google Shape;1290;p16"/>
            <p:cNvSpPr/>
            <p:nvPr/>
          </p:nvSpPr>
          <p:spPr>
            <a:xfrm>
              <a:off x="4847050" y="2479075"/>
              <a:ext cx="2160600" cy="226825"/>
            </a:xfrm>
            <a:custGeom>
              <a:avLst/>
              <a:gdLst/>
              <a:ahLst/>
              <a:cxnLst/>
              <a:rect l="l" t="t" r="r" b="b"/>
              <a:pathLst>
                <a:path w="86424" h="9073" extrusionOk="0">
                  <a:moveTo>
                    <a:pt x="0" y="0"/>
                  </a:moveTo>
                  <a:lnTo>
                    <a:pt x="0" y="61"/>
                  </a:lnTo>
                  <a:cubicBezTo>
                    <a:pt x="8015" y="1089"/>
                    <a:pt x="16069" y="2672"/>
                    <a:pt x="23872" y="4204"/>
                  </a:cubicBezTo>
                  <a:cubicBezTo>
                    <a:pt x="30394" y="5484"/>
                    <a:pt x="37148" y="6805"/>
                    <a:pt x="43852" y="7803"/>
                  </a:cubicBezTo>
                  <a:cubicBezTo>
                    <a:pt x="49356" y="8629"/>
                    <a:pt x="54921" y="9063"/>
                    <a:pt x="60495" y="9073"/>
                  </a:cubicBezTo>
                  <a:cubicBezTo>
                    <a:pt x="69578" y="9073"/>
                    <a:pt x="78157" y="7853"/>
                    <a:pt x="86423" y="5383"/>
                  </a:cubicBezTo>
                  <a:lnTo>
                    <a:pt x="86403" y="5323"/>
                  </a:lnTo>
                  <a:cubicBezTo>
                    <a:pt x="78146" y="7784"/>
                    <a:pt x="69577" y="9011"/>
                    <a:pt x="60497" y="9011"/>
                  </a:cubicBezTo>
                  <a:cubicBezTo>
                    <a:pt x="55144" y="9011"/>
                    <a:pt x="49612" y="8585"/>
                    <a:pt x="43862" y="7732"/>
                  </a:cubicBezTo>
                  <a:cubicBezTo>
                    <a:pt x="37158" y="6744"/>
                    <a:pt x="30414" y="5424"/>
                    <a:pt x="23882" y="4143"/>
                  </a:cubicBezTo>
                  <a:cubicBezTo>
                    <a:pt x="16089" y="2601"/>
                    <a:pt x="8035" y="1028"/>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1" name="Google Shape;1291;p16"/>
            <p:cNvSpPr/>
            <p:nvPr/>
          </p:nvSpPr>
          <p:spPr>
            <a:xfrm>
              <a:off x="4829650" y="2466225"/>
              <a:ext cx="2178000" cy="239425"/>
            </a:xfrm>
            <a:custGeom>
              <a:avLst/>
              <a:gdLst/>
              <a:ahLst/>
              <a:cxnLst/>
              <a:rect l="l" t="t" r="r" b="b"/>
              <a:pathLst>
                <a:path w="87120" h="9577" extrusionOk="0">
                  <a:moveTo>
                    <a:pt x="11" y="0"/>
                  </a:moveTo>
                  <a:lnTo>
                    <a:pt x="1" y="61"/>
                  </a:lnTo>
                  <a:cubicBezTo>
                    <a:pt x="7793" y="1149"/>
                    <a:pt x="15626" y="2772"/>
                    <a:pt x="23187" y="4345"/>
                  </a:cubicBezTo>
                  <a:cubicBezTo>
                    <a:pt x="30032" y="5756"/>
                    <a:pt x="37098" y="7218"/>
                    <a:pt x="44124" y="8286"/>
                  </a:cubicBezTo>
                  <a:cubicBezTo>
                    <a:pt x="49558" y="9133"/>
                    <a:pt x="55052" y="9567"/>
                    <a:pt x="60546" y="9577"/>
                  </a:cubicBezTo>
                  <a:cubicBezTo>
                    <a:pt x="69851" y="9577"/>
                    <a:pt x="78641" y="8246"/>
                    <a:pt x="87119" y="5565"/>
                  </a:cubicBezTo>
                  <a:lnTo>
                    <a:pt x="87099" y="5504"/>
                  </a:lnTo>
                  <a:cubicBezTo>
                    <a:pt x="78630" y="8184"/>
                    <a:pt x="69849" y="9516"/>
                    <a:pt x="60548" y="9516"/>
                  </a:cubicBezTo>
                  <a:cubicBezTo>
                    <a:pt x="55258" y="9516"/>
                    <a:pt x="49800" y="9085"/>
                    <a:pt x="44135" y="8226"/>
                  </a:cubicBezTo>
                  <a:cubicBezTo>
                    <a:pt x="37108" y="7157"/>
                    <a:pt x="30042" y="5696"/>
                    <a:pt x="23197" y="4284"/>
                  </a:cubicBezTo>
                  <a:cubicBezTo>
                    <a:pt x="15636" y="2712"/>
                    <a:pt x="7803" y="1089"/>
                    <a:pt x="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2" name="Google Shape;1292;p16"/>
            <p:cNvSpPr/>
            <p:nvPr/>
          </p:nvSpPr>
          <p:spPr>
            <a:xfrm>
              <a:off x="4812275" y="2454125"/>
              <a:ext cx="2195625" cy="251275"/>
            </a:xfrm>
            <a:custGeom>
              <a:avLst/>
              <a:gdLst/>
              <a:ahLst/>
              <a:cxnLst/>
              <a:rect l="l" t="t" r="r" b="b"/>
              <a:pathLst>
                <a:path w="87825" h="10051" extrusionOk="0">
                  <a:moveTo>
                    <a:pt x="10" y="0"/>
                  </a:moveTo>
                  <a:lnTo>
                    <a:pt x="0" y="61"/>
                  </a:lnTo>
                  <a:cubicBezTo>
                    <a:pt x="7571" y="1210"/>
                    <a:pt x="15172" y="2863"/>
                    <a:pt x="22521" y="4466"/>
                  </a:cubicBezTo>
                  <a:cubicBezTo>
                    <a:pt x="29658" y="6018"/>
                    <a:pt x="37047" y="7621"/>
                    <a:pt x="44406" y="8760"/>
                  </a:cubicBezTo>
                  <a:cubicBezTo>
                    <a:pt x="49759" y="9607"/>
                    <a:pt x="55162" y="10031"/>
                    <a:pt x="60586" y="10051"/>
                  </a:cubicBezTo>
                  <a:cubicBezTo>
                    <a:pt x="62521" y="10051"/>
                    <a:pt x="64427" y="9990"/>
                    <a:pt x="66302" y="9869"/>
                  </a:cubicBezTo>
                  <a:cubicBezTo>
                    <a:pt x="73630" y="9426"/>
                    <a:pt x="80868" y="8025"/>
                    <a:pt x="87824" y="5706"/>
                  </a:cubicBezTo>
                  <a:lnTo>
                    <a:pt x="87804" y="5645"/>
                  </a:lnTo>
                  <a:cubicBezTo>
                    <a:pt x="79107" y="8551"/>
                    <a:pt x="70102" y="9996"/>
                    <a:pt x="60570" y="9996"/>
                  </a:cubicBezTo>
                  <a:cubicBezTo>
                    <a:pt x="55352" y="9996"/>
                    <a:pt x="49976" y="9563"/>
                    <a:pt x="44406" y="8700"/>
                  </a:cubicBezTo>
                  <a:cubicBezTo>
                    <a:pt x="37057" y="7561"/>
                    <a:pt x="29678" y="5948"/>
                    <a:pt x="22531" y="4395"/>
                  </a:cubicBezTo>
                  <a:cubicBezTo>
                    <a:pt x="15182" y="2803"/>
                    <a:pt x="7581" y="1149"/>
                    <a:pt x="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3" name="Google Shape;1293;p16"/>
            <p:cNvSpPr/>
            <p:nvPr/>
          </p:nvSpPr>
          <p:spPr>
            <a:xfrm>
              <a:off x="4794875" y="2442525"/>
              <a:ext cx="2213275" cy="262375"/>
            </a:xfrm>
            <a:custGeom>
              <a:avLst/>
              <a:gdLst/>
              <a:ahLst/>
              <a:cxnLst/>
              <a:rect l="l" t="t" r="r" b="b"/>
              <a:pathLst>
                <a:path w="88531" h="10495" extrusionOk="0">
                  <a:moveTo>
                    <a:pt x="11" y="0"/>
                  </a:moveTo>
                  <a:lnTo>
                    <a:pt x="1" y="61"/>
                  </a:lnTo>
                  <a:cubicBezTo>
                    <a:pt x="7360" y="1261"/>
                    <a:pt x="14759" y="2944"/>
                    <a:pt x="21906" y="4567"/>
                  </a:cubicBezTo>
                  <a:cubicBezTo>
                    <a:pt x="29336" y="6251"/>
                    <a:pt x="37017" y="7995"/>
                    <a:pt x="44679" y="9204"/>
                  </a:cubicBezTo>
                  <a:cubicBezTo>
                    <a:pt x="49941" y="10051"/>
                    <a:pt x="55254" y="10485"/>
                    <a:pt x="60586" y="10495"/>
                  </a:cubicBezTo>
                  <a:cubicBezTo>
                    <a:pt x="62703" y="10495"/>
                    <a:pt x="64780" y="10424"/>
                    <a:pt x="66816" y="10283"/>
                  </a:cubicBezTo>
                  <a:cubicBezTo>
                    <a:pt x="74226" y="9769"/>
                    <a:pt x="81524" y="8257"/>
                    <a:pt x="88530" y="5807"/>
                  </a:cubicBezTo>
                  <a:lnTo>
                    <a:pt x="88500" y="5747"/>
                  </a:lnTo>
                  <a:cubicBezTo>
                    <a:pt x="79582" y="8882"/>
                    <a:pt x="70357" y="10444"/>
                    <a:pt x="60598" y="10444"/>
                  </a:cubicBezTo>
                  <a:cubicBezTo>
                    <a:pt x="55454" y="10444"/>
                    <a:pt x="50162" y="10010"/>
                    <a:pt x="44689" y="9144"/>
                  </a:cubicBezTo>
                  <a:cubicBezTo>
                    <a:pt x="37027" y="7934"/>
                    <a:pt x="29356" y="6190"/>
                    <a:pt x="21916" y="4507"/>
                  </a:cubicBezTo>
                  <a:cubicBezTo>
                    <a:pt x="14769" y="2874"/>
                    <a:pt x="7370" y="1200"/>
                    <a:pt x="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4" name="Google Shape;1294;p16"/>
            <p:cNvSpPr/>
            <p:nvPr/>
          </p:nvSpPr>
          <p:spPr>
            <a:xfrm>
              <a:off x="4777750" y="2431175"/>
              <a:ext cx="2230650" cy="273225"/>
            </a:xfrm>
            <a:custGeom>
              <a:avLst/>
              <a:gdLst/>
              <a:ahLst/>
              <a:cxnLst/>
              <a:rect l="l" t="t" r="r" b="b"/>
              <a:pathLst>
                <a:path w="89226" h="10929" extrusionOk="0">
                  <a:moveTo>
                    <a:pt x="20" y="1"/>
                  </a:moveTo>
                  <a:lnTo>
                    <a:pt x="0" y="61"/>
                  </a:lnTo>
                  <a:cubicBezTo>
                    <a:pt x="7178" y="1311"/>
                    <a:pt x="14375" y="3015"/>
                    <a:pt x="21341" y="4658"/>
                  </a:cubicBezTo>
                  <a:cubicBezTo>
                    <a:pt x="29043" y="6483"/>
                    <a:pt x="37007" y="8358"/>
                    <a:pt x="44950" y="9638"/>
                  </a:cubicBezTo>
                  <a:cubicBezTo>
                    <a:pt x="50122" y="10485"/>
                    <a:pt x="55344" y="10908"/>
                    <a:pt x="60586" y="10928"/>
                  </a:cubicBezTo>
                  <a:cubicBezTo>
                    <a:pt x="62874" y="10928"/>
                    <a:pt x="65122" y="10838"/>
                    <a:pt x="67340" y="10656"/>
                  </a:cubicBezTo>
                  <a:cubicBezTo>
                    <a:pt x="74820" y="10072"/>
                    <a:pt x="82179" y="8459"/>
                    <a:pt x="89225" y="5858"/>
                  </a:cubicBezTo>
                  <a:lnTo>
                    <a:pt x="89195" y="5797"/>
                  </a:lnTo>
                  <a:cubicBezTo>
                    <a:pt x="80050" y="9189"/>
                    <a:pt x="70599" y="10876"/>
                    <a:pt x="60607" y="10876"/>
                  </a:cubicBezTo>
                  <a:cubicBezTo>
                    <a:pt x="55541" y="10876"/>
                    <a:pt x="50336" y="10442"/>
                    <a:pt x="44961" y="9578"/>
                  </a:cubicBezTo>
                  <a:cubicBezTo>
                    <a:pt x="37017" y="8297"/>
                    <a:pt x="29053" y="6422"/>
                    <a:pt x="21361" y="4598"/>
                  </a:cubicBezTo>
                  <a:cubicBezTo>
                    <a:pt x="14396" y="2955"/>
                    <a:pt x="7188" y="1251"/>
                    <a:pt x="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5" name="Google Shape;1295;p16"/>
            <p:cNvSpPr/>
            <p:nvPr/>
          </p:nvSpPr>
          <p:spPr>
            <a:xfrm>
              <a:off x="4760850" y="2420100"/>
              <a:ext cx="2247550" cy="283300"/>
            </a:xfrm>
            <a:custGeom>
              <a:avLst/>
              <a:gdLst/>
              <a:ahLst/>
              <a:cxnLst/>
              <a:rect l="l" t="t" r="r" b="b"/>
              <a:pathLst>
                <a:path w="89902" h="11332" extrusionOk="0">
                  <a:moveTo>
                    <a:pt x="11" y="0"/>
                  </a:moveTo>
                  <a:lnTo>
                    <a:pt x="1" y="61"/>
                  </a:lnTo>
                  <a:cubicBezTo>
                    <a:pt x="6987" y="1351"/>
                    <a:pt x="14003" y="3075"/>
                    <a:pt x="20797" y="4738"/>
                  </a:cubicBezTo>
                  <a:cubicBezTo>
                    <a:pt x="28751" y="6694"/>
                    <a:pt x="36987" y="8710"/>
                    <a:pt x="45213" y="10051"/>
                  </a:cubicBezTo>
                  <a:cubicBezTo>
                    <a:pt x="50284" y="10888"/>
                    <a:pt x="55415" y="11311"/>
                    <a:pt x="60566" y="11331"/>
                  </a:cubicBezTo>
                  <a:cubicBezTo>
                    <a:pt x="63026" y="11331"/>
                    <a:pt x="65455" y="11220"/>
                    <a:pt x="67845" y="11019"/>
                  </a:cubicBezTo>
                  <a:cubicBezTo>
                    <a:pt x="75405" y="10363"/>
                    <a:pt x="82825" y="8640"/>
                    <a:pt x="89901" y="5887"/>
                  </a:cubicBezTo>
                  <a:lnTo>
                    <a:pt x="89871" y="5837"/>
                  </a:lnTo>
                  <a:cubicBezTo>
                    <a:pt x="80504" y="9474"/>
                    <a:pt x="70837" y="11282"/>
                    <a:pt x="60617" y="11282"/>
                  </a:cubicBezTo>
                  <a:cubicBezTo>
                    <a:pt x="55624" y="11282"/>
                    <a:pt x="50500" y="10850"/>
                    <a:pt x="45213" y="9990"/>
                  </a:cubicBezTo>
                  <a:cubicBezTo>
                    <a:pt x="36997" y="8650"/>
                    <a:pt x="28761" y="6633"/>
                    <a:pt x="20808" y="4678"/>
                  </a:cubicBezTo>
                  <a:cubicBezTo>
                    <a:pt x="14023" y="3014"/>
                    <a:pt x="7007" y="1291"/>
                    <a:pt x="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6" name="Google Shape;1296;p16"/>
            <p:cNvSpPr/>
            <p:nvPr/>
          </p:nvSpPr>
          <p:spPr>
            <a:xfrm>
              <a:off x="4744475" y="2409000"/>
              <a:ext cx="2263925" cy="292875"/>
            </a:xfrm>
            <a:custGeom>
              <a:avLst/>
              <a:gdLst/>
              <a:ahLst/>
              <a:cxnLst/>
              <a:rect l="l" t="t" r="r" b="b"/>
              <a:pathLst>
                <a:path w="90557" h="11715" extrusionOk="0">
                  <a:moveTo>
                    <a:pt x="11" y="1"/>
                  </a:moveTo>
                  <a:lnTo>
                    <a:pt x="1" y="61"/>
                  </a:lnTo>
                  <a:cubicBezTo>
                    <a:pt x="6805" y="1392"/>
                    <a:pt x="13650" y="3126"/>
                    <a:pt x="20263" y="4809"/>
                  </a:cubicBezTo>
                  <a:cubicBezTo>
                    <a:pt x="28469" y="6896"/>
                    <a:pt x="36957" y="9053"/>
                    <a:pt x="45455" y="10455"/>
                  </a:cubicBezTo>
                  <a:cubicBezTo>
                    <a:pt x="50435" y="11271"/>
                    <a:pt x="55465" y="11694"/>
                    <a:pt x="60505" y="11715"/>
                  </a:cubicBezTo>
                  <a:cubicBezTo>
                    <a:pt x="63157" y="11715"/>
                    <a:pt x="65768" y="11584"/>
                    <a:pt x="68338" y="11342"/>
                  </a:cubicBezTo>
                  <a:cubicBezTo>
                    <a:pt x="75969" y="10606"/>
                    <a:pt x="83449" y="8771"/>
                    <a:pt x="90556" y="5868"/>
                  </a:cubicBezTo>
                  <a:lnTo>
                    <a:pt x="90526" y="5817"/>
                  </a:lnTo>
                  <a:cubicBezTo>
                    <a:pt x="80939" y="9722"/>
                    <a:pt x="71045" y="11660"/>
                    <a:pt x="60584" y="11660"/>
                  </a:cubicBezTo>
                  <a:cubicBezTo>
                    <a:pt x="55678" y="11660"/>
                    <a:pt x="50647" y="11234"/>
                    <a:pt x="45465" y="10384"/>
                  </a:cubicBezTo>
                  <a:cubicBezTo>
                    <a:pt x="36977" y="8993"/>
                    <a:pt x="28489" y="6836"/>
                    <a:pt x="20283" y="4749"/>
                  </a:cubicBezTo>
                  <a:cubicBezTo>
                    <a:pt x="13660" y="3065"/>
                    <a:pt x="6815" y="1331"/>
                    <a:pt x="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7" name="Google Shape;1297;p16"/>
            <p:cNvSpPr/>
            <p:nvPr/>
          </p:nvSpPr>
          <p:spPr>
            <a:xfrm>
              <a:off x="4728600" y="2397925"/>
              <a:ext cx="2279800" cy="301675"/>
            </a:xfrm>
            <a:custGeom>
              <a:avLst/>
              <a:gdLst/>
              <a:ahLst/>
              <a:cxnLst/>
              <a:rect l="l" t="t" r="r" b="b"/>
              <a:pathLst>
                <a:path w="91192" h="12067" extrusionOk="0">
                  <a:moveTo>
                    <a:pt x="11" y="0"/>
                  </a:moveTo>
                  <a:lnTo>
                    <a:pt x="0" y="61"/>
                  </a:lnTo>
                  <a:cubicBezTo>
                    <a:pt x="6644" y="1422"/>
                    <a:pt x="13317" y="3176"/>
                    <a:pt x="19769" y="4869"/>
                  </a:cubicBezTo>
                  <a:cubicBezTo>
                    <a:pt x="28217" y="7087"/>
                    <a:pt x="36947" y="9375"/>
                    <a:pt x="45697" y="10827"/>
                  </a:cubicBezTo>
                  <a:cubicBezTo>
                    <a:pt x="50566" y="11643"/>
                    <a:pt x="55495" y="12057"/>
                    <a:pt x="60445" y="12067"/>
                  </a:cubicBezTo>
                  <a:cubicBezTo>
                    <a:pt x="63237" y="12067"/>
                    <a:pt x="66030" y="11926"/>
                    <a:pt x="68812" y="11643"/>
                  </a:cubicBezTo>
                  <a:cubicBezTo>
                    <a:pt x="76514" y="10827"/>
                    <a:pt x="84064" y="8871"/>
                    <a:pt x="91191" y="5827"/>
                  </a:cubicBezTo>
                  <a:lnTo>
                    <a:pt x="91161" y="5766"/>
                  </a:lnTo>
                  <a:cubicBezTo>
                    <a:pt x="81434" y="9910"/>
                    <a:pt x="71101" y="11991"/>
                    <a:pt x="60307" y="11991"/>
                  </a:cubicBezTo>
                  <a:cubicBezTo>
                    <a:pt x="55530" y="11991"/>
                    <a:pt x="50662" y="11583"/>
                    <a:pt x="45717" y="10766"/>
                  </a:cubicBezTo>
                  <a:cubicBezTo>
                    <a:pt x="36957" y="9315"/>
                    <a:pt x="28237" y="7026"/>
                    <a:pt x="19789" y="4809"/>
                  </a:cubicBezTo>
                  <a:cubicBezTo>
                    <a:pt x="13327" y="3115"/>
                    <a:pt x="6654" y="1361"/>
                    <a:pt x="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8" name="Google Shape;1298;p16"/>
            <p:cNvSpPr/>
            <p:nvPr/>
          </p:nvSpPr>
          <p:spPr>
            <a:xfrm>
              <a:off x="4713225" y="2386575"/>
              <a:ext cx="2294675" cy="310000"/>
            </a:xfrm>
            <a:custGeom>
              <a:avLst/>
              <a:gdLst/>
              <a:ahLst/>
              <a:cxnLst/>
              <a:rect l="l" t="t" r="r" b="b"/>
              <a:pathLst>
                <a:path w="91787" h="12400" extrusionOk="0">
                  <a:moveTo>
                    <a:pt x="11" y="1"/>
                  </a:moveTo>
                  <a:lnTo>
                    <a:pt x="1" y="61"/>
                  </a:lnTo>
                  <a:cubicBezTo>
                    <a:pt x="6472" y="1452"/>
                    <a:pt x="12985" y="3216"/>
                    <a:pt x="19285" y="4920"/>
                  </a:cubicBezTo>
                  <a:cubicBezTo>
                    <a:pt x="27955" y="7259"/>
                    <a:pt x="36916" y="9688"/>
                    <a:pt x="45929" y="11180"/>
                  </a:cubicBezTo>
                  <a:cubicBezTo>
                    <a:pt x="50687" y="11987"/>
                    <a:pt x="55515" y="12390"/>
                    <a:pt x="60344" y="12400"/>
                  </a:cubicBezTo>
                  <a:cubicBezTo>
                    <a:pt x="63328" y="12400"/>
                    <a:pt x="66302" y="12229"/>
                    <a:pt x="69266" y="11896"/>
                  </a:cubicBezTo>
                  <a:cubicBezTo>
                    <a:pt x="77048" y="10999"/>
                    <a:pt x="84639" y="8922"/>
                    <a:pt x="91786" y="5737"/>
                  </a:cubicBezTo>
                  <a:lnTo>
                    <a:pt x="91766" y="5676"/>
                  </a:lnTo>
                  <a:cubicBezTo>
                    <a:pt x="81813" y="10104"/>
                    <a:pt x="71255" y="12324"/>
                    <a:pt x="60234" y="12324"/>
                  </a:cubicBezTo>
                  <a:cubicBezTo>
                    <a:pt x="55549" y="12324"/>
                    <a:pt x="50780" y="11923"/>
                    <a:pt x="45939" y="11120"/>
                  </a:cubicBezTo>
                  <a:cubicBezTo>
                    <a:pt x="36926" y="9628"/>
                    <a:pt x="27965" y="7198"/>
                    <a:pt x="19295" y="4859"/>
                  </a:cubicBezTo>
                  <a:cubicBezTo>
                    <a:pt x="13005" y="3156"/>
                    <a:pt x="6493" y="1392"/>
                    <a:pt x="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9" name="Google Shape;1299;p16"/>
            <p:cNvSpPr/>
            <p:nvPr/>
          </p:nvSpPr>
          <p:spPr>
            <a:xfrm>
              <a:off x="4698850" y="2374725"/>
              <a:ext cx="2309050" cy="317825"/>
            </a:xfrm>
            <a:custGeom>
              <a:avLst/>
              <a:gdLst/>
              <a:ahLst/>
              <a:cxnLst/>
              <a:rect l="l" t="t" r="r" b="b"/>
              <a:pathLst>
                <a:path w="92362" h="12713" extrusionOk="0">
                  <a:moveTo>
                    <a:pt x="11" y="1"/>
                  </a:moveTo>
                  <a:lnTo>
                    <a:pt x="1" y="71"/>
                  </a:lnTo>
                  <a:cubicBezTo>
                    <a:pt x="6322" y="1483"/>
                    <a:pt x="12672" y="3247"/>
                    <a:pt x="18822" y="4961"/>
                  </a:cubicBezTo>
                  <a:cubicBezTo>
                    <a:pt x="27703" y="7430"/>
                    <a:pt x="36887" y="9991"/>
                    <a:pt x="46131" y="11523"/>
                  </a:cubicBezTo>
                  <a:cubicBezTo>
                    <a:pt x="50778" y="12309"/>
                    <a:pt x="55486" y="12703"/>
                    <a:pt x="60203" y="12713"/>
                  </a:cubicBezTo>
                  <a:cubicBezTo>
                    <a:pt x="63379" y="12713"/>
                    <a:pt x="66554" y="12521"/>
                    <a:pt x="69700" y="12138"/>
                  </a:cubicBezTo>
                  <a:cubicBezTo>
                    <a:pt x="77542" y="11150"/>
                    <a:pt x="85194" y="8952"/>
                    <a:pt x="92361" y="5616"/>
                  </a:cubicBezTo>
                  <a:lnTo>
                    <a:pt x="92331" y="5555"/>
                  </a:lnTo>
                  <a:cubicBezTo>
                    <a:pt x="82168" y="10275"/>
                    <a:pt x="71379" y="12644"/>
                    <a:pt x="60123" y="12644"/>
                  </a:cubicBezTo>
                  <a:cubicBezTo>
                    <a:pt x="55536" y="12644"/>
                    <a:pt x="50872" y="12251"/>
                    <a:pt x="46141" y="11463"/>
                  </a:cubicBezTo>
                  <a:cubicBezTo>
                    <a:pt x="36897" y="9930"/>
                    <a:pt x="27713" y="7370"/>
                    <a:pt x="18832" y="4900"/>
                  </a:cubicBezTo>
                  <a:cubicBezTo>
                    <a:pt x="12693" y="3186"/>
                    <a:pt x="6332" y="1422"/>
                    <a:pt x="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0" name="Google Shape;1300;p16"/>
            <p:cNvSpPr/>
            <p:nvPr/>
          </p:nvSpPr>
          <p:spPr>
            <a:xfrm>
              <a:off x="4685250" y="2362625"/>
              <a:ext cx="2322125" cy="324900"/>
            </a:xfrm>
            <a:custGeom>
              <a:avLst/>
              <a:gdLst/>
              <a:ahLst/>
              <a:cxnLst/>
              <a:rect l="l" t="t" r="r" b="b"/>
              <a:pathLst>
                <a:path w="92885" h="12996" extrusionOk="0">
                  <a:moveTo>
                    <a:pt x="21" y="1"/>
                  </a:moveTo>
                  <a:lnTo>
                    <a:pt x="1" y="61"/>
                  </a:lnTo>
                  <a:cubicBezTo>
                    <a:pt x="6170" y="1503"/>
                    <a:pt x="12370" y="3267"/>
                    <a:pt x="18368" y="4981"/>
                  </a:cubicBezTo>
                  <a:cubicBezTo>
                    <a:pt x="27451" y="7582"/>
                    <a:pt x="36846" y="10263"/>
                    <a:pt x="46322" y="11846"/>
                  </a:cubicBezTo>
                  <a:cubicBezTo>
                    <a:pt x="50858" y="12602"/>
                    <a:pt x="55445" y="12995"/>
                    <a:pt x="60052" y="12995"/>
                  </a:cubicBezTo>
                  <a:cubicBezTo>
                    <a:pt x="60125" y="12995"/>
                    <a:pt x="60198" y="12995"/>
                    <a:pt x="60272" y="12995"/>
                  </a:cubicBezTo>
                  <a:cubicBezTo>
                    <a:pt x="63565" y="12995"/>
                    <a:pt x="66848" y="12774"/>
                    <a:pt x="70112" y="12340"/>
                  </a:cubicBezTo>
                  <a:cubicBezTo>
                    <a:pt x="78016" y="11261"/>
                    <a:pt x="85707" y="8932"/>
                    <a:pt x="92885" y="5445"/>
                  </a:cubicBezTo>
                  <a:lnTo>
                    <a:pt x="92865" y="5384"/>
                  </a:lnTo>
                  <a:cubicBezTo>
                    <a:pt x="82478" y="10403"/>
                    <a:pt x="71460" y="12928"/>
                    <a:pt x="59972" y="12928"/>
                  </a:cubicBezTo>
                  <a:cubicBezTo>
                    <a:pt x="55493" y="12928"/>
                    <a:pt x="50944" y="12544"/>
                    <a:pt x="46332" y="11775"/>
                  </a:cubicBezTo>
                  <a:cubicBezTo>
                    <a:pt x="36866" y="10203"/>
                    <a:pt x="27471" y="7521"/>
                    <a:pt x="18378" y="4920"/>
                  </a:cubicBezTo>
                  <a:cubicBezTo>
                    <a:pt x="12380" y="3207"/>
                    <a:pt x="6180" y="1442"/>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1" name="Google Shape;1301;p16"/>
            <p:cNvSpPr/>
            <p:nvPr/>
          </p:nvSpPr>
          <p:spPr>
            <a:xfrm>
              <a:off x="4672900" y="2349775"/>
              <a:ext cx="2334225" cy="331700"/>
            </a:xfrm>
            <a:custGeom>
              <a:avLst/>
              <a:gdLst/>
              <a:ahLst/>
              <a:cxnLst/>
              <a:rect l="l" t="t" r="r" b="b"/>
              <a:pathLst>
                <a:path w="93369" h="13268" extrusionOk="0">
                  <a:moveTo>
                    <a:pt x="21" y="1"/>
                  </a:moveTo>
                  <a:lnTo>
                    <a:pt x="1" y="61"/>
                  </a:lnTo>
                  <a:cubicBezTo>
                    <a:pt x="6009" y="1513"/>
                    <a:pt x="12057" y="3287"/>
                    <a:pt x="17914" y="5001"/>
                  </a:cubicBezTo>
                  <a:cubicBezTo>
                    <a:pt x="27199" y="7723"/>
                    <a:pt x="36785" y="10525"/>
                    <a:pt x="46483" y="12138"/>
                  </a:cubicBezTo>
                  <a:cubicBezTo>
                    <a:pt x="50909" y="12884"/>
                    <a:pt x="55384" y="13257"/>
                    <a:pt x="59870" y="13267"/>
                  </a:cubicBezTo>
                  <a:cubicBezTo>
                    <a:pt x="63419" y="13267"/>
                    <a:pt x="66967" y="13015"/>
                    <a:pt x="70485" y="12511"/>
                  </a:cubicBezTo>
                  <a:cubicBezTo>
                    <a:pt x="78338" y="11382"/>
                    <a:pt x="86030" y="8932"/>
                    <a:pt x="93369" y="5243"/>
                  </a:cubicBezTo>
                  <a:lnTo>
                    <a:pt x="93339" y="5182"/>
                  </a:lnTo>
                  <a:cubicBezTo>
                    <a:pt x="82746" y="10519"/>
                    <a:pt x="71512" y="13199"/>
                    <a:pt x="59800" y="13199"/>
                  </a:cubicBezTo>
                  <a:cubicBezTo>
                    <a:pt x="55428" y="13199"/>
                    <a:pt x="50990" y="12826"/>
                    <a:pt x="46493" y="12078"/>
                  </a:cubicBezTo>
                  <a:cubicBezTo>
                    <a:pt x="36806" y="10465"/>
                    <a:pt x="27209" y="7652"/>
                    <a:pt x="17934" y="4940"/>
                  </a:cubicBezTo>
                  <a:cubicBezTo>
                    <a:pt x="12077" y="3227"/>
                    <a:pt x="6029" y="1452"/>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2" name="Google Shape;1302;p16"/>
            <p:cNvSpPr/>
            <p:nvPr/>
          </p:nvSpPr>
          <p:spPr>
            <a:xfrm>
              <a:off x="4661825" y="2336175"/>
              <a:ext cx="2344550" cy="337725"/>
            </a:xfrm>
            <a:custGeom>
              <a:avLst/>
              <a:gdLst/>
              <a:ahLst/>
              <a:cxnLst/>
              <a:rect l="l" t="t" r="r" b="b"/>
              <a:pathLst>
                <a:path w="93782" h="13509" extrusionOk="0">
                  <a:moveTo>
                    <a:pt x="20" y="0"/>
                  </a:moveTo>
                  <a:lnTo>
                    <a:pt x="0" y="61"/>
                  </a:lnTo>
                  <a:cubicBezTo>
                    <a:pt x="5857" y="1523"/>
                    <a:pt x="11764" y="3297"/>
                    <a:pt x="17460" y="5000"/>
                  </a:cubicBezTo>
                  <a:cubicBezTo>
                    <a:pt x="26926" y="7843"/>
                    <a:pt x="36714" y="10777"/>
                    <a:pt x="46614" y="12420"/>
                  </a:cubicBezTo>
                  <a:cubicBezTo>
                    <a:pt x="50918" y="13136"/>
                    <a:pt x="55273" y="13499"/>
                    <a:pt x="59628" y="13509"/>
                  </a:cubicBezTo>
                  <a:cubicBezTo>
                    <a:pt x="63378" y="13509"/>
                    <a:pt x="67118" y="13226"/>
                    <a:pt x="70818" y="12652"/>
                  </a:cubicBezTo>
                  <a:cubicBezTo>
                    <a:pt x="78691" y="11422"/>
                    <a:pt x="86423" y="8851"/>
                    <a:pt x="93782" y="5000"/>
                  </a:cubicBezTo>
                  <a:lnTo>
                    <a:pt x="93751" y="4940"/>
                  </a:lnTo>
                  <a:cubicBezTo>
                    <a:pt x="82949" y="10598"/>
                    <a:pt x="71489" y="13442"/>
                    <a:pt x="59553" y="13442"/>
                  </a:cubicBezTo>
                  <a:cubicBezTo>
                    <a:pt x="55304" y="13442"/>
                    <a:pt x="50995" y="13082"/>
                    <a:pt x="46634" y="12359"/>
                  </a:cubicBezTo>
                  <a:cubicBezTo>
                    <a:pt x="36724" y="10716"/>
                    <a:pt x="26946" y="7783"/>
                    <a:pt x="17480" y="4940"/>
                  </a:cubicBezTo>
                  <a:cubicBezTo>
                    <a:pt x="11774" y="3226"/>
                    <a:pt x="5877" y="1462"/>
                    <a:pt x="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3" name="Google Shape;1303;p16"/>
            <p:cNvSpPr/>
            <p:nvPr/>
          </p:nvSpPr>
          <p:spPr>
            <a:xfrm>
              <a:off x="4651975" y="2321300"/>
              <a:ext cx="2353900" cy="343525"/>
            </a:xfrm>
            <a:custGeom>
              <a:avLst/>
              <a:gdLst/>
              <a:ahLst/>
              <a:cxnLst/>
              <a:rect l="l" t="t" r="r" b="b"/>
              <a:pathLst>
                <a:path w="94156" h="13741" extrusionOk="0">
                  <a:moveTo>
                    <a:pt x="21" y="1"/>
                  </a:moveTo>
                  <a:lnTo>
                    <a:pt x="1" y="61"/>
                  </a:lnTo>
                  <a:cubicBezTo>
                    <a:pt x="5717" y="1533"/>
                    <a:pt x="11473" y="3297"/>
                    <a:pt x="17037" y="5011"/>
                  </a:cubicBezTo>
                  <a:cubicBezTo>
                    <a:pt x="26665" y="7964"/>
                    <a:pt x="36624" y="11019"/>
                    <a:pt x="46725" y="12692"/>
                  </a:cubicBezTo>
                  <a:cubicBezTo>
                    <a:pt x="50899" y="13378"/>
                    <a:pt x="55123" y="13731"/>
                    <a:pt x="59357" y="13741"/>
                  </a:cubicBezTo>
                  <a:cubicBezTo>
                    <a:pt x="63288" y="13741"/>
                    <a:pt x="67230" y="13418"/>
                    <a:pt x="71111" y="12773"/>
                  </a:cubicBezTo>
                  <a:cubicBezTo>
                    <a:pt x="79024" y="11452"/>
                    <a:pt x="86776" y="8751"/>
                    <a:pt x="94155" y="4729"/>
                  </a:cubicBezTo>
                  <a:lnTo>
                    <a:pt x="94125" y="4678"/>
                  </a:lnTo>
                  <a:cubicBezTo>
                    <a:pt x="83125" y="10663"/>
                    <a:pt x="71463" y="13670"/>
                    <a:pt x="59315" y="13670"/>
                  </a:cubicBezTo>
                  <a:cubicBezTo>
                    <a:pt x="55176" y="13670"/>
                    <a:pt x="50981" y="13321"/>
                    <a:pt x="46735" y="12622"/>
                  </a:cubicBezTo>
                  <a:cubicBezTo>
                    <a:pt x="36645" y="10958"/>
                    <a:pt x="26685" y="7904"/>
                    <a:pt x="17058" y="4950"/>
                  </a:cubicBezTo>
                  <a:cubicBezTo>
                    <a:pt x="11483" y="3237"/>
                    <a:pt x="5737" y="1472"/>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4" name="Google Shape;1304;p16"/>
            <p:cNvSpPr/>
            <p:nvPr/>
          </p:nvSpPr>
          <p:spPr>
            <a:xfrm>
              <a:off x="4643925" y="2305675"/>
              <a:ext cx="2361200" cy="348575"/>
            </a:xfrm>
            <a:custGeom>
              <a:avLst/>
              <a:gdLst/>
              <a:ahLst/>
              <a:cxnLst/>
              <a:rect l="l" t="t" r="r" b="b"/>
              <a:pathLst>
                <a:path w="94448" h="13943" extrusionOk="0">
                  <a:moveTo>
                    <a:pt x="20" y="1"/>
                  </a:moveTo>
                  <a:lnTo>
                    <a:pt x="0" y="61"/>
                  </a:lnTo>
                  <a:cubicBezTo>
                    <a:pt x="5565" y="1543"/>
                    <a:pt x="11180" y="3297"/>
                    <a:pt x="16593" y="5001"/>
                  </a:cubicBezTo>
                  <a:cubicBezTo>
                    <a:pt x="26382" y="8075"/>
                    <a:pt x="36513" y="11251"/>
                    <a:pt x="46795" y="12934"/>
                  </a:cubicBezTo>
                  <a:cubicBezTo>
                    <a:pt x="50838" y="13600"/>
                    <a:pt x="54931" y="13942"/>
                    <a:pt x="59023" y="13942"/>
                  </a:cubicBezTo>
                  <a:cubicBezTo>
                    <a:pt x="59079" y="13942"/>
                    <a:pt x="59135" y="13943"/>
                    <a:pt x="59191" y="13943"/>
                  </a:cubicBezTo>
                  <a:cubicBezTo>
                    <a:pt x="63268" y="13943"/>
                    <a:pt x="67345" y="13580"/>
                    <a:pt x="71362" y="12864"/>
                  </a:cubicBezTo>
                  <a:cubicBezTo>
                    <a:pt x="79286" y="11442"/>
                    <a:pt x="87048" y="8610"/>
                    <a:pt x="94447" y="4416"/>
                  </a:cubicBezTo>
                  <a:lnTo>
                    <a:pt x="94417" y="4366"/>
                  </a:lnTo>
                  <a:cubicBezTo>
                    <a:pt x="83218" y="10692"/>
                    <a:pt x="71340" y="13880"/>
                    <a:pt x="58974" y="13880"/>
                  </a:cubicBezTo>
                  <a:cubicBezTo>
                    <a:pt x="54967" y="13880"/>
                    <a:pt x="50909" y="13545"/>
                    <a:pt x="46805" y="12874"/>
                  </a:cubicBezTo>
                  <a:cubicBezTo>
                    <a:pt x="36523" y="11190"/>
                    <a:pt x="26402" y="8015"/>
                    <a:pt x="16613" y="4940"/>
                  </a:cubicBezTo>
                  <a:cubicBezTo>
                    <a:pt x="11190" y="3237"/>
                    <a:pt x="5585" y="1482"/>
                    <a:pt x="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5" name="Google Shape;1305;p16"/>
            <p:cNvSpPr/>
            <p:nvPr/>
          </p:nvSpPr>
          <p:spPr>
            <a:xfrm>
              <a:off x="4637125" y="2288550"/>
              <a:ext cx="2366975" cy="353350"/>
            </a:xfrm>
            <a:custGeom>
              <a:avLst/>
              <a:gdLst/>
              <a:ahLst/>
              <a:cxnLst/>
              <a:rect l="l" t="t" r="r" b="b"/>
              <a:pathLst>
                <a:path w="94679" h="14134" extrusionOk="0">
                  <a:moveTo>
                    <a:pt x="20" y="0"/>
                  </a:moveTo>
                  <a:lnTo>
                    <a:pt x="0" y="61"/>
                  </a:lnTo>
                  <a:cubicBezTo>
                    <a:pt x="5424" y="1542"/>
                    <a:pt x="10887" y="3297"/>
                    <a:pt x="16170" y="4990"/>
                  </a:cubicBezTo>
                  <a:cubicBezTo>
                    <a:pt x="26099" y="8176"/>
                    <a:pt x="36382" y="11472"/>
                    <a:pt x="46835" y="13166"/>
                  </a:cubicBezTo>
                  <a:cubicBezTo>
                    <a:pt x="50737" y="13801"/>
                    <a:pt x="54688" y="14123"/>
                    <a:pt x="58640" y="14133"/>
                  </a:cubicBezTo>
                  <a:cubicBezTo>
                    <a:pt x="71211" y="14133"/>
                    <a:pt x="83288" y="10766"/>
                    <a:pt x="94679" y="4083"/>
                  </a:cubicBezTo>
                  <a:lnTo>
                    <a:pt x="94649" y="4032"/>
                  </a:lnTo>
                  <a:cubicBezTo>
                    <a:pt x="83266" y="10709"/>
                    <a:pt x="71189" y="14068"/>
                    <a:pt x="58625" y="14068"/>
                  </a:cubicBezTo>
                  <a:cubicBezTo>
                    <a:pt x="54743" y="14068"/>
                    <a:pt x="50815" y="13748"/>
                    <a:pt x="46846" y="13105"/>
                  </a:cubicBezTo>
                  <a:cubicBezTo>
                    <a:pt x="36392" y="11401"/>
                    <a:pt x="26119" y="8115"/>
                    <a:pt x="16190" y="4930"/>
                  </a:cubicBezTo>
                  <a:cubicBezTo>
                    <a:pt x="10908" y="3236"/>
                    <a:pt x="5444" y="1482"/>
                    <a:pt x="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6" name="Google Shape;1306;p16"/>
            <p:cNvSpPr/>
            <p:nvPr/>
          </p:nvSpPr>
          <p:spPr>
            <a:xfrm>
              <a:off x="4632325" y="2269900"/>
              <a:ext cx="2370775" cy="357625"/>
            </a:xfrm>
            <a:custGeom>
              <a:avLst/>
              <a:gdLst/>
              <a:ahLst/>
              <a:cxnLst/>
              <a:rect l="l" t="t" r="r" b="b"/>
              <a:pathLst>
                <a:path w="94831" h="14305" extrusionOk="0">
                  <a:moveTo>
                    <a:pt x="21" y="0"/>
                  </a:moveTo>
                  <a:lnTo>
                    <a:pt x="1" y="61"/>
                  </a:lnTo>
                  <a:cubicBezTo>
                    <a:pt x="5273" y="1553"/>
                    <a:pt x="10585" y="3297"/>
                    <a:pt x="15737" y="4970"/>
                  </a:cubicBezTo>
                  <a:cubicBezTo>
                    <a:pt x="25797" y="8266"/>
                    <a:pt x="36211" y="11674"/>
                    <a:pt x="46836" y="13377"/>
                  </a:cubicBezTo>
                  <a:cubicBezTo>
                    <a:pt x="50606" y="13992"/>
                    <a:pt x="54417" y="14305"/>
                    <a:pt x="58237" y="14305"/>
                  </a:cubicBezTo>
                  <a:cubicBezTo>
                    <a:pt x="71000" y="14305"/>
                    <a:pt x="83268" y="10756"/>
                    <a:pt x="94831" y="3700"/>
                  </a:cubicBezTo>
                  <a:lnTo>
                    <a:pt x="94800" y="3649"/>
                  </a:lnTo>
                  <a:cubicBezTo>
                    <a:pt x="83246" y="10696"/>
                    <a:pt x="70988" y="14242"/>
                    <a:pt x="58240" y="14242"/>
                  </a:cubicBezTo>
                  <a:cubicBezTo>
                    <a:pt x="54483" y="14242"/>
                    <a:pt x="50683" y="13934"/>
                    <a:pt x="46846" y="13317"/>
                  </a:cubicBezTo>
                  <a:cubicBezTo>
                    <a:pt x="36231" y="11613"/>
                    <a:pt x="25818" y="8206"/>
                    <a:pt x="15747" y="4909"/>
                  </a:cubicBezTo>
                  <a:cubicBezTo>
                    <a:pt x="10606" y="3226"/>
                    <a:pt x="5293" y="1492"/>
                    <a:pt x="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7" name="Google Shape;1307;p16"/>
            <p:cNvSpPr/>
            <p:nvPr/>
          </p:nvSpPr>
          <p:spPr>
            <a:xfrm>
              <a:off x="4629550" y="2249975"/>
              <a:ext cx="2372550" cy="361175"/>
            </a:xfrm>
            <a:custGeom>
              <a:avLst/>
              <a:gdLst/>
              <a:ahLst/>
              <a:cxnLst/>
              <a:rect l="l" t="t" r="r" b="b"/>
              <a:pathLst>
                <a:path w="94902" h="14447" extrusionOk="0">
                  <a:moveTo>
                    <a:pt x="21" y="1"/>
                  </a:moveTo>
                  <a:lnTo>
                    <a:pt x="1" y="61"/>
                  </a:lnTo>
                  <a:cubicBezTo>
                    <a:pt x="5122" y="1543"/>
                    <a:pt x="10293" y="3267"/>
                    <a:pt x="15303" y="4940"/>
                  </a:cubicBezTo>
                  <a:cubicBezTo>
                    <a:pt x="25485" y="8338"/>
                    <a:pt x="36019" y="11856"/>
                    <a:pt x="46796" y="13570"/>
                  </a:cubicBezTo>
                  <a:cubicBezTo>
                    <a:pt x="50425" y="14154"/>
                    <a:pt x="54094" y="14447"/>
                    <a:pt x="57774" y="14447"/>
                  </a:cubicBezTo>
                  <a:cubicBezTo>
                    <a:pt x="70717" y="14447"/>
                    <a:pt x="83167" y="10717"/>
                    <a:pt x="94901" y="3287"/>
                  </a:cubicBezTo>
                  <a:lnTo>
                    <a:pt x="94871" y="3227"/>
                  </a:lnTo>
                  <a:cubicBezTo>
                    <a:pt x="83133" y="10655"/>
                    <a:pt x="70699" y="14384"/>
                    <a:pt x="57767" y="14384"/>
                  </a:cubicBezTo>
                  <a:cubicBezTo>
                    <a:pt x="54151" y="14384"/>
                    <a:pt x="50496" y="14093"/>
                    <a:pt x="46806" y="13509"/>
                  </a:cubicBezTo>
                  <a:cubicBezTo>
                    <a:pt x="36040" y="11795"/>
                    <a:pt x="25505" y="8287"/>
                    <a:pt x="15324" y="4880"/>
                  </a:cubicBezTo>
                  <a:cubicBezTo>
                    <a:pt x="10313" y="3206"/>
                    <a:pt x="5142" y="1483"/>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8" name="Google Shape;1308;p16"/>
            <p:cNvSpPr/>
            <p:nvPr/>
          </p:nvSpPr>
          <p:spPr>
            <a:xfrm>
              <a:off x="4628550" y="2228300"/>
              <a:ext cx="2372275" cy="364450"/>
            </a:xfrm>
            <a:custGeom>
              <a:avLst/>
              <a:gdLst/>
              <a:ahLst/>
              <a:cxnLst/>
              <a:rect l="l" t="t" r="r" b="b"/>
              <a:pathLst>
                <a:path w="94891" h="14578" extrusionOk="0">
                  <a:moveTo>
                    <a:pt x="21" y="1"/>
                  </a:moveTo>
                  <a:lnTo>
                    <a:pt x="0" y="61"/>
                  </a:lnTo>
                  <a:cubicBezTo>
                    <a:pt x="4990" y="1543"/>
                    <a:pt x="10011" y="3257"/>
                    <a:pt x="14870" y="4910"/>
                  </a:cubicBezTo>
                  <a:cubicBezTo>
                    <a:pt x="25172" y="8408"/>
                    <a:pt x="35807" y="12037"/>
                    <a:pt x="46715" y="13741"/>
                  </a:cubicBezTo>
                  <a:cubicBezTo>
                    <a:pt x="50203" y="14295"/>
                    <a:pt x="53731" y="14578"/>
                    <a:pt x="57269" y="14578"/>
                  </a:cubicBezTo>
                  <a:cubicBezTo>
                    <a:pt x="70374" y="14578"/>
                    <a:pt x="82985" y="10646"/>
                    <a:pt x="94891" y="2834"/>
                  </a:cubicBezTo>
                  <a:lnTo>
                    <a:pt x="94851" y="2783"/>
                  </a:lnTo>
                  <a:cubicBezTo>
                    <a:pt x="82962" y="10587"/>
                    <a:pt x="70363" y="14516"/>
                    <a:pt x="57272" y="14516"/>
                  </a:cubicBezTo>
                  <a:cubicBezTo>
                    <a:pt x="53790" y="14516"/>
                    <a:pt x="50273" y="14238"/>
                    <a:pt x="46725" y="13680"/>
                  </a:cubicBezTo>
                  <a:cubicBezTo>
                    <a:pt x="35817" y="11977"/>
                    <a:pt x="25182" y="8348"/>
                    <a:pt x="14890" y="4850"/>
                  </a:cubicBezTo>
                  <a:cubicBezTo>
                    <a:pt x="10031" y="3196"/>
                    <a:pt x="5000" y="1483"/>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9" name="Google Shape;1309;p16"/>
            <p:cNvSpPr/>
            <p:nvPr/>
          </p:nvSpPr>
          <p:spPr>
            <a:xfrm>
              <a:off x="6935275" y="2305425"/>
              <a:ext cx="15400" cy="693075"/>
            </a:xfrm>
            <a:custGeom>
              <a:avLst/>
              <a:gdLst/>
              <a:ahLst/>
              <a:cxnLst/>
              <a:rect l="l" t="t" r="r" b="b"/>
              <a:pathLst>
                <a:path w="616" h="27723" extrusionOk="0">
                  <a:moveTo>
                    <a:pt x="1" y="1"/>
                  </a:moveTo>
                  <a:cubicBezTo>
                    <a:pt x="414" y="9517"/>
                    <a:pt x="555" y="18579"/>
                    <a:pt x="424" y="27723"/>
                  </a:cubicBezTo>
                  <a:lnTo>
                    <a:pt x="485" y="27723"/>
                  </a:lnTo>
                  <a:cubicBezTo>
                    <a:pt x="616" y="18579"/>
                    <a:pt x="475" y="9507"/>
                    <a:pt x="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0" name="Google Shape;1310;p16"/>
            <p:cNvSpPr/>
            <p:nvPr/>
          </p:nvSpPr>
          <p:spPr>
            <a:xfrm>
              <a:off x="6873025" y="2343975"/>
              <a:ext cx="27000" cy="652525"/>
            </a:xfrm>
            <a:custGeom>
              <a:avLst/>
              <a:gdLst/>
              <a:ahLst/>
              <a:cxnLst/>
              <a:rect l="l" t="t" r="r" b="b"/>
              <a:pathLst>
                <a:path w="1080" h="26101" extrusionOk="0">
                  <a:moveTo>
                    <a:pt x="1" y="1"/>
                  </a:moveTo>
                  <a:cubicBezTo>
                    <a:pt x="102" y="1957"/>
                    <a:pt x="203" y="3922"/>
                    <a:pt x="303" y="5807"/>
                  </a:cubicBezTo>
                  <a:cubicBezTo>
                    <a:pt x="666" y="12693"/>
                    <a:pt x="1019" y="19185"/>
                    <a:pt x="848" y="26100"/>
                  </a:cubicBezTo>
                  <a:lnTo>
                    <a:pt x="918" y="26100"/>
                  </a:lnTo>
                  <a:cubicBezTo>
                    <a:pt x="1080" y="19185"/>
                    <a:pt x="737" y="12683"/>
                    <a:pt x="364" y="5807"/>
                  </a:cubicBezTo>
                  <a:cubicBezTo>
                    <a:pt x="263" y="3912"/>
                    <a:pt x="162" y="1957"/>
                    <a:pt x="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1" name="Google Shape;1311;p16"/>
            <p:cNvSpPr/>
            <p:nvPr/>
          </p:nvSpPr>
          <p:spPr>
            <a:xfrm>
              <a:off x="6811550" y="2379275"/>
              <a:ext cx="46900" cy="615450"/>
            </a:xfrm>
            <a:custGeom>
              <a:avLst/>
              <a:gdLst/>
              <a:ahLst/>
              <a:cxnLst/>
              <a:rect l="l" t="t" r="r" b="b"/>
              <a:pathLst>
                <a:path w="1876" h="24618" extrusionOk="0">
                  <a:moveTo>
                    <a:pt x="0" y="0"/>
                  </a:moveTo>
                  <a:cubicBezTo>
                    <a:pt x="232" y="4577"/>
                    <a:pt x="615" y="8105"/>
                    <a:pt x="1220" y="11442"/>
                  </a:cubicBezTo>
                  <a:cubicBezTo>
                    <a:pt x="1815" y="14708"/>
                    <a:pt x="1613" y="18196"/>
                    <a:pt x="1422" y="21563"/>
                  </a:cubicBezTo>
                  <a:cubicBezTo>
                    <a:pt x="1371" y="22571"/>
                    <a:pt x="1311" y="23609"/>
                    <a:pt x="1270" y="24617"/>
                  </a:cubicBezTo>
                  <a:lnTo>
                    <a:pt x="1331" y="24617"/>
                  </a:lnTo>
                  <a:cubicBezTo>
                    <a:pt x="1371" y="23619"/>
                    <a:pt x="1432" y="22571"/>
                    <a:pt x="1482" y="21573"/>
                  </a:cubicBezTo>
                  <a:cubicBezTo>
                    <a:pt x="1674" y="18196"/>
                    <a:pt x="1875" y="14708"/>
                    <a:pt x="1280" y="11432"/>
                  </a:cubicBezTo>
                  <a:cubicBezTo>
                    <a:pt x="676" y="8095"/>
                    <a:pt x="303" y="4577"/>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2" name="Google Shape;1312;p16"/>
            <p:cNvSpPr/>
            <p:nvPr/>
          </p:nvSpPr>
          <p:spPr>
            <a:xfrm>
              <a:off x="6750300" y="2411275"/>
              <a:ext cx="62275" cy="582200"/>
            </a:xfrm>
            <a:custGeom>
              <a:avLst/>
              <a:gdLst/>
              <a:ahLst/>
              <a:cxnLst/>
              <a:rect l="l" t="t" r="r" b="b"/>
              <a:pathLst>
                <a:path w="2491" h="23288" extrusionOk="0">
                  <a:moveTo>
                    <a:pt x="1" y="0"/>
                  </a:moveTo>
                  <a:cubicBezTo>
                    <a:pt x="192" y="3347"/>
                    <a:pt x="474" y="6906"/>
                    <a:pt x="1533" y="10575"/>
                  </a:cubicBezTo>
                  <a:cubicBezTo>
                    <a:pt x="2420" y="13640"/>
                    <a:pt x="2148" y="17097"/>
                    <a:pt x="1896" y="20444"/>
                  </a:cubicBezTo>
                  <a:cubicBezTo>
                    <a:pt x="1825" y="21432"/>
                    <a:pt x="1755" y="22370"/>
                    <a:pt x="1714" y="23287"/>
                  </a:cubicBezTo>
                  <a:lnTo>
                    <a:pt x="1775" y="23287"/>
                  </a:lnTo>
                  <a:cubicBezTo>
                    <a:pt x="1815" y="22370"/>
                    <a:pt x="1886" y="21442"/>
                    <a:pt x="1966" y="20454"/>
                  </a:cubicBezTo>
                  <a:cubicBezTo>
                    <a:pt x="2228" y="17097"/>
                    <a:pt x="2491" y="13640"/>
                    <a:pt x="1593" y="10555"/>
                  </a:cubicBezTo>
                  <a:cubicBezTo>
                    <a:pt x="535" y="6896"/>
                    <a:pt x="263" y="3478"/>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3" name="Google Shape;1313;p16"/>
            <p:cNvSpPr/>
            <p:nvPr/>
          </p:nvSpPr>
          <p:spPr>
            <a:xfrm>
              <a:off x="6689575" y="2440250"/>
              <a:ext cx="76875" cy="551950"/>
            </a:xfrm>
            <a:custGeom>
              <a:avLst/>
              <a:gdLst/>
              <a:ahLst/>
              <a:cxnLst/>
              <a:rect l="l" t="t" r="r" b="b"/>
              <a:pathLst>
                <a:path w="3075" h="22078" extrusionOk="0">
                  <a:moveTo>
                    <a:pt x="0" y="1"/>
                  </a:moveTo>
                  <a:cubicBezTo>
                    <a:pt x="222" y="3509"/>
                    <a:pt x="504" y="6452"/>
                    <a:pt x="1855" y="9759"/>
                  </a:cubicBezTo>
                  <a:cubicBezTo>
                    <a:pt x="3014" y="12622"/>
                    <a:pt x="2672" y="16251"/>
                    <a:pt x="2369" y="19447"/>
                  </a:cubicBezTo>
                  <a:cubicBezTo>
                    <a:pt x="2278" y="20374"/>
                    <a:pt x="2198" y="21251"/>
                    <a:pt x="2147" y="22078"/>
                  </a:cubicBezTo>
                  <a:lnTo>
                    <a:pt x="2218" y="22078"/>
                  </a:lnTo>
                  <a:cubicBezTo>
                    <a:pt x="2258" y="21251"/>
                    <a:pt x="2349" y="20374"/>
                    <a:pt x="2430" y="19457"/>
                  </a:cubicBezTo>
                  <a:cubicBezTo>
                    <a:pt x="2732" y="16251"/>
                    <a:pt x="3075" y="12612"/>
                    <a:pt x="1905" y="9739"/>
                  </a:cubicBezTo>
                  <a:cubicBezTo>
                    <a:pt x="565" y="6442"/>
                    <a:pt x="292" y="3499"/>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4" name="Google Shape;1314;p16"/>
            <p:cNvSpPr/>
            <p:nvPr/>
          </p:nvSpPr>
          <p:spPr>
            <a:xfrm>
              <a:off x="6629325" y="2465975"/>
              <a:ext cx="92775" cy="525475"/>
            </a:xfrm>
            <a:custGeom>
              <a:avLst/>
              <a:gdLst/>
              <a:ahLst/>
              <a:cxnLst/>
              <a:rect l="l" t="t" r="r" b="b"/>
              <a:pathLst>
                <a:path w="3711" h="21019" extrusionOk="0">
                  <a:moveTo>
                    <a:pt x="1" y="0"/>
                  </a:moveTo>
                  <a:cubicBezTo>
                    <a:pt x="263" y="3730"/>
                    <a:pt x="515" y="6159"/>
                    <a:pt x="2168" y="9032"/>
                  </a:cubicBezTo>
                  <a:cubicBezTo>
                    <a:pt x="3640" y="11593"/>
                    <a:pt x="3217" y="15303"/>
                    <a:pt x="2844" y="18579"/>
                  </a:cubicBezTo>
                  <a:cubicBezTo>
                    <a:pt x="2743" y="19446"/>
                    <a:pt x="2642" y="20272"/>
                    <a:pt x="2602" y="21018"/>
                  </a:cubicBezTo>
                  <a:lnTo>
                    <a:pt x="2662" y="21018"/>
                  </a:lnTo>
                  <a:cubicBezTo>
                    <a:pt x="2713" y="20272"/>
                    <a:pt x="2803" y="19456"/>
                    <a:pt x="2904" y="18579"/>
                  </a:cubicBezTo>
                  <a:cubicBezTo>
                    <a:pt x="3277" y="15303"/>
                    <a:pt x="3711" y="11583"/>
                    <a:pt x="2229" y="9002"/>
                  </a:cubicBezTo>
                  <a:cubicBezTo>
                    <a:pt x="565" y="6149"/>
                    <a:pt x="333" y="3720"/>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5" name="Google Shape;1315;p16"/>
            <p:cNvSpPr/>
            <p:nvPr/>
          </p:nvSpPr>
          <p:spPr>
            <a:xfrm>
              <a:off x="6569600" y="2488650"/>
              <a:ext cx="108150" cy="502550"/>
            </a:xfrm>
            <a:custGeom>
              <a:avLst/>
              <a:gdLst/>
              <a:ahLst/>
              <a:cxnLst/>
              <a:rect l="l" t="t" r="r" b="b"/>
              <a:pathLst>
                <a:path w="4326" h="20102" extrusionOk="0">
                  <a:moveTo>
                    <a:pt x="1" y="0"/>
                  </a:moveTo>
                  <a:cubicBezTo>
                    <a:pt x="31" y="414"/>
                    <a:pt x="51" y="877"/>
                    <a:pt x="71" y="1371"/>
                  </a:cubicBezTo>
                  <a:cubicBezTo>
                    <a:pt x="152" y="3236"/>
                    <a:pt x="253" y="5555"/>
                    <a:pt x="1170" y="7047"/>
                  </a:cubicBezTo>
                  <a:cubicBezTo>
                    <a:pt x="1372" y="7349"/>
                    <a:pt x="1624" y="7611"/>
                    <a:pt x="1916" y="7823"/>
                  </a:cubicBezTo>
                  <a:cubicBezTo>
                    <a:pt x="2128" y="7984"/>
                    <a:pt x="2319" y="8166"/>
                    <a:pt x="2491" y="8367"/>
                  </a:cubicBezTo>
                  <a:cubicBezTo>
                    <a:pt x="4255" y="10615"/>
                    <a:pt x="3731" y="14627"/>
                    <a:pt x="3297" y="17853"/>
                  </a:cubicBezTo>
                  <a:cubicBezTo>
                    <a:pt x="3196" y="18670"/>
                    <a:pt x="3095" y="19436"/>
                    <a:pt x="3035" y="20101"/>
                  </a:cubicBezTo>
                  <a:lnTo>
                    <a:pt x="3106" y="20101"/>
                  </a:lnTo>
                  <a:cubicBezTo>
                    <a:pt x="3156" y="19446"/>
                    <a:pt x="3257" y="18670"/>
                    <a:pt x="3358" y="17863"/>
                  </a:cubicBezTo>
                  <a:cubicBezTo>
                    <a:pt x="3791" y="14627"/>
                    <a:pt x="4325" y="10605"/>
                    <a:pt x="2531" y="8337"/>
                  </a:cubicBezTo>
                  <a:cubicBezTo>
                    <a:pt x="2360" y="8135"/>
                    <a:pt x="2168" y="7944"/>
                    <a:pt x="1956" y="7783"/>
                  </a:cubicBezTo>
                  <a:cubicBezTo>
                    <a:pt x="1674" y="7571"/>
                    <a:pt x="1422" y="7319"/>
                    <a:pt x="1230" y="7017"/>
                  </a:cubicBezTo>
                  <a:cubicBezTo>
                    <a:pt x="313" y="5545"/>
                    <a:pt x="212" y="3226"/>
                    <a:pt x="132" y="1371"/>
                  </a:cubicBezTo>
                  <a:cubicBezTo>
                    <a:pt x="112" y="877"/>
                    <a:pt x="91" y="414"/>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6" name="Google Shape;1316;p16"/>
            <p:cNvSpPr/>
            <p:nvPr/>
          </p:nvSpPr>
          <p:spPr>
            <a:xfrm>
              <a:off x="6510125" y="2508300"/>
              <a:ext cx="122250" cy="482650"/>
            </a:xfrm>
            <a:custGeom>
              <a:avLst/>
              <a:gdLst/>
              <a:ahLst/>
              <a:cxnLst/>
              <a:rect l="l" t="t" r="r" b="b"/>
              <a:pathLst>
                <a:path w="4890" h="19306" extrusionOk="0">
                  <a:moveTo>
                    <a:pt x="1" y="1"/>
                  </a:moveTo>
                  <a:cubicBezTo>
                    <a:pt x="31" y="353"/>
                    <a:pt x="51" y="767"/>
                    <a:pt x="71" y="1200"/>
                  </a:cubicBezTo>
                  <a:cubicBezTo>
                    <a:pt x="162" y="3035"/>
                    <a:pt x="283" y="5545"/>
                    <a:pt x="1402" y="6835"/>
                  </a:cubicBezTo>
                  <a:cubicBezTo>
                    <a:pt x="1624" y="7057"/>
                    <a:pt x="1886" y="7249"/>
                    <a:pt x="2178" y="7370"/>
                  </a:cubicBezTo>
                  <a:cubicBezTo>
                    <a:pt x="2410" y="7470"/>
                    <a:pt x="2622" y="7612"/>
                    <a:pt x="2803" y="7783"/>
                  </a:cubicBezTo>
                  <a:cubicBezTo>
                    <a:pt x="4819" y="9789"/>
                    <a:pt x="4204" y="14083"/>
                    <a:pt x="3761" y="17208"/>
                  </a:cubicBezTo>
                  <a:cubicBezTo>
                    <a:pt x="3650" y="17975"/>
                    <a:pt x="3539" y="18711"/>
                    <a:pt x="3489" y="19305"/>
                  </a:cubicBezTo>
                  <a:lnTo>
                    <a:pt x="3549" y="19305"/>
                  </a:lnTo>
                  <a:cubicBezTo>
                    <a:pt x="3609" y="18711"/>
                    <a:pt x="3710" y="17985"/>
                    <a:pt x="3821" y="17229"/>
                  </a:cubicBezTo>
                  <a:cubicBezTo>
                    <a:pt x="4275" y="14083"/>
                    <a:pt x="4890" y="9779"/>
                    <a:pt x="2853" y="7743"/>
                  </a:cubicBezTo>
                  <a:cubicBezTo>
                    <a:pt x="2662" y="7571"/>
                    <a:pt x="2440" y="7420"/>
                    <a:pt x="2208" y="7319"/>
                  </a:cubicBezTo>
                  <a:cubicBezTo>
                    <a:pt x="1926" y="7198"/>
                    <a:pt x="1664" y="7017"/>
                    <a:pt x="1452" y="6795"/>
                  </a:cubicBezTo>
                  <a:cubicBezTo>
                    <a:pt x="343" y="5525"/>
                    <a:pt x="222" y="3025"/>
                    <a:pt x="142" y="1200"/>
                  </a:cubicBezTo>
                  <a:cubicBezTo>
                    <a:pt x="122" y="767"/>
                    <a:pt x="101" y="353"/>
                    <a:pt x="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7" name="Google Shape;1317;p16"/>
            <p:cNvSpPr/>
            <p:nvPr/>
          </p:nvSpPr>
          <p:spPr>
            <a:xfrm>
              <a:off x="6451400" y="2525175"/>
              <a:ext cx="136375" cy="466275"/>
            </a:xfrm>
            <a:custGeom>
              <a:avLst/>
              <a:gdLst/>
              <a:ahLst/>
              <a:cxnLst/>
              <a:rect l="l" t="t" r="r" b="b"/>
              <a:pathLst>
                <a:path w="5455" h="18651" extrusionOk="0">
                  <a:moveTo>
                    <a:pt x="1" y="1"/>
                  </a:moveTo>
                  <a:cubicBezTo>
                    <a:pt x="31" y="303"/>
                    <a:pt x="51" y="676"/>
                    <a:pt x="71" y="1059"/>
                  </a:cubicBezTo>
                  <a:cubicBezTo>
                    <a:pt x="172" y="2864"/>
                    <a:pt x="303" y="5334"/>
                    <a:pt x="1533" y="6483"/>
                  </a:cubicBezTo>
                  <a:cubicBezTo>
                    <a:pt x="1805" y="6735"/>
                    <a:pt x="2118" y="6836"/>
                    <a:pt x="2420" y="6926"/>
                  </a:cubicBezTo>
                  <a:cubicBezTo>
                    <a:pt x="2662" y="6987"/>
                    <a:pt x="2904" y="7098"/>
                    <a:pt x="3116" y="7249"/>
                  </a:cubicBezTo>
                  <a:cubicBezTo>
                    <a:pt x="5394" y="9023"/>
                    <a:pt x="4708" y="13439"/>
                    <a:pt x="4204" y="16665"/>
                  </a:cubicBezTo>
                  <a:cubicBezTo>
                    <a:pt x="4094" y="17400"/>
                    <a:pt x="3983" y="18086"/>
                    <a:pt x="3932" y="18640"/>
                  </a:cubicBezTo>
                  <a:lnTo>
                    <a:pt x="3993" y="18650"/>
                  </a:lnTo>
                  <a:cubicBezTo>
                    <a:pt x="4043" y="18096"/>
                    <a:pt x="4154" y="17400"/>
                    <a:pt x="4265" y="16685"/>
                  </a:cubicBezTo>
                  <a:cubicBezTo>
                    <a:pt x="4769" y="13439"/>
                    <a:pt x="5454" y="8993"/>
                    <a:pt x="3156" y="7199"/>
                  </a:cubicBezTo>
                  <a:cubicBezTo>
                    <a:pt x="2934" y="7047"/>
                    <a:pt x="2692" y="6937"/>
                    <a:pt x="2430" y="6876"/>
                  </a:cubicBezTo>
                  <a:cubicBezTo>
                    <a:pt x="2138" y="6775"/>
                    <a:pt x="1835" y="6685"/>
                    <a:pt x="1573" y="6443"/>
                  </a:cubicBezTo>
                  <a:cubicBezTo>
                    <a:pt x="364" y="5314"/>
                    <a:pt x="233" y="2854"/>
                    <a:pt x="132" y="1070"/>
                  </a:cubicBezTo>
                  <a:cubicBezTo>
                    <a:pt x="112" y="676"/>
                    <a:pt x="91" y="313"/>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8" name="Google Shape;1318;p16"/>
            <p:cNvSpPr/>
            <p:nvPr/>
          </p:nvSpPr>
          <p:spPr>
            <a:xfrm>
              <a:off x="6392675" y="2539550"/>
              <a:ext cx="153275" cy="452400"/>
            </a:xfrm>
            <a:custGeom>
              <a:avLst/>
              <a:gdLst/>
              <a:ahLst/>
              <a:cxnLst/>
              <a:rect l="l" t="t" r="r" b="b"/>
              <a:pathLst>
                <a:path w="6131" h="18096" extrusionOk="0">
                  <a:moveTo>
                    <a:pt x="1" y="1"/>
                  </a:moveTo>
                  <a:cubicBezTo>
                    <a:pt x="31" y="283"/>
                    <a:pt x="51" y="605"/>
                    <a:pt x="71" y="958"/>
                  </a:cubicBezTo>
                  <a:cubicBezTo>
                    <a:pt x="182" y="2652"/>
                    <a:pt x="324" y="4981"/>
                    <a:pt x="1533" y="6039"/>
                  </a:cubicBezTo>
                  <a:cubicBezTo>
                    <a:pt x="1926" y="6382"/>
                    <a:pt x="2289" y="6452"/>
                    <a:pt x="2672" y="6533"/>
                  </a:cubicBezTo>
                  <a:cubicBezTo>
                    <a:pt x="2934" y="6573"/>
                    <a:pt x="3197" y="6644"/>
                    <a:pt x="3449" y="6765"/>
                  </a:cubicBezTo>
                  <a:cubicBezTo>
                    <a:pt x="6059" y="8035"/>
                    <a:pt x="5172" y="13277"/>
                    <a:pt x="4638" y="16402"/>
                  </a:cubicBezTo>
                  <a:cubicBezTo>
                    <a:pt x="4527" y="17088"/>
                    <a:pt x="4426" y="17662"/>
                    <a:pt x="4376" y="18096"/>
                  </a:cubicBezTo>
                  <a:lnTo>
                    <a:pt x="4436" y="18096"/>
                  </a:lnTo>
                  <a:cubicBezTo>
                    <a:pt x="4487" y="17662"/>
                    <a:pt x="4588" y="17077"/>
                    <a:pt x="4699" y="16422"/>
                  </a:cubicBezTo>
                  <a:cubicBezTo>
                    <a:pt x="5233" y="13267"/>
                    <a:pt x="6130" y="8005"/>
                    <a:pt x="3469" y="6704"/>
                  </a:cubicBezTo>
                  <a:cubicBezTo>
                    <a:pt x="3217" y="6593"/>
                    <a:pt x="2955" y="6513"/>
                    <a:pt x="2682" y="6472"/>
                  </a:cubicBezTo>
                  <a:cubicBezTo>
                    <a:pt x="2309" y="6392"/>
                    <a:pt x="1957" y="6321"/>
                    <a:pt x="1574" y="5999"/>
                  </a:cubicBezTo>
                  <a:cubicBezTo>
                    <a:pt x="384" y="4950"/>
                    <a:pt x="243" y="2642"/>
                    <a:pt x="132" y="958"/>
                  </a:cubicBezTo>
                  <a:cubicBezTo>
                    <a:pt x="112" y="605"/>
                    <a:pt x="92" y="283"/>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9" name="Google Shape;1319;p16"/>
            <p:cNvSpPr/>
            <p:nvPr/>
          </p:nvSpPr>
          <p:spPr>
            <a:xfrm>
              <a:off x="6334475" y="2550900"/>
              <a:ext cx="167100" cy="442050"/>
            </a:xfrm>
            <a:custGeom>
              <a:avLst/>
              <a:gdLst/>
              <a:ahLst/>
              <a:cxnLst/>
              <a:rect l="l" t="t" r="r" b="b"/>
              <a:pathLst>
                <a:path w="6684" h="17682" extrusionOk="0">
                  <a:moveTo>
                    <a:pt x="0" y="0"/>
                  </a:moveTo>
                  <a:cubicBezTo>
                    <a:pt x="30" y="262"/>
                    <a:pt x="51" y="565"/>
                    <a:pt x="71" y="877"/>
                  </a:cubicBezTo>
                  <a:cubicBezTo>
                    <a:pt x="192" y="2531"/>
                    <a:pt x="363" y="4789"/>
                    <a:pt x="1654" y="5777"/>
                  </a:cubicBezTo>
                  <a:cubicBezTo>
                    <a:pt x="2077" y="6099"/>
                    <a:pt x="2500" y="6139"/>
                    <a:pt x="2904" y="6180"/>
                  </a:cubicBezTo>
                  <a:cubicBezTo>
                    <a:pt x="3196" y="6190"/>
                    <a:pt x="3488" y="6250"/>
                    <a:pt x="3760" y="6351"/>
                  </a:cubicBezTo>
                  <a:cubicBezTo>
                    <a:pt x="6603" y="7460"/>
                    <a:pt x="5656" y="12833"/>
                    <a:pt x="5081" y="16029"/>
                  </a:cubicBezTo>
                  <a:cubicBezTo>
                    <a:pt x="4970" y="16684"/>
                    <a:pt x="4869" y="17248"/>
                    <a:pt x="4819" y="17672"/>
                  </a:cubicBezTo>
                  <a:lnTo>
                    <a:pt x="4879" y="17682"/>
                  </a:lnTo>
                  <a:cubicBezTo>
                    <a:pt x="4930" y="17259"/>
                    <a:pt x="5031" y="16694"/>
                    <a:pt x="5141" y="16049"/>
                  </a:cubicBezTo>
                  <a:cubicBezTo>
                    <a:pt x="5716" y="12823"/>
                    <a:pt x="6684" y="7430"/>
                    <a:pt x="3781" y="6291"/>
                  </a:cubicBezTo>
                  <a:cubicBezTo>
                    <a:pt x="3498" y="6190"/>
                    <a:pt x="3206" y="6139"/>
                    <a:pt x="2914" y="6119"/>
                  </a:cubicBezTo>
                  <a:cubicBezTo>
                    <a:pt x="2500" y="6079"/>
                    <a:pt x="2107" y="6039"/>
                    <a:pt x="1694" y="5736"/>
                  </a:cubicBezTo>
                  <a:cubicBezTo>
                    <a:pt x="424" y="4768"/>
                    <a:pt x="262" y="2520"/>
                    <a:pt x="131" y="877"/>
                  </a:cubicBezTo>
                  <a:cubicBezTo>
                    <a:pt x="111" y="555"/>
                    <a:pt x="91" y="262"/>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0" name="Google Shape;1320;p16"/>
            <p:cNvSpPr/>
            <p:nvPr/>
          </p:nvSpPr>
          <p:spPr>
            <a:xfrm>
              <a:off x="6276500" y="2559975"/>
              <a:ext cx="180725" cy="434250"/>
            </a:xfrm>
            <a:custGeom>
              <a:avLst/>
              <a:gdLst/>
              <a:ahLst/>
              <a:cxnLst/>
              <a:rect l="l" t="t" r="r" b="b"/>
              <a:pathLst>
                <a:path w="7229" h="17370" extrusionOk="0">
                  <a:moveTo>
                    <a:pt x="1" y="0"/>
                  </a:moveTo>
                  <a:cubicBezTo>
                    <a:pt x="31" y="252"/>
                    <a:pt x="51" y="524"/>
                    <a:pt x="81" y="807"/>
                  </a:cubicBezTo>
                  <a:cubicBezTo>
                    <a:pt x="212" y="2409"/>
                    <a:pt x="404" y="4607"/>
                    <a:pt x="1775" y="5534"/>
                  </a:cubicBezTo>
                  <a:cubicBezTo>
                    <a:pt x="2239" y="5837"/>
                    <a:pt x="2692" y="5857"/>
                    <a:pt x="3136" y="5867"/>
                  </a:cubicBezTo>
                  <a:cubicBezTo>
                    <a:pt x="3168" y="5866"/>
                    <a:pt x="3200" y="5866"/>
                    <a:pt x="3232" y="5866"/>
                  </a:cubicBezTo>
                  <a:cubicBezTo>
                    <a:pt x="3521" y="5866"/>
                    <a:pt x="3801" y="5906"/>
                    <a:pt x="4073" y="5988"/>
                  </a:cubicBezTo>
                  <a:cubicBezTo>
                    <a:pt x="7148" y="6996"/>
                    <a:pt x="6140" y="12470"/>
                    <a:pt x="5535" y="15746"/>
                  </a:cubicBezTo>
                  <a:cubicBezTo>
                    <a:pt x="5414" y="16381"/>
                    <a:pt x="5313" y="16936"/>
                    <a:pt x="5253" y="17359"/>
                  </a:cubicBezTo>
                  <a:lnTo>
                    <a:pt x="5323" y="17369"/>
                  </a:lnTo>
                  <a:cubicBezTo>
                    <a:pt x="5374" y="16946"/>
                    <a:pt x="5475" y="16391"/>
                    <a:pt x="5596" y="15756"/>
                  </a:cubicBezTo>
                  <a:cubicBezTo>
                    <a:pt x="6200" y="12460"/>
                    <a:pt x="7229" y="6956"/>
                    <a:pt x="4093" y="5928"/>
                  </a:cubicBezTo>
                  <a:cubicBezTo>
                    <a:pt x="3781" y="5837"/>
                    <a:pt x="3458" y="5797"/>
                    <a:pt x="3136" y="5797"/>
                  </a:cubicBezTo>
                  <a:cubicBezTo>
                    <a:pt x="2682" y="5787"/>
                    <a:pt x="2259" y="5776"/>
                    <a:pt x="1815" y="5484"/>
                  </a:cubicBezTo>
                  <a:cubicBezTo>
                    <a:pt x="464" y="4577"/>
                    <a:pt x="273" y="2399"/>
                    <a:pt x="142" y="807"/>
                  </a:cubicBezTo>
                  <a:cubicBezTo>
                    <a:pt x="112" y="514"/>
                    <a:pt x="91" y="242"/>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1" name="Google Shape;1321;p16"/>
            <p:cNvSpPr/>
            <p:nvPr/>
          </p:nvSpPr>
          <p:spPr>
            <a:xfrm>
              <a:off x="6219050" y="2566525"/>
              <a:ext cx="193825" cy="429450"/>
            </a:xfrm>
            <a:custGeom>
              <a:avLst/>
              <a:gdLst/>
              <a:ahLst/>
              <a:cxnLst/>
              <a:rect l="l" t="t" r="r" b="b"/>
              <a:pathLst>
                <a:path w="7753" h="17178" extrusionOk="0">
                  <a:moveTo>
                    <a:pt x="61" y="0"/>
                  </a:moveTo>
                  <a:lnTo>
                    <a:pt x="0" y="10"/>
                  </a:lnTo>
                  <a:cubicBezTo>
                    <a:pt x="20" y="252"/>
                    <a:pt x="51" y="504"/>
                    <a:pt x="71" y="766"/>
                  </a:cubicBezTo>
                  <a:cubicBezTo>
                    <a:pt x="232" y="2410"/>
                    <a:pt x="434" y="4456"/>
                    <a:pt x="1895" y="5333"/>
                  </a:cubicBezTo>
                  <a:cubicBezTo>
                    <a:pt x="2291" y="5572"/>
                    <a:pt x="2693" y="5609"/>
                    <a:pt x="3091" y="5609"/>
                  </a:cubicBezTo>
                  <a:cubicBezTo>
                    <a:pt x="3180" y="5609"/>
                    <a:pt x="3269" y="5607"/>
                    <a:pt x="3357" y="5605"/>
                  </a:cubicBezTo>
                  <a:cubicBezTo>
                    <a:pt x="3426" y="5601"/>
                    <a:pt x="3494" y="5599"/>
                    <a:pt x="3563" y="5599"/>
                  </a:cubicBezTo>
                  <a:cubicBezTo>
                    <a:pt x="3837" y="5599"/>
                    <a:pt x="4111" y="5631"/>
                    <a:pt x="4385" y="5696"/>
                  </a:cubicBezTo>
                  <a:cubicBezTo>
                    <a:pt x="7682" y="6623"/>
                    <a:pt x="6613" y="12208"/>
                    <a:pt x="5968" y="15545"/>
                  </a:cubicBezTo>
                  <a:cubicBezTo>
                    <a:pt x="5847" y="16190"/>
                    <a:pt x="5736" y="16744"/>
                    <a:pt x="5686" y="17168"/>
                  </a:cubicBezTo>
                  <a:lnTo>
                    <a:pt x="5746" y="17178"/>
                  </a:lnTo>
                  <a:cubicBezTo>
                    <a:pt x="5807" y="16755"/>
                    <a:pt x="5908" y="16200"/>
                    <a:pt x="6039" y="15555"/>
                  </a:cubicBezTo>
                  <a:cubicBezTo>
                    <a:pt x="6674" y="12198"/>
                    <a:pt x="7752" y="6583"/>
                    <a:pt x="4395" y="5625"/>
                  </a:cubicBezTo>
                  <a:cubicBezTo>
                    <a:pt x="4134" y="5564"/>
                    <a:pt x="3872" y="5537"/>
                    <a:pt x="3605" y="5537"/>
                  </a:cubicBezTo>
                  <a:cubicBezTo>
                    <a:pt x="3523" y="5537"/>
                    <a:pt x="3440" y="5540"/>
                    <a:pt x="3357" y="5545"/>
                  </a:cubicBezTo>
                  <a:cubicBezTo>
                    <a:pt x="3265" y="5547"/>
                    <a:pt x="3175" y="5548"/>
                    <a:pt x="3085" y="5548"/>
                  </a:cubicBezTo>
                  <a:cubicBezTo>
                    <a:pt x="2691" y="5548"/>
                    <a:pt x="2312" y="5512"/>
                    <a:pt x="1926" y="5283"/>
                  </a:cubicBezTo>
                  <a:cubicBezTo>
                    <a:pt x="494" y="4416"/>
                    <a:pt x="293" y="2389"/>
                    <a:pt x="141" y="756"/>
                  </a:cubicBezTo>
                  <a:cubicBezTo>
                    <a:pt x="111" y="484"/>
                    <a:pt x="91" y="232"/>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2" name="Google Shape;1322;p16"/>
            <p:cNvSpPr/>
            <p:nvPr/>
          </p:nvSpPr>
          <p:spPr>
            <a:xfrm>
              <a:off x="6161575" y="2571050"/>
              <a:ext cx="207200" cy="426950"/>
            </a:xfrm>
            <a:custGeom>
              <a:avLst/>
              <a:gdLst/>
              <a:ahLst/>
              <a:cxnLst/>
              <a:rect l="l" t="t" r="r" b="b"/>
              <a:pathLst>
                <a:path w="8288" h="17078" extrusionOk="0">
                  <a:moveTo>
                    <a:pt x="61" y="1"/>
                  </a:moveTo>
                  <a:lnTo>
                    <a:pt x="1" y="11"/>
                  </a:lnTo>
                  <a:cubicBezTo>
                    <a:pt x="31" y="233"/>
                    <a:pt x="51" y="464"/>
                    <a:pt x="81" y="706"/>
                  </a:cubicBezTo>
                  <a:cubicBezTo>
                    <a:pt x="243" y="2309"/>
                    <a:pt x="475" y="4305"/>
                    <a:pt x="2007" y="5152"/>
                  </a:cubicBezTo>
                  <a:cubicBezTo>
                    <a:pt x="2383" y="5354"/>
                    <a:pt x="2764" y="5396"/>
                    <a:pt x="3139" y="5396"/>
                  </a:cubicBezTo>
                  <a:cubicBezTo>
                    <a:pt x="3287" y="5396"/>
                    <a:pt x="3434" y="5390"/>
                    <a:pt x="3580" y="5384"/>
                  </a:cubicBezTo>
                  <a:cubicBezTo>
                    <a:pt x="3708" y="5370"/>
                    <a:pt x="3835" y="5363"/>
                    <a:pt x="3963" y="5363"/>
                  </a:cubicBezTo>
                  <a:cubicBezTo>
                    <a:pt x="4207" y="5363"/>
                    <a:pt x="4450" y="5388"/>
                    <a:pt x="4688" y="5434"/>
                  </a:cubicBezTo>
                  <a:cubicBezTo>
                    <a:pt x="8217" y="6331"/>
                    <a:pt x="7088" y="12037"/>
                    <a:pt x="6412" y="15434"/>
                  </a:cubicBezTo>
                  <a:cubicBezTo>
                    <a:pt x="6291" y="16080"/>
                    <a:pt x="6180" y="16634"/>
                    <a:pt x="6120" y="17067"/>
                  </a:cubicBezTo>
                  <a:lnTo>
                    <a:pt x="6180" y="17078"/>
                  </a:lnTo>
                  <a:cubicBezTo>
                    <a:pt x="6241" y="16644"/>
                    <a:pt x="6352" y="16090"/>
                    <a:pt x="6473" y="15444"/>
                  </a:cubicBezTo>
                  <a:cubicBezTo>
                    <a:pt x="7158" y="12027"/>
                    <a:pt x="8287" y="6291"/>
                    <a:pt x="4709" y="5374"/>
                  </a:cubicBezTo>
                  <a:cubicBezTo>
                    <a:pt x="4447" y="5324"/>
                    <a:pt x="4181" y="5300"/>
                    <a:pt x="3917" y="5300"/>
                  </a:cubicBezTo>
                  <a:cubicBezTo>
                    <a:pt x="3804" y="5300"/>
                    <a:pt x="3691" y="5304"/>
                    <a:pt x="3580" y="5313"/>
                  </a:cubicBezTo>
                  <a:cubicBezTo>
                    <a:pt x="3420" y="5323"/>
                    <a:pt x="3259" y="5332"/>
                    <a:pt x="3098" y="5332"/>
                  </a:cubicBezTo>
                  <a:cubicBezTo>
                    <a:pt x="2741" y="5332"/>
                    <a:pt x="2384" y="5286"/>
                    <a:pt x="2037" y="5091"/>
                  </a:cubicBezTo>
                  <a:cubicBezTo>
                    <a:pt x="525" y="4265"/>
                    <a:pt x="313" y="2289"/>
                    <a:pt x="142" y="706"/>
                  </a:cubicBezTo>
                  <a:cubicBezTo>
                    <a:pt x="112" y="454"/>
                    <a:pt x="92" y="222"/>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3" name="Google Shape;1323;p16"/>
            <p:cNvSpPr/>
            <p:nvPr/>
          </p:nvSpPr>
          <p:spPr>
            <a:xfrm>
              <a:off x="6104375" y="2573325"/>
              <a:ext cx="208200" cy="427200"/>
            </a:xfrm>
            <a:custGeom>
              <a:avLst/>
              <a:gdLst/>
              <a:ahLst/>
              <a:cxnLst/>
              <a:rect l="l" t="t" r="r" b="b"/>
              <a:pathLst>
                <a:path w="8328" h="17088" extrusionOk="0">
                  <a:moveTo>
                    <a:pt x="71" y="0"/>
                  </a:moveTo>
                  <a:lnTo>
                    <a:pt x="0" y="10"/>
                  </a:lnTo>
                  <a:cubicBezTo>
                    <a:pt x="31" y="182"/>
                    <a:pt x="51" y="353"/>
                    <a:pt x="71" y="525"/>
                  </a:cubicBezTo>
                  <a:cubicBezTo>
                    <a:pt x="283" y="2279"/>
                    <a:pt x="535" y="4275"/>
                    <a:pt x="2299" y="5041"/>
                  </a:cubicBezTo>
                  <a:cubicBezTo>
                    <a:pt x="2655" y="5192"/>
                    <a:pt x="3026" y="5231"/>
                    <a:pt x="3397" y="5231"/>
                  </a:cubicBezTo>
                  <a:cubicBezTo>
                    <a:pt x="3572" y="5231"/>
                    <a:pt x="3748" y="5222"/>
                    <a:pt x="3922" y="5212"/>
                  </a:cubicBezTo>
                  <a:cubicBezTo>
                    <a:pt x="4040" y="5205"/>
                    <a:pt x="4158" y="5202"/>
                    <a:pt x="4278" y="5202"/>
                  </a:cubicBezTo>
                  <a:cubicBezTo>
                    <a:pt x="4517" y="5202"/>
                    <a:pt x="4759" y="5216"/>
                    <a:pt x="5001" y="5242"/>
                  </a:cubicBezTo>
                  <a:cubicBezTo>
                    <a:pt x="5736" y="5343"/>
                    <a:pt x="6392" y="5757"/>
                    <a:pt x="6815" y="6371"/>
                  </a:cubicBezTo>
                  <a:cubicBezTo>
                    <a:pt x="8257" y="8468"/>
                    <a:pt x="7359" y="12924"/>
                    <a:pt x="6815" y="15595"/>
                  </a:cubicBezTo>
                  <a:cubicBezTo>
                    <a:pt x="6704" y="16180"/>
                    <a:pt x="6603" y="16684"/>
                    <a:pt x="6543" y="17077"/>
                  </a:cubicBezTo>
                  <a:lnTo>
                    <a:pt x="6603" y="17087"/>
                  </a:lnTo>
                  <a:cubicBezTo>
                    <a:pt x="6664" y="16694"/>
                    <a:pt x="6765" y="16190"/>
                    <a:pt x="6886" y="15605"/>
                  </a:cubicBezTo>
                  <a:cubicBezTo>
                    <a:pt x="7420" y="12924"/>
                    <a:pt x="8327" y="8448"/>
                    <a:pt x="6866" y="6331"/>
                  </a:cubicBezTo>
                  <a:cubicBezTo>
                    <a:pt x="6432" y="5706"/>
                    <a:pt x="5757" y="5293"/>
                    <a:pt x="5011" y="5182"/>
                  </a:cubicBezTo>
                  <a:cubicBezTo>
                    <a:pt x="4784" y="5150"/>
                    <a:pt x="4553" y="5135"/>
                    <a:pt x="4323" y="5135"/>
                  </a:cubicBezTo>
                  <a:cubicBezTo>
                    <a:pt x="4185" y="5135"/>
                    <a:pt x="4048" y="5140"/>
                    <a:pt x="3912" y="5152"/>
                  </a:cubicBezTo>
                  <a:cubicBezTo>
                    <a:pt x="3745" y="5158"/>
                    <a:pt x="3575" y="5166"/>
                    <a:pt x="3404" y="5166"/>
                  </a:cubicBezTo>
                  <a:cubicBezTo>
                    <a:pt x="3040" y="5166"/>
                    <a:pt x="2673" y="5131"/>
                    <a:pt x="2329" y="4980"/>
                  </a:cubicBezTo>
                  <a:cubicBezTo>
                    <a:pt x="585" y="4234"/>
                    <a:pt x="343" y="2259"/>
                    <a:pt x="132" y="515"/>
                  </a:cubicBezTo>
                  <a:cubicBezTo>
                    <a:pt x="111" y="343"/>
                    <a:pt x="91" y="172"/>
                    <a:pt x="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4" name="Google Shape;1324;p16"/>
            <p:cNvSpPr/>
            <p:nvPr/>
          </p:nvSpPr>
          <p:spPr>
            <a:xfrm>
              <a:off x="6047425" y="2573575"/>
              <a:ext cx="220275" cy="429725"/>
            </a:xfrm>
            <a:custGeom>
              <a:avLst/>
              <a:gdLst/>
              <a:ahLst/>
              <a:cxnLst/>
              <a:rect l="l" t="t" r="r" b="b"/>
              <a:pathLst>
                <a:path w="8811" h="17189" extrusionOk="0">
                  <a:moveTo>
                    <a:pt x="71" y="0"/>
                  </a:moveTo>
                  <a:lnTo>
                    <a:pt x="0" y="11"/>
                  </a:lnTo>
                  <a:cubicBezTo>
                    <a:pt x="20" y="152"/>
                    <a:pt x="41" y="293"/>
                    <a:pt x="61" y="444"/>
                  </a:cubicBezTo>
                  <a:cubicBezTo>
                    <a:pt x="293" y="2198"/>
                    <a:pt x="565" y="4204"/>
                    <a:pt x="2430" y="4900"/>
                  </a:cubicBezTo>
                  <a:cubicBezTo>
                    <a:pt x="2821" y="5049"/>
                    <a:pt x="3227" y="5083"/>
                    <a:pt x="3634" y="5083"/>
                  </a:cubicBezTo>
                  <a:cubicBezTo>
                    <a:pt x="3804" y="5083"/>
                    <a:pt x="3974" y="5077"/>
                    <a:pt x="4143" y="5071"/>
                  </a:cubicBezTo>
                  <a:cubicBezTo>
                    <a:pt x="4295" y="5059"/>
                    <a:pt x="4446" y="5054"/>
                    <a:pt x="4597" y="5054"/>
                  </a:cubicBezTo>
                  <a:cubicBezTo>
                    <a:pt x="4830" y="5054"/>
                    <a:pt x="5065" y="5067"/>
                    <a:pt x="5303" y="5091"/>
                  </a:cubicBezTo>
                  <a:cubicBezTo>
                    <a:pt x="6079" y="5182"/>
                    <a:pt x="6785" y="5605"/>
                    <a:pt x="7238" y="6251"/>
                  </a:cubicBezTo>
                  <a:cubicBezTo>
                    <a:pt x="8750" y="8398"/>
                    <a:pt x="7803" y="12974"/>
                    <a:pt x="7238" y="15716"/>
                  </a:cubicBezTo>
                  <a:cubicBezTo>
                    <a:pt x="7117" y="16301"/>
                    <a:pt x="7016" y="16795"/>
                    <a:pt x="6956" y="17178"/>
                  </a:cubicBezTo>
                  <a:lnTo>
                    <a:pt x="7016" y="17188"/>
                  </a:lnTo>
                  <a:cubicBezTo>
                    <a:pt x="7077" y="16805"/>
                    <a:pt x="7178" y="16301"/>
                    <a:pt x="7299" y="15727"/>
                  </a:cubicBezTo>
                  <a:cubicBezTo>
                    <a:pt x="7863" y="12974"/>
                    <a:pt x="8811" y="8388"/>
                    <a:pt x="7289" y="6210"/>
                  </a:cubicBezTo>
                  <a:cubicBezTo>
                    <a:pt x="6825" y="5555"/>
                    <a:pt x="6109" y="5122"/>
                    <a:pt x="5303" y="5031"/>
                  </a:cubicBezTo>
                  <a:cubicBezTo>
                    <a:pt x="5068" y="5000"/>
                    <a:pt x="4830" y="4988"/>
                    <a:pt x="4592" y="4988"/>
                  </a:cubicBezTo>
                  <a:cubicBezTo>
                    <a:pt x="4442" y="4988"/>
                    <a:pt x="4292" y="4993"/>
                    <a:pt x="4143" y="5001"/>
                  </a:cubicBezTo>
                  <a:cubicBezTo>
                    <a:pt x="3960" y="5007"/>
                    <a:pt x="3774" y="5015"/>
                    <a:pt x="3588" y="5015"/>
                  </a:cubicBezTo>
                  <a:cubicBezTo>
                    <a:pt x="3202" y="5015"/>
                    <a:pt x="2817" y="4982"/>
                    <a:pt x="2450" y="4839"/>
                  </a:cubicBezTo>
                  <a:cubicBezTo>
                    <a:pt x="615" y="4154"/>
                    <a:pt x="353" y="2178"/>
                    <a:pt x="121" y="434"/>
                  </a:cubicBezTo>
                  <a:cubicBezTo>
                    <a:pt x="101" y="283"/>
                    <a:pt x="91" y="142"/>
                    <a:pt x="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5" name="Google Shape;1325;p16"/>
            <p:cNvSpPr/>
            <p:nvPr/>
          </p:nvSpPr>
          <p:spPr>
            <a:xfrm>
              <a:off x="5990975" y="2571800"/>
              <a:ext cx="232625" cy="434775"/>
            </a:xfrm>
            <a:custGeom>
              <a:avLst/>
              <a:gdLst/>
              <a:ahLst/>
              <a:cxnLst/>
              <a:rect l="l" t="t" r="r" b="b"/>
              <a:pathLst>
                <a:path w="9305" h="17391" extrusionOk="0">
                  <a:moveTo>
                    <a:pt x="61" y="1"/>
                  </a:moveTo>
                  <a:lnTo>
                    <a:pt x="0" y="11"/>
                  </a:lnTo>
                  <a:lnTo>
                    <a:pt x="40" y="283"/>
                  </a:lnTo>
                  <a:cubicBezTo>
                    <a:pt x="292" y="2148"/>
                    <a:pt x="595" y="4265"/>
                    <a:pt x="2712" y="4860"/>
                  </a:cubicBezTo>
                  <a:cubicBezTo>
                    <a:pt x="3046" y="4954"/>
                    <a:pt x="3392" y="4982"/>
                    <a:pt x="3734" y="4982"/>
                  </a:cubicBezTo>
                  <a:cubicBezTo>
                    <a:pt x="3940" y="4982"/>
                    <a:pt x="4145" y="4972"/>
                    <a:pt x="4345" y="4961"/>
                  </a:cubicBezTo>
                  <a:cubicBezTo>
                    <a:pt x="4522" y="4944"/>
                    <a:pt x="4697" y="4936"/>
                    <a:pt x="4871" y="4936"/>
                  </a:cubicBezTo>
                  <a:cubicBezTo>
                    <a:pt x="5113" y="4936"/>
                    <a:pt x="5354" y="4951"/>
                    <a:pt x="5595" y="4981"/>
                  </a:cubicBezTo>
                  <a:cubicBezTo>
                    <a:pt x="6512" y="5112"/>
                    <a:pt x="7218" y="5535"/>
                    <a:pt x="7702" y="6231"/>
                  </a:cubicBezTo>
                  <a:cubicBezTo>
                    <a:pt x="9244" y="8439"/>
                    <a:pt x="8297" y="12894"/>
                    <a:pt x="7662" y="15848"/>
                  </a:cubicBezTo>
                  <a:cubicBezTo>
                    <a:pt x="7530" y="16443"/>
                    <a:pt x="7420" y="16967"/>
                    <a:pt x="7349" y="17380"/>
                  </a:cubicBezTo>
                  <a:lnTo>
                    <a:pt x="7420" y="17390"/>
                  </a:lnTo>
                  <a:cubicBezTo>
                    <a:pt x="7480" y="16977"/>
                    <a:pt x="7591" y="16463"/>
                    <a:pt x="7712" y="15858"/>
                  </a:cubicBezTo>
                  <a:cubicBezTo>
                    <a:pt x="8347" y="12894"/>
                    <a:pt x="9305" y="8428"/>
                    <a:pt x="7752" y="6191"/>
                  </a:cubicBezTo>
                  <a:cubicBezTo>
                    <a:pt x="7258" y="5485"/>
                    <a:pt x="6532" y="5051"/>
                    <a:pt x="5595" y="4910"/>
                  </a:cubicBezTo>
                  <a:cubicBezTo>
                    <a:pt x="5363" y="4888"/>
                    <a:pt x="5128" y="4875"/>
                    <a:pt x="4891" y="4875"/>
                  </a:cubicBezTo>
                  <a:cubicBezTo>
                    <a:pt x="4706" y="4875"/>
                    <a:pt x="4521" y="4883"/>
                    <a:pt x="4335" y="4900"/>
                  </a:cubicBezTo>
                  <a:cubicBezTo>
                    <a:pt x="4135" y="4912"/>
                    <a:pt x="3931" y="4921"/>
                    <a:pt x="3728" y="4921"/>
                  </a:cubicBezTo>
                  <a:cubicBezTo>
                    <a:pt x="3389" y="4921"/>
                    <a:pt x="3050" y="4894"/>
                    <a:pt x="2722" y="4799"/>
                  </a:cubicBezTo>
                  <a:cubicBezTo>
                    <a:pt x="645" y="4215"/>
                    <a:pt x="353" y="2118"/>
                    <a:pt x="101" y="273"/>
                  </a:cubicBezTo>
                  <a:lnTo>
                    <a:pt x="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6" name="Google Shape;1326;p16"/>
            <p:cNvSpPr/>
            <p:nvPr/>
          </p:nvSpPr>
          <p:spPr>
            <a:xfrm>
              <a:off x="5934525" y="2568025"/>
              <a:ext cx="243975" cy="442325"/>
            </a:xfrm>
            <a:custGeom>
              <a:avLst/>
              <a:gdLst/>
              <a:ahLst/>
              <a:cxnLst/>
              <a:rect l="l" t="t" r="r" b="b"/>
              <a:pathLst>
                <a:path w="9759" h="17693" extrusionOk="0">
                  <a:moveTo>
                    <a:pt x="61" y="1"/>
                  </a:moveTo>
                  <a:lnTo>
                    <a:pt x="0" y="11"/>
                  </a:lnTo>
                  <a:lnTo>
                    <a:pt x="20" y="162"/>
                  </a:lnTo>
                  <a:cubicBezTo>
                    <a:pt x="313" y="2138"/>
                    <a:pt x="605" y="4184"/>
                    <a:pt x="2833" y="4779"/>
                  </a:cubicBezTo>
                  <a:cubicBezTo>
                    <a:pt x="3197" y="4878"/>
                    <a:pt x="3570" y="4904"/>
                    <a:pt x="3943" y="4904"/>
                  </a:cubicBezTo>
                  <a:cubicBezTo>
                    <a:pt x="4138" y="4904"/>
                    <a:pt x="4333" y="4897"/>
                    <a:pt x="4526" y="4890"/>
                  </a:cubicBezTo>
                  <a:cubicBezTo>
                    <a:pt x="4708" y="4874"/>
                    <a:pt x="4889" y="4866"/>
                    <a:pt x="5070" y="4866"/>
                  </a:cubicBezTo>
                  <a:cubicBezTo>
                    <a:pt x="5341" y="4866"/>
                    <a:pt x="5611" y="4884"/>
                    <a:pt x="5877" y="4920"/>
                  </a:cubicBezTo>
                  <a:cubicBezTo>
                    <a:pt x="6855" y="5081"/>
                    <a:pt x="7611" y="5535"/>
                    <a:pt x="8115" y="6281"/>
                  </a:cubicBezTo>
                  <a:cubicBezTo>
                    <a:pt x="9698" y="8579"/>
                    <a:pt x="8710" y="13116"/>
                    <a:pt x="8055" y="16120"/>
                  </a:cubicBezTo>
                  <a:cubicBezTo>
                    <a:pt x="7924" y="16725"/>
                    <a:pt x="7813" y="17249"/>
                    <a:pt x="7732" y="17682"/>
                  </a:cubicBezTo>
                  <a:lnTo>
                    <a:pt x="7803" y="17693"/>
                  </a:lnTo>
                  <a:cubicBezTo>
                    <a:pt x="7873" y="17259"/>
                    <a:pt x="7984" y="16745"/>
                    <a:pt x="8115" y="16130"/>
                  </a:cubicBezTo>
                  <a:cubicBezTo>
                    <a:pt x="8770" y="13116"/>
                    <a:pt x="9758" y="8569"/>
                    <a:pt x="8176" y="6241"/>
                  </a:cubicBezTo>
                  <a:cubicBezTo>
                    <a:pt x="7651" y="5485"/>
                    <a:pt x="6885" y="5021"/>
                    <a:pt x="5887" y="4860"/>
                  </a:cubicBezTo>
                  <a:cubicBezTo>
                    <a:pt x="5596" y="4821"/>
                    <a:pt x="5306" y="4803"/>
                    <a:pt x="5015" y="4803"/>
                  </a:cubicBezTo>
                  <a:cubicBezTo>
                    <a:pt x="4852" y="4803"/>
                    <a:pt x="4689" y="4808"/>
                    <a:pt x="4526" y="4819"/>
                  </a:cubicBezTo>
                  <a:cubicBezTo>
                    <a:pt x="4318" y="4831"/>
                    <a:pt x="4106" y="4841"/>
                    <a:pt x="3894" y="4841"/>
                  </a:cubicBezTo>
                  <a:cubicBezTo>
                    <a:pt x="3540" y="4841"/>
                    <a:pt x="3187" y="4813"/>
                    <a:pt x="2853" y="4719"/>
                  </a:cubicBezTo>
                  <a:cubicBezTo>
                    <a:pt x="665" y="4134"/>
                    <a:pt x="363" y="2108"/>
                    <a:pt x="81" y="152"/>
                  </a:cubicBezTo>
                  <a:lnTo>
                    <a:pt x="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7" name="Google Shape;1327;p16"/>
            <p:cNvSpPr/>
            <p:nvPr/>
          </p:nvSpPr>
          <p:spPr>
            <a:xfrm>
              <a:off x="5878050" y="2562750"/>
              <a:ext cx="255825" cy="451625"/>
            </a:xfrm>
            <a:custGeom>
              <a:avLst/>
              <a:gdLst/>
              <a:ahLst/>
              <a:cxnLst/>
              <a:rect l="l" t="t" r="r" b="b"/>
              <a:pathLst>
                <a:path w="10233" h="18065" extrusionOk="0">
                  <a:moveTo>
                    <a:pt x="72" y="0"/>
                  </a:moveTo>
                  <a:lnTo>
                    <a:pt x="1" y="10"/>
                  </a:lnTo>
                  <a:cubicBezTo>
                    <a:pt x="324" y="2127"/>
                    <a:pt x="626" y="4123"/>
                    <a:pt x="2955" y="4728"/>
                  </a:cubicBezTo>
                  <a:cubicBezTo>
                    <a:pt x="3393" y="4841"/>
                    <a:pt x="3854" y="4864"/>
                    <a:pt x="4308" y="4864"/>
                  </a:cubicBezTo>
                  <a:cubicBezTo>
                    <a:pt x="4460" y="4864"/>
                    <a:pt x="4610" y="4861"/>
                    <a:pt x="4759" y="4859"/>
                  </a:cubicBezTo>
                  <a:cubicBezTo>
                    <a:pt x="4903" y="4850"/>
                    <a:pt x="5047" y="4845"/>
                    <a:pt x="5192" y="4845"/>
                  </a:cubicBezTo>
                  <a:cubicBezTo>
                    <a:pt x="5516" y="4845"/>
                    <a:pt x="5843" y="4868"/>
                    <a:pt x="6170" y="4909"/>
                  </a:cubicBezTo>
                  <a:cubicBezTo>
                    <a:pt x="7199" y="5061"/>
                    <a:pt x="7995" y="5544"/>
                    <a:pt x="8529" y="6321"/>
                  </a:cubicBezTo>
                  <a:cubicBezTo>
                    <a:pt x="10172" y="8710"/>
                    <a:pt x="9134" y="13418"/>
                    <a:pt x="8449" y="16522"/>
                  </a:cubicBezTo>
                  <a:cubicBezTo>
                    <a:pt x="8308" y="17117"/>
                    <a:pt x="8197" y="17631"/>
                    <a:pt x="8126" y="18055"/>
                  </a:cubicBezTo>
                  <a:lnTo>
                    <a:pt x="8187" y="18065"/>
                  </a:lnTo>
                  <a:cubicBezTo>
                    <a:pt x="8257" y="17651"/>
                    <a:pt x="8378" y="17137"/>
                    <a:pt x="8499" y="16543"/>
                  </a:cubicBezTo>
                  <a:cubicBezTo>
                    <a:pt x="9195" y="13418"/>
                    <a:pt x="10233" y="8700"/>
                    <a:pt x="8580" y="6280"/>
                  </a:cubicBezTo>
                  <a:cubicBezTo>
                    <a:pt x="8035" y="5484"/>
                    <a:pt x="7229" y="5000"/>
                    <a:pt x="6180" y="4839"/>
                  </a:cubicBezTo>
                  <a:cubicBezTo>
                    <a:pt x="5850" y="4797"/>
                    <a:pt x="5520" y="4779"/>
                    <a:pt x="5186" y="4779"/>
                  </a:cubicBezTo>
                  <a:cubicBezTo>
                    <a:pt x="5041" y="4779"/>
                    <a:pt x="4896" y="4782"/>
                    <a:pt x="4749" y="4788"/>
                  </a:cubicBezTo>
                  <a:cubicBezTo>
                    <a:pt x="4575" y="4791"/>
                    <a:pt x="4398" y="4795"/>
                    <a:pt x="4221" y="4795"/>
                  </a:cubicBezTo>
                  <a:cubicBezTo>
                    <a:pt x="3802" y="4795"/>
                    <a:pt x="3378" y="4774"/>
                    <a:pt x="2975" y="4667"/>
                  </a:cubicBezTo>
                  <a:cubicBezTo>
                    <a:pt x="676" y="4063"/>
                    <a:pt x="384" y="2087"/>
                    <a:pt x="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8" name="Google Shape;1328;p16"/>
            <p:cNvSpPr/>
            <p:nvPr/>
          </p:nvSpPr>
          <p:spPr>
            <a:xfrm>
              <a:off x="5821850" y="2555675"/>
              <a:ext cx="266425" cy="463500"/>
            </a:xfrm>
            <a:custGeom>
              <a:avLst/>
              <a:gdLst/>
              <a:ahLst/>
              <a:cxnLst/>
              <a:rect l="l" t="t" r="r" b="b"/>
              <a:pathLst>
                <a:path w="10657" h="18540" extrusionOk="0">
                  <a:moveTo>
                    <a:pt x="71" y="1"/>
                  </a:moveTo>
                  <a:lnTo>
                    <a:pt x="1" y="11"/>
                  </a:lnTo>
                  <a:cubicBezTo>
                    <a:pt x="616" y="4104"/>
                    <a:pt x="2027" y="4305"/>
                    <a:pt x="4850" y="4698"/>
                  </a:cubicBezTo>
                  <a:cubicBezTo>
                    <a:pt x="5324" y="4769"/>
                    <a:pt x="5868" y="4840"/>
                    <a:pt x="6443" y="4940"/>
                  </a:cubicBezTo>
                  <a:cubicBezTo>
                    <a:pt x="7511" y="5132"/>
                    <a:pt x="8348" y="5656"/>
                    <a:pt x="8902" y="6493"/>
                  </a:cubicBezTo>
                  <a:cubicBezTo>
                    <a:pt x="10596" y="9033"/>
                    <a:pt x="9467" y="14063"/>
                    <a:pt x="8801" y="17078"/>
                  </a:cubicBezTo>
                  <a:cubicBezTo>
                    <a:pt x="8670" y="17632"/>
                    <a:pt x="8560" y="18116"/>
                    <a:pt x="8489" y="18519"/>
                  </a:cubicBezTo>
                  <a:lnTo>
                    <a:pt x="8549" y="18539"/>
                  </a:lnTo>
                  <a:cubicBezTo>
                    <a:pt x="8630" y="18126"/>
                    <a:pt x="8731" y="17642"/>
                    <a:pt x="8852" y="17088"/>
                  </a:cubicBezTo>
                  <a:cubicBezTo>
                    <a:pt x="9527" y="14074"/>
                    <a:pt x="10656" y="9023"/>
                    <a:pt x="8943" y="6452"/>
                  </a:cubicBezTo>
                  <a:cubicBezTo>
                    <a:pt x="8378" y="5606"/>
                    <a:pt x="7541" y="5071"/>
                    <a:pt x="6443" y="4880"/>
                  </a:cubicBezTo>
                  <a:cubicBezTo>
                    <a:pt x="5868" y="4779"/>
                    <a:pt x="5334" y="4698"/>
                    <a:pt x="4860" y="4638"/>
                  </a:cubicBezTo>
                  <a:cubicBezTo>
                    <a:pt x="2067" y="4245"/>
                    <a:pt x="666" y="4043"/>
                    <a:pt x="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9" name="Google Shape;1329;p16"/>
            <p:cNvSpPr/>
            <p:nvPr/>
          </p:nvSpPr>
          <p:spPr>
            <a:xfrm>
              <a:off x="5765900" y="2546850"/>
              <a:ext cx="277250" cy="477100"/>
            </a:xfrm>
            <a:custGeom>
              <a:avLst/>
              <a:gdLst/>
              <a:ahLst/>
              <a:cxnLst/>
              <a:rect l="l" t="t" r="r" b="b"/>
              <a:pathLst>
                <a:path w="11090" h="19084" extrusionOk="0">
                  <a:moveTo>
                    <a:pt x="61" y="1"/>
                  </a:moveTo>
                  <a:lnTo>
                    <a:pt x="1" y="11"/>
                  </a:lnTo>
                  <a:cubicBezTo>
                    <a:pt x="616" y="4074"/>
                    <a:pt x="2128" y="4295"/>
                    <a:pt x="4870" y="4709"/>
                  </a:cubicBezTo>
                  <a:cubicBezTo>
                    <a:pt x="5414" y="4789"/>
                    <a:pt x="6039" y="4880"/>
                    <a:pt x="6705" y="5021"/>
                  </a:cubicBezTo>
                  <a:cubicBezTo>
                    <a:pt x="7844" y="5243"/>
                    <a:pt x="8711" y="5818"/>
                    <a:pt x="9295" y="6715"/>
                  </a:cubicBezTo>
                  <a:cubicBezTo>
                    <a:pt x="11019" y="9386"/>
                    <a:pt x="9900" y="14326"/>
                    <a:pt x="9154" y="17602"/>
                  </a:cubicBezTo>
                  <a:cubicBezTo>
                    <a:pt x="9023" y="18167"/>
                    <a:pt x="8912" y="18650"/>
                    <a:pt x="8832" y="19074"/>
                  </a:cubicBezTo>
                  <a:lnTo>
                    <a:pt x="8892" y="19084"/>
                  </a:lnTo>
                  <a:cubicBezTo>
                    <a:pt x="8983" y="18671"/>
                    <a:pt x="9084" y="18177"/>
                    <a:pt x="9215" y="17622"/>
                  </a:cubicBezTo>
                  <a:cubicBezTo>
                    <a:pt x="9961" y="14336"/>
                    <a:pt x="11090" y="9376"/>
                    <a:pt x="9346" y="6674"/>
                  </a:cubicBezTo>
                  <a:cubicBezTo>
                    <a:pt x="8751" y="5767"/>
                    <a:pt x="7874" y="5193"/>
                    <a:pt x="6715" y="4951"/>
                  </a:cubicBezTo>
                  <a:cubicBezTo>
                    <a:pt x="6049" y="4820"/>
                    <a:pt x="5424" y="4729"/>
                    <a:pt x="4880" y="4648"/>
                  </a:cubicBezTo>
                  <a:cubicBezTo>
                    <a:pt x="2168" y="4235"/>
                    <a:pt x="666" y="4013"/>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0" name="Google Shape;1330;p16"/>
            <p:cNvSpPr/>
            <p:nvPr/>
          </p:nvSpPr>
          <p:spPr>
            <a:xfrm>
              <a:off x="5709975" y="2536775"/>
              <a:ext cx="288075" cy="492725"/>
            </a:xfrm>
            <a:custGeom>
              <a:avLst/>
              <a:gdLst/>
              <a:ahLst/>
              <a:cxnLst/>
              <a:rect l="l" t="t" r="r" b="b"/>
              <a:pathLst>
                <a:path w="11523" h="19709" extrusionOk="0">
                  <a:moveTo>
                    <a:pt x="61" y="1"/>
                  </a:moveTo>
                  <a:lnTo>
                    <a:pt x="0" y="11"/>
                  </a:lnTo>
                  <a:cubicBezTo>
                    <a:pt x="595" y="4083"/>
                    <a:pt x="2248" y="4335"/>
                    <a:pt x="4980" y="4759"/>
                  </a:cubicBezTo>
                  <a:cubicBezTo>
                    <a:pt x="5575" y="4850"/>
                    <a:pt x="6250" y="4960"/>
                    <a:pt x="6966" y="5112"/>
                  </a:cubicBezTo>
                  <a:cubicBezTo>
                    <a:pt x="8155" y="5374"/>
                    <a:pt x="9073" y="5979"/>
                    <a:pt x="9668" y="6926"/>
                  </a:cubicBezTo>
                  <a:cubicBezTo>
                    <a:pt x="11462" y="9749"/>
                    <a:pt x="10272" y="14860"/>
                    <a:pt x="9496" y="18247"/>
                  </a:cubicBezTo>
                  <a:cubicBezTo>
                    <a:pt x="9365" y="18771"/>
                    <a:pt x="9254" y="19275"/>
                    <a:pt x="9163" y="19699"/>
                  </a:cubicBezTo>
                  <a:lnTo>
                    <a:pt x="9224" y="19709"/>
                  </a:lnTo>
                  <a:cubicBezTo>
                    <a:pt x="9315" y="19285"/>
                    <a:pt x="9426" y="18791"/>
                    <a:pt x="9557" y="18257"/>
                  </a:cubicBezTo>
                  <a:cubicBezTo>
                    <a:pt x="10333" y="14860"/>
                    <a:pt x="11522" y="9729"/>
                    <a:pt x="9728" y="6896"/>
                  </a:cubicBezTo>
                  <a:cubicBezTo>
                    <a:pt x="9123" y="5928"/>
                    <a:pt x="8186" y="5313"/>
                    <a:pt x="6976" y="5051"/>
                  </a:cubicBezTo>
                  <a:cubicBezTo>
                    <a:pt x="6260" y="4890"/>
                    <a:pt x="5585" y="4789"/>
                    <a:pt x="4990" y="4698"/>
                  </a:cubicBezTo>
                  <a:cubicBezTo>
                    <a:pt x="2288" y="4275"/>
                    <a:pt x="655" y="4023"/>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1" name="Google Shape;1331;p16"/>
            <p:cNvSpPr/>
            <p:nvPr/>
          </p:nvSpPr>
          <p:spPr>
            <a:xfrm>
              <a:off x="5654025" y="2525175"/>
              <a:ext cx="319575" cy="510375"/>
            </a:xfrm>
            <a:custGeom>
              <a:avLst/>
              <a:gdLst/>
              <a:ahLst/>
              <a:cxnLst/>
              <a:rect l="l" t="t" r="r" b="b"/>
              <a:pathLst>
                <a:path w="12783" h="20415" extrusionOk="0">
                  <a:moveTo>
                    <a:pt x="61" y="1"/>
                  </a:moveTo>
                  <a:lnTo>
                    <a:pt x="0" y="11"/>
                  </a:lnTo>
                  <a:cubicBezTo>
                    <a:pt x="575" y="4043"/>
                    <a:pt x="2339" y="4346"/>
                    <a:pt x="5000" y="4810"/>
                  </a:cubicBezTo>
                  <a:cubicBezTo>
                    <a:pt x="5666" y="4930"/>
                    <a:pt x="6422" y="5062"/>
                    <a:pt x="7218" y="5263"/>
                  </a:cubicBezTo>
                  <a:cubicBezTo>
                    <a:pt x="12712" y="6664"/>
                    <a:pt x="10908" y="14336"/>
                    <a:pt x="9829" y="18923"/>
                  </a:cubicBezTo>
                  <a:cubicBezTo>
                    <a:pt x="9698" y="19457"/>
                    <a:pt x="9587" y="19961"/>
                    <a:pt x="9486" y="20394"/>
                  </a:cubicBezTo>
                  <a:lnTo>
                    <a:pt x="9557" y="20415"/>
                  </a:lnTo>
                  <a:cubicBezTo>
                    <a:pt x="9637" y="19981"/>
                    <a:pt x="9758" y="19477"/>
                    <a:pt x="9889" y="18943"/>
                  </a:cubicBezTo>
                  <a:cubicBezTo>
                    <a:pt x="10968" y="14336"/>
                    <a:pt x="12783" y="6624"/>
                    <a:pt x="7228" y="5203"/>
                  </a:cubicBezTo>
                  <a:cubicBezTo>
                    <a:pt x="6432" y="5001"/>
                    <a:pt x="5676" y="4870"/>
                    <a:pt x="5010" y="4749"/>
                  </a:cubicBezTo>
                  <a:cubicBezTo>
                    <a:pt x="2379" y="4285"/>
                    <a:pt x="635" y="3983"/>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2" name="Google Shape;1332;p16"/>
            <p:cNvSpPr/>
            <p:nvPr/>
          </p:nvSpPr>
          <p:spPr>
            <a:xfrm>
              <a:off x="5598075" y="2512575"/>
              <a:ext cx="330425" cy="529275"/>
            </a:xfrm>
            <a:custGeom>
              <a:avLst/>
              <a:gdLst/>
              <a:ahLst/>
              <a:cxnLst/>
              <a:rect l="l" t="t" r="r" b="b"/>
              <a:pathLst>
                <a:path w="13217" h="21171" extrusionOk="0">
                  <a:moveTo>
                    <a:pt x="61" y="1"/>
                  </a:moveTo>
                  <a:lnTo>
                    <a:pt x="0" y="11"/>
                  </a:lnTo>
                  <a:cubicBezTo>
                    <a:pt x="575" y="4033"/>
                    <a:pt x="2369" y="4376"/>
                    <a:pt x="5081" y="4900"/>
                  </a:cubicBezTo>
                  <a:cubicBezTo>
                    <a:pt x="5797" y="5041"/>
                    <a:pt x="6603" y="5193"/>
                    <a:pt x="7460" y="5434"/>
                  </a:cubicBezTo>
                  <a:cubicBezTo>
                    <a:pt x="13146" y="7057"/>
                    <a:pt x="11260" y="14961"/>
                    <a:pt x="10131" y="19679"/>
                  </a:cubicBezTo>
                  <a:cubicBezTo>
                    <a:pt x="10000" y="20213"/>
                    <a:pt x="9889" y="20707"/>
                    <a:pt x="9789" y="21150"/>
                  </a:cubicBezTo>
                  <a:lnTo>
                    <a:pt x="9849" y="21171"/>
                  </a:lnTo>
                  <a:cubicBezTo>
                    <a:pt x="9950" y="20727"/>
                    <a:pt x="10071" y="20223"/>
                    <a:pt x="10192" y="19689"/>
                  </a:cubicBezTo>
                  <a:cubicBezTo>
                    <a:pt x="11321" y="14951"/>
                    <a:pt x="13216" y="7017"/>
                    <a:pt x="7470" y="5374"/>
                  </a:cubicBezTo>
                  <a:cubicBezTo>
                    <a:pt x="6613" y="5132"/>
                    <a:pt x="5807" y="4971"/>
                    <a:pt x="5091" y="4840"/>
                  </a:cubicBezTo>
                  <a:cubicBezTo>
                    <a:pt x="2399" y="4316"/>
                    <a:pt x="625" y="3973"/>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16"/>
            <p:cNvSpPr/>
            <p:nvPr/>
          </p:nvSpPr>
          <p:spPr>
            <a:xfrm>
              <a:off x="5542375" y="2498725"/>
              <a:ext cx="341750" cy="549925"/>
            </a:xfrm>
            <a:custGeom>
              <a:avLst/>
              <a:gdLst/>
              <a:ahLst/>
              <a:cxnLst/>
              <a:rect l="l" t="t" r="r" b="b"/>
              <a:pathLst>
                <a:path w="13670" h="21997" extrusionOk="0">
                  <a:moveTo>
                    <a:pt x="61" y="1"/>
                  </a:moveTo>
                  <a:lnTo>
                    <a:pt x="0" y="11"/>
                  </a:lnTo>
                  <a:cubicBezTo>
                    <a:pt x="545" y="4063"/>
                    <a:pt x="2541" y="4476"/>
                    <a:pt x="5293" y="5061"/>
                  </a:cubicBezTo>
                  <a:cubicBezTo>
                    <a:pt x="6049" y="5222"/>
                    <a:pt x="6835" y="5384"/>
                    <a:pt x="7682" y="5636"/>
                  </a:cubicBezTo>
                  <a:cubicBezTo>
                    <a:pt x="13589" y="7420"/>
                    <a:pt x="11593" y="15646"/>
                    <a:pt x="10404" y="20555"/>
                  </a:cubicBezTo>
                  <a:cubicBezTo>
                    <a:pt x="10283" y="21069"/>
                    <a:pt x="10162" y="21553"/>
                    <a:pt x="10061" y="21987"/>
                  </a:cubicBezTo>
                  <a:lnTo>
                    <a:pt x="10121" y="21997"/>
                  </a:lnTo>
                  <a:cubicBezTo>
                    <a:pt x="10222" y="21563"/>
                    <a:pt x="10343" y="21090"/>
                    <a:pt x="10474" y="20575"/>
                  </a:cubicBezTo>
                  <a:cubicBezTo>
                    <a:pt x="11674" y="15636"/>
                    <a:pt x="13670" y="7370"/>
                    <a:pt x="7712" y="5575"/>
                  </a:cubicBezTo>
                  <a:cubicBezTo>
                    <a:pt x="6865" y="5323"/>
                    <a:pt x="6069" y="5152"/>
                    <a:pt x="5313" y="5001"/>
                  </a:cubicBezTo>
                  <a:cubicBezTo>
                    <a:pt x="2581" y="4426"/>
                    <a:pt x="605" y="4013"/>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16"/>
            <p:cNvSpPr/>
            <p:nvPr/>
          </p:nvSpPr>
          <p:spPr>
            <a:xfrm>
              <a:off x="5486175" y="2483850"/>
              <a:ext cx="352100" cy="572125"/>
            </a:xfrm>
            <a:custGeom>
              <a:avLst/>
              <a:gdLst/>
              <a:ahLst/>
              <a:cxnLst/>
              <a:rect l="l" t="t" r="r" b="b"/>
              <a:pathLst>
                <a:path w="14084" h="22885" extrusionOk="0">
                  <a:moveTo>
                    <a:pt x="61" y="1"/>
                  </a:moveTo>
                  <a:lnTo>
                    <a:pt x="0" y="11"/>
                  </a:lnTo>
                  <a:cubicBezTo>
                    <a:pt x="545" y="4073"/>
                    <a:pt x="2571" y="4547"/>
                    <a:pt x="5383" y="5192"/>
                  </a:cubicBezTo>
                  <a:cubicBezTo>
                    <a:pt x="6190" y="5384"/>
                    <a:pt x="7027" y="5575"/>
                    <a:pt x="7924" y="5878"/>
                  </a:cubicBezTo>
                  <a:cubicBezTo>
                    <a:pt x="14013" y="7914"/>
                    <a:pt x="11926" y="16392"/>
                    <a:pt x="10676" y="21453"/>
                  </a:cubicBezTo>
                  <a:cubicBezTo>
                    <a:pt x="10555" y="21957"/>
                    <a:pt x="10434" y="22441"/>
                    <a:pt x="10333" y="22874"/>
                  </a:cubicBezTo>
                  <a:lnTo>
                    <a:pt x="10394" y="22884"/>
                  </a:lnTo>
                  <a:cubicBezTo>
                    <a:pt x="10494" y="22451"/>
                    <a:pt x="10615" y="21977"/>
                    <a:pt x="10736" y="21473"/>
                  </a:cubicBezTo>
                  <a:cubicBezTo>
                    <a:pt x="11986" y="16382"/>
                    <a:pt x="14083" y="7874"/>
                    <a:pt x="7944" y="5817"/>
                  </a:cubicBezTo>
                  <a:cubicBezTo>
                    <a:pt x="7047" y="5515"/>
                    <a:pt x="6210" y="5323"/>
                    <a:pt x="5394" y="5132"/>
                  </a:cubicBezTo>
                  <a:cubicBezTo>
                    <a:pt x="2611" y="4487"/>
                    <a:pt x="605" y="4033"/>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16"/>
            <p:cNvSpPr/>
            <p:nvPr/>
          </p:nvSpPr>
          <p:spPr>
            <a:xfrm>
              <a:off x="5430225" y="2467725"/>
              <a:ext cx="313275" cy="596050"/>
            </a:xfrm>
            <a:custGeom>
              <a:avLst/>
              <a:gdLst/>
              <a:ahLst/>
              <a:cxnLst/>
              <a:rect l="l" t="t" r="r" b="b"/>
              <a:pathLst>
                <a:path w="12531" h="23842" extrusionOk="0">
                  <a:moveTo>
                    <a:pt x="61" y="1"/>
                  </a:moveTo>
                  <a:lnTo>
                    <a:pt x="0" y="11"/>
                  </a:lnTo>
                  <a:cubicBezTo>
                    <a:pt x="515" y="4083"/>
                    <a:pt x="2712" y="4658"/>
                    <a:pt x="5494" y="5374"/>
                  </a:cubicBezTo>
                  <a:cubicBezTo>
                    <a:pt x="6382" y="5585"/>
                    <a:pt x="7269" y="5847"/>
                    <a:pt x="8126" y="6160"/>
                  </a:cubicBezTo>
                  <a:cubicBezTo>
                    <a:pt x="10898" y="7188"/>
                    <a:pt x="12289" y="9466"/>
                    <a:pt x="12380" y="13136"/>
                  </a:cubicBezTo>
                  <a:cubicBezTo>
                    <a:pt x="12470" y="16241"/>
                    <a:pt x="11613" y="19658"/>
                    <a:pt x="10928" y="22410"/>
                  </a:cubicBezTo>
                  <a:cubicBezTo>
                    <a:pt x="10797" y="22914"/>
                    <a:pt x="10686" y="23388"/>
                    <a:pt x="10575" y="23832"/>
                  </a:cubicBezTo>
                  <a:lnTo>
                    <a:pt x="10636" y="23842"/>
                  </a:lnTo>
                  <a:cubicBezTo>
                    <a:pt x="10747" y="23408"/>
                    <a:pt x="10867" y="22934"/>
                    <a:pt x="10988" y="22420"/>
                  </a:cubicBezTo>
                  <a:cubicBezTo>
                    <a:pt x="11674" y="19678"/>
                    <a:pt x="12531" y="16251"/>
                    <a:pt x="12450" y="13136"/>
                  </a:cubicBezTo>
                  <a:cubicBezTo>
                    <a:pt x="12410" y="11442"/>
                    <a:pt x="12067" y="10011"/>
                    <a:pt x="11462" y="8892"/>
                  </a:cubicBezTo>
                  <a:cubicBezTo>
                    <a:pt x="10747" y="7591"/>
                    <a:pt x="9638" y="6654"/>
                    <a:pt x="8156" y="6099"/>
                  </a:cubicBezTo>
                  <a:cubicBezTo>
                    <a:pt x="7289" y="5787"/>
                    <a:pt x="6402" y="5525"/>
                    <a:pt x="5505" y="5313"/>
                  </a:cubicBezTo>
                  <a:cubicBezTo>
                    <a:pt x="2752" y="4597"/>
                    <a:pt x="565" y="4033"/>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16"/>
            <p:cNvSpPr/>
            <p:nvPr/>
          </p:nvSpPr>
          <p:spPr>
            <a:xfrm>
              <a:off x="5374275" y="2451350"/>
              <a:ext cx="371750" cy="621000"/>
            </a:xfrm>
            <a:custGeom>
              <a:avLst/>
              <a:gdLst/>
              <a:ahLst/>
              <a:cxnLst/>
              <a:rect l="l" t="t" r="r" b="b"/>
              <a:pathLst>
                <a:path w="14870" h="24840" extrusionOk="0">
                  <a:moveTo>
                    <a:pt x="61" y="0"/>
                  </a:moveTo>
                  <a:lnTo>
                    <a:pt x="0" y="10"/>
                  </a:lnTo>
                  <a:cubicBezTo>
                    <a:pt x="484" y="4144"/>
                    <a:pt x="2722" y="4769"/>
                    <a:pt x="5565" y="5555"/>
                  </a:cubicBezTo>
                  <a:cubicBezTo>
                    <a:pt x="6503" y="5797"/>
                    <a:pt x="7430" y="6089"/>
                    <a:pt x="8337" y="6442"/>
                  </a:cubicBezTo>
                  <a:cubicBezTo>
                    <a:pt x="14799" y="9023"/>
                    <a:pt x="12491" y="18105"/>
                    <a:pt x="11120" y="23529"/>
                  </a:cubicBezTo>
                  <a:cubicBezTo>
                    <a:pt x="10999" y="23993"/>
                    <a:pt x="10888" y="24416"/>
                    <a:pt x="10797" y="24819"/>
                  </a:cubicBezTo>
                  <a:lnTo>
                    <a:pt x="10857" y="24839"/>
                  </a:lnTo>
                  <a:cubicBezTo>
                    <a:pt x="10958" y="24436"/>
                    <a:pt x="11059" y="24003"/>
                    <a:pt x="11170" y="23549"/>
                  </a:cubicBezTo>
                  <a:cubicBezTo>
                    <a:pt x="12551" y="18105"/>
                    <a:pt x="14870" y="8992"/>
                    <a:pt x="8347" y="6381"/>
                  </a:cubicBezTo>
                  <a:cubicBezTo>
                    <a:pt x="7440" y="6039"/>
                    <a:pt x="6513" y="5736"/>
                    <a:pt x="5575" y="5494"/>
                  </a:cubicBezTo>
                  <a:cubicBezTo>
                    <a:pt x="2763" y="4718"/>
                    <a:pt x="535" y="4093"/>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16"/>
            <p:cNvSpPr/>
            <p:nvPr/>
          </p:nvSpPr>
          <p:spPr>
            <a:xfrm>
              <a:off x="5318075" y="2433950"/>
              <a:ext cx="327150" cy="647225"/>
            </a:xfrm>
            <a:custGeom>
              <a:avLst/>
              <a:gdLst/>
              <a:ahLst/>
              <a:cxnLst/>
              <a:rect l="l" t="t" r="r" b="b"/>
              <a:pathLst>
                <a:path w="13086" h="25889" extrusionOk="0">
                  <a:moveTo>
                    <a:pt x="61" y="1"/>
                  </a:moveTo>
                  <a:lnTo>
                    <a:pt x="0" y="11"/>
                  </a:lnTo>
                  <a:cubicBezTo>
                    <a:pt x="454" y="4154"/>
                    <a:pt x="2732" y="4860"/>
                    <a:pt x="5615" y="5737"/>
                  </a:cubicBezTo>
                  <a:cubicBezTo>
                    <a:pt x="6603" y="6019"/>
                    <a:pt x="7581" y="6362"/>
                    <a:pt x="8519" y="6765"/>
                  </a:cubicBezTo>
                  <a:cubicBezTo>
                    <a:pt x="11442" y="8065"/>
                    <a:pt x="12894" y="10636"/>
                    <a:pt x="12964" y="14618"/>
                  </a:cubicBezTo>
                  <a:cubicBezTo>
                    <a:pt x="13025" y="17995"/>
                    <a:pt x="12077" y="21664"/>
                    <a:pt x="11321" y="24608"/>
                  </a:cubicBezTo>
                  <a:cubicBezTo>
                    <a:pt x="11200" y="25051"/>
                    <a:pt x="11089" y="25475"/>
                    <a:pt x="10999" y="25868"/>
                  </a:cubicBezTo>
                  <a:lnTo>
                    <a:pt x="11059" y="25888"/>
                  </a:lnTo>
                  <a:cubicBezTo>
                    <a:pt x="11160" y="25485"/>
                    <a:pt x="11261" y="25062"/>
                    <a:pt x="11382" y="24628"/>
                  </a:cubicBezTo>
                  <a:cubicBezTo>
                    <a:pt x="12138" y="21674"/>
                    <a:pt x="13085" y="17995"/>
                    <a:pt x="13035" y="14618"/>
                  </a:cubicBezTo>
                  <a:cubicBezTo>
                    <a:pt x="12995" y="12783"/>
                    <a:pt x="12662" y="11221"/>
                    <a:pt x="12027" y="9961"/>
                  </a:cubicBezTo>
                  <a:cubicBezTo>
                    <a:pt x="11281" y="8499"/>
                    <a:pt x="10111" y="7410"/>
                    <a:pt x="8549" y="6715"/>
                  </a:cubicBezTo>
                  <a:cubicBezTo>
                    <a:pt x="7601" y="6311"/>
                    <a:pt x="6624" y="5958"/>
                    <a:pt x="5636" y="5676"/>
                  </a:cubicBezTo>
                  <a:cubicBezTo>
                    <a:pt x="2773" y="4799"/>
                    <a:pt x="504" y="4104"/>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8" name="Google Shape;1338;p16"/>
            <p:cNvSpPr/>
            <p:nvPr/>
          </p:nvSpPr>
          <p:spPr>
            <a:xfrm>
              <a:off x="5261875" y="2415800"/>
              <a:ext cx="333450" cy="674700"/>
            </a:xfrm>
            <a:custGeom>
              <a:avLst/>
              <a:gdLst/>
              <a:ahLst/>
              <a:cxnLst/>
              <a:rect l="l" t="t" r="r" b="b"/>
              <a:pathLst>
                <a:path w="13338" h="26988" extrusionOk="0">
                  <a:moveTo>
                    <a:pt x="61" y="1"/>
                  </a:moveTo>
                  <a:lnTo>
                    <a:pt x="0" y="11"/>
                  </a:lnTo>
                  <a:cubicBezTo>
                    <a:pt x="202" y="1926"/>
                    <a:pt x="807" y="3257"/>
                    <a:pt x="1926" y="4195"/>
                  </a:cubicBezTo>
                  <a:cubicBezTo>
                    <a:pt x="2934" y="5031"/>
                    <a:pt x="4275" y="5475"/>
                    <a:pt x="5696" y="5959"/>
                  </a:cubicBezTo>
                  <a:cubicBezTo>
                    <a:pt x="6724" y="6271"/>
                    <a:pt x="7722" y="6664"/>
                    <a:pt x="8700" y="7108"/>
                  </a:cubicBezTo>
                  <a:cubicBezTo>
                    <a:pt x="11694" y="8560"/>
                    <a:pt x="13176" y="11261"/>
                    <a:pt x="13226" y="15394"/>
                  </a:cubicBezTo>
                  <a:cubicBezTo>
                    <a:pt x="13277" y="18892"/>
                    <a:pt x="12279" y="22693"/>
                    <a:pt x="11482" y="25757"/>
                  </a:cubicBezTo>
                  <a:cubicBezTo>
                    <a:pt x="11372" y="26181"/>
                    <a:pt x="11261" y="26584"/>
                    <a:pt x="11160" y="26967"/>
                  </a:cubicBezTo>
                  <a:lnTo>
                    <a:pt x="11230" y="26987"/>
                  </a:lnTo>
                  <a:cubicBezTo>
                    <a:pt x="11321" y="26604"/>
                    <a:pt x="11432" y="26191"/>
                    <a:pt x="11543" y="25767"/>
                  </a:cubicBezTo>
                  <a:cubicBezTo>
                    <a:pt x="12339" y="22713"/>
                    <a:pt x="13337" y="18902"/>
                    <a:pt x="13297" y="15394"/>
                  </a:cubicBezTo>
                  <a:cubicBezTo>
                    <a:pt x="13247" y="11241"/>
                    <a:pt x="11755" y="8509"/>
                    <a:pt x="8730" y="7057"/>
                  </a:cubicBezTo>
                  <a:cubicBezTo>
                    <a:pt x="7753" y="6604"/>
                    <a:pt x="6744" y="6221"/>
                    <a:pt x="5716" y="5898"/>
                  </a:cubicBezTo>
                  <a:cubicBezTo>
                    <a:pt x="2793" y="4920"/>
                    <a:pt x="484" y="4144"/>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9" name="Google Shape;1339;p16"/>
            <p:cNvSpPr/>
            <p:nvPr/>
          </p:nvSpPr>
          <p:spPr>
            <a:xfrm>
              <a:off x="5205675" y="2397425"/>
              <a:ext cx="338725" cy="702900"/>
            </a:xfrm>
            <a:custGeom>
              <a:avLst/>
              <a:gdLst/>
              <a:ahLst/>
              <a:cxnLst/>
              <a:rect l="l" t="t" r="r" b="b"/>
              <a:pathLst>
                <a:path w="13549" h="28116" extrusionOk="0">
                  <a:moveTo>
                    <a:pt x="0" y="0"/>
                  </a:moveTo>
                  <a:cubicBezTo>
                    <a:pt x="383" y="4254"/>
                    <a:pt x="2904" y="5161"/>
                    <a:pt x="5827" y="6210"/>
                  </a:cubicBezTo>
                  <a:cubicBezTo>
                    <a:pt x="6865" y="6563"/>
                    <a:pt x="7874" y="6976"/>
                    <a:pt x="8861" y="7460"/>
                  </a:cubicBezTo>
                  <a:cubicBezTo>
                    <a:pt x="11946" y="9012"/>
                    <a:pt x="13448" y="11885"/>
                    <a:pt x="13468" y="16220"/>
                  </a:cubicBezTo>
                  <a:cubicBezTo>
                    <a:pt x="13489" y="19900"/>
                    <a:pt x="12440" y="23831"/>
                    <a:pt x="11593" y="26996"/>
                  </a:cubicBezTo>
                  <a:cubicBezTo>
                    <a:pt x="11493" y="27379"/>
                    <a:pt x="11392" y="27752"/>
                    <a:pt x="11301" y="28105"/>
                  </a:cubicBezTo>
                  <a:lnTo>
                    <a:pt x="11361" y="28115"/>
                  </a:lnTo>
                  <a:cubicBezTo>
                    <a:pt x="11452" y="27763"/>
                    <a:pt x="11553" y="27390"/>
                    <a:pt x="11664" y="27017"/>
                  </a:cubicBezTo>
                  <a:cubicBezTo>
                    <a:pt x="12501" y="23851"/>
                    <a:pt x="13549" y="19910"/>
                    <a:pt x="13529" y="16230"/>
                  </a:cubicBezTo>
                  <a:cubicBezTo>
                    <a:pt x="13519" y="14224"/>
                    <a:pt x="13186" y="12500"/>
                    <a:pt x="12521" y="11109"/>
                  </a:cubicBezTo>
                  <a:cubicBezTo>
                    <a:pt x="11775" y="9496"/>
                    <a:pt x="10495" y="8186"/>
                    <a:pt x="8892" y="7409"/>
                  </a:cubicBezTo>
                  <a:cubicBezTo>
                    <a:pt x="7904" y="6926"/>
                    <a:pt x="6886" y="6512"/>
                    <a:pt x="5847" y="6159"/>
                  </a:cubicBezTo>
                  <a:cubicBezTo>
                    <a:pt x="2944" y="5111"/>
                    <a:pt x="434" y="4214"/>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0" name="Google Shape;1340;p16"/>
            <p:cNvSpPr/>
            <p:nvPr/>
          </p:nvSpPr>
          <p:spPr>
            <a:xfrm>
              <a:off x="5149225" y="2378250"/>
              <a:ext cx="403750" cy="732650"/>
            </a:xfrm>
            <a:custGeom>
              <a:avLst/>
              <a:gdLst/>
              <a:ahLst/>
              <a:cxnLst/>
              <a:rect l="l" t="t" r="r" b="b"/>
              <a:pathLst>
                <a:path w="16150" h="29306" extrusionOk="0">
                  <a:moveTo>
                    <a:pt x="0" y="1"/>
                  </a:moveTo>
                  <a:cubicBezTo>
                    <a:pt x="333" y="4285"/>
                    <a:pt x="2893" y="5283"/>
                    <a:pt x="5857" y="6453"/>
                  </a:cubicBezTo>
                  <a:cubicBezTo>
                    <a:pt x="6896" y="6856"/>
                    <a:pt x="7954" y="7269"/>
                    <a:pt x="9013" y="7854"/>
                  </a:cubicBezTo>
                  <a:cubicBezTo>
                    <a:pt x="16150" y="11795"/>
                    <a:pt x="13468" y="21695"/>
                    <a:pt x="11694" y="28247"/>
                  </a:cubicBezTo>
                  <a:lnTo>
                    <a:pt x="11422" y="29286"/>
                  </a:lnTo>
                  <a:lnTo>
                    <a:pt x="11482" y="29306"/>
                  </a:lnTo>
                  <a:lnTo>
                    <a:pt x="11755" y="28277"/>
                  </a:lnTo>
                  <a:cubicBezTo>
                    <a:pt x="12642" y="24991"/>
                    <a:pt x="13751" y="20898"/>
                    <a:pt x="13751" y="17098"/>
                  </a:cubicBezTo>
                  <a:cubicBezTo>
                    <a:pt x="13751" y="12592"/>
                    <a:pt x="12208" y="9557"/>
                    <a:pt x="9043" y="7803"/>
                  </a:cubicBezTo>
                  <a:cubicBezTo>
                    <a:pt x="7984" y="7219"/>
                    <a:pt x="6916" y="6805"/>
                    <a:pt x="5887" y="6402"/>
                  </a:cubicBezTo>
                  <a:cubicBezTo>
                    <a:pt x="2934" y="5243"/>
                    <a:pt x="393" y="4245"/>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1" name="Google Shape;1341;p16"/>
            <p:cNvSpPr/>
            <p:nvPr/>
          </p:nvSpPr>
          <p:spPr>
            <a:xfrm>
              <a:off x="5091000" y="2359100"/>
              <a:ext cx="350850" cy="762650"/>
            </a:xfrm>
            <a:custGeom>
              <a:avLst/>
              <a:gdLst/>
              <a:ahLst/>
              <a:cxnLst/>
              <a:rect l="l" t="t" r="r" b="b"/>
              <a:pathLst>
                <a:path w="14034" h="30506" extrusionOk="0">
                  <a:moveTo>
                    <a:pt x="61" y="1"/>
                  </a:moveTo>
                  <a:cubicBezTo>
                    <a:pt x="1" y="1916"/>
                    <a:pt x="605" y="3398"/>
                    <a:pt x="1886" y="4537"/>
                  </a:cubicBezTo>
                  <a:cubicBezTo>
                    <a:pt x="3035" y="5545"/>
                    <a:pt x="4547" y="6170"/>
                    <a:pt x="6150" y="6825"/>
                  </a:cubicBezTo>
                  <a:cubicBezTo>
                    <a:pt x="7188" y="7249"/>
                    <a:pt x="8257" y="7692"/>
                    <a:pt x="9214" y="8237"/>
                  </a:cubicBezTo>
                  <a:cubicBezTo>
                    <a:pt x="12440" y="10112"/>
                    <a:pt x="13983" y="13297"/>
                    <a:pt x="13952" y="17975"/>
                  </a:cubicBezTo>
                  <a:cubicBezTo>
                    <a:pt x="13922" y="21937"/>
                    <a:pt x="12763" y="26160"/>
                    <a:pt x="11825" y="29568"/>
                  </a:cubicBezTo>
                  <a:lnTo>
                    <a:pt x="11573" y="30485"/>
                  </a:lnTo>
                  <a:lnTo>
                    <a:pt x="11634" y="30505"/>
                  </a:lnTo>
                  <a:lnTo>
                    <a:pt x="11886" y="29588"/>
                  </a:lnTo>
                  <a:cubicBezTo>
                    <a:pt x="12823" y="26191"/>
                    <a:pt x="13993" y="21957"/>
                    <a:pt x="14023" y="17975"/>
                  </a:cubicBezTo>
                  <a:cubicBezTo>
                    <a:pt x="14033" y="15818"/>
                    <a:pt x="13700" y="13942"/>
                    <a:pt x="13025" y="12390"/>
                  </a:cubicBezTo>
                  <a:cubicBezTo>
                    <a:pt x="12249" y="10616"/>
                    <a:pt x="10928" y="9144"/>
                    <a:pt x="9245" y="8196"/>
                  </a:cubicBezTo>
                  <a:cubicBezTo>
                    <a:pt x="8287" y="7642"/>
                    <a:pt x="7218" y="7198"/>
                    <a:pt x="6180" y="6775"/>
                  </a:cubicBezTo>
                  <a:cubicBezTo>
                    <a:pt x="3005" y="5475"/>
                    <a:pt x="1" y="4245"/>
                    <a:pt x="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342;p16"/>
            <p:cNvSpPr/>
            <p:nvPr/>
          </p:nvSpPr>
          <p:spPr>
            <a:xfrm>
              <a:off x="5035550" y="2339450"/>
              <a:ext cx="420150" cy="793875"/>
            </a:xfrm>
            <a:custGeom>
              <a:avLst/>
              <a:gdLst/>
              <a:ahLst/>
              <a:cxnLst/>
              <a:rect l="l" t="t" r="r" b="b"/>
              <a:pathLst>
                <a:path w="16806" h="31755" extrusionOk="0">
                  <a:moveTo>
                    <a:pt x="1" y="0"/>
                  </a:moveTo>
                  <a:cubicBezTo>
                    <a:pt x="253" y="4416"/>
                    <a:pt x="2934" y="5626"/>
                    <a:pt x="6029" y="7027"/>
                  </a:cubicBezTo>
                  <a:cubicBezTo>
                    <a:pt x="7108" y="7501"/>
                    <a:pt x="8207" y="7995"/>
                    <a:pt x="9275" y="8660"/>
                  </a:cubicBezTo>
                  <a:cubicBezTo>
                    <a:pt x="16735" y="13277"/>
                    <a:pt x="13771" y="23882"/>
                    <a:pt x="11805" y="30898"/>
                  </a:cubicBezTo>
                  <a:cubicBezTo>
                    <a:pt x="11725" y="31180"/>
                    <a:pt x="11644" y="31463"/>
                    <a:pt x="11574" y="31735"/>
                  </a:cubicBezTo>
                  <a:lnTo>
                    <a:pt x="11634" y="31755"/>
                  </a:lnTo>
                  <a:cubicBezTo>
                    <a:pt x="11705" y="31483"/>
                    <a:pt x="11785" y="31200"/>
                    <a:pt x="11866" y="30918"/>
                  </a:cubicBezTo>
                  <a:cubicBezTo>
                    <a:pt x="13832" y="23882"/>
                    <a:pt x="16806" y="13247"/>
                    <a:pt x="9305" y="8609"/>
                  </a:cubicBezTo>
                  <a:cubicBezTo>
                    <a:pt x="8237" y="7954"/>
                    <a:pt x="7128" y="7450"/>
                    <a:pt x="6059" y="6966"/>
                  </a:cubicBezTo>
                  <a:cubicBezTo>
                    <a:pt x="2975" y="5575"/>
                    <a:pt x="313" y="4376"/>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3" name="Google Shape;1343;p16"/>
            <p:cNvSpPr/>
            <p:nvPr/>
          </p:nvSpPr>
          <p:spPr>
            <a:xfrm>
              <a:off x="4975075" y="2319800"/>
              <a:ext cx="362925" cy="825625"/>
            </a:xfrm>
            <a:custGeom>
              <a:avLst/>
              <a:gdLst/>
              <a:ahLst/>
              <a:cxnLst/>
              <a:rect l="l" t="t" r="r" b="b"/>
              <a:pathLst>
                <a:path w="14517" h="33025" extrusionOk="0">
                  <a:moveTo>
                    <a:pt x="132" y="0"/>
                  </a:moveTo>
                  <a:cubicBezTo>
                    <a:pt x="51" y="1966"/>
                    <a:pt x="636" y="3518"/>
                    <a:pt x="1936" y="4768"/>
                  </a:cubicBezTo>
                  <a:cubicBezTo>
                    <a:pt x="3105" y="5867"/>
                    <a:pt x="4728" y="6643"/>
                    <a:pt x="6291" y="7379"/>
                  </a:cubicBezTo>
                  <a:cubicBezTo>
                    <a:pt x="7390" y="7903"/>
                    <a:pt x="8529" y="8438"/>
                    <a:pt x="9517" y="9093"/>
                  </a:cubicBezTo>
                  <a:cubicBezTo>
                    <a:pt x="12864" y="11321"/>
                    <a:pt x="14456" y="14829"/>
                    <a:pt x="14356" y="19819"/>
                  </a:cubicBezTo>
                  <a:cubicBezTo>
                    <a:pt x="14275" y="24073"/>
                    <a:pt x="12985" y="28609"/>
                    <a:pt x="11946" y="32259"/>
                  </a:cubicBezTo>
                  <a:lnTo>
                    <a:pt x="11735" y="33005"/>
                  </a:lnTo>
                  <a:lnTo>
                    <a:pt x="11795" y="33025"/>
                  </a:lnTo>
                  <a:lnTo>
                    <a:pt x="12017" y="32279"/>
                  </a:lnTo>
                  <a:cubicBezTo>
                    <a:pt x="13045" y="28630"/>
                    <a:pt x="14345" y="24093"/>
                    <a:pt x="14426" y="19819"/>
                  </a:cubicBezTo>
                  <a:cubicBezTo>
                    <a:pt x="14517" y="14809"/>
                    <a:pt x="12924" y="11281"/>
                    <a:pt x="9547" y="9043"/>
                  </a:cubicBezTo>
                  <a:cubicBezTo>
                    <a:pt x="8559" y="8387"/>
                    <a:pt x="7420" y="7843"/>
                    <a:pt x="6321" y="7319"/>
                  </a:cubicBezTo>
                  <a:cubicBezTo>
                    <a:pt x="3065" y="5787"/>
                    <a:pt x="0" y="4335"/>
                    <a:pt x="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4" name="Google Shape;1344;p16"/>
            <p:cNvSpPr/>
            <p:nvPr/>
          </p:nvSpPr>
          <p:spPr>
            <a:xfrm>
              <a:off x="4916600" y="2300125"/>
              <a:ext cx="436775" cy="857900"/>
            </a:xfrm>
            <a:custGeom>
              <a:avLst/>
              <a:gdLst/>
              <a:ahLst/>
              <a:cxnLst/>
              <a:rect l="l" t="t" r="r" b="b"/>
              <a:pathLst>
                <a:path w="17471" h="34316" extrusionOk="0">
                  <a:moveTo>
                    <a:pt x="182" y="1"/>
                  </a:moveTo>
                  <a:cubicBezTo>
                    <a:pt x="71" y="1987"/>
                    <a:pt x="666" y="3590"/>
                    <a:pt x="1987" y="4900"/>
                  </a:cubicBezTo>
                  <a:cubicBezTo>
                    <a:pt x="3176" y="6069"/>
                    <a:pt x="4819" y="6896"/>
                    <a:pt x="6422" y="7703"/>
                  </a:cubicBezTo>
                  <a:cubicBezTo>
                    <a:pt x="7531" y="8267"/>
                    <a:pt x="8670" y="8842"/>
                    <a:pt x="9658" y="9527"/>
                  </a:cubicBezTo>
                  <a:cubicBezTo>
                    <a:pt x="17400" y="14910"/>
                    <a:pt x="14124" y="26221"/>
                    <a:pt x="11957" y="33701"/>
                  </a:cubicBezTo>
                  <a:lnTo>
                    <a:pt x="11775" y="34296"/>
                  </a:lnTo>
                  <a:lnTo>
                    <a:pt x="11836" y="34316"/>
                  </a:lnTo>
                  <a:lnTo>
                    <a:pt x="12017" y="33711"/>
                  </a:lnTo>
                  <a:cubicBezTo>
                    <a:pt x="14194" y="26211"/>
                    <a:pt x="17471" y="14880"/>
                    <a:pt x="9698" y="9477"/>
                  </a:cubicBezTo>
                  <a:cubicBezTo>
                    <a:pt x="8700" y="8781"/>
                    <a:pt x="7561" y="8207"/>
                    <a:pt x="6442" y="7642"/>
                  </a:cubicBezTo>
                  <a:cubicBezTo>
                    <a:pt x="3136" y="5969"/>
                    <a:pt x="1" y="4386"/>
                    <a:pt x="2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5" name="Google Shape;1345;p16"/>
            <p:cNvSpPr/>
            <p:nvPr/>
          </p:nvSpPr>
          <p:spPr>
            <a:xfrm>
              <a:off x="4857625" y="2280725"/>
              <a:ext cx="372775" cy="890425"/>
            </a:xfrm>
            <a:custGeom>
              <a:avLst/>
              <a:gdLst/>
              <a:ahLst/>
              <a:cxnLst/>
              <a:rect l="l" t="t" r="r" b="b"/>
              <a:pathLst>
                <a:path w="14911" h="35617" extrusionOk="0">
                  <a:moveTo>
                    <a:pt x="233" y="1"/>
                  </a:moveTo>
                  <a:cubicBezTo>
                    <a:pt x="92" y="2007"/>
                    <a:pt x="676" y="3650"/>
                    <a:pt x="2007" y="5021"/>
                  </a:cubicBezTo>
                  <a:cubicBezTo>
                    <a:pt x="3186" y="6231"/>
                    <a:pt x="4850" y="7128"/>
                    <a:pt x="6453" y="7995"/>
                  </a:cubicBezTo>
                  <a:cubicBezTo>
                    <a:pt x="7592" y="8600"/>
                    <a:pt x="8771" y="9235"/>
                    <a:pt x="9779" y="9991"/>
                  </a:cubicBezTo>
                  <a:cubicBezTo>
                    <a:pt x="13247" y="12561"/>
                    <a:pt x="14850" y="16432"/>
                    <a:pt x="14668" y="21805"/>
                  </a:cubicBezTo>
                  <a:cubicBezTo>
                    <a:pt x="14517" y="26392"/>
                    <a:pt x="13076" y="31261"/>
                    <a:pt x="11926" y="35172"/>
                  </a:cubicBezTo>
                  <a:lnTo>
                    <a:pt x="11795" y="35606"/>
                  </a:lnTo>
                  <a:lnTo>
                    <a:pt x="11856" y="35616"/>
                  </a:lnTo>
                  <a:lnTo>
                    <a:pt x="11977" y="35183"/>
                  </a:lnTo>
                  <a:cubicBezTo>
                    <a:pt x="13136" y="31271"/>
                    <a:pt x="14578" y="26402"/>
                    <a:pt x="14729" y="21805"/>
                  </a:cubicBezTo>
                  <a:cubicBezTo>
                    <a:pt x="14910" y="16412"/>
                    <a:pt x="13307" y="12521"/>
                    <a:pt x="9820" y="9940"/>
                  </a:cubicBezTo>
                  <a:cubicBezTo>
                    <a:pt x="8801" y="9184"/>
                    <a:pt x="7622" y="8549"/>
                    <a:pt x="6483" y="7934"/>
                  </a:cubicBezTo>
                  <a:cubicBezTo>
                    <a:pt x="3146" y="6140"/>
                    <a:pt x="1" y="4436"/>
                    <a:pt x="2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6" name="Google Shape;1346;p16"/>
            <p:cNvSpPr/>
            <p:nvPr/>
          </p:nvSpPr>
          <p:spPr>
            <a:xfrm>
              <a:off x="4798150" y="2261075"/>
              <a:ext cx="377550" cy="923925"/>
            </a:xfrm>
            <a:custGeom>
              <a:avLst/>
              <a:gdLst/>
              <a:ahLst/>
              <a:cxnLst/>
              <a:rect l="l" t="t" r="r" b="b"/>
              <a:pathLst>
                <a:path w="15102" h="36957" extrusionOk="0">
                  <a:moveTo>
                    <a:pt x="293" y="0"/>
                  </a:moveTo>
                  <a:cubicBezTo>
                    <a:pt x="132" y="2047"/>
                    <a:pt x="706" y="3740"/>
                    <a:pt x="2057" y="5172"/>
                  </a:cubicBezTo>
                  <a:cubicBezTo>
                    <a:pt x="3247" y="6442"/>
                    <a:pt x="4930" y="7400"/>
                    <a:pt x="6553" y="8327"/>
                  </a:cubicBezTo>
                  <a:cubicBezTo>
                    <a:pt x="7702" y="8982"/>
                    <a:pt x="8892" y="9658"/>
                    <a:pt x="9900" y="10444"/>
                  </a:cubicBezTo>
                  <a:cubicBezTo>
                    <a:pt x="13438" y="13176"/>
                    <a:pt x="15041" y="17228"/>
                    <a:pt x="14799" y="22813"/>
                  </a:cubicBezTo>
                  <a:cubicBezTo>
                    <a:pt x="14608" y="27581"/>
                    <a:pt x="13096" y="32612"/>
                    <a:pt x="11876" y="36644"/>
                  </a:cubicBezTo>
                  <a:lnTo>
                    <a:pt x="11785" y="36936"/>
                  </a:lnTo>
                  <a:lnTo>
                    <a:pt x="11846" y="36956"/>
                  </a:lnTo>
                  <a:lnTo>
                    <a:pt x="11926" y="36654"/>
                  </a:lnTo>
                  <a:cubicBezTo>
                    <a:pt x="13146" y="32612"/>
                    <a:pt x="14658" y="27581"/>
                    <a:pt x="14860" y="22813"/>
                  </a:cubicBezTo>
                  <a:cubicBezTo>
                    <a:pt x="15102" y="17198"/>
                    <a:pt x="13489" y="13136"/>
                    <a:pt x="9940" y="10394"/>
                  </a:cubicBezTo>
                  <a:cubicBezTo>
                    <a:pt x="8922" y="9607"/>
                    <a:pt x="7733" y="8922"/>
                    <a:pt x="6584" y="8267"/>
                  </a:cubicBezTo>
                  <a:cubicBezTo>
                    <a:pt x="3348" y="6432"/>
                    <a:pt x="1" y="4517"/>
                    <a:pt x="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7" name="Google Shape;1347;p16"/>
            <p:cNvSpPr/>
            <p:nvPr/>
          </p:nvSpPr>
          <p:spPr>
            <a:xfrm>
              <a:off x="4736675" y="2242175"/>
              <a:ext cx="383075" cy="957200"/>
            </a:xfrm>
            <a:custGeom>
              <a:avLst/>
              <a:gdLst/>
              <a:ahLst/>
              <a:cxnLst/>
              <a:rect l="l" t="t" r="r" b="b"/>
              <a:pathLst>
                <a:path w="15323" h="38288" extrusionOk="0">
                  <a:moveTo>
                    <a:pt x="423" y="0"/>
                  </a:moveTo>
                  <a:cubicBezTo>
                    <a:pt x="0" y="4617"/>
                    <a:pt x="3407" y="6664"/>
                    <a:pt x="6684" y="8639"/>
                  </a:cubicBezTo>
                  <a:cubicBezTo>
                    <a:pt x="7843" y="9345"/>
                    <a:pt x="9053" y="10071"/>
                    <a:pt x="10071" y="10898"/>
                  </a:cubicBezTo>
                  <a:cubicBezTo>
                    <a:pt x="13649" y="13821"/>
                    <a:pt x="15252" y="18045"/>
                    <a:pt x="14970" y="23821"/>
                  </a:cubicBezTo>
                  <a:cubicBezTo>
                    <a:pt x="14728" y="28741"/>
                    <a:pt x="13135" y="33932"/>
                    <a:pt x="11865" y="38096"/>
                  </a:cubicBezTo>
                  <a:lnTo>
                    <a:pt x="11815" y="38267"/>
                  </a:lnTo>
                  <a:lnTo>
                    <a:pt x="11875" y="38287"/>
                  </a:lnTo>
                  <a:lnTo>
                    <a:pt x="11926" y="38116"/>
                  </a:lnTo>
                  <a:cubicBezTo>
                    <a:pt x="13206" y="33942"/>
                    <a:pt x="14789" y="28751"/>
                    <a:pt x="15031" y="23821"/>
                  </a:cubicBezTo>
                  <a:cubicBezTo>
                    <a:pt x="15323" y="18025"/>
                    <a:pt x="13710" y="13781"/>
                    <a:pt x="10121" y="10847"/>
                  </a:cubicBezTo>
                  <a:cubicBezTo>
                    <a:pt x="9093" y="10010"/>
                    <a:pt x="7883" y="9285"/>
                    <a:pt x="6714" y="8579"/>
                  </a:cubicBezTo>
                  <a:cubicBezTo>
                    <a:pt x="3448" y="6613"/>
                    <a:pt x="71" y="4577"/>
                    <a:pt x="4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8" name="Google Shape;1348;p16"/>
            <p:cNvSpPr/>
            <p:nvPr/>
          </p:nvSpPr>
          <p:spPr>
            <a:xfrm>
              <a:off x="4673900" y="2223275"/>
              <a:ext cx="388650" cy="991200"/>
            </a:xfrm>
            <a:custGeom>
              <a:avLst/>
              <a:gdLst/>
              <a:ahLst/>
              <a:cxnLst/>
              <a:rect l="l" t="t" r="r" b="b"/>
              <a:pathLst>
                <a:path w="15546" h="39648" extrusionOk="0">
                  <a:moveTo>
                    <a:pt x="586" y="0"/>
                  </a:moveTo>
                  <a:lnTo>
                    <a:pt x="586" y="0"/>
                  </a:lnTo>
                  <a:cubicBezTo>
                    <a:pt x="1" y="4658"/>
                    <a:pt x="3509" y="6885"/>
                    <a:pt x="6896" y="9033"/>
                  </a:cubicBezTo>
                  <a:cubicBezTo>
                    <a:pt x="8066" y="9779"/>
                    <a:pt x="9265" y="10545"/>
                    <a:pt x="10253" y="11381"/>
                  </a:cubicBezTo>
                  <a:cubicBezTo>
                    <a:pt x="13882" y="14476"/>
                    <a:pt x="15475" y="18892"/>
                    <a:pt x="15142" y="24870"/>
                  </a:cubicBezTo>
                  <a:cubicBezTo>
                    <a:pt x="14850" y="29991"/>
                    <a:pt x="13177" y="35333"/>
                    <a:pt x="11836" y="39628"/>
                  </a:cubicBezTo>
                  <a:lnTo>
                    <a:pt x="11896" y="39648"/>
                  </a:lnTo>
                  <a:cubicBezTo>
                    <a:pt x="13237" y="35343"/>
                    <a:pt x="14910" y="30001"/>
                    <a:pt x="15203" y="24880"/>
                  </a:cubicBezTo>
                  <a:cubicBezTo>
                    <a:pt x="15546" y="18871"/>
                    <a:pt x="13943" y="14436"/>
                    <a:pt x="10293" y="11341"/>
                  </a:cubicBezTo>
                  <a:cubicBezTo>
                    <a:pt x="9306" y="10494"/>
                    <a:pt x="8096" y="9728"/>
                    <a:pt x="6937" y="8982"/>
                  </a:cubicBezTo>
                  <a:cubicBezTo>
                    <a:pt x="3559" y="6835"/>
                    <a:pt x="72" y="4627"/>
                    <a:pt x="656" y="10"/>
                  </a:cubicBezTo>
                  <a:lnTo>
                    <a:pt x="5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49" name="Google Shape;1349;p16"/>
          <p:cNvSpPr txBox="1">
            <a:spLocks noGrp="1"/>
          </p:cNvSpPr>
          <p:nvPr>
            <p:ph type="title" hasCustomPrompt="1"/>
          </p:nvPr>
        </p:nvSpPr>
        <p:spPr>
          <a:xfrm>
            <a:off x="884798" y="1742938"/>
            <a:ext cx="32004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50" name="Google Shape;1350;p16"/>
          <p:cNvSpPr txBox="1">
            <a:spLocks noGrp="1"/>
          </p:cNvSpPr>
          <p:nvPr>
            <p:ph type="subTitle" idx="1"/>
          </p:nvPr>
        </p:nvSpPr>
        <p:spPr>
          <a:xfrm>
            <a:off x="884775" y="2308125"/>
            <a:ext cx="32004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51" name="Google Shape;1351;p16"/>
          <p:cNvSpPr txBox="1">
            <a:spLocks noGrp="1"/>
          </p:cNvSpPr>
          <p:nvPr>
            <p:ph type="title" idx="2" hasCustomPrompt="1"/>
          </p:nvPr>
        </p:nvSpPr>
        <p:spPr>
          <a:xfrm>
            <a:off x="5058798" y="1742938"/>
            <a:ext cx="32004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52" name="Google Shape;1352;p16"/>
          <p:cNvSpPr txBox="1">
            <a:spLocks noGrp="1"/>
          </p:cNvSpPr>
          <p:nvPr>
            <p:ph type="subTitle" idx="3"/>
          </p:nvPr>
        </p:nvSpPr>
        <p:spPr>
          <a:xfrm>
            <a:off x="5058775" y="2308125"/>
            <a:ext cx="32004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53" name="Google Shape;1353;p16"/>
          <p:cNvSpPr txBox="1">
            <a:spLocks noGrp="1"/>
          </p:cNvSpPr>
          <p:nvPr>
            <p:ph type="title" idx="4" hasCustomPrompt="1"/>
          </p:nvPr>
        </p:nvSpPr>
        <p:spPr>
          <a:xfrm>
            <a:off x="2971798" y="3264875"/>
            <a:ext cx="32004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54" name="Google Shape;1354;p16"/>
          <p:cNvSpPr txBox="1">
            <a:spLocks noGrp="1"/>
          </p:cNvSpPr>
          <p:nvPr>
            <p:ph type="subTitle" idx="5"/>
          </p:nvPr>
        </p:nvSpPr>
        <p:spPr>
          <a:xfrm>
            <a:off x="2971775" y="3829525"/>
            <a:ext cx="3200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55" name="Google Shape;1355;p16"/>
          <p:cNvSpPr txBox="1">
            <a:spLocks noGrp="1"/>
          </p:cNvSpPr>
          <p:nvPr>
            <p:ph type="title" idx="6"/>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atin typeface="Roboto"/>
                <a:ea typeface="Roboto"/>
                <a:cs typeface="Roboto"/>
                <a:sym typeface="Roboto"/>
              </a:defRPr>
            </a:lvl2pPr>
            <a:lvl3pPr lvl="2" rtl="0">
              <a:spcBef>
                <a:spcPts val="0"/>
              </a:spcBef>
              <a:spcAft>
                <a:spcPts val="0"/>
              </a:spcAft>
              <a:buSzPts val="3500"/>
              <a:buNone/>
              <a:defRPr>
                <a:latin typeface="Roboto"/>
                <a:ea typeface="Roboto"/>
                <a:cs typeface="Roboto"/>
                <a:sym typeface="Roboto"/>
              </a:defRPr>
            </a:lvl3pPr>
            <a:lvl4pPr lvl="3" rtl="0">
              <a:spcBef>
                <a:spcPts val="0"/>
              </a:spcBef>
              <a:spcAft>
                <a:spcPts val="0"/>
              </a:spcAft>
              <a:buSzPts val="3500"/>
              <a:buNone/>
              <a:defRPr>
                <a:latin typeface="Roboto"/>
                <a:ea typeface="Roboto"/>
                <a:cs typeface="Roboto"/>
                <a:sym typeface="Roboto"/>
              </a:defRPr>
            </a:lvl4pPr>
            <a:lvl5pPr lvl="4" rtl="0">
              <a:spcBef>
                <a:spcPts val="0"/>
              </a:spcBef>
              <a:spcAft>
                <a:spcPts val="0"/>
              </a:spcAft>
              <a:buSzPts val="3500"/>
              <a:buNone/>
              <a:defRPr>
                <a:latin typeface="Roboto"/>
                <a:ea typeface="Roboto"/>
                <a:cs typeface="Roboto"/>
                <a:sym typeface="Roboto"/>
              </a:defRPr>
            </a:lvl5pPr>
            <a:lvl6pPr lvl="5" rtl="0">
              <a:spcBef>
                <a:spcPts val="0"/>
              </a:spcBef>
              <a:spcAft>
                <a:spcPts val="0"/>
              </a:spcAft>
              <a:buSzPts val="3500"/>
              <a:buNone/>
              <a:defRPr>
                <a:latin typeface="Roboto"/>
                <a:ea typeface="Roboto"/>
                <a:cs typeface="Roboto"/>
                <a:sym typeface="Roboto"/>
              </a:defRPr>
            </a:lvl6pPr>
            <a:lvl7pPr lvl="6" rtl="0">
              <a:spcBef>
                <a:spcPts val="0"/>
              </a:spcBef>
              <a:spcAft>
                <a:spcPts val="0"/>
              </a:spcAft>
              <a:buSzPts val="3500"/>
              <a:buNone/>
              <a:defRPr>
                <a:latin typeface="Roboto"/>
                <a:ea typeface="Roboto"/>
                <a:cs typeface="Roboto"/>
                <a:sym typeface="Roboto"/>
              </a:defRPr>
            </a:lvl7pPr>
            <a:lvl8pPr lvl="7" rtl="0">
              <a:spcBef>
                <a:spcPts val="0"/>
              </a:spcBef>
              <a:spcAft>
                <a:spcPts val="0"/>
              </a:spcAft>
              <a:buSzPts val="3500"/>
              <a:buNone/>
              <a:defRPr>
                <a:latin typeface="Roboto"/>
                <a:ea typeface="Roboto"/>
                <a:cs typeface="Roboto"/>
                <a:sym typeface="Roboto"/>
              </a:defRPr>
            </a:lvl8pPr>
            <a:lvl9pPr lvl="8" rtl="0">
              <a:spcBef>
                <a:spcPts val="0"/>
              </a:spcBef>
              <a:spcAft>
                <a:spcPts val="0"/>
              </a:spcAft>
              <a:buSzPts val="3500"/>
              <a:buNone/>
              <a:defRPr>
                <a:latin typeface="Roboto"/>
                <a:ea typeface="Roboto"/>
                <a:cs typeface="Roboto"/>
                <a:sym typeface="Roboto"/>
              </a:defRPr>
            </a:lvl9pPr>
          </a:lstStyle>
          <a:p>
            <a:endParaRPr/>
          </a:p>
        </p:txBody>
      </p:sp>
      <p:grpSp>
        <p:nvGrpSpPr>
          <p:cNvPr id="1356" name="Google Shape;1356;p16"/>
          <p:cNvGrpSpPr/>
          <p:nvPr/>
        </p:nvGrpSpPr>
        <p:grpSpPr>
          <a:xfrm>
            <a:off x="-7975" y="-7975"/>
            <a:ext cx="9159900" cy="5151475"/>
            <a:chOff x="-7975" y="-7975"/>
            <a:chExt cx="9159900" cy="5151475"/>
          </a:xfrm>
        </p:grpSpPr>
        <p:sp>
          <p:nvSpPr>
            <p:cNvPr id="1357" name="Google Shape;1357;p16"/>
            <p:cNvSpPr/>
            <p:nvPr/>
          </p:nvSpPr>
          <p:spPr>
            <a:xfrm>
              <a:off x="-7975" y="-7975"/>
              <a:ext cx="3669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8" name="Google Shape;1358;p16"/>
            <p:cNvSpPr/>
            <p:nvPr/>
          </p:nvSpPr>
          <p:spPr>
            <a:xfrm>
              <a:off x="8785025" y="-7975"/>
              <a:ext cx="3669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9" name="Google Shape;1359;p16"/>
            <p:cNvSpPr/>
            <p:nvPr/>
          </p:nvSpPr>
          <p:spPr>
            <a:xfrm rot="-5400000">
              <a:off x="4388550" y="-4401025"/>
              <a:ext cx="366900" cy="9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0" name="Google Shape;1360;p16"/>
            <p:cNvSpPr/>
            <p:nvPr/>
          </p:nvSpPr>
          <p:spPr>
            <a:xfrm rot="-5400000">
              <a:off x="4388550" y="383550"/>
              <a:ext cx="366900" cy="9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61" name="Google Shape;1361;p16"/>
          <p:cNvSpPr/>
          <p:nvPr/>
        </p:nvSpPr>
        <p:spPr>
          <a:xfrm>
            <a:off x="363950" y="370825"/>
            <a:ext cx="8419200" cy="4408800"/>
          </a:xfrm>
          <a:prstGeom prst="rect">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 1">
  <p:cSld name="CUSTOM_8">
    <p:spTree>
      <p:nvGrpSpPr>
        <p:cNvPr id="1" name="Shape 1362"/>
        <p:cNvGrpSpPr/>
        <p:nvPr/>
      </p:nvGrpSpPr>
      <p:grpSpPr>
        <a:xfrm>
          <a:off x="0" y="0"/>
          <a:ext cx="0" cy="0"/>
          <a:chOff x="0" y="0"/>
          <a:chExt cx="0" cy="0"/>
        </a:xfrm>
      </p:grpSpPr>
      <p:grpSp>
        <p:nvGrpSpPr>
          <p:cNvPr id="1363" name="Google Shape;1363;p17"/>
          <p:cNvGrpSpPr/>
          <p:nvPr/>
        </p:nvGrpSpPr>
        <p:grpSpPr>
          <a:xfrm rot="-8092040">
            <a:off x="6277333" y="-178335"/>
            <a:ext cx="4168908" cy="2242972"/>
            <a:chOff x="4613425" y="2204125"/>
            <a:chExt cx="2394975" cy="1026750"/>
          </a:xfrm>
        </p:grpSpPr>
        <p:sp>
          <p:nvSpPr>
            <p:cNvPr id="1364" name="Google Shape;1364;p17"/>
            <p:cNvSpPr/>
            <p:nvPr/>
          </p:nvSpPr>
          <p:spPr>
            <a:xfrm>
              <a:off x="4613425" y="2204125"/>
              <a:ext cx="2392700" cy="1026750"/>
            </a:xfrm>
            <a:custGeom>
              <a:avLst/>
              <a:gdLst/>
              <a:ahLst/>
              <a:cxnLst/>
              <a:rect l="l" t="t" r="r" b="b"/>
              <a:pathLst>
                <a:path w="95708" h="41070" extrusionOk="0">
                  <a:moveTo>
                    <a:pt x="706" y="81"/>
                  </a:moveTo>
                  <a:lnTo>
                    <a:pt x="706" y="91"/>
                  </a:lnTo>
                  <a:cubicBezTo>
                    <a:pt x="5525" y="1563"/>
                    <a:pt x="10394" y="3266"/>
                    <a:pt x="15091" y="4879"/>
                  </a:cubicBezTo>
                  <a:cubicBezTo>
                    <a:pt x="25475" y="8478"/>
                    <a:pt x="36211" y="12208"/>
                    <a:pt x="47239" y="13912"/>
                  </a:cubicBezTo>
                  <a:cubicBezTo>
                    <a:pt x="50767" y="14466"/>
                    <a:pt x="54336" y="14748"/>
                    <a:pt x="57905" y="14748"/>
                  </a:cubicBezTo>
                  <a:cubicBezTo>
                    <a:pt x="71373" y="14748"/>
                    <a:pt x="83943" y="10615"/>
                    <a:pt x="95385" y="2399"/>
                  </a:cubicBezTo>
                  <a:cubicBezTo>
                    <a:pt x="95647" y="9214"/>
                    <a:pt x="95556" y="16089"/>
                    <a:pt x="95476" y="22732"/>
                  </a:cubicBezTo>
                  <a:cubicBezTo>
                    <a:pt x="95435" y="25706"/>
                    <a:pt x="95395" y="28781"/>
                    <a:pt x="95385" y="31825"/>
                  </a:cubicBezTo>
                  <a:cubicBezTo>
                    <a:pt x="89918" y="31584"/>
                    <a:pt x="84803" y="31462"/>
                    <a:pt x="79955" y="31462"/>
                  </a:cubicBezTo>
                  <a:cubicBezTo>
                    <a:pt x="71240" y="31462"/>
                    <a:pt x="63386" y="31855"/>
                    <a:pt x="55899" y="32652"/>
                  </a:cubicBezTo>
                  <a:cubicBezTo>
                    <a:pt x="40011" y="34335"/>
                    <a:pt x="24688" y="37803"/>
                    <a:pt x="11785" y="40968"/>
                  </a:cubicBezTo>
                  <a:cubicBezTo>
                    <a:pt x="13186" y="36593"/>
                    <a:pt x="14910" y="31150"/>
                    <a:pt x="15233" y="25847"/>
                  </a:cubicBezTo>
                  <a:cubicBezTo>
                    <a:pt x="15616" y="19698"/>
                    <a:pt x="14023" y="15111"/>
                    <a:pt x="10354" y="11835"/>
                  </a:cubicBezTo>
                  <a:cubicBezTo>
                    <a:pt x="9366" y="10938"/>
                    <a:pt x="8136" y="10121"/>
                    <a:pt x="6956" y="9325"/>
                  </a:cubicBezTo>
                  <a:cubicBezTo>
                    <a:pt x="3579" y="7067"/>
                    <a:pt x="81" y="4728"/>
                    <a:pt x="706" y="81"/>
                  </a:cubicBezTo>
                  <a:close/>
                  <a:moveTo>
                    <a:pt x="646" y="0"/>
                  </a:moveTo>
                  <a:lnTo>
                    <a:pt x="646" y="40"/>
                  </a:lnTo>
                  <a:cubicBezTo>
                    <a:pt x="1" y="4748"/>
                    <a:pt x="3519" y="7107"/>
                    <a:pt x="6916" y="9385"/>
                  </a:cubicBezTo>
                  <a:cubicBezTo>
                    <a:pt x="8106" y="10172"/>
                    <a:pt x="9325" y="10988"/>
                    <a:pt x="10323" y="11885"/>
                  </a:cubicBezTo>
                  <a:cubicBezTo>
                    <a:pt x="13973" y="15151"/>
                    <a:pt x="15555" y="19718"/>
                    <a:pt x="15182" y="25847"/>
                  </a:cubicBezTo>
                  <a:cubicBezTo>
                    <a:pt x="14850" y="31160"/>
                    <a:pt x="13116" y="36624"/>
                    <a:pt x="11714" y="41009"/>
                  </a:cubicBezTo>
                  <a:lnTo>
                    <a:pt x="11704" y="41069"/>
                  </a:lnTo>
                  <a:lnTo>
                    <a:pt x="11704" y="41069"/>
                  </a:lnTo>
                  <a:lnTo>
                    <a:pt x="11745" y="41049"/>
                  </a:lnTo>
                  <a:cubicBezTo>
                    <a:pt x="24658" y="37874"/>
                    <a:pt x="39991" y="34396"/>
                    <a:pt x="55909" y="32712"/>
                  </a:cubicBezTo>
                  <a:cubicBezTo>
                    <a:pt x="63414" y="31920"/>
                    <a:pt x="71292" y="31529"/>
                    <a:pt x="80037" y="31529"/>
                  </a:cubicBezTo>
                  <a:cubicBezTo>
                    <a:pt x="84870" y="31529"/>
                    <a:pt x="89968" y="31649"/>
                    <a:pt x="95415" y="31886"/>
                  </a:cubicBezTo>
                  <a:lnTo>
                    <a:pt x="95456" y="31886"/>
                  </a:lnTo>
                  <a:lnTo>
                    <a:pt x="95456" y="31855"/>
                  </a:lnTo>
                  <a:cubicBezTo>
                    <a:pt x="95456" y="28811"/>
                    <a:pt x="95496" y="25726"/>
                    <a:pt x="95536" y="22742"/>
                  </a:cubicBezTo>
                  <a:cubicBezTo>
                    <a:pt x="95627" y="16069"/>
                    <a:pt x="95708" y="9174"/>
                    <a:pt x="95445" y="2339"/>
                  </a:cubicBezTo>
                  <a:lnTo>
                    <a:pt x="95445" y="2288"/>
                  </a:lnTo>
                  <a:lnTo>
                    <a:pt x="95395" y="2319"/>
                  </a:lnTo>
                  <a:cubicBezTo>
                    <a:pt x="83953" y="10555"/>
                    <a:pt x="71393" y="14698"/>
                    <a:pt x="57905" y="14698"/>
                  </a:cubicBezTo>
                  <a:cubicBezTo>
                    <a:pt x="54336" y="14688"/>
                    <a:pt x="50777" y="14406"/>
                    <a:pt x="47249" y="13861"/>
                  </a:cubicBezTo>
                  <a:cubicBezTo>
                    <a:pt x="36231" y="12157"/>
                    <a:pt x="25495" y="8428"/>
                    <a:pt x="15122" y="4829"/>
                  </a:cubicBezTo>
                  <a:cubicBezTo>
                    <a:pt x="10394" y="3186"/>
                    <a:pt x="5515" y="1492"/>
                    <a:pt x="686" y="10"/>
                  </a:cubicBezTo>
                  <a:lnTo>
                    <a:pt x="6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5" name="Google Shape;1365;p17"/>
            <p:cNvSpPr/>
            <p:nvPr/>
          </p:nvSpPr>
          <p:spPr>
            <a:xfrm>
              <a:off x="4927950" y="2955875"/>
              <a:ext cx="2071125" cy="209725"/>
            </a:xfrm>
            <a:custGeom>
              <a:avLst/>
              <a:gdLst/>
              <a:ahLst/>
              <a:cxnLst/>
              <a:rect l="l" t="t" r="r" b="b"/>
              <a:pathLst>
                <a:path w="82845" h="8389" extrusionOk="0">
                  <a:moveTo>
                    <a:pt x="67340" y="0"/>
                  </a:moveTo>
                  <a:cubicBezTo>
                    <a:pt x="59889" y="0"/>
                    <a:pt x="51793" y="231"/>
                    <a:pt x="43670" y="949"/>
                  </a:cubicBezTo>
                  <a:cubicBezTo>
                    <a:pt x="30848" y="2098"/>
                    <a:pt x="17390" y="4366"/>
                    <a:pt x="0" y="8328"/>
                  </a:cubicBezTo>
                  <a:lnTo>
                    <a:pt x="10" y="8388"/>
                  </a:lnTo>
                  <a:cubicBezTo>
                    <a:pt x="17400" y="4427"/>
                    <a:pt x="30858" y="2158"/>
                    <a:pt x="43680" y="1019"/>
                  </a:cubicBezTo>
                  <a:cubicBezTo>
                    <a:pt x="51816" y="294"/>
                    <a:pt x="59928" y="62"/>
                    <a:pt x="67392" y="62"/>
                  </a:cubicBezTo>
                  <a:cubicBezTo>
                    <a:pt x="72997" y="62"/>
                    <a:pt x="78236" y="192"/>
                    <a:pt x="82844" y="344"/>
                  </a:cubicBezTo>
                  <a:lnTo>
                    <a:pt x="82844" y="283"/>
                  </a:lnTo>
                  <a:cubicBezTo>
                    <a:pt x="78222" y="132"/>
                    <a:pt x="72965" y="0"/>
                    <a:pt x="673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6" name="Google Shape;1366;p17"/>
            <p:cNvSpPr/>
            <p:nvPr/>
          </p:nvSpPr>
          <p:spPr>
            <a:xfrm>
              <a:off x="4945850" y="2923825"/>
              <a:ext cx="2053475" cy="181025"/>
            </a:xfrm>
            <a:custGeom>
              <a:avLst/>
              <a:gdLst/>
              <a:ahLst/>
              <a:cxnLst/>
              <a:rect l="l" t="t" r="r" b="b"/>
              <a:pathLst>
                <a:path w="82139" h="7241" extrusionOk="0">
                  <a:moveTo>
                    <a:pt x="66264" y="1"/>
                  </a:moveTo>
                  <a:cubicBezTo>
                    <a:pt x="58792" y="1"/>
                    <a:pt x="50982" y="177"/>
                    <a:pt x="43237" y="739"/>
                  </a:cubicBezTo>
                  <a:cubicBezTo>
                    <a:pt x="30242" y="1676"/>
                    <a:pt x="16502" y="3723"/>
                    <a:pt x="0" y="7170"/>
                  </a:cubicBezTo>
                  <a:lnTo>
                    <a:pt x="10" y="7241"/>
                  </a:lnTo>
                  <a:cubicBezTo>
                    <a:pt x="16512" y="3783"/>
                    <a:pt x="30242" y="1737"/>
                    <a:pt x="43247" y="799"/>
                  </a:cubicBezTo>
                  <a:cubicBezTo>
                    <a:pt x="51026" y="240"/>
                    <a:pt x="58873" y="65"/>
                    <a:pt x="66380" y="65"/>
                  </a:cubicBezTo>
                  <a:cubicBezTo>
                    <a:pt x="71868" y="65"/>
                    <a:pt x="77174" y="158"/>
                    <a:pt x="82138" y="265"/>
                  </a:cubicBezTo>
                  <a:lnTo>
                    <a:pt x="82138" y="204"/>
                  </a:lnTo>
                  <a:cubicBezTo>
                    <a:pt x="77139" y="97"/>
                    <a:pt x="71794" y="1"/>
                    <a:pt x="662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7" name="Google Shape;1367;p17"/>
            <p:cNvSpPr/>
            <p:nvPr/>
          </p:nvSpPr>
          <p:spPr>
            <a:xfrm>
              <a:off x="4960700" y="2894575"/>
              <a:ext cx="2038875" cy="152825"/>
            </a:xfrm>
            <a:custGeom>
              <a:avLst/>
              <a:gdLst/>
              <a:ahLst/>
              <a:cxnLst/>
              <a:rect l="l" t="t" r="r" b="b"/>
              <a:pathLst>
                <a:path w="81555" h="6113" extrusionOk="0">
                  <a:moveTo>
                    <a:pt x="65480" y="0"/>
                  </a:moveTo>
                  <a:cubicBezTo>
                    <a:pt x="57960" y="0"/>
                    <a:pt x="50374" y="114"/>
                    <a:pt x="42874" y="528"/>
                  </a:cubicBezTo>
                  <a:cubicBezTo>
                    <a:pt x="29669" y="1264"/>
                    <a:pt x="15646" y="3068"/>
                    <a:pt x="1" y="6052"/>
                  </a:cubicBezTo>
                  <a:lnTo>
                    <a:pt x="11" y="6112"/>
                  </a:lnTo>
                  <a:cubicBezTo>
                    <a:pt x="15656" y="3128"/>
                    <a:pt x="29679" y="1324"/>
                    <a:pt x="42874" y="598"/>
                  </a:cubicBezTo>
                  <a:cubicBezTo>
                    <a:pt x="50307" y="182"/>
                    <a:pt x="57824" y="68"/>
                    <a:pt x="65279" y="68"/>
                  </a:cubicBezTo>
                  <a:cubicBezTo>
                    <a:pt x="69917" y="68"/>
                    <a:pt x="74530" y="112"/>
                    <a:pt x="79085" y="155"/>
                  </a:cubicBezTo>
                  <a:lnTo>
                    <a:pt x="81554" y="175"/>
                  </a:lnTo>
                  <a:lnTo>
                    <a:pt x="81554" y="114"/>
                  </a:lnTo>
                  <a:lnTo>
                    <a:pt x="79085" y="84"/>
                  </a:lnTo>
                  <a:cubicBezTo>
                    <a:pt x="74596" y="42"/>
                    <a:pt x="70050" y="0"/>
                    <a:pt x="654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8" name="Google Shape;1368;p17"/>
            <p:cNvSpPr/>
            <p:nvPr/>
          </p:nvSpPr>
          <p:spPr>
            <a:xfrm>
              <a:off x="4972550" y="2868200"/>
              <a:ext cx="2027275" cy="125775"/>
            </a:xfrm>
            <a:custGeom>
              <a:avLst/>
              <a:gdLst/>
              <a:ahLst/>
              <a:cxnLst/>
              <a:rect l="l" t="t" r="r" b="b"/>
              <a:pathLst>
                <a:path w="81091" h="5031" extrusionOk="0">
                  <a:moveTo>
                    <a:pt x="64202" y="1"/>
                  </a:moveTo>
                  <a:cubicBezTo>
                    <a:pt x="57035" y="1"/>
                    <a:pt x="49747" y="53"/>
                    <a:pt x="42562" y="333"/>
                  </a:cubicBezTo>
                  <a:cubicBezTo>
                    <a:pt x="28953" y="867"/>
                    <a:pt x="15031" y="2379"/>
                    <a:pt x="1" y="4970"/>
                  </a:cubicBezTo>
                  <a:lnTo>
                    <a:pt x="21" y="5030"/>
                  </a:lnTo>
                  <a:cubicBezTo>
                    <a:pt x="15031" y="2450"/>
                    <a:pt x="28953" y="927"/>
                    <a:pt x="42572" y="403"/>
                  </a:cubicBezTo>
                  <a:cubicBezTo>
                    <a:pt x="49785" y="115"/>
                    <a:pt x="57095" y="61"/>
                    <a:pt x="64286" y="61"/>
                  </a:cubicBezTo>
                  <a:cubicBezTo>
                    <a:pt x="66391" y="61"/>
                    <a:pt x="68487" y="66"/>
                    <a:pt x="70566" y="71"/>
                  </a:cubicBezTo>
                  <a:cubicBezTo>
                    <a:pt x="72865" y="71"/>
                    <a:pt x="75217" y="75"/>
                    <a:pt x="77569" y="75"/>
                  </a:cubicBezTo>
                  <a:cubicBezTo>
                    <a:pt x="78745" y="75"/>
                    <a:pt x="79921" y="74"/>
                    <a:pt x="81091" y="71"/>
                  </a:cubicBezTo>
                  <a:lnTo>
                    <a:pt x="81091" y="10"/>
                  </a:lnTo>
                  <a:cubicBezTo>
                    <a:pt x="79921" y="13"/>
                    <a:pt x="78745" y="14"/>
                    <a:pt x="77569" y="14"/>
                  </a:cubicBezTo>
                  <a:cubicBezTo>
                    <a:pt x="75217" y="14"/>
                    <a:pt x="72865" y="10"/>
                    <a:pt x="70566" y="10"/>
                  </a:cubicBezTo>
                  <a:cubicBezTo>
                    <a:pt x="68459" y="5"/>
                    <a:pt x="66336" y="1"/>
                    <a:pt x="64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9" name="Google Shape;1369;p17"/>
            <p:cNvSpPr/>
            <p:nvPr/>
          </p:nvSpPr>
          <p:spPr>
            <a:xfrm>
              <a:off x="4981875" y="2841725"/>
              <a:ext cx="2018200" cy="102100"/>
            </a:xfrm>
            <a:custGeom>
              <a:avLst/>
              <a:gdLst/>
              <a:ahLst/>
              <a:cxnLst/>
              <a:rect l="l" t="t" r="r" b="b"/>
              <a:pathLst>
                <a:path w="80728" h="4084" extrusionOk="0">
                  <a:moveTo>
                    <a:pt x="80728" y="0"/>
                  </a:moveTo>
                  <a:cubicBezTo>
                    <a:pt x="74780" y="101"/>
                    <a:pt x="68731" y="101"/>
                    <a:pt x="62885" y="101"/>
                  </a:cubicBezTo>
                  <a:cubicBezTo>
                    <a:pt x="56141" y="101"/>
                    <a:pt x="49165" y="101"/>
                    <a:pt x="42300" y="263"/>
                  </a:cubicBezTo>
                  <a:cubicBezTo>
                    <a:pt x="28136" y="605"/>
                    <a:pt x="14003" y="1865"/>
                    <a:pt x="1" y="4023"/>
                  </a:cubicBezTo>
                  <a:lnTo>
                    <a:pt x="11" y="4083"/>
                  </a:lnTo>
                  <a:cubicBezTo>
                    <a:pt x="14013" y="1926"/>
                    <a:pt x="28136" y="676"/>
                    <a:pt x="42300" y="323"/>
                  </a:cubicBezTo>
                  <a:cubicBezTo>
                    <a:pt x="49165" y="162"/>
                    <a:pt x="56141" y="162"/>
                    <a:pt x="62885" y="162"/>
                  </a:cubicBezTo>
                  <a:cubicBezTo>
                    <a:pt x="68731" y="162"/>
                    <a:pt x="74780" y="162"/>
                    <a:pt x="80728" y="61"/>
                  </a:cubicBezTo>
                  <a:lnTo>
                    <a:pt x="807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0" name="Google Shape;1370;p17"/>
            <p:cNvSpPr/>
            <p:nvPr/>
          </p:nvSpPr>
          <p:spPr>
            <a:xfrm>
              <a:off x="4988425" y="2817025"/>
              <a:ext cx="2011900" cy="80175"/>
            </a:xfrm>
            <a:custGeom>
              <a:avLst/>
              <a:gdLst/>
              <a:ahLst/>
              <a:cxnLst/>
              <a:rect l="l" t="t" r="r" b="b"/>
              <a:pathLst>
                <a:path w="80476" h="3207" extrusionOk="0">
                  <a:moveTo>
                    <a:pt x="80476" y="1"/>
                  </a:moveTo>
                  <a:cubicBezTo>
                    <a:pt x="72230" y="273"/>
                    <a:pt x="63883" y="323"/>
                    <a:pt x="55798" y="384"/>
                  </a:cubicBezTo>
                  <a:cubicBezTo>
                    <a:pt x="37521" y="515"/>
                    <a:pt x="18620" y="646"/>
                    <a:pt x="1" y="3136"/>
                  </a:cubicBezTo>
                  <a:lnTo>
                    <a:pt x="1" y="3206"/>
                  </a:lnTo>
                  <a:cubicBezTo>
                    <a:pt x="18620" y="706"/>
                    <a:pt x="37521" y="575"/>
                    <a:pt x="55798" y="444"/>
                  </a:cubicBezTo>
                  <a:cubicBezTo>
                    <a:pt x="63883" y="384"/>
                    <a:pt x="72230" y="333"/>
                    <a:pt x="80476" y="71"/>
                  </a:cubicBezTo>
                  <a:lnTo>
                    <a:pt x="804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1" name="Google Shape;1371;p17"/>
            <p:cNvSpPr/>
            <p:nvPr/>
          </p:nvSpPr>
          <p:spPr>
            <a:xfrm>
              <a:off x="4992200" y="2794850"/>
              <a:ext cx="2008375" cy="58750"/>
            </a:xfrm>
            <a:custGeom>
              <a:avLst/>
              <a:gdLst/>
              <a:ahLst/>
              <a:cxnLst/>
              <a:rect l="l" t="t" r="r" b="b"/>
              <a:pathLst>
                <a:path w="80335" h="2350" extrusionOk="0">
                  <a:moveTo>
                    <a:pt x="80335" y="0"/>
                  </a:moveTo>
                  <a:cubicBezTo>
                    <a:pt x="71556" y="406"/>
                    <a:pt x="62663" y="458"/>
                    <a:pt x="53960" y="458"/>
                  </a:cubicBezTo>
                  <a:cubicBezTo>
                    <a:pt x="52290" y="458"/>
                    <a:pt x="50627" y="456"/>
                    <a:pt x="48973" y="454"/>
                  </a:cubicBezTo>
                  <a:cubicBezTo>
                    <a:pt x="46957" y="450"/>
                    <a:pt x="44932" y="446"/>
                    <a:pt x="42900" y="446"/>
                  </a:cubicBezTo>
                  <a:cubicBezTo>
                    <a:pt x="28761" y="446"/>
                    <a:pt x="14289" y="630"/>
                    <a:pt x="1" y="2279"/>
                  </a:cubicBezTo>
                  <a:lnTo>
                    <a:pt x="11" y="2349"/>
                  </a:lnTo>
                  <a:cubicBezTo>
                    <a:pt x="14364" y="692"/>
                    <a:pt x="28919" y="507"/>
                    <a:pt x="43123" y="507"/>
                  </a:cubicBezTo>
                  <a:cubicBezTo>
                    <a:pt x="45080" y="507"/>
                    <a:pt x="47031" y="511"/>
                    <a:pt x="48973" y="515"/>
                  </a:cubicBezTo>
                  <a:cubicBezTo>
                    <a:pt x="50627" y="516"/>
                    <a:pt x="52290" y="518"/>
                    <a:pt x="53960" y="518"/>
                  </a:cubicBezTo>
                  <a:cubicBezTo>
                    <a:pt x="62660" y="518"/>
                    <a:pt x="71547" y="467"/>
                    <a:pt x="80335" y="61"/>
                  </a:cubicBezTo>
                  <a:lnTo>
                    <a:pt x="803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2" name="Google Shape;1372;p17"/>
            <p:cNvSpPr/>
            <p:nvPr/>
          </p:nvSpPr>
          <p:spPr>
            <a:xfrm>
              <a:off x="4994225" y="2774425"/>
              <a:ext cx="2006850" cy="38600"/>
            </a:xfrm>
            <a:custGeom>
              <a:avLst/>
              <a:gdLst/>
              <a:ahLst/>
              <a:cxnLst/>
              <a:rect l="l" t="t" r="r" b="b"/>
              <a:pathLst>
                <a:path w="80274" h="1544" extrusionOk="0">
                  <a:moveTo>
                    <a:pt x="80274" y="1"/>
                  </a:moveTo>
                  <a:cubicBezTo>
                    <a:pt x="73183" y="433"/>
                    <a:pt x="66023" y="559"/>
                    <a:pt x="58916" y="559"/>
                  </a:cubicBezTo>
                  <a:cubicBezTo>
                    <a:pt x="53918" y="559"/>
                    <a:pt x="48946" y="497"/>
                    <a:pt x="44044" y="434"/>
                  </a:cubicBezTo>
                  <a:cubicBezTo>
                    <a:pt x="39126" y="373"/>
                    <a:pt x="34153" y="310"/>
                    <a:pt x="29152" y="310"/>
                  </a:cubicBezTo>
                  <a:cubicBezTo>
                    <a:pt x="19471" y="310"/>
                    <a:pt x="9685" y="546"/>
                    <a:pt x="1" y="1483"/>
                  </a:cubicBezTo>
                  <a:lnTo>
                    <a:pt x="1" y="1543"/>
                  </a:lnTo>
                  <a:cubicBezTo>
                    <a:pt x="9679" y="606"/>
                    <a:pt x="19466" y="370"/>
                    <a:pt x="29149" y="370"/>
                  </a:cubicBezTo>
                  <a:cubicBezTo>
                    <a:pt x="34152" y="370"/>
                    <a:pt x="39126" y="433"/>
                    <a:pt x="44044" y="495"/>
                  </a:cubicBezTo>
                  <a:cubicBezTo>
                    <a:pt x="48993" y="558"/>
                    <a:pt x="54014" y="623"/>
                    <a:pt x="59064" y="623"/>
                  </a:cubicBezTo>
                  <a:cubicBezTo>
                    <a:pt x="66119" y="623"/>
                    <a:pt x="73229" y="496"/>
                    <a:pt x="80274" y="61"/>
                  </a:cubicBezTo>
                  <a:lnTo>
                    <a:pt x="802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3" name="Google Shape;1373;p17"/>
            <p:cNvSpPr/>
            <p:nvPr/>
          </p:nvSpPr>
          <p:spPr>
            <a:xfrm>
              <a:off x="4993475" y="2755775"/>
              <a:ext cx="2008125" cy="19450"/>
            </a:xfrm>
            <a:custGeom>
              <a:avLst/>
              <a:gdLst/>
              <a:ahLst/>
              <a:cxnLst/>
              <a:rect l="l" t="t" r="r" b="b"/>
              <a:pathLst>
                <a:path w="80325" h="778" extrusionOk="0">
                  <a:moveTo>
                    <a:pt x="80324" y="1"/>
                  </a:moveTo>
                  <a:cubicBezTo>
                    <a:pt x="73661" y="510"/>
                    <a:pt x="66937" y="679"/>
                    <a:pt x="60241" y="679"/>
                  </a:cubicBezTo>
                  <a:cubicBezTo>
                    <a:pt x="53544" y="679"/>
                    <a:pt x="46876" y="510"/>
                    <a:pt x="40324" y="344"/>
                  </a:cubicBezTo>
                  <a:cubicBezTo>
                    <a:pt x="33788" y="179"/>
                    <a:pt x="27145" y="12"/>
                    <a:pt x="20472" y="12"/>
                  </a:cubicBezTo>
                  <a:cubicBezTo>
                    <a:pt x="13650" y="12"/>
                    <a:pt x="6798" y="187"/>
                    <a:pt x="0" y="717"/>
                  </a:cubicBezTo>
                  <a:lnTo>
                    <a:pt x="0" y="777"/>
                  </a:lnTo>
                  <a:cubicBezTo>
                    <a:pt x="6798" y="247"/>
                    <a:pt x="13650" y="73"/>
                    <a:pt x="20472" y="73"/>
                  </a:cubicBezTo>
                  <a:cubicBezTo>
                    <a:pt x="27145" y="73"/>
                    <a:pt x="33788" y="240"/>
                    <a:pt x="40324" y="404"/>
                  </a:cubicBezTo>
                  <a:cubicBezTo>
                    <a:pt x="46876" y="570"/>
                    <a:pt x="53544" y="739"/>
                    <a:pt x="60241" y="739"/>
                  </a:cubicBezTo>
                  <a:cubicBezTo>
                    <a:pt x="66937" y="739"/>
                    <a:pt x="73661" y="570"/>
                    <a:pt x="80324" y="61"/>
                  </a:cubicBezTo>
                  <a:lnTo>
                    <a:pt x="803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4" name="Google Shape;1374;p17"/>
            <p:cNvSpPr/>
            <p:nvPr/>
          </p:nvSpPr>
          <p:spPr>
            <a:xfrm>
              <a:off x="4990950" y="2729075"/>
              <a:ext cx="2010900" cy="31775"/>
            </a:xfrm>
            <a:custGeom>
              <a:avLst/>
              <a:gdLst/>
              <a:ahLst/>
              <a:cxnLst/>
              <a:rect l="l" t="t" r="r" b="b"/>
              <a:pathLst>
                <a:path w="80436" h="1271" extrusionOk="0">
                  <a:moveTo>
                    <a:pt x="13908" y="1"/>
                  </a:moveTo>
                  <a:cubicBezTo>
                    <a:pt x="9265" y="1"/>
                    <a:pt x="4618" y="107"/>
                    <a:pt x="1" y="383"/>
                  </a:cubicBezTo>
                  <a:lnTo>
                    <a:pt x="1" y="454"/>
                  </a:lnTo>
                  <a:cubicBezTo>
                    <a:pt x="4656" y="175"/>
                    <a:pt x="9342" y="68"/>
                    <a:pt x="14023" y="68"/>
                  </a:cubicBezTo>
                  <a:cubicBezTo>
                    <a:pt x="21871" y="68"/>
                    <a:pt x="29709" y="369"/>
                    <a:pt x="37380" y="666"/>
                  </a:cubicBezTo>
                  <a:cubicBezTo>
                    <a:pt x="45062" y="968"/>
                    <a:pt x="52884" y="1271"/>
                    <a:pt x="60737" y="1271"/>
                  </a:cubicBezTo>
                  <a:cubicBezTo>
                    <a:pt x="67310" y="1271"/>
                    <a:pt x="73903" y="1059"/>
                    <a:pt x="80435" y="454"/>
                  </a:cubicBezTo>
                  <a:lnTo>
                    <a:pt x="80435" y="383"/>
                  </a:lnTo>
                  <a:cubicBezTo>
                    <a:pt x="73895" y="991"/>
                    <a:pt x="67298" y="1203"/>
                    <a:pt x="60717" y="1203"/>
                  </a:cubicBezTo>
                  <a:cubicBezTo>
                    <a:pt x="52874" y="1203"/>
                    <a:pt x="45054" y="901"/>
                    <a:pt x="37380" y="605"/>
                  </a:cubicBezTo>
                  <a:cubicBezTo>
                    <a:pt x="29671" y="307"/>
                    <a:pt x="21795" y="1"/>
                    <a:pt x="139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5" name="Google Shape;1375;p17"/>
            <p:cNvSpPr/>
            <p:nvPr/>
          </p:nvSpPr>
          <p:spPr>
            <a:xfrm>
              <a:off x="4986175" y="2702025"/>
              <a:ext cx="2016425" cy="46975"/>
            </a:xfrm>
            <a:custGeom>
              <a:avLst/>
              <a:gdLst/>
              <a:ahLst/>
              <a:cxnLst/>
              <a:rect l="l" t="t" r="r" b="b"/>
              <a:pathLst>
                <a:path w="80657" h="1879" extrusionOk="0">
                  <a:moveTo>
                    <a:pt x="8867" y="1"/>
                  </a:moveTo>
                  <a:cubicBezTo>
                    <a:pt x="5907" y="1"/>
                    <a:pt x="2948" y="53"/>
                    <a:pt x="0" y="175"/>
                  </a:cubicBezTo>
                  <a:lnTo>
                    <a:pt x="0" y="236"/>
                  </a:lnTo>
                  <a:cubicBezTo>
                    <a:pt x="2945" y="113"/>
                    <a:pt x="5903" y="61"/>
                    <a:pt x="8863" y="61"/>
                  </a:cubicBezTo>
                  <a:cubicBezTo>
                    <a:pt x="17635" y="61"/>
                    <a:pt x="26431" y="519"/>
                    <a:pt x="35001" y="971"/>
                  </a:cubicBezTo>
                  <a:cubicBezTo>
                    <a:pt x="43559" y="1425"/>
                    <a:pt x="52279" y="1879"/>
                    <a:pt x="61029" y="1879"/>
                  </a:cubicBezTo>
                  <a:cubicBezTo>
                    <a:pt x="67572" y="1879"/>
                    <a:pt x="74134" y="1617"/>
                    <a:pt x="80656" y="911"/>
                  </a:cubicBezTo>
                  <a:lnTo>
                    <a:pt x="80646" y="850"/>
                  </a:lnTo>
                  <a:cubicBezTo>
                    <a:pt x="74129" y="1559"/>
                    <a:pt x="67562" y="1816"/>
                    <a:pt x="61006" y="1816"/>
                  </a:cubicBezTo>
                  <a:cubicBezTo>
                    <a:pt x="52271" y="1816"/>
                    <a:pt x="43557" y="1360"/>
                    <a:pt x="35011" y="911"/>
                  </a:cubicBezTo>
                  <a:cubicBezTo>
                    <a:pt x="26433" y="459"/>
                    <a:pt x="17641" y="1"/>
                    <a:pt x="88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6" name="Google Shape;1376;p17"/>
            <p:cNvSpPr/>
            <p:nvPr/>
          </p:nvSpPr>
          <p:spPr>
            <a:xfrm>
              <a:off x="4979875" y="2675200"/>
              <a:ext cx="2022975" cy="63725"/>
            </a:xfrm>
            <a:custGeom>
              <a:avLst/>
              <a:gdLst/>
              <a:ahLst/>
              <a:cxnLst/>
              <a:rect l="l" t="t" r="r" b="b"/>
              <a:pathLst>
                <a:path w="80919" h="2549" extrusionOk="0">
                  <a:moveTo>
                    <a:pt x="4830" y="1"/>
                  </a:moveTo>
                  <a:cubicBezTo>
                    <a:pt x="3218" y="1"/>
                    <a:pt x="1607" y="19"/>
                    <a:pt x="0" y="59"/>
                  </a:cubicBezTo>
                  <a:lnTo>
                    <a:pt x="0" y="119"/>
                  </a:lnTo>
                  <a:cubicBezTo>
                    <a:pt x="1591" y="80"/>
                    <a:pt x="3186" y="62"/>
                    <a:pt x="4782" y="62"/>
                  </a:cubicBezTo>
                  <a:cubicBezTo>
                    <a:pt x="14242" y="62"/>
                    <a:pt x="23770" y="696"/>
                    <a:pt x="33025" y="1309"/>
                  </a:cubicBezTo>
                  <a:cubicBezTo>
                    <a:pt x="42289" y="1913"/>
                    <a:pt x="51725" y="2548"/>
                    <a:pt x="61190" y="2548"/>
                  </a:cubicBezTo>
                  <a:cubicBezTo>
                    <a:pt x="67773" y="2548"/>
                    <a:pt x="74366" y="2246"/>
                    <a:pt x="80919" y="1419"/>
                  </a:cubicBezTo>
                  <a:lnTo>
                    <a:pt x="80908" y="1359"/>
                  </a:lnTo>
                  <a:cubicBezTo>
                    <a:pt x="74359" y="2178"/>
                    <a:pt x="67763" y="2481"/>
                    <a:pt x="61177" y="2481"/>
                  </a:cubicBezTo>
                  <a:cubicBezTo>
                    <a:pt x="51717" y="2481"/>
                    <a:pt x="42278" y="1856"/>
                    <a:pt x="33025" y="1238"/>
                  </a:cubicBezTo>
                  <a:cubicBezTo>
                    <a:pt x="23786" y="627"/>
                    <a:pt x="14274" y="1"/>
                    <a:pt x="48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7" name="Google Shape;1377;p17"/>
            <p:cNvSpPr/>
            <p:nvPr/>
          </p:nvSpPr>
          <p:spPr>
            <a:xfrm>
              <a:off x="4971550" y="2648800"/>
              <a:ext cx="2031800" cy="81300"/>
            </a:xfrm>
            <a:custGeom>
              <a:avLst/>
              <a:gdLst/>
              <a:ahLst/>
              <a:cxnLst/>
              <a:rect l="l" t="t" r="r" b="b"/>
              <a:pathLst>
                <a:path w="81272" h="3252" extrusionOk="0">
                  <a:moveTo>
                    <a:pt x="1384" y="0"/>
                  </a:moveTo>
                  <a:cubicBezTo>
                    <a:pt x="923" y="0"/>
                    <a:pt x="461" y="2"/>
                    <a:pt x="0" y="6"/>
                  </a:cubicBezTo>
                  <a:lnTo>
                    <a:pt x="0" y="66"/>
                  </a:lnTo>
                  <a:cubicBezTo>
                    <a:pt x="411" y="63"/>
                    <a:pt x="823" y="62"/>
                    <a:pt x="1234" y="62"/>
                  </a:cubicBezTo>
                  <a:cubicBezTo>
                    <a:pt x="11307" y="62"/>
                    <a:pt x="21492" y="875"/>
                    <a:pt x="31352" y="1669"/>
                  </a:cubicBezTo>
                  <a:cubicBezTo>
                    <a:pt x="41190" y="2455"/>
                    <a:pt x="51231" y="3252"/>
                    <a:pt x="61302" y="3252"/>
                  </a:cubicBezTo>
                  <a:cubicBezTo>
                    <a:pt x="67965" y="3252"/>
                    <a:pt x="74639" y="2899"/>
                    <a:pt x="81272" y="1961"/>
                  </a:cubicBezTo>
                  <a:lnTo>
                    <a:pt x="81262" y="1901"/>
                  </a:lnTo>
                  <a:cubicBezTo>
                    <a:pt x="74634" y="2840"/>
                    <a:pt x="67966" y="3191"/>
                    <a:pt x="61309" y="3191"/>
                  </a:cubicBezTo>
                  <a:cubicBezTo>
                    <a:pt x="51239" y="3191"/>
                    <a:pt x="41195" y="2387"/>
                    <a:pt x="31352" y="1598"/>
                  </a:cubicBezTo>
                  <a:cubicBezTo>
                    <a:pt x="21541" y="818"/>
                    <a:pt x="11408" y="0"/>
                    <a:pt x="1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8" name="Google Shape;1378;p17"/>
            <p:cNvSpPr/>
            <p:nvPr/>
          </p:nvSpPr>
          <p:spPr>
            <a:xfrm>
              <a:off x="4962225" y="2623475"/>
              <a:ext cx="2041625" cy="99575"/>
            </a:xfrm>
            <a:custGeom>
              <a:avLst/>
              <a:gdLst/>
              <a:ahLst/>
              <a:cxnLst/>
              <a:rect l="l" t="t" r="r" b="b"/>
              <a:pathLst>
                <a:path w="81665" h="3983" extrusionOk="0">
                  <a:moveTo>
                    <a:pt x="0" y="0"/>
                  </a:moveTo>
                  <a:lnTo>
                    <a:pt x="0" y="61"/>
                  </a:lnTo>
                  <a:cubicBezTo>
                    <a:pt x="9990" y="162"/>
                    <a:pt x="20112" y="1109"/>
                    <a:pt x="29900" y="2027"/>
                  </a:cubicBezTo>
                  <a:cubicBezTo>
                    <a:pt x="38378" y="2813"/>
                    <a:pt x="47138" y="3640"/>
                    <a:pt x="55767" y="3892"/>
                  </a:cubicBezTo>
                  <a:cubicBezTo>
                    <a:pt x="57642" y="3952"/>
                    <a:pt x="59487" y="3982"/>
                    <a:pt x="61281" y="3982"/>
                  </a:cubicBezTo>
                  <a:cubicBezTo>
                    <a:pt x="68711" y="3982"/>
                    <a:pt x="75415" y="3499"/>
                    <a:pt x="81665" y="2501"/>
                  </a:cubicBezTo>
                  <a:lnTo>
                    <a:pt x="81655" y="2440"/>
                  </a:lnTo>
                  <a:cubicBezTo>
                    <a:pt x="74909" y="3510"/>
                    <a:pt x="68128" y="3914"/>
                    <a:pt x="61359" y="3914"/>
                  </a:cubicBezTo>
                  <a:cubicBezTo>
                    <a:pt x="50781" y="3914"/>
                    <a:pt x="40234" y="2927"/>
                    <a:pt x="29900" y="1956"/>
                  </a:cubicBezTo>
                  <a:cubicBezTo>
                    <a:pt x="20112" y="1049"/>
                    <a:pt x="9990" y="10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9" name="Google Shape;1379;p17"/>
            <p:cNvSpPr/>
            <p:nvPr/>
          </p:nvSpPr>
          <p:spPr>
            <a:xfrm>
              <a:off x="4951125" y="2600025"/>
              <a:ext cx="2053225" cy="116975"/>
            </a:xfrm>
            <a:custGeom>
              <a:avLst/>
              <a:gdLst/>
              <a:ahLst/>
              <a:cxnLst/>
              <a:rect l="l" t="t" r="r" b="b"/>
              <a:pathLst>
                <a:path w="82129" h="4679" extrusionOk="0">
                  <a:moveTo>
                    <a:pt x="1" y="1"/>
                  </a:moveTo>
                  <a:lnTo>
                    <a:pt x="1" y="61"/>
                  </a:lnTo>
                  <a:cubicBezTo>
                    <a:pt x="9578" y="313"/>
                    <a:pt x="19265" y="1352"/>
                    <a:pt x="28640" y="2350"/>
                  </a:cubicBezTo>
                  <a:cubicBezTo>
                    <a:pt x="37401" y="3287"/>
                    <a:pt x="46453" y="4255"/>
                    <a:pt x="55354" y="4568"/>
                  </a:cubicBezTo>
                  <a:cubicBezTo>
                    <a:pt x="57401" y="4648"/>
                    <a:pt x="59397" y="4678"/>
                    <a:pt x="61342" y="4678"/>
                  </a:cubicBezTo>
                  <a:cubicBezTo>
                    <a:pt x="68903" y="4678"/>
                    <a:pt x="75748" y="4124"/>
                    <a:pt x="82129" y="3005"/>
                  </a:cubicBezTo>
                  <a:lnTo>
                    <a:pt x="82119" y="2945"/>
                  </a:lnTo>
                  <a:cubicBezTo>
                    <a:pt x="75240" y="4154"/>
                    <a:pt x="68332" y="4612"/>
                    <a:pt x="61441" y="4612"/>
                  </a:cubicBezTo>
                  <a:cubicBezTo>
                    <a:pt x="50408" y="4612"/>
                    <a:pt x="39416" y="3437"/>
                    <a:pt x="28650" y="2289"/>
                  </a:cubicBezTo>
                  <a:cubicBezTo>
                    <a:pt x="19275" y="1281"/>
                    <a:pt x="9578" y="253"/>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0" name="Google Shape;1380;p17"/>
            <p:cNvSpPr/>
            <p:nvPr/>
          </p:nvSpPr>
          <p:spPr>
            <a:xfrm>
              <a:off x="4938775" y="2578375"/>
              <a:ext cx="2066100" cy="133825"/>
            </a:xfrm>
            <a:custGeom>
              <a:avLst/>
              <a:gdLst/>
              <a:ahLst/>
              <a:cxnLst/>
              <a:rect l="l" t="t" r="r" b="b"/>
              <a:pathLst>
                <a:path w="82644" h="5353" extrusionOk="0">
                  <a:moveTo>
                    <a:pt x="1" y="0"/>
                  </a:moveTo>
                  <a:lnTo>
                    <a:pt x="1" y="61"/>
                  </a:lnTo>
                  <a:cubicBezTo>
                    <a:pt x="9215" y="454"/>
                    <a:pt x="18519" y="1563"/>
                    <a:pt x="27531" y="2641"/>
                  </a:cubicBezTo>
                  <a:cubicBezTo>
                    <a:pt x="36544" y="3720"/>
                    <a:pt x="45868" y="4839"/>
                    <a:pt x="55042" y="5222"/>
                  </a:cubicBezTo>
                  <a:cubicBezTo>
                    <a:pt x="57209" y="5303"/>
                    <a:pt x="59336" y="5353"/>
                    <a:pt x="61403" y="5353"/>
                  </a:cubicBezTo>
                  <a:cubicBezTo>
                    <a:pt x="69115" y="5353"/>
                    <a:pt x="76111" y="4728"/>
                    <a:pt x="82643" y="3468"/>
                  </a:cubicBezTo>
                  <a:lnTo>
                    <a:pt x="82633" y="3407"/>
                  </a:lnTo>
                  <a:cubicBezTo>
                    <a:pt x="75594" y="4763"/>
                    <a:pt x="68536" y="5279"/>
                    <a:pt x="61500" y="5279"/>
                  </a:cubicBezTo>
                  <a:cubicBezTo>
                    <a:pt x="50065" y="5279"/>
                    <a:pt x="38687" y="3916"/>
                    <a:pt x="27542" y="2581"/>
                  </a:cubicBezTo>
                  <a:cubicBezTo>
                    <a:pt x="18529" y="1502"/>
                    <a:pt x="9225" y="383"/>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1" name="Google Shape;1381;p17"/>
            <p:cNvSpPr/>
            <p:nvPr/>
          </p:nvSpPr>
          <p:spPr>
            <a:xfrm>
              <a:off x="4925425" y="2558450"/>
              <a:ext cx="2079950" cy="149975"/>
            </a:xfrm>
            <a:custGeom>
              <a:avLst/>
              <a:gdLst/>
              <a:ahLst/>
              <a:cxnLst/>
              <a:rect l="l" t="t" r="r" b="b"/>
              <a:pathLst>
                <a:path w="83198" h="5999" extrusionOk="0">
                  <a:moveTo>
                    <a:pt x="1" y="1"/>
                  </a:moveTo>
                  <a:lnTo>
                    <a:pt x="1" y="61"/>
                  </a:lnTo>
                  <a:cubicBezTo>
                    <a:pt x="8892" y="575"/>
                    <a:pt x="17864" y="1765"/>
                    <a:pt x="26543" y="2914"/>
                  </a:cubicBezTo>
                  <a:cubicBezTo>
                    <a:pt x="35797" y="4134"/>
                    <a:pt x="45374" y="5404"/>
                    <a:pt x="54800" y="5837"/>
                  </a:cubicBezTo>
                  <a:cubicBezTo>
                    <a:pt x="57078" y="5938"/>
                    <a:pt x="59296" y="5999"/>
                    <a:pt x="61453" y="5999"/>
                  </a:cubicBezTo>
                  <a:cubicBezTo>
                    <a:pt x="69336" y="5999"/>
                    <a:pt x="76504" y="5303"/>
                    <a:pt x="83197" y="3892"/>
                  </a:cubicBezTo>
                  <a:lnTo>
                    <a:pt x="83187" y="3821"/>
                  </a:lnTo>
                  <a:cubicBezTo>
                    <a:pt x="75975" y="5342"/>
                    <a:pt x="68751" y="5921"/>
                    <a:pt x="61554" y="5921"/>
                  </a:cubicBezTo>
                  <a:cubicBezTo>
                    <a:pt x="49759" y="5921"/>
                    <a:pt x="38035" y="4365"/>
                    <a:pt x="26553" y="2843"/>
                  </a:cubicBezTo>
                  <a:cubicBezTo>
                    <a:pt x="17874" y="1694"/>
                    <a:pt x="8892" y="505"/>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2" name="Google Shape;1382;p17"/>
            <p:cNvSpPr/>
            <p:nvPr/>
          </p:nvSpPr>
          <p:spPr>
            <a:xfrm>
              <a:off x="4911325" y="2540300"/>
              <a:ext cx="2094550" cy="165100"/>
            </a:xfrm>
            <a:custGeom>
              <a:avLst/>
              <a:gdLst/>
              <a:ahLst/>
              <a:cxnLst/>
              <a:rect l="l" t="t" r="r" b="b"/>
              <a:pathLst>
                <a:path w="83782" h="6604" extrusionOk="0">
                  <a:moveTo>
                    <a:pt x="0" y="1"/>
                  </a:moveTo>
                  <a:lnTo>
                    <a:pt x="0" y="61"/>
                  </a:lnTo>
                  <a:cubicBezTo>
                    <a:pt x="8589" y="686"/>
                    <a:pt x="17258" y="1936"/>
                    <a:pt x="25635" y="3146"/>
                  </a:cubicBezTo>
                  <a:cubicBezTo>
                    <a:pt x="35122" y="4517"/>
                    <a:pt x="44940" y="5938"/>
                    <a:pt x="54618" y="6422"/>
                  </a:cubicBezTo>
                  <a:cubicBezTo>
                    <a:pt x="56967" y="6543"/>
                    <a:pt x="59265" y="6604"/>
                    <a:pt x="61503" y="6604"/>
                  </a:cubicBezTo>
                  <a:cubicBezTo>
                    <a:pt x="69568" y="6604"/>
                    <a:pt x="76906" y="5828"/>
                    <a:pt x="83781" y="4265"/>
                  </a:cubicBezTo>
                  <a:lnTo>
                    <a:pt x="83761" y="4205"/>
                  </a:lnTo>
                  <a:cubicBezTo>
                    <a:pt x="76365" y="5889"/>
                    <a:pt x="68964" y="6532"/>
                    <a:pt x="61595" y="6532"/>
                  </a:cubicBezTo>
                  <a:cubicBezTo>
                    <a:pt x="49470" y="6532"/>
                    <a:pt x="37430" y="4791"/>
                    <a:pt x="25635" y="3086"/>
                  </a:cubicBezTo>
                  <a:cubicBezTo>
                    <a:pt x="17258" y="1876"/>
                    <a:pt x="8599" y="616"/>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3" name="Google Shape;1383;p17"/>
            <p:cNvSpPr/>
            <p:nvPr/>
          </p:nvSpPr>
          <p:spPr>
            <a:xfrm>
              <a:off x="4895950" y="2523175"/>
              <a:ext cx="2110175" cy="185000"/>
            </a:xfrm>
            <a:custGeom>
              <a:avLst/>
              <a:gdLst/>
              <a:ahLst/>
              <a:cxnLst/>
              <a:rect l="l" t="t" r="r" b="b"/>
              <a:pathLst>
                <a:path w="84407" h="7400" extrusionOk="0">
                  <a:moveTo>
                    <a:pt x="0" y="0"/>
                  </a:moveTo>
                  <a:lnTo>
                    <a:pt x="0" y="61"/>
                  </a:lnTo>
                  <a:cubicBezTo>
                    <a:pt x="8901" y="837"/>
                    <a:pt x="17853" y="2279"/>
                    <a:pt x="26503" y="3680"/>
                  </a:cubicBezTo>
                  <a:cubicBezTo>
                    <a:pt x="31926" y="4567"/>
                    <a:pt x="37531" y="5464"/>
                    <a:pt x="43075" y="6200"/>
                  </a:cubicBezTo>
                  <a:cubicBezTo>
                    <a:pt x="48821" y="6976"/>
                    <a:pt x="54618" y="7379"/>
                    <a:pt x="60414" y="7400"/>
                  </a:cubicBezTo>
                  <a:cubicBezTo>
                    <a:pt x="68872" y="7400"/>
                    <a:pt x="76816" y="6472"/>
                    <a:pt x="84407" y="4607"/>
                  </a:cubicBezTo>
                  <a:lnTo>
                    <a:pt x="84396" y="4547"/>
                  </a:lnTo>
                  <a:cubicBezTo>
                    <a:pt x="76794" y="6409"/>
                    <a:pt x="68857" y="7338"/>
                    <a:pt x="60411" y="7338"/>
                  </a:cubicBezTo>
                  <a:cubicBezTo>
                    <a:pt x="54868" y="7338"/>
                    <a:pt x="49106" y="6938"/>
                    <a:pt x="43075" y="6140"/>
                  </a:cubicBezTo>
                  <a:cubicBezTo>
                    <a:pt x="37531" y="5404"/>
                    <a:pt x="31926" y="4506"/>
                    <a:pt x="26513" y="3619"/>
                  </a:cubicBezTo>
                  <a:cubicBezTo>
                    <a:pt x="17853" y="2218"/>
                    <a:pt x="8912" y="766"/>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4" name="Google Shape;1384;p17"/>
            <p:cNvSpPr/>
            <p:nvPr/>
          </p:nvSpPr>
          <p:spPr>
            <a:xfrm>
              <a:off x="4880075" y="2507300"/>
              <a:ext cx="2126300" cy="199875"/>
            </a:xfrm>
            <a:custGeom>
              <a:avLst/>
              <a:gdLst/>
              <a:ahLst/>
              <a:cxnLst/>
              <a:rect l="l" t="t" r="r" b="b"/>
              <a:pathLst>
                <a:path w="85052" h="7995" extrusionOk="0">
                  <a:moveTo>
                    <a:pt x="0" y="0"/>
                  </a:moveTo>
                  <a:lnTo>
                    <a:pt x="0" y="71"/>
                  </a:lnTo>
                  <a:cubicBezTo>
                    <a:pt x="8579" y="938"/>
                    <a:pt x="17198" y="2430"/>
                    <a:pt x="25535" y="3881"/>
                  </a:cubicBezTo>
                  <a:cubicBezTo>
                    <a:pt x="31351" y="4889"/>
                    <a:pt x="37370" y="5938"/>
                    <a:pt x="43327" y="6764"/>
                  </a:cubicBezTo>
                  <a:cubicBezTo>
                    <a:pt x="48993" y="7561"/>
                    <a:pt x="54708" y="7974"/>
                    <a:pt x="60434" y="7994"/>
                  </a:cubicBezTo>
                  <a:cubicBezTo>
                    <a:pt x="69094" y="7994"/>
                    <a:pt x="77249" y="6966"/>
                    <a:pt x="85052" y="4910"/>
                  </a:cubicBezTo>
                  <a:lnTo>
                    <a:pt x="85031" y="4849"/>
                  </a:lnTo>
                  <a:cubicBezTo>
                    <a:pt x="77222" y="6903"/>
                    <a:pt x="69083" y="7927"/>
                    <a:pt x="60436" y="7927"/>
                  </a:cubicBezTo>
                  <a:cubicBezTo>
                    <a:pt x="54953" y="7927"/>
                    <a:pt x="49265" y="7515"/>
                    <a:pt x="43327" y="6694"/>
                  </a:cubicBezTo>
                  <a:cubicBezTo>
                    <a:pt x="37380" y="5877"/>
                    <a:pt x="31361" y="4829"/>
                    <a:pt x="25545" y="3821"/>
                  </a:cubicBezTo>
                  <a:cubicBezTo>
                    <a:pt x="17208" y="2369"/>
                    <a:pt x="8589" y="867"/>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5" name="Google Shape;1385;p17"/>
            <p:cNvSpPr/>
            <p:nvPr/>
          </p:nvSpPr>
          <p:spPr>
            <a:xfrm>
              <a:off x="4863675" y="2492675"/>
              <a:ext cx="2143450" cy="213750"/>
            </a:xfrm>
            <a:custGeom>
              <a:avLst/>
              <a:gdLst/>
              <a:ahLst/>
              <a:cxnLst/>
              <a:rect l="l" t="t" r="r" b="b"/>
              <a:pathLst>
                <a:path w="85738" h="8550" extrusionOk="0">
                  <a:moveTo>
                    <a:pt x="1" y="1"/>
                  </a:moveTo>
                  <a:lnTo>
                    <a:pt x="1" y="61"/>
                  </a:lnTo>
                  <a:cubicBezTo>
                    <a:pt x="8287" y="1009"/>
                    <a:pt x="16604" y="2551"/>
                    <a:pt x="24658" y="4043"/>
                  </a:cubicBezTo>
                  <a:cubicBezTo>
                    <a:pt x="30838" y="5192"/>
                    <a:pt x="37239" y="6382"/>
                    <a:pt x="43580" y="7289"/>
                  </a:cubicBezTo>
                  <a:cubicBezTo>
                    <a:pt x="49175" y="8106"/>
                    <a:pt x="54820" y="8529"/>
                    <a:pt x="60465" y="8549"/>
                  </a:cubicBezTo>
                  <a:cubicBezTo>
                    <a:pt x="69336" y="8549"/>
                    <a:pt x="77703" y="7420"/>
                    <a:pt x="85738" y="5162"/>
                  </a:cubicBezTo>
                  <a:lnTo>
                    <a:pt x="85718" y="5101"/>
                  </a:lnTo>
                  <a:cubicBezTo>
                    <a:pt x="77684" y="7360"/>
                    <a:pt x="69329" y="8481"/>
                    <a:pt x="60463" y="8481"/>
                  </a:cubicBezTo>
                  <a:cubicBezTo>
                    <a:pt x="55043" y="8481"/>
                    <a:pt x="49434" y="8062"/>
                    <a:pt x="43590" y="7228"/>
                  </a:cubicBezTo>
                  <a:cubicBezTo>
                    <a:pt x="37249" y="6311"/>
                    <a:pt x="30848" y="5132"/>
                    <a:pt x="24668" y="3982"/>
                  </a:cubicBezTo>
                  <a:cubicBezTo>
                    <a:pt x="16614" y="2491"/>
                    <a:pt x="8297" y="948"/>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6" name="Google Shape;1386;p17"/>
            <p:cNvSpPr/>
            <p:nvPr/>
          </p:nvSpPr>
          <p:spPr>
            <a:xfrm>
              <a:off x="4847050" y="2479075"/>
              <a:ext cx="2160600" cy="226825"/>
            </a:xfrm>
            <a:custGeom>
              <a:avLst/>
              <a:gdLst/>
              <a:ahLst/>
              <a:cxnLst/>
              <a:rect l="l" t="t" r="r" b="b"/>
              <a:pathLst>
                <a:path w="86424" h="9073" extrusionOk="0">
                  <a:moveTo>
                    <a:pt x="0" y="0"/>
                  </a:moveTo>
                  <a:lnTo>
                    <a:pt x="0" y="61"/>
                  </a:lnTo>
                  <a:cubicBezTo>
                    <a:pt x="8015" y="1089"/>
                    <a:pt x="16069" y="2672"/>
                    <a:pt x="23872" y="4204"/>
                  </a:cubicBezTo>
                  <a:cubicBezTo>
                    <a:pt x="30394" y="5484"/>
                    <a:pt x="37148" y="6805"/>
                    <a:pt x="43852" y="7803"/>
                  </a:cubicBezTo>
                  <a:cubicBezTo>
                    <a:pt x="49356" y="8629"/>
                    <a:pt x="54921" y="9063"/>
                    <a:pt x="60495" y="9073"/>
                  </a:cubicBezTo>
                  <a:cubicBezTo>
                    <a:pt x="69578" y="9073"/>
                    <a:pt x="78157" y="7853"/>
                    <a:pt x="86423" y="5383"/>
                  </a:cubicBezTo>
                  <a:lnTo>
                    <a:pt x="86403" y="5323"/>
                  </a:lnTo>
                  <a:cubicBezTo>
                    <a:pt x="78146" y="7784"/>
                    <a:pt x="69577" y="9011"/>
                    <a:pt x="60497" y="9011"/>
                  </a:cubicBezTo>
                  <a:cubicBezTo>
                    <a:pt x="55144" y="9011"/>
                    <a:pt x="49612" y="8585"/>
                    <a:pt x="43862" y="7732"/>
                  </a:cubicBezTo>
                  <a:cubicBezTo>
                    <a:pt x="37158" y="6744"/>
                    <a:pt x="30414" y="5424"/>
                    <a:pt x="23882" y="4143"/>
                  </a:cubicBezTo>
                  <a:cubicBezTo>
                    <a:pt x="16089" y="2601"/>
                    <a:pt x="8035" y="1028"/>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7" name="Google Shape;1387;p17"/>
            <p:cNvSpPr/>
            <p:nvPr/>
          </p:nvSpPr>
          <p:spPr>
            <a:xfrm>
              <a:off x="4829650" y="2466225"/>
              <a:ext cx="2178000" cy="239425"/>
            </a:xfrm>
            <a:custGeom>
              <a:avLst/>
              <a:gdLst/>
              <a:ahLst/>
              <a:cxnLst/>
              <a:rect l="l" t="t" r="r" b="b"/>
              <a:pathLst>
                <a:path w="87120" h="9577" extrusionOk="0">
                  <a:moveTo>
                    <a:pt x="11" y="0"/>
                  </a:moveTo>
                  <a:lnTo>
                    <a:pt x="1" y="61"/>
                  </a:lnTo>
                  <a:cubicBezTo>
                    <a:pt x="7793" y="1149"/>
                    <a:pt x="15626" y="2772"/>
                    <a:pt x="23187" y="4345"/>
                  </a:cubicBezTo>
                  <a:cubicBezTo>
                    <a:pt x="30032" y="5756"/>
                    <a:pt x="37098" y="7218"/>
                    <a:pt x="44124" y="8286"/>
                  </a:cubicBezTo>
                  <a:cubicBezTo>
                    <a:pt x="49558" y="9133"/>
                    <a:pt x="55052" y="9567"/>
                    <a:pt x="60546" y="9577"/>
                  </a:cubicBezTo>
                  <a:cubicBezTo>
                    <a:pt x="69851" y="9577"/>
                    <a:pt x="78641" y="8246"/>
                    <a:pt x="87119" y="5565"/>
                  </a:cubicBezTo>
                  <a:lnTo>
                    <a:pt x="87099" y="5504"/>
                  </a:lnTo>
                  <a:cubicBezTo>
                    <a:pt x="78630" y="8184"/>
                    <a:pt x="69849" y="9516"/>
                    <a:pt x="60548" y="9516"/>
                  </a:cubicBezTo>
                  <a:cubicBezTo>
                    <a:pt x="55258" y="9516"/>
                    <a:pt x="49800" y="9085"/>
                    <a:pt x="44135" y="8226"/>
                  </a:cubicBezTo>
                  <a:cubicBezTo>
                    <a:pt x="37108" y="7157"/>
                    <a:pt x="30042" y="5696"/>
                    <a:pt x="23197" y="4284"/>
                  </a:cubicBezTo>
                  <a:cubicBezTo>
                    <a:pt x="15636" y="2712"/>
                    <a:pt x="7803" y="1089"/>
                    <a:pt x="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8" name="Google Shape;1388;p17"/>
            <p:cNvSpPr/>
            <p:nvPr/>
          </p:nvSpPr>
          <p:spPr>
            <a:xfrm>
              <a:off x="4812275" y="2454125"/>
              <a:ext cx="2195625" cy="251275"/>
            </a:xfrm>
            <a:custGeom>
              <a:avLst/>
              <a:gdLst/>
              <a:ahLst/>
              <a:cxnLst/>
              <a:rect l="l" t="t" r="r" b="b"/>
              <a:pathLst>
                <a:path w="87825" h="10051" extrusionOk="0">
                  <a:moveTo>
                    <a:pt x="10" y="0"/>
                  </a:moveTo>
                  <a:lnTo>
                    <a:pt x="0" y="61"/>
                  </a:lnTo>
                  <a:cubicBezTo>
                    <a:pt x="7571" y="1210"/>
                    <a:pt x="15172" y="2863"/>
                    <a:pt x="22521" y="4466"/>
                  </a:cubicBezTo>
                  <a:cubicBezTo>
                    <a:pt x="29658" y="6018"/>
                    <a:pt x="37047" y="7621"/>
                    <a:pt x="44406" y="8760"/>
                  </a:cubicBezTo>
                  <a:cubicBezTo>
                    <a:pt x="49759" y="9607"/>
                    <a:pt x="55162" y="10031"/>
                    <a:pt x="60586" y="10051"/>
                  </a:cubicBezTo>
                  <a:cubicBezTo>
                    <a:pt x="62521" y="10051"/>
                    <a:pt x="64427" y="9990"/>
                    <a:pt x="66302" y="9869"/>
                  </a:cubicBezTo>
                  <a:cubicBezTo>
                    <a:pt x="73630" y="9426"/>
                    <a:pt x="80868" y="8025"/>
                    <a:pt x="87824" y="5706"/>
                  </a:cubicBezTo>
                  <a:lnTo>
                    <a:pt x="87804" y="5645"/>
                  </a:lnTo>
                  <a:cubicBezTo>
                    <a:pt x="79107" y="8551"/>
                    <a:pt x="70102" y="9996"/>
                    <a:pt x="60570" y="9996"/>
                  </a:cubicBezTo>
                  <a:cubicBezTo>
                    <a:pt x="55352" y="9996"/>
                    <a:pt x="49976" y="9563"/>
                    <a:pt x="44406" y="8700"/>
                  </a:cubicBezTo>
                  <a:cubicBezTo>
                    <a:pt x="37057" y="7561"/>
                    <a:pt x="29678" y="5948"/>
                    <a:pt x="22531" y="4395"/>
                  </a:cubicBezTo>
                  <a:cubicBezTo>
                    <a:pt x="15182" y="2803"/>
                    <a:pt x="7581" y="1149"/>
                    <a:pt x="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9" name="Google Shape;1389;p17"/>
            <p:cNvSpPr/>
            <p:nvPr/>
          </p:nvSpPr>
          <p:spPr>
            <a:xfrm>
              <a:off x="4794875" y="2442525"/>
              <a:ext cx="2213275" cy="262375"/>
            </a:xfrm>
            <a:custGeom>
              <a:avLst/>
              <a:gdLst/>
              <a:ahLst/>
              <a:cxnLst/>
              <a:rect l="l" t="t" r="r" b="b"/>
              <a:pathLst>
                <a:path w="88531" h="10495" extrusionOk="0">
                  <a:moveTo>
                    <a:pt x="11" y="0"/>
                  </a:moveTo>
                  <a:lnTo>
                    <a:pt x="1" y="61"/>
                  </a:lnTo>
                  <a:cubicBezTo>
                    <a:pt x="7360" y="1261"/>
                    <a:pt x="14759" y="2944"/>
                    <a:pt x="21906" y="4567"/>
                  </a:cubicBezTo>
                  <a:cubicBezTo>
                    <a:pt x="29336" y="6251"/>
                    <a:pt x="37017" y="7995"/>
                    <a:pt x="44679" y="9204"/>
                  </a:cubicBezTo>
                  <a:cubicBezTo>
                    <a:pt x="49941" y="10051"/>
                    <a:pt x="55254" y="10485"/>
                    <a:pt x="60586" y="10495"/>
                  </a:cubicBezTo>
                  <a:cubicBezTo>
                    <a:pt x="62703" y="10495"/>
                    <a:pt x="64780" y="10424"/>
                    <a:pt x="66816" y="10283"/>
                  </a:cubicBezTo>
                  <a:cubicBezTo>
                    <a:pt x="74226" y="9769"/>
                    <a:pt x="81524" y="8257"/>
                    <a:pt x="88530" y="5807"/>
                  </a:cubicBezTo>
                  <a:lnTo>
                    <a:pt x="88500" y="5747"/>
                  </a:lnTo>
                  <a:cubicBezTo>
                    <a:pt x="79582" y="8882"/>
                    <a:pt x="70357" y="10444"/>
                    <a:pt x="60598" y="10444"/>
                  </a:cubicBezTo>
                  <a:cubicBezTo>
                    <a:pt x="55454" y="10444"/>
                    <a:pt x="50162" y="10010"/>
                    <a:pt x="44689" y="9144"/>
                  </a:cubicBezTo>
                  <a:cubicBezTo>
                    <a:pt x="37027" y="7934"/>
                    <a:pt x="29356" y="6190"/>
                    <a:pt x="21916" y="4507"/>
                  </a:cubicBezTo>
                  <a:cubicBezTo>
                    <a:pt x="14769" y="2874"/>
                    <a:pt x="7370" y="1200"/>
                    <a:pt x="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0" name="Google Shape;1390;p17"/>
            <p:cNvSpPr/>
            <p:nvPr/>
          </p:nvSpPr>
          <p:spPr>
            <a:xfrm>
              <a:off x="4777750" y="2431175"/>
              <a:ext cx="2230650" cy="273225"/>
            </a:xfrm>
            <a:custGeom>
              <a:avLst/>
              <a:gdLst/>
              <a:ahLst/>
              <a:cxnLst/>
              <a:rect l="l" t="t" r="r" b="b"/>
              <a:pathLst>
                <a:path w="89226" h="10929" extrusionOk="0">
                  <a:moveTo>
                    <a:pt x="20" y="1"/>
                  </a:moveTo>
                  <a:lnTo>
                    <a:pt x="0" y="61"/>
                  </a:lnTo>
                  <a:cubicBezTo>
                    <a:pt x="7178" y="1311"/>
                    <a:pt x="14375" y="3015"/>
                    <a:pt x="21341" y="4658"/>
                  </a:cubicBezTo>
                  <a:cubicBezTo>
                    <a:pt x="29043" y="6483"/>
                    <a:pt x="37007" y="8358"/>
                    <a:pt x="44950" y="9638"/>
                  </a:cubicBezTo>
                  <a:cubicBezTo>
                    <a:pt x="50122" y="10485"/>
                    <a:pt x="55344" y="10908"/>
                    <a:pt x="60586" y="10928"/>
                  </a:cubicBezTo>
                  <a:cubicBezTo>
                    <a:pt x="62874" y="10928"/>
                    <a:pt x="65122" y="10838"/>
                    <a:pt x="67340" y="10656"/>
                  </a:cubicBezTo>
                  <a:cubicBezTo>
                    <a:pt x="74820" y="10072"/>
                    <a:pt x="82179" y="8459"/>
                    <a:pt x="89225" y="5858"/>
                  </a:cubicBezTo>
                  <a:lnTo>
                    <a:pt x="89195" y="5797"/>
                  </a:lnTo>
                  <a:cubicBezTo>
                    <a:pt x="80050" y="9189"/>
                    <a:pt x="70599" y="10876"/>
                    <a:pt x="60607" y="10876"/>
                  </a:cubicBezTo>
                  <a:cubicBezTo>
                    <a:pt x="55541" y="10876"/>
                    <a:pt x="50336" y="10442"/>
                    <a:pt x="44961" y="9578"/>
                  </a:cubicBezTo>
                  <a:cubicBezTo>
                    <a:pt x="37017" y="8297"/>
                    <a:pt x="29053" y="6422"/>
                    <a:pt x="21361" y="4598"/>
                  </a:cubicBezTo>
                  <a:cubicBezTo>
                    <a:pt x="14396" y="2955"/>
                    <a:pt x="7188" y="1251"/>
                    <a:pt x="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1" name="Google Shape;1391;p17"/>
            <p:cNvSpPr/>
            <p:nvPr/>
          </p:nvSpPr>
          <p:spPr>
            <a:xfrm>
              <a:off x="4760850" y="2420100"/>
              <a:ext cx="2247550" cy="283300"/>
            </a:xfrm>
            <a:custGeom>
              <a:avLst/>
              <a:gdLst/>
              <a:ahLst/>
              <a:cxnLst/>
              <a:rect l="l" t="t" r="r" b="b"/>
              <a:pathLst>
                <a:path w="89902" h="11332" extrusionOk="0">
                  <a:moveTo>
                    <a:pt x="11" y="0"/>
                  </a:moveTo>
                  <a:lnTo>
                    <a:pt x="1" y="61"/>
                  </a:lnTo>
                  <a:cubicBezTo>
                    <a:pt x="6987" y="1351"/>
                    <a:pt x="14003" y="3075"/>
                    <a:pt x="20797" y="4738"/>
                  </a:cubicBezTo>
                  <a:cubicBezTo>
                    <a:pt x="28751" y="6694"/>
                    <a:pt x="36987" y="8710"/>
                    <a:pt x="45213" y="10051"/>
                  </a:cubicBezTo>
                  <a:cubicBezTo>
                    <a:pt x="50284" y="10888"/>
                    <a:pt x="55415" y="11311"/>
                    <a:pt x="60566" y="11331"/>
                  </a:cubicBezTo>
                  <a:cubicBezTo>
                    <a:pt x="63026" y="11331"/>
                    <a:pt x="65455" y="11220"/>
                    <a:pt x="67845" y="11019"/>
                  </a:cubicBezTo>
                  <a:cubicBezTo>
                    <a:pt x="75405" y="10363"/>
                    <a:pt x="82825" y="8640"/>
                    <a:pt x="89901" y="5887"/>
                  </a:cubicBezTo>
                  <a:lnTo>
                    <a:pt x="89871" y="5837"/>
                  </a:lnTo>
                  <a:cubicBezTo>
                    <a:pt x="80504" y="9474"/>
                    <a:pt x="70837" y="11282"/>
                    <a:pt x="60617" y="11282"/>
                  </a:cubicBezTo>
                  <a:cubicBezTo>
                    <a:pt x="55624" y="11282"/>
                    <a:pt x="50500" y="10850"/>
                    <a:pt x="45213" y="9990"/>
                  </a:cubicBezTo>
                  <a:cubicBezTo>
                    <a:pt x="36997" y="8650"/>
                    <a:pt x="28761" y="6633"/>
                    <a:pt x="20808" y="4678"/>
                  </a:cubicBezTo>
                  <a:cubicBezTo>
                    <a:pt x="14023" y="3014"/>
                    <a:pt x="7007" y="1291"/>
                    <a:pt x="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2" name="Google Shape;1392;p17"/>
            <p:cNvSpPr/>
            <p:nvPr/>
          </p:nvSpPr>
          <p:spPr>
            <a:xfrm>
              <a:off x="4744475" y="2409000"/>
              <a:ext cx="2263925" cy="292875"/>
            </a:xfrm>
            <a:custGeom>
              <a:avLst/>
              <a:gdLst/>
              <a:ahLst/>
              <a:cxnLst/>
              <a:rect l="l" t="t" r="r" b="b"/>
              <a:pathLst>
                <a:path w="90557" h="11715" extrusionOk="0">
                  <a:moveTo>
                    <a:pt x="11" y="1"/>
                  </a:moveTo>
                  <a:lnTo>
                    <a:pt x="1" y="61"/>
                  </a:lnTo>
                  <a:cubicBezTo>
                    <a:pt x="6805" y="1392"/>
                    <a:pt x="13650" y="3126"/>
                    <a:pt x="20263" y="4809"/>
                  </a:cubicBezTo>
                  <a:cubicBezTo>
                    <a:pt x="28469" y="6896"/>
                    <a:pt x="36957" y="9053"/>
                    <a:pt x="45455" y="10455"/>
                  </a:cubicBezTo>
                  <a:cubicBezTo>
                    <a:pt x="50435" y="11271"/>
                    <a:pt x="55465" y="11694"/>
                    <a:pt x="60505" y="11715"/>
                  </a:cubicBezTo>
                  <a:cubicBezTo>
                    <a:pt x="63157" y="11715"/>
                    <a:pt x="65768" y="11584"/>
                    <a:pt x="68338" y="11342"/>
                  </a:cubicBezTo>
                  <a:cubicBezTo>
                    <a:pt x="75969" y="10606"/>
                    <a:pt x="83449" y="8771"/>
                    <a:pt x="90556" y="5868"/>
                  </a:cubicBezTo>
                  <a:lnTo>
                    <a:pt x="90526" y="5817"/>
                  </a:lnTo>
                  <a:cubicBezTo>
                    <a:pt x="80939" y="9722"/>
                    <a:pt x="71045" y="11660"/>
                    <a:pt x="60584" y="11660"/>
                  </a:cubicBezTo>
                  <a:cubicBezTo>
                    <a:pt x="55678" y="11660"/>
                    <a:pt x="50647" y="11234"/>
                    <a:pt x="45465" y="10384"/>
                  </a:cubicBezTo>
                  <a:cubicBezTo>
                    <a:pt x="36977" y="8993"/>
                    <a:pt x="28489" y="6836"/>
                    <a:pt x="20283" y="4749"/>
                  </a:cubicBezTo>
                  <a:cubicBezTo>
                    <a:pt x="13660" y="3065"/>
                    <a:pt x="6815" y="1331"/>
                    <a:pt x="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3" name="Google Shape;1393;p17"/>
            <p:cNvSpPr/>
            <p:nvPr/>
          </p:nvSpPr>
          <p:spPr>
            <a:xfrm>
              <a:off x="4728600" y="2397925"/>
              <a:ext cx="2279800" cy="301675"/>
            </a:xfrm>
            <a:custGeom>
              <a:avLst/>
              <a:gdLst/>
              <a:ahLst/>
              <a:cxnLst/>
              <a:rect l="l" t="t" r="r" b="b"/>
              <a:pathLst>
                <a:path w="91192" h="12067" extrusionOk="0">
                  <a:moveTo>
                    <a:pt x="11" y="0"/>
                  </a:moveTo>
                  <a:lnTo>
                    <a:pt x="0" y="61"/>
                  </a:lnTo>
                  <a:cubicBezTo>
                    <a:pt x="6644" y="1422"/>
                    <a:pt x="13317" y="3176"/>
                    <a:pt x="19769" y="4869"/>
                  </a:cubicBezTo>
                  <a:cubicBezTo>
                    <a:pt x="28217" y="7087"/>
                    <a:pt x="36947" y="9375"/>
                    <a:pt x="45697" y="10827"/>
                  </a:cubicBezTo>
                  <a:cubicBezTo>
                    <a:pt x="50566" y="11643"/>
                    <a:pt x="55495" y="12057"/>
                    <a:pt x="60445" y="12067"/>
                  </a:cubicBezTo>
                  <a:cubicBezTo>
                    <a:pt x="63237" y="12067"/>
                    <a:pt x="66030" y="11926"/>
                    <a:pt x="68812" y="11643"/>
                  </a:cubicBezTo>
                  <a:cubicBezTo>
                    <a:pt x="76514" y="10827"/>
                    <a:pt x="84064" y="8871"/>
                    <a:pt x="91191" y="5827"/>
                  </a:cubicBezTo>
                  <a:lnTo>
                    <a:pt x="91161" y="5766"/>
                  </a:lnTo>
                  <a:cubicBezTo>
                    <a:pt x="81434" y="9910"/>
                    <a:pt x="71101" y="11991"/>
                    <a:pt x="60307" y="11991"/>
                  </a:cubicBezTo>
                  <a:cubicBezTo>
                    <a:pt x="55530" y="11991"/>
                    <a:pt x="50662" y="11583"/>
                    <a:pt x="45717" y="10766"/>
                  </a:cubicBezTo>
                  <a:cubicBezTo>
                    <a:pt x="36957" y="9315"/>
                    <a:pt x="28237" y="7026"/>
                    <a:pt x="19789" y="4809"/>
                  </a:cubicBezTo>
                  <a:cubicBezTo>
                    <a:pt x="13327" y="3115"/>
                    <a:pt x="6654" y="1361"/>
                    <a:pt x="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4" name="Google Shape;1394;p17"/>
            <p:cNvSpPr/>
            <p:nvPr/>
          </p:nvSpPr>
          <p:spPr>
            <a:xfrm>
              <a:off x="4713225" y="2386575"/>
              <a:ext cx="2294675" cy="310000"/>
            </a:xfrm>
            <a:custGeom>
              <a:avLst/>
              <a:gdLst/>
              <a:ahLst/>
              <a:cxnLst/>
              <a:rect l="l" t="t" r="r" b="b"/>
              <a:pathLst>
                <a:path w="91787" h="12400" extrusionOk="0">
                  <a:moveTo>
                    <a:pt x="11" y="1"/>
                  </a:moveTo>
                  <a:lnTo>
                    <a:pt x="1" y="61"/>
                  </a:lnTo>
                  <a:cubicBezTo>
                    <a:pt x="6472" y="1452"/>
                    <a:pt x="12985" y="3216"/>
                    <a:pt x="19285" y="4920"/>
                  </a:cubicBezTo>
                  <a:cubicBezTo>
                    <a:pt x="27955" y="7259"/>
                    <a:pt x="36916" y="9688"/>
                    <a:pt x="45929" y="11180"/>
                  </a:cubicBezTo>
                  <a:cubicBezTo>
                    <a:pt x="50687" y="11987"/>
                    <a:pt x="55515" y="12390"/>
                    <a:pt x="60344" y="12400"/>
                  </a:cubicBezTo>
                  <a:cubicBezTo>
                    <a:pt x="63328" y="12400"/>
                    <a:pt x="66302" y="12229"/>
                    <a:pt x="69266" y="11896"/>
                  </a:cubicBezTo>
                  <a:cubicBezTo>
                    <a:pt x="77048" y="10999"/>
                    <a:pt x="84639" y="8922"/>
                    <a:pt x="91786" y="5737"/>
                  </a:cubicBezTo>
                  <a:lnTo>
                    <a:pt x="91766" y="5676"/>
                  </a:lnTo>
                  <a:cubicBezTo>
                    <a:pt x="81813" y="10104"/>
                    <a:pt x="71255" y="12324"/>
                    <a:pt x="60234" y="12324"/>
                  </a:cubicBezTo>
                  <a:cubicBezTo>
                    <a:pt x="55549" y="12324"/>
                    <a:pt x="50780" y="11923"/>
                    <a:pt x="45939" y="11120"/>
                  </a:cubicBezTo>
                  <a:cubicBezTo>
                    <a:pt x="36926" y="9628"/>
                    <a:pt x="27965" y="7198"/>
                    <a:pt x="19295" y="4859"/>
                  </a:cubicBezTo>
                  <a:cubicBezTo>
                    <a:pt x="13005" y="3156"/>
                    <a:pt x="6493" y="1392"/>
                    <a:pt x="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5" name="Google Shape;1395;p17"/>
            <p:cNvSpPr/>
            <p:nvPr/>
          </p:nvSpPr>
          <p:spPr>
            <a:xfrm>
              <a:off x="4698850" y="2374725"/>
              <a:ext cx="2309050" cy="317825"/>
            </a:xfrm>
            <a:custGeom>
              <a:avLst/>
              <a:gdLst/>
              <a:ahLst/>
              <a:cxnLst/>
              <a:rect l="l" t="t" r="r" b="b"/>
              <a:pathLst>
                <a:path w="92362" h="12713" extrusionOk="0">
                  <a:moveTo>
                    <a:pt x="11" y="1"/>
                  </a:moveTo>
                  <a:lnTo>
                    <a:pt x="1" y="71"/>
                  </a:lnTo>
                  <a:cubicBezTo>
                    <a:pt x="6322" y="1483"/>
                    <a:pt x="12672" y="3247"/>
                    <a:pt x="18822" y="4961"/>
                  </a:cubicBezTo>
                  <a:cubicBezTo>
                    <a:pt x="27703" y="7430"/>
                    <a:pt x="36887" y="9991"/>
                    <a:pt x="46131" y="11523"/>
                  </a:cubicBezTo>
                  <a:cubicBezTo>
                    <a:pt x="50778" y="12309"/>
                    <a:pt x="55486" y="12703"/>
                    <a:pt x="60203" y="12713"/>
                  </a:cubicBezTo>
                  <a:cubicBezTo>
                    <a:pt x="63379" y="12713"/>
                    <a:pt x="66554" y="12521"/>
                    <a:pt x="69700" y="12138"/>
                  </a:cubicBezTo>
                  <a:cubicBezTo>
                    <a:pt x="77542" y="11150"/>
                    <a:pt x="85194" y="8952"/>
                    <a:pt x="92361" y="5616"/>
                  </a:cubicBezTo>
                  <a:lnTo>
                    <a:pt x="92331" y="5555"/>
                  </a:lnTo>
                  <a:cubicBezTo>
                    <a:pt x="82168" y="10275"/>
                    <a:pt x="71379" y="12644"/>
                    <a:pt x="60123" y="12644"/>
                  </a:cubicBezTo>
                  <a:cubicBezTo>
                    <a:pt x="55536" y="12644"/>
                    <a:pt x="50872" y="12251"/>
                    <a:pt x="46141" y="11463"/>
                  </a:cubicBezTo>
                  <a:cubicBezTo>
                    <a:pt x="36897" y="9930"/>
                    <a:pt x="27713" y="7370"/>
                    <a:pt x="18832" y="4900"/>
                  </a:cubicBezTo>
                  <a:cubicBezTo>
                    <a:pt x="12693" y="3186"/>
                    <a:pt x="6332" y="1422"/>
                    <a:pt x="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6" name="Google Shape;1396;p17"/>
            <p:cNvSpPr/>
            <p:nvPr/>
          </p:nvSpPr>
          <p:spPr>
            <a:xfrm>
              <a:off x="4685250" y="2362625"/>
              <a:ext cx="2322125" cy="324900"/>
            </a:xfrm>
            <a:custGeom>
              <a:avLst/>
              <a:gdLst/>
              <a:ahLst/>
              <a:cxnLst/>
              <a:rect l="l" t="t" r="r" b="b"/>
              <a:pathLst>
                <a:path w="92885" h="12996" extrusionOk="0">
                  <a:moveTo>
                    <a:pt x="21" y="1"/>
                  </a:moveTo>
                  <a:lnTo>
                    <a:pt x="1" y="61"/>
                  </a:lnTo>
                  <a:cubicBezTo>
                    <a:pt x="6170" y="1503"/>
                    <a:pt x="12370" y="3267"/>
                    <a:pt x="18368" y="4981"/>
                  </a:cubicBezTo>
                  <a:cubicBezTo>
                    <a:pt x="27451" y="7582"/>
                    <a:pt x="36846" y="10263"/>
                    <a:pt x="46322" y="11846"/>
                  </a:cubicBezTo>
                  <a:cubicBezTo>
                    <a:pt x="50858" y="12602"/>
                    <a:pt x="55445" y="12995"/>
                    <a:pt x="60052" y="12995"/>
                  </a:cubicBezTo>
                  <a:cubicBezTo>
                    <a:pt x="60125" y="12995"/>
                    <a:pt x="60198" y="12995"/>
                    <a:pt x="60272" y="12995"/>
                  </a:cubicBezTo>
                  <a:cubicBezTo>
                    <a:pt x="63565" y="12995"/>
                    <a:pt x="66848" y="12774"/>
                    <a:pt x="70112" y="12340"/>
                  </a:cubicBezTo>
                  <a:cubicBezTo>
                    <a:pt x="78016" y="11261"/>
                    <a:pt x="85707" y="8932"/>
                    <a:pt x="92885" y="5445"/>
                  </a:cubicBezTo>
                  <a:lnTo>
                    <a:pt x="92865" y="5384"/>
                  </a:lnTo>
                  <a:cubicBezTo>
                    <a:pt x="82478" y="10403"/>
                    <a:pt x="71460" y="12928"/>
                    <a:pt x="59972" y="12928"/>
                  </a:cubicBezTo>
                  <a:cubicBezTo>
                    <a:pt x="55493" y="12928"/>
                    <a:pt x="50944" y="12544"/>
                    <a:pt x="46332" y="11775"/>
                  </a:cubicBezTo>
                  <a:cubicBezTo>
                    <a:pt x="36866" y="10203"/>
                    <a:pt x="27471" y="7521"/>
                    <a:pt x="18378" y="4920"/>
                  </a:cubicBezTo>
                  <a:cubicBezTo>
                    <a:pt x="12380" y="3207"/>
                    <a:pt x="6180" y="1442"/>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7" name="Google Shape;1397;p17"/>
            <p:cNvSpPr/>
            <p:nvPr/>
          </p:nvSpPr>
          <p:spPr>
            <a:xfrm>
              <a:off x="4672900" y="2349775"/>
              <a:ext cx="2334225" cy="331700"/>
            </a:xfrm>
            <a:custGeom>
              <a:avLst/>
              <a:gdLst/>
              <a:ahLst/>
              <a:cxnLst/>
              <a:rect l="l" t="t" r="r" b="b"/>
              <a:pathLst>
                <a:path w="93369" h="13268" extrusionOk="0">
                  <a:moveTo>
                    <a:pt x="21" y="1"/>
                  </a:moveTo>
                  <a:lnTo>
                    <a:pt x="1" y="61"/>
                  </a:lnTo>
                  <a:cubicBezTo>
                    <a:pt x="6009" y="1513"/>
                    <a:pt x="12057" y="3287"/>
                    <a:pt x="17914" y="5001"/>
                  </a:cubicBezTo>
                  <a:cubicBezTo>
                    <a:pt x="27199" y="7723"/>
                    <a:pt x="36785" y="10525"/>
                    <a:pt x="46483" y="12138"/>
                  </a:cubicBezTo>
                  <a:cubicBezTo>
                    <a:pt x="50909" y="12884"/>
                    <a:pt x="55384" y="13257"/>
                    <a:pt x="59870" y="13267"/>
                  </a:cubicBezTo>
                  <a:cubicBezTo>
                    <a:pt x="63419" y="13267"/>
                    <a:pt x="66967" y="13015"/>
                    <a:pt x="70485" y="12511"/>
                  </a:cubicBezTo>
                  <a:cubicBezTo>
                    <a:pt x="78338" y="11382"/>
                    <a:pt x="86030" y="8932"/>
                    <a:pt x="93369" y="5243"/>
                  </a:cubicBezTo>
                  <a:lnTo>
                    <a:pt x="93339" y="5182"/>
                  </a:lnTo>
                  <a:cubicBezTo>
                    <a:pt x="82746" y="10519"/>
                    <a:pt x="71512" y="13199"/>
                    <a:pt x="59800" y="13199"/>
                  </a:cubicBezTo>
                  <a:cubicBezTo>
                    <a:pt x="55428" y="13199"/>
                    <a:pt x="50990" y="12826"/>
                    <a:pt x="46493" y="12078"/>
                  </a:cubicBezTo>
                  <a:cubicBezTo>
                    <a:pt x="36806" y="10465"/>
                    <a:pt x="27209" y="7652"/>
                    <a:pt x="17934" y="4940"/>
                  </a:cubicBezTo>
                  <a:cubicBezTo>
                    <a:pt x="12077" y="3227"/>
                    <a:pt x="6029" y="1452"/>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8" name="Google Shape;1398;p17"/>
            <p:cNvSpPr/>
            <p:nvPr/>
          </p:nvSpPr>
          <p:spPr>
            <a:xfrm>
              <a:off x="4661825" y="2336175"/>
              <a:ext cx="2344550" cy="337725"/>
            </a:xfrm>
            <a:custGeom>
              <a:avLst/>
              <a:gdLst/>
              <a:ahLst/>
              <a:cxnLst/>
              <a:rect l="l" t="t" r="r" b="b"/>
              <a:pathLst>
                <a:path w="93782" h="13509" extrusionOk="0">
                  <a:moveTo>
                    <a:pt x="20" y="0"/>
                  </a:moveTo>
                  <a:lnTo>
                    <a:pt x="0" y="61"/>
                  </a:lnTo>
                  <a:cubicBezTo>
                    <a:pt x="5857" y="1523"/>
                    <a:pt x="11764" y="3297"/>
                    <a:pt x="17460" y="5000"/>
                  </a:cubicBezTo>
                  <a:cubicBezTo>
                    <a:pt x="26926" y="7843"/>
                    <a:pt x="36714" y="10777"/>
                    <a:pt x="46614" y="12420"/>
                  </a:cubicBezTo>
                  <a:cubicBezTo>
                    <a:pt x="50918" y="13136"/>
                    <a:pt x="55273" y="13499"/>
                    <a:pt x="59628" y="13509"/>
                  </a:cubicBezTo>
                  <a:cubicBezTo>
                    <a:pt x="63378" y="13509"/>
                    <a:pt x="67118" y="13226"/>
                    <a:pt x="70818" y="12652"/>
                  </a:cubicBezTo>
                  <a:cubicBezTo>
                    <a:pt x="78691" y="11422"/>
                    <a:pt x="86423" y="8851"/>
                    <a:pt x="93782" y="5000"/>
                  </a:cubicBezTo>
                  <a:lnTo>
                    <a:pt x="93751" y="4940"/>
                  </a:lnTo>
                  <a:cubicBezTo>
                    <a:pt x="82949" y="10598"/>
                    <a:pt x="71489" y="13442"/>
                    <a:pt x="59553" y="13442"/>
                  </a:cubicBezTo>
                  <a:cubicBezTo>
                    <a:pt x="55304" y="13442"/>
                    <a:pt x="50995" y="13082"/>
                    <a:pt x="46634" y="12359"/>
                  </a:cubicBezTo>
                  <a:cubicBezTo>
                    <a:pt x="36724" y="10716"/>
                    <a:pt x="26946" y="7783"/>
                    <a:pt x="17480" y="4940"/>
                  </a:cubicBezTo>
                  <a:cubicBezTo>
                    <a:pt x="11774" y="3226"/>
                    <a:pt x="5877" y="1462"/>
                    <a:pt x="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9" name="Google Shape;1399;p17"/>
            <p:cNvSpPr/>
            <p:nvPr/>
          </p:nvSpPr>
          <p:spPr>
            <a:xfrm>
              <a:off x="4651975" y="2321300"/>
              <a:ext cx="2353900" cy="343525"/>
            </a:xfrm>
            <a:custGeom>
              <a:avLst/>
              <a:gdLst/>
              <a:ahLst/>
              <a:cxnLst/>
              <a:rect l="l" t="t" r="r" b="b"/>
              <a:pathLst>
                <a:path w="94156" h="13741" extrusionOk="0">
                  <a:moveTo>
                    <a:pt x="21" y="1"/>
                  </a:moveTo>
                  <a:lnTo>
                    <a:pt x="1" y="61"/>
                  </a:lnTo>
                  <a:cubicBezTo>
                    <a:pt x="5717" y="1533"/>
                    <a:pt x="11473" y="3297"/>
                    <a:pt x="17037" y="5011"/>
                  </a:cubicBezTo>
                  <a:cubicBezTo>
                    <a:pt x="26665" y="7964"/>
                    <a:pt x="36624" y="11019"/>
                    <a:pt x="46725" y="12692"/>
                  </a:cubicBezTo>
                  <a:cubicBezTo>
                    <a:pt x="50899" y="13378"/>
                    <a:pt x="55123" y="13731"/>
                    <a:pt x="59357" y="13741"/>
                  </a:cubicBezTo>
                  <a:cubicBezTo>
                    <a:pt x="63288" y="13741"/>
                    <a:pt x="67230" y="13418"/>
                    <a:pt x="71111" y="12773"/>
                  </a:cubicBezTo>
                  <a:cubicBezTo>
                    <a:pt x="79024" y="11452"/>
                    <a:pt x="86776" y="8751"/>
                    <a:pt x="94155" y="4729"/>
                  </a:cubicBezTo>
                  <a:lnTo>
                    <a:pt x="94125" y="4678"/>
                  </a:lnTo>
                  <a:cubicBezTo>
                    <a:pt x="83125" y="10663"/>
                    <a:pt x="71463" y="13670"/>
                    <a:pt x="59315" y="13670"/>
                  </a:cubicBezTo>
                  <a:cubicBezTo>
                    <a:pt x="55176" y="13670"/>
                    <a:pt x="50981" y="13321"/>
                    <a:pt x="46735" y="12622"/>
                  </a:cubicBezTo>
                  <a:cubicBezTo>
                    <a:pt x="36645" y="10958"/>
                    <a:pt x="26685" y="7904"/>
                    <a:pt x="17058" y="4950"/>
                  </a:cubicBezTo>
                  <a:cubicBezTo>
                    <a:pt x="11483" y="3237"/>
                    <a:pt x="5737" y="1472"/>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0" name="Google Shape;1400;p17"/>
            <p:cNvSpPr/>
            <p:nvPr/>
          </p:nvSpPr>
          <p:spPr>
            <a:xfrm>
              <a:off x="4643925" y="2305675"/>
              <a:ext cx="2361200" cy="348575"/>
            </a:xfrm>
            <a:custGeom>
              <a:avLst/>
              <a:gdLst/>
              <a:ahLst/>
              <a:cxnLst/>
              <a:rect l="l" t="t" r="r" b="b"/>
              <a:pathLst>
                <a:path w="94448" h="13943" extrusionOk="0">
                  <a:moveTo>
                    <a:pt x="20" y="1"/>
                  </a:moveTo>
                  <a:lnTo>
                    <a:pt x="0" y="61"/>
                  </a:lnTo>
                  <a:cubicBezTo>
                    <a:pt x="5565" y="1543"/>
                    <a:pt x="11180" y="3297"/>
                    <a:pt x="16593" y="5001"/>
                  </a:cubicBezTo>
                  <a:cubicBezTo>
                    <a:pt x="26382" y="8075"/>
                    <a:pt x="36513" y="11251"/>
                    <a:pt x="46795" y="12934"/>
                  </a:cubicBezTo>
                  <a:cubicBezTo>
                    <a:pt x="50838" y="13600"/>
                    <a:pt x="54931" y="13942"/>
                    <a:pt x="59023" y="13942"/>
                  </a:cubicBezTo>
                  <a:cubicBezTo>
                    <a:pt x="59079" y="13942"/>
                    <a:pt x="59135" y="13943"/>
                    <a:pt x="59191" y="13943"/>
                  </a:cubicBezTo>
                  <a:cubicBezTo>
                    <a:pt x="63268" y="13943"/>
                    <a:pt x="67345" y="13580"/>
                    <a:pt x="71362" y="12864"/>
                  </a:cubicBezTo>
                  <a:cubicBezTo>
                    <a:pt x="79286" y="11442"/>
                    <a:pt x="87048" y="8610"/>
                    <a:pt x="94447" y="4416"/>
                  </a:cubicBezTo>
                  <a:lnTo>
                    <a:pt x="94417" y="4366"/>
                  </a:lnTo>
                  <a:cubicBezTo>
                    <a:pt x="83218" y="10692"/>
                    <a:pt x="71340" y="13880"/>
                    <a:pt x="58974" y="13880"/>
                  </a:cubicBezTo>
                  <a:cubicBezTo>
                    <a:pt x="54967" y="13880"/>
                    <a:pt x="50909" y="13545"/>
                    <a:pt x="46805" y="12874"/>
                  </a:cubicBezTo>
                  <a:cubicBezTo>
                    <a:pt x="36523" y="11190"/>
                    <a:pt x="26402" y="8015"/>
                    <a:pt x="16613" y="4940"/>
                  </a:cubicBezTo>
                  <a:cubicBezTo>
                    <a:pt x="11190" y="3237"/>
                    <a:pt x="5585" y="1482"/>
                    <a:pt x="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1" name="Google Shape;1401;p17"/>
            <p:cNvSpPr/>
            <p:nvPr/>
          </p:nvSpPr>
          <p:spPr>
            <a:xfrm>
              <a:off x="4637125" y="2288550"/>
              <a:ext cx="2366975" cy="353350"/>
            </a:xfrm>
            <a:custGeom>
              <a:avLst/>
              <a:gdLst/>
              <a:ahLst/>
              <a:cxnLst/>
              <a:rect l="l" t="t" r="r" b="b"/>
              <a:pathLst>
                <a:path w="94679" h="14134" extrusionOk="0">
                  <a:moveTo>
                    <a:pt x="20" y="0"/>
                  </a:moveTo>
                  <a:lnTo>
                    <a:pt x="0" y="61"/>
                  </a:lnTo>
                  <a:cubicBezTo>
                    <a:pt x="5424" y="1542"/>
                    <a:pt x="10887" y="3297"/>
                    <a:pt x="16170" y="4990"/>
                  </a:cubicBezTo>
                  <a:cubicBezTo>
                    <a:pt x="26099" y="8176"/>
                    <a:pt x="36382" y="11472"/>
                    <a:pt x="46835" y="13166"/>
                  </a:cubicBezTo>
                  <a:cubicBezTo>
                    <a:pt x="50737" y="13801"/>
                    <a:pt x="54688" y="14123"/>
                    <a:pt x="58640" y="14133"/>
                  </a:cubicBezTo>
                  <a:cubicBezTo>
                    <a:pt x="71211" y="14133"/>
                    <a:pt x="83288" y="10766"/>
                    <a:pt x="94679" y="4083"/>
                  </a:cubicBezTo>
                  <a:lnTo>
                    <a:pt x="94649" y="4032"/>
                  </a:lnTo>
                  <a:cubicBezTo>
                    <a:pt x="83266" y="10709"/>
                    <a:pt x="71189" y="14068"/>
                    <a:pt x="58625" y="14068"/>
                  </a:cubicBezTo>
                  <a:cubicBezTo>
                    <a:pt x="54743" y="14068"/>
                    <a:pt x="50815" y="13748"/>
                    <a:pt x="46846" y="13105"/>
                  </a:cubicBezTo>
                  <a:cubicBezTo>
                    <a:pt x="36392" y="11401"/>
                    <a:pt x="26119" y="8115"/>
                    <a:pt x="16190" y="4930"/>
                  </a:cubicBezTo>
                  <a:cubicBezTo>
                    <a:pt x="10908" y="3236"/>
                    <a:pt x="5444" y="1482"/>
                    <a:pt x="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2" name="Google Shape;1402;p17"/>
            <p:cNvSpPr/>
            <p:nvPr/>
          </p:nvSpPr>
          <p:spPr>
            <a:xfrm>
              <a:off x="4632325" y="2269900"/>
              <a:ext cx="2370775" cy="357625"/>
            </a:xfrm>
            <a:custGeom>
              <a:avLst/>
              <a:gdLst/>
              <a:ahLst/>
              <a:cxnLst/>
              <a:rect l="l" t="t" r="r" b="b"/>
              <a:pathLst>
                <a:path w="94831" h="14305" extrusionOk="0">
                  <a:moveTo>
                    <a:pt x="21" y="0"/>
                  </a:moveTo>
                  <a:lnTo>
                    <a:pt x="1" y="61"/>
                  </a:lnTo>
                  <a:cubicBezTo>
                    <a:pt x="5273" y="1553"/>
                    <a:pt x="10585" y="3297"/>
                    <a:pt x="15737" y="4970"/>
                  </a:cubicBezTo>
                  <a:cubicBezTo>
                    <a:pt x="25797" y="8266"/>
                    <a:pt x="36211" y="11674"/>
                    <a:pt x="46836" y="13377"/>
                  </a:cubicBezTo>
                  <a:cubicBezTo>
                    <a:pt x="50606" y="13992"/>
                    <a:pt x="54417" y="14305"/>
                    <a:pt x="58237" y="14305"/>
                  </a:cubicBezTo>
                  <a:cubicBezTo>
                    <a:pt x="71000" y="14305"/>
                    <a:pt x="83268" y="10756"/>
                    <a:pt x="94831" y="3700"/>
                  </a:cubicBezTo>
                  <a:lnTo>
                    <a:pt x="94800" y="3649"/>
                  </a:lnTo>
                  <a:cubicBezTo>
                    <a:pt x="83246" y="10696"/>
                    <a:pt x="70988" y="14242"/>
                    <a:pt x="58240" y="14242"/>
                  </a:cubicBezTo>
                  <a:cubicBezTo>
                    <a:pt x="54483" y="14242"/>
                    <a:pt x="50683" y="13934"/>
                    <a:pt x="46846" y="13317"/>
                  </a:cubicBezTo>
                  <a:cubicBezTo>
                    <a:pt x="36231" y="11613"/>
                    <a:pt x="25818" y="8206"/>
                    <a:pt x="15747" y="4909"/>
                  </a:cubicBezTo>
                  <a:cubicBezTo>
                    <a:pt x="10606" y="3226"/>
                    <a:pt x="5293" y="1492"/>
                    <a:pt x="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3" name="Google Shape;1403;p17"/>
            <p:cNvSpPr/>
            <p:nvPr/>
          </p:nvSpPr>
          <p:spPr>
            <a:xfrm>
              <a:off x="4629550" y="2249975"/>
              <a:ext cx="2372550" cy="361175"/>
            </a:xfrm>
            <a:custGeom>
              <a:avLst/>
              <a:gdLst/>
              <a:ahLst/>
              <a:cxnLst/>
              <a:rect l="l" t="t" r="r" b="b"/>
              <a:pathLst>
                <a:path w="94902" h="14447" extrusionOk="0">
                  <a:moveTo>
                    <a:pt x="21" y="1"/>
                  </a:moveTo>
                  <a:lnTo>
                    <a:pt x="1" y="61"/>
                  </a:lnTo>
                  <a:cubicBezTo>
                    <a:pt x="5122" y="1543"/>
                    <a:pt x="10293" y="3267"/>
                    <a:pt x="15303" y="4940"/>
                  </a:cubicBezTo>
                  <a:cubicBezTo>
                    <a:pt x="25485" y="8338"/>
                    <a:pt x="36019" y="11856"/>
                    <a:pt x="46796" y="13570"/>
                  </a:cubicBezTo>
                  <a:cubicBezTo>
                    <a:pt x="50425" y="14154"/>
                    <a:pt x="54094" y="14447"/>
                    <a:pt x="57774" y="14447"/>
                  </a:cubicBezTo>
                  <a:cubicBezTo>
                    <a:pt x="70717" y="14447"/>
                    <a:pt x="83167" y="10717"/>
                    <a:pt x="94901" y="3287"/>
                  </a:cubicBezTo>
                  <a:lnTo>
                    <a:pt x="94871" y="3227"/>
                  </a:lnTo>
                  <a:cubicBezTo>
                    <a:pt x="83133" y="10655"/>
                    <a:pt x="70699" y="14384"/>
                    <a:pt x="57767" y="14384"/>
                  </a:cubicBezTo>
                  <a:cubicBezTo>
                    <a:pt x="54151" y="14384"/>
                    <a:pt x="50496" y="14093"/>
                    <a:pt x="46806" y="13509"/>
                  </a:cubicBezTo>
                  <a:cubicBezTo>
                    <a:pt x="36040" y="11795"/>
                    <a:pt x="25505" y="8287"/>
                    <a:pt x="15324" y="4880"/>
                  </a:cubicBezTo>
                  <a:cubicBezTo>
                    <a:pt x="10313" y="3206"/>
                    <a:pt x="5142" y="1483"/>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1404;p17"/>
            <p:cNvSpPr/>
            <p:nvPr/>
          </p:nvSpPr>
          <p:spPr>
            <a:xfrm>
              <a:off x="4628550" y="2228300"/>
              <a:ext cx="2372275" cy="364450"/>
            </a:xfrm>
            <a:custGeom>
              <a:avLst/>
              <a:gdLst/>
              <a:ahLst/>
              <a:cxnLst/>
              <a:rect l="l" t="t" r="r" b="b"/>
              <a:pathLst>
                <a:path w="94891" h="14578" extrusionOk="0">
                  <a:moveTo>
                    <a:pt x="21" y="1"/>
                  </a:moveTo>
                  <a:lnTo>
                    <a:pt x="0" y="61"/>
                  </a:lnTo>
                  <a:cubicBezTo>
                    <a:pt x="4990" y="1543"/>
                    <a:pt x="10011" y="3257"/>
                    <a:pt x="14870" y="4910"/>
                  </a:cubicBezTo>
                  <a:cubicBezTo>
                    <a:pt x="25172" y="8408"/>
                    <a:pt x="35807" y="12037"/>
                    <a:pt x="46715" y="13741"/>
                  </a:cubicBezTo>
                  <a:cubicBezTo>
                    <a:pt x="50203" y="14295"/>
                    <a:pt x="53731" y="14578"/>
                    <a:pt x="57269" y="14578"/>
                  </a:cubicBezTo>
                  <a:cubicBezTo>
                    <a:pt x="70374" y="14578"/>
                    <a:pt x="82985" y="10646"/>
                    <a:pt x="94891" y="2834"/>
                  </a:cubicBezTo>
                  <a:lnTo>
                    <a:pt x="94851" y="2783"/>
                  </a:lnTo>
                  <a:cubicBezTo>
                    <a:pt x="82962" y="10587"/>
                    <a:pt x="70363" y="14516"/>
                    <a:pt x="57272" y="14516"/>
                  </a:cubicBezTo>
                  <a:cubicBezTo>
                    <a:pt x="53790" y="14516"/>
                    <a:pt x="50273" y="14238"/>
                    <a:pt x="46725" y="13680"/>
                  </a:cubicBezTo>
                  <a:cubicBezTo>
                    <a:pt x="35817" y="11977"/>
                    <a:pt x="25182" y="8348"/>
                    <a:pt x="14890" y="4850"/>
                  </a:cubicBezTo>
                  <a:cubicBezTo>
                    <a:pt x="10031" y="3196"/>
                    <a:pt x="5000" y="1483"/>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5" name="Google Shape;1405;p17"/>
            <p:cNvSpPr/>
            <p:nvPr/>
          </p:nvSpPr>
          <p:spPr>
            <a:xfrm>
              <a:off x="6935275" y="2305425"/>
              <a:ext cx="15400" cy="693075"/>
            </a:xfrm>
            <a:custGeom>
              <a:avLst/>
              <a:gdLst/>
              <a:ahLst/>
              <a:cxnLst/>
              <a:rect l="l" t="t" r="r" b="b"/>
              <a:pathLst>
                <a:path w="616" h="27723" extrusionOk="0">
                  <a:moveTo>
                    <a:pt x="1" y="1"/>
                  </a:moveTo>
                  <a:cubicBezTo>
                    <a:pt x="414" y="9517"/>
                    <a:pt x="555" y="18579"/>
                    <a:pt x="424" y="27723"/>
                  </a:cubicBezTo>
                  <a:lnTo>
                    <a:pt x="485" y="27723"/>
                  </a:lnTo>
                  <a:cubicBezTo>
                    <a:pt x="616" y="18579"/>
                    <a:pt x="475" y="9507"/>
                    <a:pt x="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6" name="Google Shape;1406;p17"/>
            <p:cNvSpPr/>
            <p:nvPr/>
          </p:nvSpPr>
          <p:spPr>
            <a:xfrm>
              <a:off x="6873025" y="2343975"/>
              <a:ext cx="27000" cy="652525"/>
            </a:xfrm>
            <a:custGeom>
              <a:avLst/>
              <a:gdLst/>
              <a:ahLst/>
              <a:cxnLst/>
              <a:rect l="l" t="t" r="r" b="b"/>
              <a:pathLst>
                <a:path w="1080" h="26101" extrusionOk="0">
                  <a:moveTo>
                    <a:pt x="1" y="1"/>
                  </a:moveTo>
                  <a:cubicBezTo>
                    <a:pt x="102" y="1957"/>
                    <a:pt x="203" y="3922"/>
                    <a:pt x="303" y="5807"/>
                  </a:cubicBezTo>
                  <a:cubicBezTo>
                    <a:pt x="666" y="12693"/>
                    <a:pt x="1019" y="19185"/>
                    <a:pt x="848" y="26100"/>
                  </a:cubicBezTo>
                  <a:lnTo>
                    <a:pt x="918" y="26100"/>
                  </a:lnTo>
                  <a:cubicBezTo>
                    <a:pt x="1080" y="19185"/>
                    <a:pt x="737" y="12683"/>
                    <a:pt x="364" y="5807"/>
                  </a:cubicBezTo>
                  <a:cubicBezTo>
                    <a:pt x="263" y="3912"/>
                    <a:pt x="162" y="1957"/>
                    <a:pt x="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7" name="Google Shape;1407;p17"/>
            <p:cNvSpPr/>
            <p:nvPr/>
          </p:nvSpPr>
          <p:spPr>
            <a:xfrm>
              <a:off x="6811550" y="2379275"/>
              <a:ext cx="46900" cy="615450"/>
            </a:xfrm>
            <a:custGeom>
              <a:avLst/>
              <a:gdLst/>
              <a:ahLst/>
              <a:cxnLst/>
              <a:rect l="l" t="t" r="r" b="b"/>
              <a:pathLst>
                <a:path w="1876" h="24618" extrusionOk="0">
                  <a:moveTo>
                    <a:pt x="0" y="0"/>
                  </a:moveTo>
                  <a:cubicBezTo>
                    <a:pt x="232" y="4577"/>
                    <a:pt x="615" y="8105"/>
                    <a:pt x="1220" y="11442"/>
                  </a:cubicBezTo>
                  <a:cubicBezTo>
                    <a:pt x="1815" y="14708"/>
                    <a:pt x="1613" y="18196"/>
                    <a:pt x="1422" y="21563"/>
                  </a:cubicBezTo>
                  <a:cubicBezTo>
                    <a:pt x="1371" y="22571"/>
                    <a:pt x="1311" y="23609"/>
                    <a:pt x="1270" y="24617"/>
                  </a:cubicBezTo>
                  <a:lnTo>
                    <a:pt x="1331" y="24617"/>
                  </a:lnTo>
                  <a:cubicBezTo>
                    <a:pt x="1371" y="23619"/>
                    <a:pt x="1432" y="22571"/>
                    <a:pt x="1482" y="21573"/>
                  </a:cubicBezTo>
                  <a:cubicBezTo>
                    <a:pt x="1674" y="18196"/>
                    <a:pt x="1875" y="14708"/>
                    <a:pt x="1280" y="11432"/>
                  </a:cubicBezTo>
                  <a:cubicBezTo>
                    <a:pt x="676" y="8095"/>
                    <a:pt x="303" y="4577"/>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8" name="Google Shape;1408;p17"/>
            <p:cNvSpPr/>
            <p:nvPr/>
          </p:nvSpPr>
          <p:spPr>
            <a:xfrm>
              <a:off x="6750300" y="2411275"/>
              <a:ext cx="62275" cy="582200"/>
            </a:xfrm>
            <a:custGeom>
              <a:avLst/>
              <a:gdLst/>
              <a:ahLst/>
              <a:cxnLst/>
              <a:rect l="l" t="t" r="r" b="b"/>
              <a:pathLst>
                <a:path w="2491" h="23288" extrusionOk="0">
                  <a:moveTo>
                    <a:pt x="1" y="0"/>
                  </a:moveTo>
                  <a:cubicBezTo>
                    <a:pt x="192" y="3347"/>
                    <a:pt x="474" y="6906"/>
                    <a:pt x="1533" y="10575"/>
                  </a:cubicBezTo>
                  <a:cubicBezTo>
                    <a:pt x="2420" y="13640"/>
                    <a:pt x="2148" y="17097"/>
                    <a:pt x="1896" y="20444"/>
                  </a:cubicBezTo>
                  <a:cubicBezTo>
                    <a:pt x="1825" y="21432"/>
                    <a:pt x="1755" y="22370"/>
                    <a:pt x="1714" y="23287"/>
                  </a:cubicBezTo>
                  <a:lnTo>
                    <a:pt x="1775" y="23287"/>
                  </a:lnTo>
                  <a:cubicBezTo>
                    <a:pt x="1815" y="22370"/>
                    <a:pt x="1886" y="21442"/>
                    <a:pt x="1966" y="20454"/>
                  </a:cubicBezTo>
                  <a:cubicBezTo>
                    <a:pt x="2228" y="17097"/>
                    <a:pt x="2491" y="13640"/>
                    <a:pt x="1593" y="10555"/>
                  </a:cubicBezTo>
                  <a:cubicBezTo>
                    <a:pt x="535" y="6896"/>
                    <a:pt x="263" y="3478"/>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9" name="Google Shape;1409;p17"/>
            <p:cNvSpPr/>
            <p:nvPr/>
          </p:nvSpPr>
          <p:spPr>
            <a:xfrm>
              <a:off x="6689575" y="2440250"/>
              <a:ext cx="76875" cy="551950"/>
            </a:xfrm>
            <a:custGeom>
              <a:avLst/>
              <a:gdLst/>
              <a:ahLst/>
              <a:cxnLst/>
              <a:rect l="l" t="t" r="r" b="b"/>
              <a:pathLst>
                <a:path w="3075" h="22078" extrusionOk="0">
                  <a:moveTo>
                    <a:pt x="0" y="1"/>
                  </a:moveTo>
                  <a:cubicBezTo>
                    <a:pt x="222" y="3509"/>
                    <a:pt x="504" y="6452"/>
                    <a:pt x="1855" y="9759"/>
                  </a:cubicBezTo>
                  <a:cubicBezTo>
                    <a:pt x="3014" y="12622"/>
                    <a:pt x="2672" y="16251"/>
                    <a:pt x="2369" y="19447"/>
                  </a:cubicBezTo>
                  <a:cubicBezTo>
                    <a:pt x="2278" y="20374"/>
                    <a:pt x="2198" y="21251"/>
                    <a:pt x="2147" y="22078"/>
                  </a:cubicBezTo>
                  <a:lnTo>
                    <a:pt x="2218" y="22078"/>
                  </a:lnTo>
                  <a:cubicBezTo>
                    <a:pt x="2258" y="21251"/>
                    <a:pt x="2349" y="20374"/>
                    <a:pt x="2430" y="19457"/>
                  </a:cubicBezTo>
                  <a:cubicBezTo>
                    <a:pt x="2732" y="16251"/>
                    <a:pt x="3075" y="12612"/>
                    <a:pt x="1905" y="9739"/>
                  </a:cubicBezTo>
                  <a:cubicBezTo>
                    <a:pt x="565" y="6442"/>
                    <a:pt x="292" y="3499"/>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0" name="Google Shape;1410;p17"/>
            <p:cNvSpPr/>
            <p:nvPr/>
          </p:nvSpPr>
          <p:spPr>
            <a:xfrm>
              <a:off x="6629325" y="2465975"/>
              <a:ext cx="92775" cy="525475"/>
            </a:xfrm>
            <a:custGeom>
              <a:avLst/>
              <a:gdLst/>
              <a:ahLst/>
              <a:cxnLst/>
              <a:rect l="l" t="t" r="r" b="b"/>
              <a:pathLst>
                <a:path w="3711" h="21019" extrusionOk="0">
                  <a:moveTo>
                    <a:pt x="1" y="0"/>
                  </a:moveTo>
                  <a:cubicBezTo>
                    <a:pt x="263" y="3730"/>
                    <a:pt x="515" y="6159"/>
                    <a:pt x="2168" y="9032"/>
                  </a:cubicBezTo>
                  <a:cubicBezTo>
                    <a:pt x="3640" y="11593"/>
                    <a:pt x="3217" y="15303"/>
                    <a:pt x="2844" y="18579"/>
                  </a:cubicBezTo>
                  <a:cubicBezTo>
                    <a:pt x="2743" y="19446"/>
                    <a:pt x="2642" y="20272"/>
                    <a:pt x="2602" y="21018"/>
                  </a:cubicBezTo>
                  <a:lnTo>
                    <a:pt x="2662" y="21018"/>
                  </a:lnTo>
                  <a:cubicBezTo>
                    <a:pt x="2713" y="20272"/>
                    <a:pt x="2803" y="19456"/>
                    <a:pt x="2904" y="18579"/>
                  </a:cubicBezTo>
                  <a:cubicBezTo>
                    <a:pt x="3277" y="15303"/>
                    <a:pt x="3711" y="11583"/>
                    <a:pt x="2229" y="9002"/>
                  </a:cubicBezTo>
                  <a:cubicBezTo>
                    <a:pt x="565" y="6149"/>
                    <a:pt x="333" y="3720"/>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1" name="Google Shape;1411;p17"/>
            <p:cNvSpPr/>
            <p:nvPr/>
          </p:nvSpPr>
          <p:spPr>
            <a:xfrm>
              <a:off x="6569600" y="2488650"/>
              <a:ext cx="108150" cy="502550"/>
            </a:xfrm>
            <a:custGeom>
              <a:avLst/>
              <a:gdLst/>
              <a:ahLst/>
              <a:cxnLst/>
              <a:rect l="l" t="t" r="r" b="b"/>
              <a:pathLst>
                <a:path w="4326" h="20102" extrusionOk="0">
                  <a:moveTo>
                    <a:pt x="1" y="0"/>
                  </a:moveTo>
                  <a:cubicBezTo>
                    <a:pt x="31" y="414"/>
                    <a:pt x="51" y="877"/>
                    <a:pt x="71" y="1371"/>
                  </a:cubicBezTo>
                  <a:cubicBezTo>
                    <a:pt x="152" y="3236"/>
                    <a:pt x="253" y="5555"/>
                    <a:pt x="1170" y="7047"/>
                  </a:cubicBezTo>
                  <a:cubicBezTo>
                    <a:pt x="1372" y="7349"/>
                    <a:pt x="1624" y="7611"/>
                    <a:pt x="1916" y="7823"/>
                  </a:cubicBezTo>
                  <a:cubicBezTo>
                    <a:pt x="2128" y="7984"/>
                    <a:pt x="2319" y="8166"/>
                    <a:pt x="2491" y="8367"/>
                  </a:cubicBezTo>
                  <a:cubicBezTo>
                    <a:pt x="4255" y="10615"/>
                    <a:pt x="3731" y="14627"/>
                    <a:pt x="3297" y="17853"/>
                  </a:cubicBezTo>
                  <a:cubicBezTo>
                    <a:pt x="3196" y="18670"/>
                    <a:pt x="3095" y="19436"/>
                    <a:pt x="3035" y="20101"/>
                  </a:cubicBezTo>
                  <a:lnTo>
                    <a:pt x="3106" y="20101"/>
                  </a:lnTo>
                  <a:cubicBezTo>
                    <a:pt x="3156" y="19446"/>
                    <a:pt x="3257" y="18670"/>
                    <a:pt x="3358" y="17863"/>
                  </a:cubicBezTo>
                  <a:cubicBezTo>
                    <a:pt x="3791" y="14627"/>
                    <a:pt x="4325" y="10605"/>
                    <a:pt x="2531" y="8337"/>
                  </a:cubicBezTo>
                  <a:cubicBezTo>
                    <a:pt x="2360" y="8135"/>
                    <a:pt x="2168" y="7944"/>
                    <a:pt x="1956" y="7783"/>
                  </a:cubicBezTo>
                  <a:cubicBezTo>
                    <a:pt x="1674" y="7571"/>
                    <a:pt x="1422" y="7319"/>
                    <a:pt x="1230" y="7017"/>
                  </a:cubicBezTo>
                  <a:cubicBezTo>
                    <a:pt x="313" y="5545"/>
                    <a:pt x="212" y="3226"/>
                    <a:pt x="132" y="1371"/>
                  </a:cubicBezTo>
                  <a:cubicBezTo>
                    <a:pt x="112" y="877"/>
                    <a:pt x="91" y="414"/>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2" name="Google Shape;1412;p17"/>
            <p:cNvSpPr/>
            <p:nvPr/>
          </p:nvSpPr>
          <p:spPr>
            <a:xfrm>
              <a:off x="6510125" y="2508300"/>
              <a:ext cx="122250" cy="482650"/>
            </a:xfrm>
            <a:custGeom>
              <a:avLst/>
              <a:gdLst/>
              <a:ahLst/>
              <a:cxnLst/>
              <a:rect l="l" t="t" r="r" b="b"/>
              <a:pathLst>
                <a:path w="4890" h="19306" extrusionOk="0">
                  <a:moveTo>
                    <a:pt x="1" y="1"/>
                  </a:moveTo>
                  <a:cubicBezTo>
                    <a:pt x="31" y="353"/>
                    <a:pt x="51" y="767"/>
                    <a:pt x="71" y="1200"/>
                  </a:cubicBezTo>
                  <a:cubicBezTo>
                    <a:pt x="162" y="3035"/>
                    <a:pt x="283" y="5545"/>
                    <a:pt x="1402" y="6835"/>
                  </a:cubicBezTo>
                  <a:cubicBezTo>
                    <a:pt x="1624" y="7057"/>
                    <a:pt x="1886" y="7249"/>
                    <a:pt x="2178" y="7370"/>
                  </a:cubicBezTo>
                  <a:cubicBezTo>
                    <a:pt x="2410" y="7470"/>
                    <a:pt x="2622" y="7612"/>
                    <a:pt x="2803" y="7783"/>
                  </a:cubicBezTo>
                  <a:cubicBezTo>
                    <a:pt x="4819" y="9789"/>
                    <a:pt x="4204" y="14083"/>
                    <a:pt x="3761" y="17208"/>
                  </a:cubicBezTo>
                  <a:cubicBezTo>
                    <a:pt x="3650" y="17975"/>
                    <a:pt x="3539" y="18711"/>
                    <a:pt x="3489" y="19305"/>
                  </a:cubicBezTo>
                  <a:lnTo>
                    <a:pt x="3549" y="19305"/>
                  </a:lnTo>
                  <a:cubicBezTo>
                    <a:pt x="3609" y="18711"/>
                    <a:pt x="3710" y="17985"/>
                    <a:pt x="3821" y="17229"/>
                  </a:cubicBezTo>
                  <a:cubicBezTo>
                    <a:pt x="4275" y="14083"/>
                    <a:pt x="4890" y="9779"/>
                    <a:pt x="2853" y="7743"/>
                  </a:cubicBezTo>
                  <a:cubicBezTo>
                    <a:pt x="2662" y="7571"/>
                    <a:pt x="2440" y="7420"/>
                    <a:pt x="2208" y="7319"/>
                  </a:cubicBezTo>
                  <a:cubicBezTo>
                    <a:pt x="1926" y="7198"/>
                    <a:pt x="1664" y="7017"/>
                    <a:pt x="1452" y="6795"/>
                  </a:cubicBezTo>
                  <a:cubicBezTo>
                    <a:pt x="343" y="5525"/>
                    <a:pt x="222" y="3025"/>
                    <a:pt x="142" y="1200"/>
                  </a:cubicBezTo>
                  <a:cubicBezTo>
                    <a:pt x="122" y="767"/>
                    <a:pt x="101" y="353"/>
                    <a:pt x="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3" name="Google Shape;1413;p17"/>
            <p:cNvSpPr/>
            <p:nvPr/>
          </p:nvSpPr>
          <p:spPr>
            <a:xfrm>
              <a:off x="6451400" y="2525175"/>
              <a:ext cx="136375" cy="466275"/>
            </a:xfrm>
            <a:custGeom>
              <a:avLst/>
              <a:gdLst/>
              <a:ahLst/>
              <a:cxnLst/>
              <a:rect l="l" t="t" r="r" b="b"/>
              <a:pathLst>
                <a:path w="5455" h="18651" extrusionOk="0">
                  <a:moveTo>
                    <a:pt x="1" y="1"/>
                  </a:moveTo>
                  <a:cubicBezTo>
                    <a:pt x="31" y="303"/>
                    <a:pt x="51" y="676"/>
                    <a:pt x="71" y="1059"/>
                  </a:cubicBezTo>
                  <a:cubicBezTo>
                    <a:pt x="172" y="2864"/>
                    <a:pt x="303" y="5334"/>
                    <a:pt x="1533" y="6483"/>
                  </a:cubicBezTo>
                  <a:cubicBezTo>
                    <a:pt x="1805" y="6735"/>
                    <a:pt x="2118" y="6836"/>
                    <a:pt x="2420" y="6926"/>
                  </a:cubicBezTo>
                  <a:cubicBezTo>
                    <a:pt x="2662" y="6987"/>
                    <a:pt x="2904" y="7098"/>
                    <a:pt x="3116" y="7249"/>
                  </a:cubicBezTo>
                  <a:cubicBezTo>
                    <a:pt x="5394" y="9023"/>
                    <a:pt x="4708" y="13439"/>
                    <a:pt x="4204" y="16665"/>
                  </a:cubicBezTo>
                  <a:cubicBezTo>
                    <a:pt x="4094" y="17400"/>
                    <a:pt x="3983" y="18086"/>
                    <a:pt x="3932" y="18640"/>
                  </a:cubicBezTo>
                  <a:lnTo>
                    <a:pt x="3993" y="18650"/>
                  </a:lnTo>
                  <a:cubicBezTo>
                    <a:pt x="4043" y="18096"/>
                    <a:pt x="4154" y="17400"/>
                    <a:pt x="4265" y="16685"/>
                  </a:cubicBezTo>
                  <a:cubicBezTo>
                    <a:pt x="4769" y="13439"/>
                    <a:pt x="5454" y="8993"/>
                    <a:pt x="3156" y="7199"/>
                  </a:cubicBezTo>
                  <a:cubicBezTo>
                    <a:pt x="2934" y="7047"/>
                    <a:pt x="2692" y="6937"/>
                    <a:pt x="2430" y="6876"/>
                  </a:cubicBezTo>
                  <a:cubicBezTo>
                    <a:pt x="2138" y="6775"/>
                    <a:pt x="1835" y="6685"/>
                    <a:pt x="1573" y="6443"/>
                  </a:cubicBezTo>
                  <a:cubicBezTo>
                    <a:pt x="364" y="5314"/>
                    <a:pt x="233" y="2854"/>
                    <a:pt x="132" y="1070"/>
                  </a:cubicBezTo>
                  <a:cubicBezTo>
                    <a:pt x="112" y="676"/>
                    <a:pt x="91" y="313"/>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4" name="Google Shape;1414;p17"/>
            <p:cNvSpPr/>
            <p:nvPr/>
          </p:nvSpPr>
          <p:spPr>
            <a:xfrm>
              <a:off x="6392675" y="2539550"/>
              <a:ext cx="153275" cy="452400"/>
            </a:xfrm>
            <a:custGeom>
              <a:avLst/>
              <a:gdLst/>
              <a:ahLst/>
              <a:cxnLst/>
              <a:rect l="l" t="t" r="r" b="b"/>
              <a:pathLst>
                <a:path w="6131" h="18096" extrusionOk="0">
                  <a:moveTo>
                    <a:pt x="1" y="1"/>
                  </a:moveTo>
                  <a:cubicBezTo>
                    <a:pt x="31" y="283"/>
                    <a:pt x="51" y="605"/>
                    <a:pt x="71" y="958"/>
                  </a:cubicBezTo>
                  <a:cubicBezTo>
                    <a:pt x="182" y="2652"/>
                    <a:pt x="324" y="4981"/>
                    <a:pt x="1533" y="6039"/>
                  </a:cubicBezTo>
                  <a:cubicBezTo>
                    <a:pt x="1926" y="6382"/>
                    <a:pt x="2289" y="6452"/>
                    <a:pt x="2672" y="6533"/>
                  </a:cubicBezTo>
                  <a:cubicBezTo>
                    <a:pt x="2934" y="6573"/>
                    <a:pt x="3197" y="6644"/>
                    <a:pt x="3449" y="6765"/>
                  </a:cubicBezTo>
                  <a:cubicBezTo>
                    <a:pt x="6059" y="8035"/>
                    <a:pt x="5172" y="13277"/>
                    <a:pt x="4638" y="16402"/>
                  </a:cubicBezTo>
                  <a:cubicBezTo>
                    <a:pt x="4527" y="17088"/>
                    <a:pt x="4426" y="17662"/>
                    <a:pt x="4376" y="18096"/>
                  </a:cubicBezTo>
                  <a:lnTo>
                    <a:pt x="4436" y="18096"/>
                  </a:lnTo>
                  <a:cubicBezTo>
                    <a:pt x="4487" y="17662"/>
                    <a:pt x="4588" y="17077"/>
                    <a:pt x="4699" y="16422"/>
                  </a:cubicBezTo>
                  <a:cubicBezTo>
                    <a:pt x="5233" y="13267"/>
                    <a:pt x="6130" y="8005"/>
                    <a:pt x="3469" y="6704"/>
                  </a:cubicBezTo>
                  <a:cubicBezTo>
                    <a:pt x="3217" y="6593"/>
                    <a:pt x="2955" y="6513"/>
                    <a:pt x="2682" y="6472"/>
                  </a:cubicBezTo>
                  <a:cubicBezTo>
                    <a:pt x="2309" y="6392"/>
                    <a:pt x="1957" y="6321"/>
                    <a:pt x="1574" y="5999"/>
                  </a:cubicBezTo>
                  <a:cubicBezTo>
                    <a:pt x="384" y="4950"/>
                    <a:pt x="243" y="2642"/>
                    <a:pt x="132" y="958"/>
                  </a:cubicBezTo>
                  <a:cubicBezTo>
                    <a:pt x="112" y="605"/>
                    <a:pt x="92" y="283"/>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5" name="Google Shape;1415;p17"/>
            <p:cNvSpPr/>
            <p:nvPr/>
          </p:nvSpPr>
          <p:spPr>
            <a:xfrm>
              <a:off x="6334475" y="2550900"/>
              <a:ext cx="167100" cy="442050"/>
            </a:xfrm>
            <a:custGeom>
              <a:avLst/>
              <a:gdLst/>
              <a:ahLst/>
              <a:cxnLst/>
              <a:rect l="l" t="t" r="r" b="b"/>
              <a:pathLst>
                <a:path w="6684" h="17682" extrusionOk="0">
                  <a:moveTo>
                    <a:pt x="0" y="0"/>
                  </a:moveTo>
                  <a:cubicBezTo>
                    <a:pt x="30" y="262"/>
                    <a:pt x="51" y="565"/>
                    <a:pt x="71" y="877"/>
                  </a:cubicBezTo>
                  <a:cubicBezTo>
                    <a:pt x="192" y="2531"/>
                    <a:pt x="363" y="4789"/>
                    <a:pt x="1654" y="5777"/>
                  </a:cubicBezTo>
                  <a:cubicBezTo>
                    <a:pt x="2077" y="6099"/>
                    <a:pt x="2500" y="6139"/>
                    <a:pt x="2904" y="6180"/>
                  </a:cubicBezTo>
                  <a:cubicBezTo>
                    <a:pt x="3196" y="6190"/>
                    <a:pt x="3488" y="6250"/>
                    <a:pt x="3760" y="6351"/>
                  </a:cubicBezTo>
                  <a:cubicBezTo>
                    <a:pt x="6603" y="7460"/>
                    <a:pt x="5656" y="12833"/>
                    <a:pt x="5081" y="16029"/>
                  </a:cubicBezTo>
                  <a:cubicBezTo>
                    <a:pt x="4970" y="16684"/>
                    <a:pt x="4869" y="17248"/>
                    <a:pt x="4819" y="17672"/>
                  </a:cubicBezTo>
                  <a:lnTo>
                    <a:pt x="4879" y="17682"/>
                  </a:lnTo>
                  <a:cubicBezTo>
                    <a:pt x="4930" y="17259"/>
                    <a:pt x="5031" y="16694"/>
                    <a:pt x="5141" y="16049"/>
                  </a:cubicBezTo>
                  <a:cubicBezTo>
                    <a:pt x="5716" y="12823"/>
                    <a:pt x="6684" y="7430"/>
                    <a:pt x="3781" y="6291"/>
                  </a:cubicBezTo>
                  <a:cubicBezTo>
                    <a:pt x="3498" y="6190"/>
                    <a:pt x="3206" y="6139"/>
                    <a:pt x="2914" y="6119"/>
                  </a:cubicBezTo>
                  <a:cubicBezTo>
                    <a:pt x="2500" y="6079"/>
                    <a:pt x="2107" y="6039"/>
                    <a:pt x="1694" y="5736"/>
                  </a:cubicBezTo>
                  <a:cubicBezTo>
                    <a:pt x="424" y="4768"/>
                    <a:pt x="262" y="2520"/>
                    <a:pt x="131" y="877"/>
                  </a:cubicBezTo>
                  <a:cubicBezTo>
                    <a:pt x="111" y="555"/>
                    <a:pt x="91" y="262"/>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6" name="Google Shape;1416;p17"/>
            <p:cNvSpPr/>
            <p:nvPr/>
          </p:nvSpPr>
          <p:spPr>
            <a:xfrm>
              <a:off x="6276500" y="2559975"/>
              <a:ext cx="180725" cy="434250"/>
            </a:xfrm>
            <a:custGeom>
              <a:avLst/>
              <a:gdLst/>
              <a:ahLst/>
              <a:cxnLst/>
              <a:rect l="l" t="t" r="r" b="b"/>
              <a:pathLst>
                <a:path w="7229" h="17370" extrusionOk="0">
                  <a:moveTo>
                    <a:pt x="1" y="0"/>
                  </a:moveTo>
                  <a:cubicBezTo>
                    <a:pt x="31" y="252"/>
                    <a:pt x="51" y="524"/>
                    <a:pt x="81" y="807"/>
                  </a:cubicBezTo>
                  <a:cubicBezTo>
                    <a:pt x="212" y="2409"/>
                    <a:pt x="404" y="4607"/>
                    <a:pt x="1775" y="5534"/>
                  </a:cubicBezTo>
                  <a:cubicBezTo>
                    <a:pt x="2239" y="5837"/>
                    <a:pt x="2692" y="5857"/>
                    <a:pt x="3136" y="5867"/>
                  </a:cubicBezTo>
                  <a:cubicBezTo>
                    <a:pt x="3168" y="5866"/>
                    <a:pt x="3200" y="5866"/>
                    <a:pt x="3232" y="5866"/>
                  </a:cubicBezTo>
                  <a:cubicBezTo>
                    <a:pt x="3521" y="5866"/>
                    <a:pt x="3801" y="5906"/>
                    <a:pt x="4073" y="5988"/>
                  </a:cubicBezTo>
                  <a:cubicBezTo>
                    <a:pt x="7148" y="6996"/>
                    <a:pt x="6140" y="12470"/>
                    <a:pt x="5535" y="15746"/>
                  </a:cubicBezTo>
                  <a:cubicBezTo>
                    <a:pt x="5414" y="16381"/>
                    <a:pt x="5313" y="16936"/>
                    <a:pt x="5253" y="17359"/>
                  </a:cubicBezTo>
                  <a:lnTo>
                    <a:pt x="5323" y="17369"/>
                  </a:lnTo>
                  <a:cubicBezTo>
                    <a:pt x="5374" y="16946"/>
                    <a:pt x="5475" y="16391"/>
                    <a:pt x="5596" y="15756"/>
                  </a:cubicBezTo>
                  <a:cubicBezTo>
                    <a:pt x="6200" y="12460"/>
                    <a:pt x="7229" y="6956"/>
                    <a:pt x="4093" y="5928"/>
                  </a:cubicBezTo>
                  <a:cubicBezTo>
                    <a:pt x="3781" y="5837"/>
                    <a:pt x="3458" y="5797"/>
                    <a:pt x="3136" y="5797"/>
                  </a:cubicBezTo>
                  <a:cubicBezTo>
                    <a:pt x="2682" y="5787"/>
                    <a:pt x="2259" y="5776"/>
                    <a:pt x="1815" y="5484"/>
                  </a:cubicBezTo>
                  <a:cubicBezTo>
                    <a:pt x="464" y="4577"/>
                    <a:pt x="273" y="2399"/>
                    <a:pt x="142" y="807"/>
                  </a:cubicBezTo>
                  <a:cubicBezTo>
                    <a:pt x="112" y="514"/>
                    <a:pt x="91" y="242"/>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17"/>
            <p:cNvSpPr/>
            <p:nvPr/>
          </p:nvSpPr>
          <p:spPr>
            <a:xfrm>
              <a:off x="6219050" y="2566525"/>
              <a:ext cx="193825" cy="429450"/>
            </a:xfrm>
            <a:custGeom>
              <a:avLst/>
              <a:gdLst/>
              <a:ahLst/>
              <a:cxnLst/>
              <a:rect l="l" t="t" r="r" b="b"/>
              <a:pathLst>
                <a:path w="7753" h="17178" extrusionOk="0">
                  <a:moveTo>
                    <a:pt x="61" y="0"/>
                  </a:moveTo>
                  <a:lnTo>
                    <a:pt x="0" y="10"/>
                  </a:lnTo>
                  <a:cubicBezTo>
                    <a:pt x="20" y="252"/>
                    <a:pt x="51" y="504"/>
                    <a:pt x="71" y="766"/>
                  </a:cubicBezTo>
                  <a:cubicBezTo>
                    <a:pt x="232" y="2410"/>
                    <a:pt x="434" y="4456"/>
                    <a:pt x="1895" y="5333"/>
                  </a:cubicBezTo>
                  <a:cubicBezTo>
                    <a:pt x="2291" y="5572"/>
                    <a:pt x="2693" y="5609"/>
                    <a:pt x="3091" y="5609"/>
                  </a:cubicBezTo>
                  <a:cubicBezTo>
                    <a:pt x="3180" y="5609"/>
                    <a:pt x="3269" y="5607"/>
                    <a:pt x="3357" y="5605"/>
                  </a:cubicBezTo>
                  <a:cubicBezTo>
                    <a:pt x="3426" y="5601"/>
                    <a:pt x="3494" y="5599"/>
                    <a:pt x="3563" y="5599"/>
                  </a:cubicBezTo>
                  <a:cubicBezTo>
                    <a:pt x="3837" y="5599"/>
                    <a:pt x="4111" y="5631"/>
                    <a:pt x="4385" y="5696"/>
                  </a:cubicBezTo>
                  <a:cubicBezTo>
                    <a:pt x="7682" y="6623"/>
                    <a:pt x="6613" y="12208"/>
                    <a:pt x="5968" y="15545"/>
                  </a:cubicBezTo>
                  <a:cubicBezTo>
                    <a:pt x="5847" y="16190"/>
                    <a:pt x="5736" y="16744"/>
                    <a:pt x="5686" y="17168"/>
                  </a:cubicBezTo>
                  <a:lnTo>
                    <a:pt x="5746" y="17178"/>
                  </a:lnTo>
                  <a:cubicBezTo>
                    <a:pt x="5807" y="16755"/>
                    <a:pt x="5908" y="16200"/>
                    <a:pt x="6039" y="15555"/>
                  </a:cubicBezTo>
                  <a:cubicBezTo>
                    <a:pt x="6674" y="12198"/>
                    <a:pt x="7752" y="6583"/>
                    <a:pt x="4395" y="5625"/>
                  </a:cubicBezTo>
                  <a:cubicBezTo>
                    <a:pt x="4134" y="5564"/>
                    <a:pt x="3872" y="5537"/>
                    <a:pt x="3605" y="5537"/>
                  </a:cubicBezTo>
                  <a:cubicBezTo>
                    <a:pt x="3523" y="5537"/>
                    <a:pt x="3440" y="5540"/>
                    <a:pt x="3357" y="5545"/>
                  </a:cubicBezTo>
                  <a:cubicBezTo>
                    <a:pt x="3265" y="5547"/>
                    <a:pt x="3175" y="5548"/>
                    <a:pt x="3085" y="5548"/>
                  </a:cubicBezTo>
                  <a:cubicBezTo>
                    <a:pt x="2691" y="5548"/>
                    <a:pt x="2312" y="5512"/>
                    <a:pt x="1926" y="5283"/>
                  </a:cubicBezTo>
                  <a:cubicBezTo>
                    <a:pt x="494" y="4416"/>
                    <a:pt x="293" y="2389"/>
                    <a:pt x="141" y="756"/>
                  </a:cubicBezTo>
                  <a:cubicBezTo>
                    <a:pt x="111" y="484"/>
                    <a:pt x="91" y="232"/>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8" name="Google Shape;1418;p17"/>
            <p:cNvSpPr/>
            <p:nvPr/>
          </p:nvSpPr>
          <p:spPr>
            <a:xfrm>
              <a:off x="6161575" y="2571050"/>
              <a:ext cx="207200" cy="426950"/>
            </a:xfrm>
            <a:custGeom>
              <a:avLst/>
              <a:gdLst/>
              <a:ahLst/>
              <a:cxnLst/>
              <a:rect l="l" t="t" r="r" b="b"/>
              <a:pathLst>
                <a:path w="8288" h="17078" extrusionOk="0">
                  <a:moveTo>
                    <a:pt x="61" y="1"/>
                  </a:moveTo>
                  <a:lnTo>
                    <a:pt x="1" y="11"/>
                  </a:lnTo>
                  <a:cubicBezTo>
                    <a:pt x="31" y="233"/>
                    <a:pt x="51" y="464"/>
                    <a:pt x="81" y="706"/>
                  </a:cubicBezTo>
                  <a:cubicBezTo>
                    <a:pt x="243" y="2309"/>
                    <a:pt x="475" y="4305"/>
                    <a:pt x="2007" y="5152"/>
                  </a:cubicBezTo>
                  <a:cubicBezTo>
                    <a:pt x="2383" y="5354"/>
                    <a:pt x="2764" y="5396"/>
                    <a:pt x="3139" y="5396"/>
                  </a:cubicBezTo>
                  <a:cubicBezTo>
                    <a:pt x="3287" y="5396"/>
                    <a:pt x="3434" y="5390"/>
                    <a:pt x="3580" y="5384"/>
                  </a:cubicBezTo>
                  <a:cubicBezTo>
                    <a:pt x="3708" y="5370"/>
                    <a:pt x="3835" y="5363"/>
                    <a:pt x="3963" y="5363"/>
                  </a:cubicBezTo>
                  <a:cubicBezTo>
                    <a:pt x="4207" y="5363"/>
                    <a:pt x="4450" y="5388"/>
                    <a:pt x="4688" y="5434"/>
                  </a:cubicBezTo>
                  <a:cubicBezTo>
                    <a:pt x="8217" y="6331"/>
                    <a:pt x="7088" y="12037"/>
                    <a:pt x="6412" y="15434"/>
                  </a:cubicBezTo>
                  <a:cubicBezTo>
                    <a:pt x="6291" y="16080"/>
                    <a:pt x="6180" y="16634"/>
                    <a:pt x="6120" y="17067"/>
                  </a:cubicBezTo>
                  <a:lnTo>
                    <a:pt x="6180" y="17078"/>
                  </a:lnTo>
                  <a:cubicBezTo>
                    <a:pt x="6241" y="16644"/>
                    <a:pt x="6352" y="16090"/>
                    <a:pt x="6473" y="15444"/>
                  </a:cubicBezTo>
                  <a:cubicBezTo>
                    <a:pt x="7158" y="12027"/>
                    <a:pt x="8287" y="6291"/>
                    <a:pt x="4709" y="5374"/>
                  </a:cubicBezTo>
                  <a:cubicBezTo>
                    <a:pt x="4447" y="5324"/>
                    <a:pt x="4181" y="5300"/>
                    <a:pt x="3917" y="5300"/>
                  </a:cubicBezTo>
                  <a:cubicBezTo>
                    <a:pt x="3804" y="5300"/>
                    <a:pt x="3691" y="5304"/>
                    <a:pt x="3580" y="5313"/>
                  </a:cubicBezTo>
                  <a:cubicBezTo>
                    <a:pt x="3420" y="5323"/>
                    <a:pt x="3259" y="5332"/>
                    <a:pt x="3098" y="5332"/>
                  </a:cubicBezTo>
                  <a:cubicBezTo>
                    <a:pt x="2741" y="5332"/>
                    <a:pt x="2384" y="5286"/>
                    <a:pt x="2037" y="5091"/>
                  </a:cubicBezTo>
                  <a:cubicBezTo>
                    <a:pt x="525" y="4265"/>
                    <a:pt x="313" y="2289"/>
                    <a:pt x="142" y="706"/>
                  </a:cubicBezTo>
                  <a:cubicBezTo>
                    <a:pt x="112" y="454"/>
                    <a:pt x="92" y="222"/>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9" name="Google Shape;1419;p17"/>
            <p:cNvSpPr/>
            <p:nvPr/>
          </p:nvSpPr>
          <p:spPr>
            <a:xfrm>
              <a:off x="6104375" y="2573325"/>
              <a:ext cx="208200" cy="427200"/>
            </a:xfrm>
            <a:custGeom>
              <a:avLst/>
              <a:gdLst/>
              <a:ahLst/>
              <a:cxnLst/>
              <a:rect l="l" t="t" r="r" b="b"/>
              <a:pathLst>
                <a:path w="8328" h="17088" extrusionOk="0">
                  <a:moveTo>
                    <a:pt x="71" y="0"/>
                  </a:moveTo>
                  <a:lnTo>
                    <a:pt x="0" y="10"/>
                  </a:lnTo>
                  <a:cubicBezTo>
                    <a:pt x="31" y="182"/>
                    <a:pt x="51" y="353"/>
                    <a:pt x="71" y="525"/>
                  </a:cubicBezTo>
                  <a:cubicBezTo>
                    <a:pt x="283" y="2279"/>
                    <a:pt x="535" y="4275"/>
                    <a:pt x="2299" y="5041"/>
                  </a:cubicBezTo>
                  <a:cubicBezTo>
                    <a:pt x="2655" y="5192"/>
                    <a:pt x="3026" y="5231"/>
                    <a:pt x="3397" y="5231"/>
                  </a:cubicBezTo>
                  <a:cubicBezTo>
                    <a:pt x="3572" y="5231"/>
                    <a:pt x="3748" y="5222"/>
                    <a:pt x="3922" y="5212"/>
                  </a:cubicBezTo>
                  <a:cubicBezTo>
                    <a:pt x="4040" y="5205"/>
                    <a:pt x="4158" y="5202"/>
                    <a:pt x="4278" y="5202"/>
                  </a:cubicBezTo>
                  <a:cubicBezTo>
                    <a:pt x="4517" y="5202"/>
                    <a:pt x="4759" y="5216"/>
                    <a:pt x="5001" y="5242"/>
                  </a:cubicBezTo>
                  <a:cubicBezTo>
                    <a:pt x="5736" y="5343"/>
                    <a:pt x="6392" y="5757"/>
                    <a:pt x="6815" y="6371"/>
                  </a:cubicBezTo>
                  <a:cubicBezTo>
                    <a:pt x="8257" y="8468"/>
                    <a:pt x="7359" y="12924"/>
                    <a:pt x="6815" y="15595"/>
                  </a:cubicBezTo>
                  <a:cubicBezTo>
                    <a:pt x="6704" y="16180"/>
                    <a:pt x="6603" y="16684"/>
                    <a:pt x="6543" y="17077"/>
                  </a:cubicBezTo>
                  <a:lnTo>
                    <a:pt x="6603" y="17087"/>
                  </a:lnTo>
                  <a:cubicBezTo>
                    <a:pt x="6664" y="16694"/>
                    <a:pt x="6765" y="16190"/>
                    <a:pt x="6886" y="15605"/>
                  </a:cubicBezTo>
                  <a:cubicBezTo>
                    <a:pt x="7420" y="12924"/>
                    <a:pt x="8327" y="8448"/>
                    <a:pt x="6866" y="6331"/>
                  </a:cubicBezTo>
                  <a:cubicBezTo>
                    <a:pt x="6432" y="5706"/>
                    <a:pt x="5757" y="5293"/>
                    <a:pt x="5011" y="5182"/>
                  </a:cubicBezTo>
                  <a:cubicBezTo>
                    <a:pt x="4784" y="5150"/>
                    <a:pt x="4553" y="5135"/>
                    <a:pt x="4323" y="5135"/>
                  </a:cubicBezTo>
                  <a:cubicBezTo>
                    <a:pt x="4185" y="5135"/>
                    <a:pt x="4048" y="5140"/>
                    <a:pt x="3912" y="5152"/>
                  </a:cubicBezTo>
                  <a:cubicBezTo>
                    <a:pt x="3745" y="5158"/>
                    <a:pt x="3575" y="5166"/>
                    <a:pt x="3404" y="5166"/>
                  </a:cubicBezTo>
                  <a:cubicBezTo>
                    <a:pt x="3040" y="5166"/>
                    <a:pt x="2673" y="5131"/>
                    <a:pt x="2329" y="4980"/>
                  </a:cubicBezTo>
                  <a:cubicBezTo>
                    <a:pt x="585" y="4234"/>
                    <a:pt x="343" y="2259"/>
                    <a:pt x="132" y="515"/>
                  </a:cubicBezTo>
                  <a:cubicBezTo>
                    <a:pt x="111" y="343"/>
                    <a:pt x="91" y="172"/>
                    <a:pt x="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0" name="Google Shape;1420;p17"/>
            <p:cNvSpPr/>
            <p:nvPr/>
          </p:nvSpPr>
          <p:spPr>
            <a:xfrm>
              <a:off x="6047425" y="2573575"/>
              <a:ext cx="220275" cy="429725"/>
            </a:xfrm>
            <a:custGeom>
              <a:avLst/>
              <a:gdLst/>
              <a:ahLst/>
              <a:cxnLst/>
              <a:rect l="l" t="t" r="r" b="b"/>
              <a:pathLst>
                <a:path w="8811" h="17189" extrusionOk="0">
                  <a:moveTo>
                    <a:pt x="71" y="0"/>
                  </a:moveTo>
                  <a:lnTo>
                    <a:pt x="0" y="11"/>
                  </a:lnTo>
                  <a:cubicBezTo>
                    <a:pt x="20" y="152"/>
                    <a:pt x="41" y="293"/>
                    <a:pt x="61" y="444"/>
                  </a:cubicBezTo>
                  <a:cubicBezTo>
                    <a:pt x="293" y="2198"/>
                    <a:pt x="565" y="4204"/>
                    <a:pt x="2430" y="4900"/>
                  </a:cubicBezTo>
                  <a:cubicBezTo>
                    <a:pt x="2821" y="5049"/>
                    <a:pt x="3227" y="5083"/>
                    <a:pt x="3634" y="5083"/>
                  </a:cubicBezTo>
                  <a:cubicBezTo>
                    <a:pt x="3804" y="5083"/>
                    <a:pt x="3974" y="5077"/>
                    <a:pt x="4143" y="5071"/>
                  </a:cubicBezTo>
                  <a:cubicBezTo>
                    <a:pt x="4295" y="5059"/>
                    <a:pt x="4446" y="5054"/>
                    <a:pt x="4597" y="5054"/>
                  </a:cubicBezTo>
                  <a:cubicBezTo>
                    <a:pt x="4830" y="5054"/>
                    <a:pt x="5065" y="5067"/>
                    <a:pt x="5303" y="5091"/>
                  </a:cubicBezTo>
                  <a:cubicBezTo>
                    <a:pt x="6079" y="5182"/>
                    <a:pt x="6785" y="5605"/>
                    <a:pt x="7238" y="6251"/>
                  </a:cubicBezTo>
                  <a:cubicBezTo>
                    <a:pt x="8750" y="8398"/>
                    <a:pt x="7803" y="12974"/>
                    <a:pt x="7238" y="15716"/>
                  </a:cubicBezTo>
                  <a:cubicBezTo>
                    <a:pt x="7117" y="16301"/>
                    <a:pt x="7016" y="16795"/>
                    <a:pt x="6956" y="17178"/>
                  </a:cubicBezTo>
                  <a:lnTo>
                    <a:pt x="7016" y="17188"/>
                  </a:lnTo>
                  <a:cubicBezTo>
                    <a:pt x="7077" y="16805"/>
                    <a:pt x="7178" y="16301"/>
                    <a:pt x="7299" y="15727"/>
                  </a:cubicBezTo>
                  <a:cubicBezTo>
                    <a:pt x="7863" y="12974"/>
                    <a:pt x="8811" y="8388"/>
                    <a:pt x="7289" y="6210"/>
                  </a:cubicBezTo>
                  <a:cubicBezTo>
                    <a:pt x="6825" y="5555"/>
                    <a:pt x="6109" y="5122"/>
                    <a:pt x="5303" y="5031"/>
                  </a:cubicBezTo>
                  <a:cubicBezTo>
                    <a:pt x="5068" y="5000"/>
                    <a:pt x="4830" y="4988"/>
                    <a:pt x="4592" y="4988"/>
                  </a:cubicBezTo>
                  <a:cubicBezTo>
                    <a:pt x="4442" y="4988"/>
                    <a:pt x="4292" y="4993"/>
                    <a:pt x="4143" y="5001"/>
                  </a:cubicBezTo>
                  <a:cubicBezTo>
                    <a:pt x="3960" y="5007"/>
                    <a:pt x="3774" y="5015"/>
                    <a:pt x="3588" y="5015"/>
                  </a:cubicBezTo>
                  <a:cubicBezTo>
                    <a:pt x="3202" y="5015"/>
                    <a:pt x="2817" y="4982"/>
                    <a:pt x="2450" y="4839"/>
                  </a:cubicBezTo>
                  <a:cubicBezTo>
                    <a:pt x="615" y="4154"/>
                    <a:pt x="353" y="2178"/>
                    <a:pt x="121" y="434"/>
                  </a:cubicBezTo>
                  <a:cubicBezTo>
                    <a:pt x="101" y="283"/>
                    <a:pt x="91" y="142"/>
                    <a:pt x="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1" name="Google Shape;1421;p17"/>
            <p:cNvSpPr/>
            <p:nvPr/>
          </p:nvSpPr>
          <p:spPr>
            <a:xfrm>
              <a:off x="5990975" y="2571800"/>
              <a:ext cx="232625" cy="434775"/>
            </a:xfrm>
            <a:custGeom>
              <a:avLst/>
              <a:gdLst/>
              <a:ahLst/>
              <a:cxnLst/>
              <a:rect l="l" t="t" r="r" b="b"/>
              <a:pathLst>
                <a:path w="9305" h="17391" extrusionOk="0">
                  <a:moveTo>
                    <a:pt x="61" y="1"/>
                  </a:moveTo>
                  <a:lnTo>
                    <a:pt x="0" y="11"/>
                  </a:lnTo>
                  <a:lnTo>
                    <a:pt x="40" y="283"/>
                  </a:lnTo>
                  <a:cubicBezTo>
                    <a:pt x="292" y="2148"/>
                    <a:pt x="595" y="4265"/>
                    <a:pt x="2712" y="4860"/>
                  </a:cubicBezTo>
                  <a:cubicBezTo>
                    <a:pt x="3046" y="4954"/>
                    <a:pt x="3392" y="4982"/>
                    <a:pt x="3734" y="4982"/>
                  </a:cubicBezTo>
                  <a:cubicBezTo>
                    <a:pt x="3940" y="4982"/>
                    <a:pt x="4145" y="4972"/>
                    <a:pt x="4345" y="4961"/>
                  </a:cubicBezTo>
                  <a:cubicBezTo>
                    <a:pt x="4522" y="4944"/>
                    <a:pt x="4697" y="4936"/>
                    <a:pt x="4871" y="4936"/>
                  </a:cubicBezTo>
                  <a:cubicBezTo>
                    <a:pt x="5113" y="4936"/>
                    <a:pt x="5354" y="4951"/>
                    <a:pt x="5595" y="4981"/>
                  </a:cubicBezTo>
                  <a:cubicBezTo>
                    <a:pt x="6512" y="5112"/>
                    <a:pt x="7218" y="5535"/>
                    <a:pt x="7702" y="6231"/>
                  </a:cubicBezTo>
                  <a:cubicBezTo>
                    <a:pt x="9244" y="8439"/>
                    <a:pt x="8297" y="12894"/>
                    <a:pt x="7662" y="15848"/>
                  </a:cubicBezTo>
                  <a:cubicBezTo>
                    <a:pt x="7530" y="16443"/>
                    <a:pt x="7420" y="16967"/>
                    <a:pt x="7349" y="17380"/>
                  </a:cubicBezTo>
                  <a:lnTo>
                    <a:pt x="7420" y="17390"/>
                  </a:lnTo>
                  <a:cubicBezTo>
                    <a:pt x="7480" y="16977"/>
                    <a:pt x="7591" y="16463"/>
                    <a:pt x="7712" y="15858"/>
                  </a:cubicBezTo>
                  <a:cubicBezTo>
                    <a:pt x="8347" y="12894"/>
                    <a:pt x="9305" y="8428"/>
                    <a:pt x="7752" y="6191"/>
                  </a:cubicBezTo>
                  <a:cubicBezTo>
                    <a:pt x="7258" y="5485"/>
                    <a:pt x="6532" y="5051"/>
                    <a:pt x="5595" y="4910"/>
                  </a:cubicBezTo>
                  <a:cubicBezTo>
                    <a:pt x="5363" y="4888"/>
                    <a:pt x="5128" y="4875"/>
                    <a:pt x="4891" y="4875"/>
                  </a:cubicBezTo>
                  <a:cubicBezTo>
                    <a:pt x="4706" y="4875"/>
                    <a:pt x="4521" y="4883"/>
                    <a:pt x="4335" y="4900"/>
                  </a:cubicBezTo>
                  <a:cubicBezTo>
                    <a:pt x="4135" y="4912"/>
                    <a:pt x="3931" y="4921"/>
                    <a:pt x="3728" y="4921"/>
                  </a:cubicBezTo>
                  <a:cubicBezTo>
                    <a:pt x="3389" y="4921"/>
                    <a:pt x="3050" y="4894"/>
                    <a:pt x="2722" y="4799"/>
                  </a:cubicBezTo>
                  <a:cubicBezTo>
                    <a:pt x="645" y="4215"/>
                    <a:pt x="353" y="2118"/>
                    <a:pt x="101" y="273"/>
                  </a:cubicBezTo>
                  <a:lnTo>
                    <a:pt x="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2" name="Google Shape;1422;p17"/>
            <p:cNvSpPr/>
            <p:nvPr/>
          </p:nvSpPr>
          <p:spPr>
            <a:xfrm>
              <a:off x="5934525" y="2568025"/>
              <a:ext cx="243975" cy="442325"/>
            </a:xfrm>
            <a:custGeom>
              <a:avLst/>
              <a:gdLst/>
              <a:ahLst/>
              <a:cxnLst/>
              <a:rect l="l" t="t" r="r" b="b"/>
              <a:pathLst>
                <a:path w="9759" h="17693" extrusionOk="0">
                  <a:moveTo>
                    <a:pt x="61" y="1"/>
                  </a:moveTo>
                  <a:lnTo>
                    <a:pt x="0" y="11"/>
                  </a:lnTo>
                  <a:lnTo>
                    <a:pt x="20" y="162"/>
                  </a:lnTo>
                  <a:cubicBezTo>
                    <a:pt x="313" y="2138"/>
                    <a:pt x="605" y="4184"/>
                    <a:pt x="2833" y="4779"/>
                  </a:cubicBezTo>
                  <a:cubicBezTo>
                    <a:pt x="3197" y="4878"/>
                    <a:pt x="3570" y="4904"/>
                    <a:pt x="3943" y="4904"/>
                  </a:cubicBezTo>
                  <a:cubicBezTo>
                    <a:pt x="4138" y="4904"/>
                    <a:pt x="4333" y="4897"/>
                    <a:pt x="4526" y="4890"/>
                  </a:cubicBezTo>
                  <a:cubicBezTo>
                    <a:pt x="4708" y="4874"/>
                    <a:pt x="4889" y="4866"/>
                    <a:pt x="5070" y="4866"/>
                  </a:cubicBezTo>
                  <a:cubicBezTo>
                    <a:pt x="5341" y="4866"/>
                    <a:pt x="5611" y="4884"/>
                    <a:pt x="5877" y="4920"/>
                  </a:cubicBezTo>
                  <a:cubicBezTo>
                    <a:pt x="6855" y="5081"/>
                    <a:pt x="7611" y="5535"/>
                    <a:pt x="8115" y="6281"/>
                  </a:cubicBezTo>
                  <a:cubicBezTo>
                    <a:pt x="9698" y="8579"/>
                    <a:pt x="8710" y="13116"/>
                    <a:pt x="8055" y="16120"/>
                  </a:cubicBezTo>
                  <a:cubicBezTo>
                    <a:pt x="7924" y="16725"/>
                    <a:pt x="7813" y="17249"/>
                    <a:pt x="7732" y="17682"/>
                  </a:cubicBezTo>
                  <a:lnTo>
                    <a:pt x="7803" y="17693"/>
                  </a:lnTo>
                  <a:cubicBezTo>
                    <a:pt x="7873" y="17259"/>
                    <a:pt x="7984" y="16745"/>
                    <a:pt x="8115" y="16130"/>
                  </a:cubicBezTo>
                  <a:cubicBezTo>
                    <a:pt x="8770" y="13116"/>
                    <a:pt x="9758" y="8569"/>
                    <a:pt x="8176" y="6241"/>
                  </a:cubicBezTo>
                  <a:cubicBezTo>
                    <a:pt x="7651" y="5485"/>
                    <a:pt x="6885" y="5021"/>
                    <a:pt x="5887" y="4860"/>
                  </a:cubicBezTo>
                  <a:cubicBezTo>
                    <a:pt x="5596" y="4821"/>
                    <a:pt x="5306" y="4803"/>
                    <a:pt x="5015" y="4803"/>
                  </a:cubicBezTo>
                  <a:cubicBezTo>
                    <a:pt x="4852" y="4803"/>
                    <a:pt x="4689" y="4808"/>
                    <a:pt x="4526" y="4819"/>
                  </a:cubicBezTo>
                  <a:cubicBezTo>
                    <a:pt x="4318" y="4831"/>
                    <a:pt x="4106" y="4841"/>
                    <a:pt x="3894" y="4841"/>
                  </a:cubicBezTo>
                  <a:cubicBezTo>
                    <a:pt x="3540" y="4841"/>
                    <a:pt x="3187" y="4813"/>
                    <a:pt x="2853" y="4719"/>
                  </a:cubicBezTo>
                  <a:cubicBezTo>
                    <a:pt x="665" y="4134"/>
                    <a:pt x="363" y="2108"/>
                    <a:pt x="81" y="152"/>
                  </a:cubicBezTo>
                  <a:lnTo>
                    <a:pt x="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3" name="Google Shape;1423;p17"/>
            <p:cNvSpPr/>
            <p:nvPr/>
          </p:nvSpPr>
          <p:spPr>
            <a:xfrm>
              <a:off x="5878050" y="2562750"/>
              <a:ext cx="255825" cy="451625"/>
            </a:xfrm>
            <a:custGeom>
              <a:avLst/>
              <a:gdLst/>
              <a:ahLst/>
              <a:cxnLst/>
              <a:rect l="l" t="t" r="r" b="b"/>
              <a:pathLst>
                <a:path w="10233" h="18065" extrusionOk="0">
                  <a:moveTo>
                    <a:pt x="72" y="0"/>
                  </a:moveTo>
                  <a:lnTo>
                    <a:pt x="1" y="10"/>
                  </a:lnTo>
                  <a:cubicBezTo>
                    <a:pt x="324" y="2127"/>
                    <a:pt x="626" y="4123"/>
                    <a:pt x="2955" y="4728"/>
                  </a:cubicBezTo>
                  <a:cubicBezTo>
                    <a:pt x="3393" y="4841"/>
                    <a:pt x="3854" y="4864"/>
                    <a:pt x="4308" y="4864"/>
                  </a:cubicBezTo>
                  <a:cubicBezTo>
                    <a:pt x="4460" y="4864"/>
                    <a:pt x="4610" y="4861"/>
                    <a:pt x="4759" y="4859"/>
                  </a:cubicBezTo>
                  <a:cubicBezTo>
                    <a:pt x="4903" y="4850"/>
                    <a:pt x="5047" y="4845"/>
                    <a:pt x="5192" y="4845"/>
                  </a:cubicBezTo>
                  <a:cubicBezTo>
                    <a:pt x="5516" y="4845"/>
                    <a:pt x="5843" y="4868"/>
                    <a:pt x="6170" y="4909"/>
                  </a:cubicBezTo>
                  <a:cubicBezTo>
                    <a:pt x="7199" y="5061"/>
                    <a:pt x="7995" y="5544"/>
                    <a:pt x="8529" y="6321"/>
                  </a:cubicBezTo>
                  <a:cubicBezTo>
                    <a:pt x="10172" y="8710"/>
                    <a:pt x="9134" y="13418"/>
                    <a:pt x="8449" y="16522"/>
                  </a:cubicBezTo>
                  <a:cubicBezTo>
                    <a:pt x="8308" y="17117"/>
                    <a:pt x="8197" y="17631"/>
                    <a:pt x="8126" y="18055"/>
                  </a:cubicBezTo>
                  <a:lnTo>
                    <a:pt x="8187" y="18065"/>
                  </a:lnTo>
                  <a:cubicBezTo>
                    <a:pt x="8257" y="17651"/>
                    <a:pt x="8378" y="17137"/>
                    <a:pt x="8499" y="16543"/>
                  </a:cubicBezTo>
                  <a:cubicBezTo>
                    <a:pt x="9195" y="13418"/>
                    <a:pt x="10233" y="8700"/>
                    <a:pt x="8580" y="6280"/>
                  </a:cubicBezTo>
                  <a:cubicBezTo>
                    <a:pt x="8035" y="5484"/>
                    <a:pt x="7229" y="5000"/>
                    <a:pt x="6180" y="4839"/>
                  </a:cubicBezTo>
                  <a:cubicBezTo>
                    <a:pt x="5850" y="4797"/>
                    <a:pt x="5520" y="4779"/>
                    <a:pt x="5186" y="4779"/>
                  </a:cubicBezTo>
                  <a:cubicBezTo>
                    <a:pt x="5041" y="4779"/>
                    <a:pt x="4896" y="4782"/>
                    <a:pt x="4749" y="4788"/>
                  </a:cubicBezTo>
                  <a:cubicBezTo>
                    <a:pt x="4575" y="4791"/>
                    <a:pt x="4398" y="4795"/>
                    <a:pt x="4221" y="4795"/>
                  </a:cubicBezTo>
                  <a:cubicBezTo>
                    <a:pt x="3802" y="4795"/>
                    <a:pt x="3378" y="4774"/>
                    <a:pt x="2975" y="4667"/>
                  </a:cubicBezTo>
                  <a:cubicBezTo>
                    <a:pt x="676" y="4063"/>
                    <a:pt x="384" y="2087"/>
                    <a:pt x="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4" name="Google Shape;1424;p17"/>
            <p:cNvSpPr/>
            <p:nvPr/>
          </p:nvSpPr>
          <p:spPr>
            <a:xfrm>
              <a:off x="5821850" y="2555675"/>
              <a:ext cx="266425" cy="463500"/>
            </a:xfrm>
            <a:custGeom>
              <a:avLst/>
              <a:gdLst/>
              <a:ahLst/>
              <a:cxnLst/>
              <a:rect l="l" t="t" r="r" b="b"/>
              <a:pathLst>
                <a:path w="10657" h="18540" extrusionOk="0">
                  <a:moveTo>
                    <a:pt x="71" y="1"/>
                  </a:moveTo>
                  <a:lnTo>
                    <a:pt x="1" y="11"/>
                  </a:lnTo>
                  <a:cubicBezTo>
                    <a:pt x="616" y="4104"/>
                    <a:pt x="2027" y="4305"/>
                    <a:pt x="4850" y="4698"/>
                  </a:cubicBezTo>
                  <a:cubicBezTo>
                    <a:pt x="5324" y="4769"/>
                    <a:pt x="5868" y="4840"/>
                    <a:pt x="6443" y="4940"/>
                  </a:cubicBezTo>
                  <a:cubicBezTo>
                    <a:pt x="7511" y="5132"/>
                    <a:pt x="8348" y="5656"/>
                    <a:pt x="8902" y="6493"/>
                  </a:cubicBezTo>
                  <a:cubicBezTo>
                    <a:pt x="10596" y="9033"/>
                    <a:pt x="9467" y="14063"/>
                    <a:pt x="8801" y="17078"/>
                  </a:cubicBezTo>
                  <a:cubicBezTo>
                    <a:pt x="8670" y="17632"/>
                    <a:pt x="8560" y="18116"/>
                    <a:pt x="8489" y="18519"/>
                  </a:cubicBezTo>
                  <a:lnTo>
                    <a:pt x="8549" y="18539"/>
                  </a:lnTo>
                  <a:cubicBezTo>
                    <a:pt x="8630" y="18126"/>
                    <a:pt x="8731" y="17642"/>
                    <a:pt x="8852" y="17088"/>
                  </a:cubicBezTo>
                  <a:cubicBezTo>
                    <a:pt x="9527" y="14074"/>
                    <a:pt x="10656" y="9023"/>
                    <a:pt x="8943" y="6452"/>
                  </a:cubicBezTo>
                  <a:cubicBezTo>
                    <a:pt x="8378" y="5606"/>
                    <a:pt x="7541" y="5071"/>
                    <a:pt x="6443" y="4880"/>
                  </a:cubicBezTo>
                  <a:cubicBezTo>
                    <a:pt x="5868" y="4779"/>
                    <a:pt x="5334" y="4698"/>
                    <a:pt x="4860" y="4638"/>
                  </a:cubicBezTo>
                  <a:cubicBezTo>
                    <a:pt x="2067" y="4245"/>
                    <a:pt x="666" y="4043"/>
                    <a:pt x="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17"/>
            <p:cNvSpPr/>
            <p:nvPr/>
          </p:nvSpPr>
          <p:spPr>
            <a:xfrm>
              <a:off x="5765900" y="2546850"/>
              <a:ext cx="277250" cy="477100"/>
            </a:xfrm>
            <a:custGeom>
              <a:avLst/>
              <a:gdLst/>
              <a:ahLst/>
              <a:cxnLst/>
              <a:rect l="l" t="t" r="r" b="b"/>
              <a:pathLst>
                <a:path w="11090" h="19084" extrusionOk="0">
                  <a:moveTo>
                    <a:pt x="61" y="1"/>
                  </a:moveTo>
                  <a:lnTo>
                    <a:pt x="1" y="11"/>
                  </a:lnTo>
                  <a:cubicBezTo>
                    <a:pt x="616" y="4074"/>
                    <a:pt x="2128" y="4295"/>
                    <a:pt x="4870" y="4709"/>
                  </a:cubicBezTo>
                  <a:cubicBezTo>
                    <a:pt x="5414" y="4789"/>
                    <a:pt x="6039" y="4880"/>
                    <a:pt x="6705" y="5021"/>
                  </a:cubicBezTo>
                  <a:cubicBezTo>
                    <a:pt x="7844" y="5243"/>
                    <a:pt x="8711" y="5818"/>
                    <a:pt x="9295" y="6715"/>
                  </a:cubicBezTo>
                  <a:cubicBezTo>
                    <a:pt x="11019" y="9386"/>
                    <a:pt x="9900" y="14326"/>
                    <a:pt x="9154" y="17602"/>
                  </a:cubicBezTo>
                  <a:cubicBezTo>
                    <a:pt x="9023" y="18167"/>
                    <a:pt x="8912" y="18650"/>
                    <a:pt x="8832" y="19074"/>
                  </a:cubicBezTo>
                  <a:lnTo>
                    <a:pt x="8892" y="19084"/>
                  </a:lnTo>
                  <a:cubicBezTo>
                    <a:pt x="8983" y="18671"/>
                    <a:pt x="9084" y="18177"/>
                    <a:pt x="9215" y="17622"/>
                  </a:cubicBezTo>
                  <a:cubicBezTo>
                    <a:pt x="9961" y="14336"/>
                    <a:pt x="11090" y="9376"/>
                    <a:pt x="9346" y="6674"/>
                  </a:cubicBezTo>
                  <a:cubicBezTo>
                    <a:pt x="8751" y="5767"/>
                    <a:pt x="7874" y="5193"/>
                    <a:pt x="6715" y="4951"/>
                  </a:cubicBezTo>
                  <a:cubicBezTo>
                    <a:pt x="6049" y="4820"/>
                    <a:pt x="5424" y="4729"/>
                    <a:pt x="4880" y="4648"/>
                  </a:cubicBezTo>
                  <a:cubicBezTo>
                    <a:pt x="2168" y="4235"/>
                    <a:pt x="666" y="4013"/>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17"/>
            <p:cNvSpPr/>
            <p:nvPr/>
          </p:nvSpPr>
          <p:spPr>
            <a:xfrm>
              <a:off x="5709975" y="2536775"/>
              <a:ext cx="288075" cy="492725"/>
            </a:xfrm>
            <a:custGeom>
              <a:avLst/>
              <a:gdLst/>
              <a:ahLst/>
              <a:cxnLst/>
              <a:rect l="l" t="t" r="r" b="b"/>
              <a:pathLst>
                <a:path w="11523" h="19709" extrusionOk="0">
                  <a:moveTo>
                    <a:pt x="61" y="1"/>
                  </a:moveTo>
                  <a:lnTo>
                    <a:pt x="0" y="11"/>
                  </a:lnTo>
                  <a:cubicBezTo>
                    <a:pt x="595" y="4083"/>
                    <a:pt x="2248" y="4335"/>
                    <a:pt x="4980" y="4759"/>
                  </a:cubicBezTo>
                  <a:cubicBezTo>
                    <a:pt x="5575" y="4850"/>
                    <a:pt x="6250" y="4960"/>
                    <a:pt x="6966" y="5112"/>
                  </a:cubicBezTo>
                  <a:cubicBezTo>
                    <a:pt x="8155" y="5374"/>
                    <a:pt x="9073" y="5979"/>
                    <a:pt x="9668" y="6926"/>
                  </a:cubicBezTo>
                  <a:cubicBezTo>
                    <a:pt x="11462" y="9749"/>
                    <a:pt x="10272" y="14860"/>
                    <a:pt x="9496" y="18247"/>
                  </a:cubicBezTo>
                  <a:cubicBezTo>
                    <a:pt x="9365" y="18771"/>
                    <a:pt x="9254" y="19275"/>
                    <a:pt x="9163" y="19699"/>
                  </a:cubicBezTo>
                  <a:lnTo>
                    <a:pt x="9224" y="19709"/>
                  </a:lnTo>
                  <a:cubicBezTo>
                    <a:pt x="9315" y="19285"/>
                    <a:pt x="9426" y="18791"/>
                    <a:pt x="9557" y="18257"/>
                  </a:cubicBezTo>
                  <a:cubicBezTo>
                    <a:pt x="10333" y="14860"/>
                    <a:pt x="11522" y="9729"/>
                    <a:pt x="9728" y="6896"/>
                  </a:cubicBezTo>
                  <a:cubicBezTo>
                    <a:pt x="9123" y="5928"/>
                    <a:pt x="8186" y="5313"/>
                    <a:pt x="6976" y="5051"/>
                  </a:cubicBezTo>
                  <a:cubicBezTo>
                    <a:pt x="6260" y="4890"/>
                    <a:pt x="5585" y="4789"/>
                    <a:pt x="4990" y="4698"/>
                  </a:cubicBezTo>
                  <a:cubicBezTo>
                    <a:pt x="2288" y="4275"/>
                    <a:pt x="655" y="4023"/>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17"/>
            <p:cNvSpPr/>
            <p:nvPr/>
          </p:nvSpPr>
          <p:spPr>
            <a:xfrm>
              <a:off x="5654025" y="2525175"/>
              <a:ext cx="319575" cy="510375"/>
            </a:xfrm>
            <a:custGeom>
              <a:avLst/>
              <a:gdLst/>
              <a:ahLst/>
              <a:cxnLst/>
              <a:rect l="l" t="t" r="r" b="b"/>
              <a:pathLst>
                <a:path w="12783" h="20415" extrusionOk="0">
                  <a:moveTo>
                    <a:pt x="61" y="1"/>
                  </a:moveTo>
                  <a:lnTo>
                    <a:pt x="0" y="11"/>
                  </a:lnTo>
                  <a:cubicBezTo>
                    <a:pt x="575" y="4043"/>
                    <a:pt x="2339" y="4346"/>
                    <a:pt x="5000" y="4810"/>
                  </a:cubicBezTo>
                  <a:cubicBezTo>
                    <a:pt x="5666" y="4930"/>
                    <a:pt x="6422" y="5062"/>
                    <a:pt x="7218" y="5263"/>
                  </a:cubicBezTo>
                  <a:cubicBezTo>
                    <a:pt x="12712" y="6664"/>
                    <a:pt x="10908" y="14336"/>
                    <a:pt x="9829" y="18923"/>
                  </a:cubicBezTo>
                  <a:cubicBezTo>
                    <a:pt x="9698" y="19457"/>
                    <a:pt x="9587" y="19961"/>
                    <a:pt x="9486" y="20394"/>
                  </a:cubicBezTo>
                  <a:lnTo>
                    <a:pt x="9557" y="20415"/>
                  </a:lnTo>
                  <a:cubicBezTo>
                    <a:pt x="9637" y="19981"/>
                    <a:pt x="9758" y="19477"/>
                    <a:pt x="9889" y="18943"/>
                  </a:cubicBezTo>
                  <a:cubicBezTo>
                    <a:pt x="10968" y="14336"/>
                    <a:pt x="12783" y="6624"/>
                    <a:pt x="7228" y="5203"/>
                  </a:cubicBezTo>
                  <a:cubicBezTo>
                    <a:pt x="6432" y="5001"/>
                    <a:pt x="5676" y="4870"/>
                    <a:pt x="5010" y="4749"/>
                  </a:cubicBezTo>
                  <a:cubicBezTo>
                    <a:pt x="2379" y="4285"/>
                    <a:pt x="635" y="3983"/>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8" name="Google Shape;1428;p17"/>
            <p:cNvSpPr/>
            <p:nvPr/>
          </p:nvSpPr>
          <p:spPr>
            <a:xfrm>
              <a:off x="5598075" y="2512575"/>
              <a:ext cx="330425" cy="529275"/>
            </a:xfrm>
            <a:custGeom>
              <a:avLst/>
              <a:gdLst/>
              <a:ahLst/>
              <a:cxnLst/>
              <a:rect l="l" t="t" r="r" b="b"/>
              <a:pathLst>
                <a:path w="13217" h="21171" extrusionOk="0">
                  <a:moveTo>
                    <a:pt x="61" y="1"/>
                  </a:moveTo>
                  <a:lnTo>
                    <a:pt x="0" y="11"/>
                  </a:lnTo>
                  <a:cubicBezTo>
                    <a:pt x="575" y="4033"/>
                    <a:pt x="2369" y="4376"/>
                    <a:pt x="5081" y="4900"/>
                  </a:cubicBezTo>
                  <a:cubicBezTo>
                    <a:pt x="5797" y="5041"/>
                    <a:pt x="6603" y="5193"/>
                    <a:pt x="7460" y="5434"/>
                  </a:cubicBezTo>
                  <a:cubicBezTo>
                    <a:pt x="13146" y="7057"/>
                    <a:pt x="11260" y="14961"/>
                    <a:pt x="10131" y="19679"/>
                  </a:cubicBezTo>
                  <a:cubicBezTo>
                    <a:pt x="10000" y="20213"/>
                    <a:pt x="9889" y="20707"/>
                    <a:pt x="9789" y="21150"/>
                  </a:cubicBezTo>
                  <a:lnTo>
                    <a:pt x="9849" y="21171"/>
                  </a:lnTo>
                  <a:cubicBezTo>
                    <a:pt x="9950" y="20727"/>
                    <a:pt x="10071" y="20223"/>
                    <a:pt x="10192" y="19689"/>
                  </a:cubicBezTo>
                  <a:cubicBezTo>
                    <a:pt x="11321" y="14951"/>
                    <a:pt x="13216" y="7017"/>
                    <a:pt x="7470" y="5374"/>
                  </a:cubicBezTo>
                  <a:cubicBezTo>
                    <a:pt x="6613" y="5132"/>
                    <a:pt x="5807" y="4971"/>
                    <a:pt x="5091" y="4840"/>
                  </a:cubicBezTo>
                  <a:cubicBezTo>
                    <a:pt x="2399" y="4316"/>
                    <a:pt x="625" y="3973"/>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9" name="Google Shape;1429;p17"/>
            <p:cNvSpPr/>
            <p:nvPr/>
          </p:nvSpPr>
          <p:spPr>
            <a:xfrm>
              <a:off x="5542375" y="2498725"/>
              <a:ext cx="341750" cy="549925"/>
            </a:xfrm>
            <a:custGeom>
              <a:avLst/>
              <a:gdLst/>
              <a:ahLst/>
              <a:cxnLst/>
              <a:rect l="l" t="t" r="r" b="b"/>
              <a:pathLst>
                <a:path w="13670" h="21997" extrusionOk="0">
                  <a:moveTo>
                    <a:pt x="61" y="1"/>
                  </a:moveTo>
                  <a:lnTo>
                    <a:pt x="0" y="11"/>
                  </a:lnTo>
                  <a:cubicBezTo>
                    <a:pt x="545" y="4063"/>
                    <a:pt x="2541" y="4476"/>
                    <a:pt x="5293" y="5061"/>
                  </a:cubicBezTo>
                  <a:cubicBezTo>
                    <a:pt x="6049" y="5222"/>
                    <a:pt x="6835" y="5384"/>
                    <a:pt x="7682" y="5636"/>
                  </a:cubicBezTo>
                  <a:cubicBezTo>
                    <a:pt x="13589" y="7420"/>
                    <a:pt x="11593" y="15646"/>
                    <a:pt x="10404" y="20555"/>
                  </a:cubicBezTo>
                  <a:cubicBezTo>
                    <a:pt x="10283" y="21069"/>
                    <a:pt x="10162" y="21553"/>
                    <a:pt x="10061" y="21987"/>
                  </a:cubicBezTo>
                  <a:lnTo>
                    <a:pt x="10121" y="21997"/>
                  </a:lnTo>
                  <a:cubicBezTo>
                    <a:pt x="10222" y="21563"/>
                    <a:pt x="10343" y="21090"/>
                    <a:pt x="10474" y="20575"/>
                  </a:cubicBezTo>
                  <a:cubicBezTo>
                    <a:pt x="11674" y="15636"/>
                    <a:pt x="13670" y="7370"/>
                    <a:pt x="7712" y="5575"/>
                  </a:cubicBezTo>
                  <a:cubicBezTo>
                    <a:pt x="6865" y="5323"/>
                    <a:pt x="6069" y="5152"/>
                    <a:pt x="5313" y="5001"/>
                  </a:cubicBezTo>
                  <a:cubicBezTo>
                    <a:pt x="2581" y="4426"/>
                    <a:pt x="605" y="4013"/>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17"/>
            <p:cNvSpPr/>
            <p:nvPr/>
          </p:nvSpPr>
          <p:spPr>
            <a:xfrm>
              <a:off x="5486175" y="2483850"/>
              <a:ext cx="352100" cy="572125"/>
            </a:xfrm>
            <a:custGeom>
              <a:avLst/>
              <a:gdLst/>
              <a:ahLst/>
              <a:cxnLst/>
              <a:rect l="l" t="t" r="r" b="b"/>
              <a:pathLst>
                <a:path w="14084" h="22885" extrusionOk="0">
                  <a:moveTo>
                    <a:pt x="61" y="1"/>
                  </a:moveTo>
                  <a:lnTo>
                    <a:pt x="0" y="11"/>
                  </a:lnTo>
                  <a:cubicBezTo>
                    <a:pt x="545" y="4073"/>
                    <a:pt x="2571" y="4547"/>
                    <a:pt x="5383" y="5192"/>
                  </a:cubicBezTo>
                  <a:cubicBezTo>
                    <a:pt x="6190" y="5384"/>
                    <a:pt x="7027" y="5575"/>
                    <a:pt x="7924" y="5878"/>
                  </a:cubicBezTo>
                  <a:cubicBezTo>
                    <a:pt x="14013" y="7914"/>
                    <a:pt x="11926" y="16392"/>
                    <a:pt x="10676" y="21453"/>
                  </a:cubicBezTo>
                  <a:cubicBezTo>
                    <a:pt x="10555" y="21957"/>
                    <a:pt x="10434" y="22441"/>
                    <a:pt x="10333" y="22874"/>
                  </a:cubicBezTo>
                  <a:lnTo>
                    <a:pt x="10394" y="22884"/>
                  </a:lnTo>
                  <a:cubicBezTo>
                    <a:pt x="10494" y="22451"/>
                    <a:pt x="10615" y="21977"/>
                    <a:pt x="10736" y="21473"/>
                  </a:cubicBezTo>
                  <a:cubicBezTo>
                    <a:pt x="11986" y="16382"/>
                    <a:pt x="14083" y="7874"/>
                    <a:pt x="7944" y="5817"/>
                  </a:cubicBezTo>
                  <a:cubicBezTo>
                    <a:pt x="7047" y="5515"/>
                    <a:pt x="6210" y="5323"/>
                    <a:pt x="5394" y="5132"/>
                  </a:cubicBezTo>
                  <a:cubicBezTo>
                    <a:pt x="2611" y="4487"/>
                    <a:pt x="605" y="4033"/>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17"/>
            <p:cNvSpPr/>
            <p:nvPr/>
          </p:nvSpPr>
          <p:spPr>
            <a:xfrm>
              <a:off x="5430225" y="2467725"/>
              <a:ext cx="313275" cy="596050"/>
            </a:xfrm>
            <a:custGeom>
              <a:avLst/>
              <a:gdLst/>
              <a:ahLst/>
              <a:cxnLst/>
              <a:rect l="l" t="t" r="r" b="b"/>
              <a:pathLst>
                <a:path w="12531" h="23842" extrusionOk="0">
                  <a:moveTo>
                    <a:pt x="61" y="1"/>
                  </a:moveTo>
                  <a:lnTo>
                    <a:pt x="0" y="11"/>
                  </a:lnTo>
                  <a:cubicBezTo>
                    <a:pt x="515" y="4083"/>
                    <a:pt x="2712" y="4658"/>
                    <a:pt x="5494" y="5374"/>
                  </a:cubicBezTo>
                  <a:cubicBezTo>
                    <a:pt x="6382" y="5585"/>
                    <a:pt x="7269" y="5847"/>
                    <a:pt x="8126" y="6160"/>
                  </a:cubicBezTo>
                  <a:cubicBezTo>
                    <a:pt x="10898" y="7188"/>
                    <a:pt x="12289" y="9466"/>
                    <a:pt x="12380" y="13136"/>
                  </a:cubicBezTo>
                  <a:cubicBezTo>
                    <a:pt x="12470" y="16241"/>
                    <a:pt x="11613" y="19658"/>
                    <a:pt x="10928" y="22410"/>
                  </a:cubicBezTo>
                  <a:cubicBezTo>
                    <a:pt x="10797" y="22914"/>
                    <a:pt x="10686" y="23388"/>
                    <a:pt x="10575" y="23832"/>
                  </a:cubicBezTo>
                  <a:lnTo>
                    <a:pt x="10636" y="23842"/>
                  </a:lnTo>
                  <a:cubicBezTo>
                    <a:pt x="10747" y="23408"/>
                    <a:pt x="10867" y="22934"/>
                    <a:pt x="10988" y="22420"/>
                  </a:cubicBezTo>
                  <a:cubicBezTo>
                    <a:pt x="11674" y="19678"/>
                    <a:pt x="12531" y="16251"/>
                    <a:pt x="12450" y="13136"/>
                  </a:cubicBezTo>
                  <a:cubicBezTo>
                    <a:pt x="12410" y="11442"/>
                    <a:pt x="12067" y="10011"/>
                    <a:pt x="11462" y="8892"/>
                  </a:cubicBezTo>
                  <a:cubicBezTo>
                    <a:pt x="10747" y="7591"/>
                    <a:pt x="9638" y="6654"/>
                    <a:pt x="8156" y="6099"/>
                  </a:cubicBezTo>
                  <a:cubicBezTo>
                    <a:pt x="7289" y="5787"/>
                    <a:pt x="6402" y="5525"/>
                    <a:pt x="5505" y="5313"/>
                  </a:cubicBezTo>
                  <a:cubicBezTo>
                    <a:pt x="2752" y="4597"/>
                    <a:pt x="565" y="4033"/>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17"/>
            <p:cNvSpPr/>
            <p:nvPr/>
          </p:nvSpPr>
          <p:spPr>
            <a:xfrm>
              <a:off x="5374275" y="2451350"/>
              <a:ext cx="371750" cy="621000"/>
            </a:xfrm>
            <a:custGeom>
              <a:avLst/>
              <a:gdLst/>
              <a:ahLst/>
              <a:cxnLst/>
              <a:rect l="l" t="t" r="r" b="b"/>
              <a:pathLst>
                <a:path w="14870" h="24840" extrusionOk="0">
                  <a:moveTo>
                    <a:pt x="61" y="0"/>
                  </a:moveTo>
                  <a:lnTo>
                    <a:pt x="0" y="10"/>
                  </a:lnTo>
                  <a:cubicBezTo>
                    <a:pt x="484" y="4144"/>
                    <a:pt x="2722" y="4769"/>
                    <a:pt x="5565" y="5555"/>
                  </a:cubicBezTo>
                  <a:cubicBezTo>
                    <a:pt x="6503" y="5797"/>
                    <a:pt x="7430" y="6089"/>
                    <a:pt x="8337" y="6442"/>
                  </a:cubicBezTo>
                  <a:cubicBezTo>
                    <a:pt x="14799" y="9023"/>
                    <a:pt x="12491" y="18105"/>
                    <a:pt x="11120" y="23529"/>
                  </a:cubicBezTo>
                  <a:cubicBezTo>
                    <a:pt x="10999" y="23993"/>
                    <a:pt x="10888" y="24416"/>
                    <a:pt x="10797" y="24819"/>
                  </a:cubicBezTo>
                  <a:lnTo>
                    <a:pt x="10857" y="24839"/>
                  </a:lnTo>
                  <a:cubicBezTo>
                    <a:pt x="10958" y="24436"/>
                    <a:pt x="11059" y="24003"/>
                    <a:pt x="11170" y="23549"/>
                  </a:cubicBezTo>
                  <a:cubicBezTo>
                    <a:pt x="12551" y="18105"/>
                    <a:pt x="14870" y="8992"/>
                    <a:pt x="8347" y="6381"/>
                  </a:cubicBezTo>
                  <a:cubicBezTo>
                    <a:pt x="7440" y="6039"/>
                    <a:pt x="6513" y="5736"/>
                    <a:pt x="5575" y="5494"/>
                  </a:cubicBezTo>
                  <a:cubicBezTo>
                    <a:pt x="2763" y="4718"/>
                    <a:pt x="535" y="4093"/>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3" name="Google Shape;1433;p17"/>
            <p:cNvSpPr/>
            <p:nvPr/>
          </p:nvSpPr>
          <p:spPr>
            <a:xfrm>
              <a:off x="5318075" y="2433950"/>
              <a:ext cx="327150" cy="647225"/>
            </a:xfrm>
            <a:custGeom>
              <a:avLst/>
              <a:gdLst/>
              <a:ahLst/>
              <a:cxnLst/>
              <a:rect l="l" t="t" r="r" b="b"/>
              <a:pathLst>
                <a:path w="13086" h="25889" extrusionOk="0">
                  <a:moveTo>
                    <a:pt x="61" y="1"/>
                  </a:moveTo>
                  <a:lnTo>
                    <a:pt x="0" y="11"/>
                  </a:lnTo>
                  <a:cubicBezTo>
                    <a:pt x="454" y="4154"/>
                    <a:pt x="2732" y="4860"/>
                    <a:pt x="5615" y="5737"/>
                  </a:cubicBezTo>
                  <a:cubicBezTo>
                    <a:pt x="6603" y="6019"/>
                    <a:pt x="7581" y="6362"/>
                    <a:pt x="8519" y="6765"/>
                  </a:cubicBezTo>
                  <a:cubicBezTo>
                    <a:pt x="11442" y="8065"/>
                    <a:pt x="12894" y="10636"/>
                    <a:pt x="12964" y="14618"/>
                  </a:cubicBezTo>
                  <a:cubicBezTo>
                    <a:pt x="13025" y="17995"/>
                    <a:pt x="12077" y="21664"/>
                    <a:pt x="11321" y="24608"/>
                  </a:cubicBezTo>
                  <a:cubicBezTo>
                    <a:pt x="11200" y="25051"/>
                    <a:pt x="11089" y="25475"/>
                    <a:pt x="10999" y="25868"/>
                  </a:cubicBezTo>
                  <a:lnTo>
                    <a:pt x="11059" y="25888"/>
                  </a:lnTo>
                  <a:cubicBezTo>
                    <a:pt x="11160" y="25485"/>
                    <a:pt x="11261" y="25062"/>
                    <a:pt x="11382" y="24628"/>
                  </a:cubicBezTo>
                  <a:cubicBezTo>
                    <a:pt x="12138" y="21674"/>
                    <a:pt x="13085" y="17995"/>
                    <a:pt x="13035" y="14618"/>
                  </a:cubicBezTo>
                  <a:cubicBezTo>
                    <a:pt x="12995" y="12783"/>
                    <a:pt x="12662" y="11221"/>
                    <a:pt x="12027" y="9961"/>
                  </a:cubicBezTo>
                  <a:cubicBezTo>
                    <a:pt x="11281" y="8499"/>
                    <a:pt x="10111" y="7410"/>
                    <a:pt x="8549" y="6715"/>
                  </a:cubicBezTo>
                  <a:cubicBezTo>
                    <a:pt x="7601" y="6311"/>
                    <a:pt x="6624" y="5958"/>
                    <a:pt x="5636" y="5676"/>
                  </a:cubicBezTo>
                  <a:cubicBezTo>
                    <a:pt x="2773" y="4799"/>
                    <a:pt x="504" y="4104"/>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4" name="Google Shape;1434;p17"/>
            <p:cNvSpPr/>
            <p:nvPr/>
          </p:nvSpPr>
          <p:spPr>
            <a:xfrm>
              <a:off x="5261875" y="2415800"/>
              <a:ext cx="333450" cy="674700"/>
            </a:xfrm>
            <a:custGeom>
              <a:avLst/>
              <a:gdLst/>
              <a:ahLst/>
              <a:cxnLst/>
              <a:rect l="l" t="t" r="r" b="b"/>
              <a:pathLst>
                <a:path w="13338" h="26988" extrusionOk="0">
                  <a:moveTo>
                    <a:pt x="61" y="1"/>
                  </a:moveTo>
                  <a:lnTo>
                    <a:pt x="0" y="11"/>
                  </a:lnTo>
                  <a:cubicBezTo>
                    <a:pt x="202" y="1926"/>
                    <a:pt x="807" y="3257"/>
                    <a:pt x="1926" y="4195"/>
                  </a:cubicBezTo>
                  <a:cubicBezTo>
                    <a:pt x="2934" y="5031"/>
                    <a:pt x="4275" y="5475"/>
                    <a:pt x="5696" y="5959"/>
                  </a:cubicBezTo>
                  <a:cubicBezTo>
                    <a:pt x="6724" y="6271"/>
                    <a:pt x="7722" y="6664"/>
                    <a:pt x="8700" y="7108"/>
                  </a:cubicBezTo>
                  <a:cubicBezTo>
                    <a:pt x="11694" y="8560"/>
                    <a:pt x="13176" y="11261"/>
                    <a:pt x="13226" y="15394"/>
                  </a:cubicBezTo>
                  <a:cubicBezTo>
                    <a:pt x="13277" y="18892"/>
                    <a:pt x="12279" y="22693"/>
                    <a:pt x="11482" y="25757"/>
                  </a:cubicBezTo>
                  <a:cubicBezTo>
                    <a:pt x="11372" y="26181"/>
                    <a:pt x="11261" y="26584"/>
                    <a:pt x="11160" y="26967"/>
                  </a:cubicBezTo>
                  <a:lnTo>
                    <a:pt x="11230" y="26987"/>
                  </a:lnTo>
                  <a:cubicBezTo>
                    <a:pt x="11321" y="26604"/>
                    <a:pt x="11432" y="26191"/>
                    <a:pt x="11543" y="25767"/>
                  </a:cubicBezTo>
                  <a:cubicBezTo>
                    <a:pt x="12339" y="22713"/>
                    <a:pt x="13337" y="18902"/>
                    <a:pt x="13297" y="15394"/>
                  </a:cubicBezTo>
                  <a:cubicBezTo>
                    <a:pt x="13247" y="11241"/>
                    <a:pt x="11755" y="8509"/>
                    <a:pt x="8730" y="7057"/>
                  </a:cubicBezTo>
                  <a:cubicBezTo>
                    <a:pt x="7753" y="6604"/>
                    <a:pt x="6744" y="6221"/>
                    <a:pt x="5716" y="5898"/>
                  </a:cubicBezTo>
                  <a:cubicBezTo>
                    <a:pt x="2793" y="4920"/>
                    <a:pt x="484" y="4144"/>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17"/>
            <p:cNvSpPr/>
            <p:nvPr/>
          </p:nvSpPr>
          <p:spPr>
            <a:xfrm>
              <a:off x="5205675" y="2397425"/>
              <a:ext cx="338725" cy="702900"/>
            </a:xfrm>
            <a:custGeom>
              <a:avLst/>
              <a:gdLst/>
              <a:ahLst/>
              <a:cxnLst/>
              <a:rect l="l" t="t" r="r" b="b"/>
              <a:pathLst>
                <a:path w="13549" h="28116" extrusionOk="0">
                  <a:moveTo>
                    <a:pt x="0" y="0"/>
                  </a:moveTo>
                  <a:cubicBezTo>
                    <a:pt x="383" y="4254"/>
                    <a:pt x="2904" y="5161"/>
                    <a:pt x="5827" y="6210"/>
                  </a:cubicBezTo>
                  <a:cubicBezTo>
                    <a:pt x="6865" y="6563"/>
                    <a:pt x="7874" y="6976"/>
                    <a:pt x="8861" y="7460"/>
                  </a:cubicBezTo>
                  <a:cubicBezTo>
                    <a:pt x="11946" y="9012"/>
                    <a:pt x="13448" y="11885"/>
                    <a:pt x="13468" y="16220"/>
                  </a:cubicBezTo>
                  <a:cubicBezTo>
                    <a:pt x="13489" y="19900"/>
                    <a:pt x="12440" y="23831"/>
                    <a:pt x="11593" y="26996"/>
                  </a:cubicBezTo>
                  <a:cubicBezTo>
                    <a:pt x="11493" y="27379"/>
                    <a:pt x="11392" y="27752"/>
                    <a:pt x="11301" y="28105"/>
                  </a:cubicBezTo>
                  <a:lnTo>
                    <a:pt x="11361" y="28115"/>
                  </a:lnTo>
                  <a:cubicBezTo>
                    <a:pt x="11452" y="27763"/>
                    <a:pt x="11553" y="27390"/>
                    <a:pt x="11664" y="27017"/>
                  </a:cubicBezTo>
                  <a:cubicBezTo>
                    <a:pt x="12501" y="23851"/>
                    <a:pt x="13549" y="19910"/>
                    <a:pt x="13529" y="16230"/>
                  </a:cubicBezTo>
                  <a:cubicBezTo>
                    <a:pt x="13519" y="14224"/>
                    <a:pt x="13186" y="12500"/>
                    <a:pt x="12521" y="11109"/>
                  </a:cubicBezTo>
                  <a:cubicBezTo>
                    <a:pt x="11775" y="9496"/>
                    <a:pt x="10495" y="8186"/>
                    <a:pt x="8892" y="7409"/>
                  </a:cubicBezTo>
                  <a:cubicBezTo>
                    <a:pt x="7904" y="6926"/>
                    <a:pt x="6886" y="6512"/>
                    <a:pt x="5847" y="6159"/>
                  </a:cubicBezTo>
                  <a:cubicBezTo>
                    <a:pt x="2944" y="5111"/>
                    <a:pt x="434" y="4214"/>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17"/>
            <p:cNvSpPr/>
            <p:nvPr/>
          </p:nvSpPr>
          <p:spPr>
            <a:xfrm>
              <a:off x="5149225" y="2378250"/>
              <a:ext cx="403750" cy="732650"/>
            </a:xfrm>
            <a:custGeom>
              <a:avLst/>
              <a:gdLst/>
              <a:ahLst/>
              <a:cxnLst/>
              <a:rect l="l" t="t" r="r" b="b"/>
              <a:pathLst>
                <a:path w="16150" h="29306" extrusionOk="0">
                  <a:moveTo>
                    <a:pt x="0" y="1"/>
                  </a:moveTo>
                  <a:cubicBezTo>
                    <a:pt x="333" y="4285"/>
                    <a:pt x="2893" y="5283"/>
                    <a:pt x="5857" y="6453"/>
                  </a:cubicBezTo>
                  <a:cubicBezTo>
                    <a:pt x="6896" y="6856"/>
                    <a:pt x="7954" y="7269"/>
                    <a:pt x="9013" y="7854"/>
                  </a:cubicBezTo>
                  <a:cubicBezTo>
                    <a:pt x="16150" y="11795"/>
                    <a:pt x="13468" y="21695"/>
                    <a:pt x="11694" y="28247"/>
                  </a:cubicBezTo>
                  <a:lnTo>
                    <a:pt x="11422" y="29286"/>
                  </a:lnTo>
                  <a:lnTo>
                    <a:pt x="11482" y="29306"/>
                  </a:lnTo>
                  <a:lnTo>
                    <a:pt x="11755" y="28277"/>
                  </a:lnTo>
                  <a:cubicBezTo>
                    <a:pt x="12642" y="24991"/>
                    <a:pt x="13751" y="20898"/>
                    <a:pt x="13751" y="17098"/>
                  </a:cubicBezTo>
                  <a:cubicBezTo>
                    <a:pt x="13751" y="12592"/>
                    <a:pt x="12208" y="9557"/>
                    <a:pt x="9043" y="7803"/>
                  </a:cubicBezTo>
                  <a:cubicBezTo>
                    <a:pt x="7984" y="7219"/>
                    <a:pt x="6916" y="6805"/>
                    <a:pt x="5887" y="6402"/>
                  </a:cubicBezTo>
                  <a:cubicBezTo>
                    <a:pt x="2934" y="5243"/>
                    <a:pt x="393" y="4245"/>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17"/>
            <p:cNvSpPr/>
            <p:nvPr/>
          </p:nvSpPr>
          <p:spPr>
            <a:xfrm>
              <a:off x="5091000" y="2359100"/>
              <a:ext cx="350850" cy="762650"/>
            </a:xfrm>
            <a:custGeom>
              <a:avLst/>
              <a:gdLst/>
              <a:ahLst/>
              <a:cxnLst/>
              <a:rect l="l" t="t" r="r" b="b"/>
              <a:pathLst>
                <a:path w="14034" h="30506" extrusionOk="0">
                  <a:moveTo>
                    <a:pt x="61" y="1"/>
                  </a:moveTo>
                  <a:cubicBezTo>
                    <a:pt x="1" y="1916"/>
                    <a:pt x="605" y="3398"/>
                    <a:pt x="1886" y="4537"/>
                  </a:cubicBezTo>
                  <a:cubicBezTo>
                    <a:pt x="3035" y="5545"/>
                    <a:pt x="4547" y="6170"/>
                    <a:pt x="6150" y="6825"/>
                  </a:cubicBezTo>
                  <a:cubicBezTo>
                    <a:pt x="7188" y="7249"/>
                    <a:pt x="8257" y="7692"/>
                    <a:pt x="9214" y="8237"/>
                  </a:cubicBezTo>
                  <a:cubicBezTo>
                    <a:pt x="12440" y="10112"/>
                    <a:pt x="13983" y="13297"/>
                    <a:pt x="13952" y="17975"/>
                  </a:cubicBezTo>
                  <a:cubicBezTo>
                    <a:pt x="13922" y="21937"/>
                    <a:pt x="12763" y="26160"/>
                    <a:pt x="11825" y="29568"/>
                  </a:cubicBezTo>
                  <a:lnTo>
                    <a:pt x="11573" y="30485"/>
                  </a:lnTo>
                  <a:lnTo>
                    <a:pt x="11634" y="30505"/>
                  </a:lnTo>
                  <a:lnTo>
                    <a:pt x="11886" y="29588"/>
                  </a:lnTo>
                  <a:cubicBezTo>
                    <a:pt x="12823" y="26191"/>
                    <a:pt x="13993" y="21957"/>
                    <a:pt x="14023" y="17975"/>
                  </a:cubicBezTo>
                  <a:cubicBezTo>
                    <a:pt x="14033" y="15818"/>
                    <a:pt x="13700" y="13942"/>
                    <a:pt x="13025" y="12390"/>
                  </a:cubicBezTo>
                  <a:cubicBezTo>
                    <a:pt x="12249" y="10616"/>
                    <a:pt x="10928" y="9144"/>
                    <a:pt x="9245" y="8196"/>
                  </a:cubicBezTo>
                  <a:cubicBezTo>
                    <a:pt x="8287" y="7642"/>
                    <a:pt x="7218" y="7198"/>
                    <a:pt x="6180" y="6775"/>
                  </a:cubicBezTo>
                  <a:cubicBezTo>
                    <a:pt x="3005" y="5475"/>
                    <a:pt x="1" y="4245"/>
                    <a:pt x="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8" name="Google Shape;1438;p17"/>
            <p:cNvSpPr/>
            <p:nvPr/>
          </p:nvSpPr>
          <p:spPr>
            <a:xfrm>
              <a:off x="5035550" y="2339450"/>
              <a:ext cx="420150" cy="793875"/>
            </a:xfrm>
            <a:custGeom>
              <a:avLst/>
              <a:gdLst/>
              <a:ahLst/>
              <a:cxnLst/>
              <a:rect l="l" t="t" r="r" b="b"/>
              <a:pathLst>
                <a:path w="16806" h="31755" extrusionOk="0">
                  <a:moveTo>
                    <a:pt x="1" y="0"/>
                  </a:moveTo>
                  <a:cubicBezTo>
                    <a:pt x="253" y="4416"/>
                    <a:pt x="2934" y="5626"/>
                    <a:pt x="6029" y="7027"/>
                  </a:cubicBezTo>
                  <a:cubicBezTo>
                    <a:pt x="7108" y="7501"/>
                    <a:pt x="8207" y="7995"/>
                    <a:pt x="9275" y="8660"/>
                  </a:cubicBezTo>
                  <a:cubicBezTo>
                    <a:pt x="16735" y="13277"/>
                    <a:pt x="13771" y="23882"/>
                    <a:pt x="11805" y="30898"/>
                  </a:cubicBezTo>
                  <a:cubicBezTo>
                    <a:pt x="11725" y="31180"/>
                    <a:pt x="11644" y="31463"/>
                    <a:pt x="11574" y="31735"/>
                  </a:cubicBezTo>
                  <a:lnTo>
                    <a:pt x="11634" y="31755"/>
                  </a:lnTo>
                  <a:cubicBezTo>
                    <a:pt x="11705" y="31483"/>
                    <a:pt x="11785" y="31200"/>
                    <a:pt x="11866" y="30918"/>
                  </a:cubicBezTo>
                  <a:cubicBezTo>
                    <a:pt x="13832" y="23882"/>
                    <a:pt x="16806" y="13247"/>
                    <a:pt x="9305" y="8609"/>
                  </a:cubicBezTo>
                  <a:cubicBezTo>
                    <a:pt x="8237" y="7954"/>
                    <a:pt x="7128" y="7450"/>
                    <a:pt x="6059" y="6966"/>
                  </a:cubicBezTo>
                  <a:cubicBezTo>
                    <a:pt x="2975" y="5575"/>
                    <a:pt x="313" y="4376"/>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9" name="Google Shape;1439;p17"/>
            <p:cNvSpPr/>
            <p:nvPr/>
          </p:nvSpPr>
          <p:spPr>
            <a:xfrm>
              <a:off x="4975075" y="2319800"/>
              <a:ext cx="362925" cy="825625"/>
            </a:xfrm>
            <a:custGeom>
              <a:avLst/>
              <a:gdLst/>
              <a:ahLst/>
              <a:cxnLst/>
              <a:rect l="l" t="t" r="r" b="b"/>
              <a:pathLst>
                <a:path w="14517" h="33025" extrusionOk="0">
                  <a:moveTo>
                    <a:pt x="132" y="0"/>
                  </a:moveTo>
                  <a:cubicBezTo>
                    <a:pt x="51" y="1966"/>
                    <a:pt x="636" y="3518"/>
                    <a:pt x="1936" y="4768"/>
                  </a:cubicBezTo>
                  <a:cubicBezTo>
                    <a:pt x="3105" y="5867"/>
                    <a:pt x="4728" y="6643"/>
                    <a:pt x="6291" y="7379"/>
                  </a:cubicBezTo>
                  <a:cubicBezTo>
                    <a:pt x="7390" y="7903"/>
                    <a:pt x="8529" y="8438"/>
                    <a:pt x="9517" y="9093"/>
                  </a:cubicBezTo>
                  <a:cubicBezTo>
                    <a:pt x="12864" y="11321"/>
                    <a:pt x="14456" y="14829"/>
                    <a:pt x="14356" y="19819"/>
                  </a:cubicBezTo>
                  <a:cubicBezTo>
                    <a:pt x="14275" y="24073"/>
                    <a:pt x="12985" y="28609"/>
                    <a:pt x="11946" y="32259"/>
                  </a:cubicBezTo>
                  <a:lnTo>
                    <a:pt x="11735" y="33005"/>
                  </a:lnTo>
                  <a:lnTo>
                    <a:pt x="11795" y="33025"/>
                  </a:lnTo>
                  <a:lnTo>
                    <a:pt x="12017" y="32279"/>
                  </a:lnTo>
                  <a:cubicBezTo>
                    <a:pt x="13045" y="28630"/>
                    <a:pt x="14345" y="24093"/>
                    <a:pt x="14426" y="19819"/>
                  </a:cubicBezTo>
                  <a:cubicBezTo>
                    <a:pt x="14517" y="14809"/>
                    <a:pt x="12924" y="11281"/>
                    <a:pt x="9547" y="9043"/>
                  </a:cubicBezTo>
                  <a:cubicBezTo>
                    <a:pt x="8559" y="8387"/>
                    <a:pt x="7420" y="7843"/>
                    <a:pt x="6321" y="7319"/>
                  </a:cubicBezTo>
                  <a:cubicBezTo>
                    <a:pt x="3065" y="5787"/>
                    <a:pt x="0" y="4335"/>
                    <a:pt x="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0" name="Google Shape;1440;p17"/>
            <p:cNvSpPr/>
            <p:nvPr/>
          </p:nvSpPr>
          <p:spPr>
            <a:xfrm>
              <a:off x="4916600" y="2300125"/>
              <a:ext cx="436775" cy="857900"/>
            </a:xfrm>
            <a:custGeom>
              <a:avLst/>
              <a:gdLst/>
              <a:ahLst/>
              <a:cxnLst/>
              <a:rect l="l" t="t" r="r" b="b"/>
              <a:pathLst>
                <a:path w="17471" h="34316" extrusionOk="0">
                  <a:moveTo>
                    <a:pt x="182" y="1"/>
                  </a:moveTo>
                  <a:cubicBezTo>
                    <a:pt x="71" y="1987"/>
                    <a:pt x="666" y="3590"/>
                    <a:pt x="1987" y="4900"/>
                  </a:cubicBezTo>
                  <a:cubicBezTo>
                    <a:pt x="3176" y="6069"/>
                    <a:pt x="4819" y="6896"/>
                    <a:pt x="6422" y="7703"/>
                  </a:cubicBezTo>
                  <a:cubicBezTo>
                    <a:pt x="7531" y="8267"/>
                    <a:pt x="8670" y="8842"/>
                    <a:pt x="9658" y="9527"/>
                  </a:cubicBezTo>
                  <a:cubicBezTo>
                    <a:pt x="17400" y="14910"/>
                    <a:pt x="14124" y="26221"/>
                    <a:pt x="11957" y="33701"/>
                  </a:cubicBezTo>
                  <a:lnTo>
                    <a:pt x="11775" y="34296"/>
                  </a:lnTo>
                  <a:lnTo>
                    <a:pt x="11836" y="34316"/>
                  </a:lnTo>
                  <a:lnTo>
                    <a:pt x="12017" y="33711"/>
                  </a:lnTo>
                  <a:cubicBezTo>
                    <a:pt x="14194" y="26211"/>
                    <a:pt x="17471" y="14880"/>
                    <a:pt x="9698" y="9477"/>
                  </a:cubicBezTo>
                  <a:cubicBezTo>
                    <a:pt x="8700" y="8781"/>
                    <a:pt x="7561" y="8207"/>
                    <a:pt x="6442" y="7642"/>
                  </a:cubicBezTo>
                  <a:cubicBezTo>
                    <a:pt x="3136" y="5969"/>
                    <a:pt x="1" y="4386"/>
                    <a:pt x="2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17"/>
            <p:cNvSpPr/>
            <p:nvPr/>
          </p:nvSpPr>
          <p:spPr>
            <a:xfrm>
              <a:off x="4857625" y="2280725"/>
              <a:ext cx="372775" cy="890425"/>
            </a:xfrm>
            <a:custGeom>
              <a:avLst/>
              <a:gdLst/>
              <a:ahLst/>
              <a:cxnLst/>
              <a:rect l="l" t="t" r="r" b="b"/>
              <a:pathLst>
                <a:path w="14911" h="35617" extrusionOk="0">
                  <a:moveTo>
                    <a:pt x="233" y="1"/>
                  </a:moveTo>
                  <a:cubicBezTo>
                    <a:pt x="92" y="2007"/>
                    <a:pt x="676" y="3650"/>
                    <a:pt x="2007" y="5021"/>
                  </a:cubicBezTo>
                  <a:cubicBezTo>
                    <a:pt x="3186" y="6231"/>
                    <a:pt x="4850" y="7128"/>
                    <a:pt x="6453" y="7995"/>
                  </a:cubicBezTo>
                  <a:cubicBezTo>
                    <a:pt x="7592" y="8600"/>
                    <a:pt x="8771" y="9235"/>
                    <a:pt x="9779" y="9991"/>
                  </a:cubicBezTo>
                  <a:cubicBezTo>
                    <a:pt x="13247" y="12561"/>
                    <a:pt x="14850" y="16432"/>
                    <a:pt x="14668" y="21805"/>
                  </a:cubicBezTo>
                  <a:cubicBezTo>
                    <a:pt x="14517" y="26392"/>
                    <a:pt x="13076" y="31261"/>
                    <a:pt x="11926" y="35172"/>
                  </a:cubicBezTo>
                  <a:lnTo>
                    <a:pt x="11795" y="35606"/>
                  </a:lnTo>
                  <a:lnTo>
                    <a:pt x="11856" y="35616"/>
                  </a:lnTo>
                  <a:lnTo>
                    <a:pt x="11977" y="35183"/>
                  </a:lnTo>
                  <a:cubicBezTo>
                    <a:pt x="13136" y="31271"/>
                    <a:pt x="14578" y="26402"/>
                    <a:pt x="14729" y="21805"/>
                  </a:cubicBezTo>
                  <a:cubicBezTo>
                    <a:pt x="14910" y="16412"/>
                    <a:pt x="13307" y="12521"/>
                    <a:pt x="9820" y="9940"/>
                  </a:cubicBezTo>
                  <a:cubicBezTo>
                    <a:pt x="8801" y="9184"/>
                    <a:pt x="7622" y="8549"/>
                    <a:pt x="6483" y="7934"/>
                  </a:cubicBezTo>
                  <a:cubicBezTo>
                    <a:pt x="3146" y="6140"/>
                    <a:pt x="1" y="4436"/>
                    <a:pt x="2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17"/>
            <p:cNvSpPr/>
            <p:nvPr/>
          </p:nvSpPr>
          <p:spPr>
            <a:xfrm>
              <a:off x="4798150" y="2261075"/>
              <a:ext cx="377550" cy="923925"/>
            </a:xfrm>
            <a:custGeom>
              <a:avLst/>
              <a:gdLst/>
              <a:ahLst/>
              <a:cxnLst/>
              <a:rect l="l" t="t" r="r" b="b"/>
              <a:pathLst>
                <a:path w="15102" h="36957" extrusionOk="0">
                  <a:moveTo>
                    <a:pt x="293" y="0"/>
                  </a:moveTo>
                  <a:cubicBezTo>
                    <a:pt x="132" y="2047"/>
                    <a:pt x="706" y="3740"/>
                    <a:pt x="2057" y="5172"/>
                  </a:cubicBezTo>
                  <a:cubicBezTo>
                    <a:pt x="3247" y="6442"/>
                    <a:pt x="4930" y="7400"/>
                    <a:pt x="6553" y="8327"/>
                  </a:cubicBezTo>
                  <a:cubicBezTo>
                    <a:pt x="7702" y="8982"/>
                    <a:pt x="8892" y="9658"/>
                    <a:pt x="9900" y="10444"/>
                  </a:cubicBezTo>
                  <a:cubicBezTo>
                    <a:pt x="13438" y="13176"/>
                    <a:pt x="15041" y="17228"/>
                    <a:pt x="14799" y="22813"/>
                  </a:cubicBezTo>
                  <a:cubicBezTo>
                    <a:pt x="14608" y="27581"/>
                    <a:pt x="13096" y="32612"/>
                    <a:pt x="11876" y="36644"/>
                  </a:cubicBezTo>
                  <a:lnTo>
                    <a:pt x="11785" y="36936"/>
                  </a:lnTo>
                  <a:lnTo>
                    <a:pt x="11846" y="36956"/>
                  </a:lnTo>
                  <a:lnTo>
                    <a:pt x="11926" y="36654"/>
                  </a:lnTo>
                  <a:cubicBezTo>
                    <a:pt x="13146" y="32612"/>
                    <a:pt x="14658" y="27581"/>
                    <a:pt x="14860" y="22813"/>
                  </a:cubicBezTo>
                  <a:cubicBezTo>
                    <a:pt x="15102" y="17198"/>
                    <a:pt x="13489" y="13136"/>
                    <a:pt x="9940" y="10394"/>
                  </a:cubicBezTo>
                  <a:cubicBezTo>
                    <a:pt x="8922" y="9607"/>
                    <a:pt x="7733" y="8922"/>
                    <a:pt x="6584" y="8267"/>
                  </a:cubicBezTo>
                  <a:cubicBezTo>
                    <a:pt x="3348" y="6432"/>
                    <a:pt x="1" y="4517"/>
                    <a:pt x="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17"/>
            <p:cNvSpPr/>
            <p:nvPr/>
          </p:nvSpPr>
          <p:spPr>
            <a:xfrm>
              <a:off x="4736675" y="2242175"/>
              <a:ext cx="383075" cy="957200"/>
            </a:xfrm>
            <a:custGeom>
              <a:avLst/>
              <a:gdLst/>
              <a:ahLst/>
              <a:cxnLst/>
              <a:rect l="l" t="t" r="r" b="b"/>
              <a:pathLst>
                <a:path w="15323" h="38288" extrusionOk="0">
                  <a:moveTo>
                    <a:pt x="423" y="0"/>
                  </a:moveTo>
                  <a:cubicBezTo>
                    <a:pt x="0" y="4617"/>
                    <a:pt x="3407" y="6664"/>
                    <a:pt x="6684" y="8639"/>
                  </a:cubicBezTo>
                  <a:cubicBezTo>
                    <a:pt x="7843" y="9345"/>
                    <a:pt x="9053" y="10071"/>
                    <a:pt x="10071" y="10898"/>
                  </a:cubicBezTo>
                  <a:cubicBezTo>
                    <a:pt x="13649" y="13821"/>
                    <a:pt x="15252" y="18045"/>
                    <a:pt x="14970" y="23821"/>
                  </a:cubicBezTo>
                  <a:cubicBezTo>
                    <a:pt x="14728" y="28741"/>
                    <a:pt x="13135" y="33932"/>
                    <a:pt x="11865" y="38096"/>
                  </a:cubicBezTo>
                  <a:lnTo>
                    <a:pt x="11815" y="38267"/>
                  </a:lnTo>
                  <a:lnTo>
                    <a:pt x="11875" y="38287"/>
                  </a:lnTo>
                  <a:lnTo>
                    <a:pt x="11926" y="38116"/>
                  </a:lnTo>
                  <a:cubicBezTo>
                    <a:pt x="13206" y="33942"/>
                    <a:pt x="14789" y="28751"/>
                    <a:pt x="15031" y="23821"/>
                  </a:cubicBezTo>
                  <a:cubicBezTo>
                    <a:pt x="15323" y="18025"/>
                    <a:pt x="13710" y="13781"/>
                    <a:pt x="10121" y="10847"/>
                  </a:cubicBezTo>
                  <a:cubicBezTo>
                    <a:pt x="9093" y="10010"/>
                    <a:pt x="7883" y="9285"/>
                    <a:pt x="6714" y="8579"/>
                  </a:cubicBezTo>
                  <a:cubicBezTo>
                    <a:pt x="3448" y="6613"/>
                    <a:pt x="71" y="4577"/>
                    <a:pt x="4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17"/>
            <p:cNvSpPr/>
            <p:nvPr/>
          </p:nvSpPr>
          <p:spPr>
            <a:xfrm>
              <a:off x="4673900" y="2223275"/>
              <a:ext cx="388650" cy="991200"/>
            </a:xfrm>
            <a:custGeom>
              <a:avLst/>
              <a:gdLst/>
              <a:ahLst/>
              <a:cxnLst/>
              <a:rect l="l" t="t" r="r" b="b"/>
              <a:pathLst>
                <a:path w="15546" h="39648" extrusionOk="0">
                  <a:moveTo>
                    <a:pt x="586" y="0"/>
                  </a:moveTo>
                  <a:lnTo>
                    <a:pt x="586" y="0"/>
                  </a:lnTo>
                  <a:cubicBezTo>
                    <a:pt x="1" y="4658"/>
                    <a:pt x="3509" y="6885"/>
                    <a:pt x="6896" y="9033"/>
                  </a:cubicBezTo>
                  <a:cubicBezTo>
                    <a:pt x="8066" y="9779"/>
                    <a:pt x="9265" y="10545"/>
                    <a:pt x="10253" y="11381"/>
                  </a:cubicBezTo>
                  <a:cubicBezTo>
                    <a:pt x="13882" y="14476"/>
                    <a:pt x="15475" y="18892"/>
                    <a:pt x="15142" y="24870"/>
                  </a:cubicBezTo>
                  <a:cubicBezTo>
                    <a:pt x="14850" y="29991"/>
                    <a:pt x="13177" y="35333"/>
                    <a:pt x="11836" y="39628"/>
                  </a:cubicBezTo>
                  <a:lnTo>
                    <a:pt x="11896" y="39648"/>
                  </a:lnTo>
                  <a:cubicBezTo>
                    <a:pt x="13237" y="35343"/>
                    <a:pt x="14910" y="30001"/>
                    <a:pt x="15203" y="24880"/>
                  </a:cubicBezTo>
                  <a:cubicBezTo>
                    <a:pt x="15546" y="18871"/>
                    <a:pt x="13943" y="14436"/>
                    <a:pt x="10293" y="11341"/>
                  </a:cubicBezTo>
                  <a:cubicBezTo>
                    <a:pt x="9306" y="10494"/>
                    <a:pt x="8096" y="9728"/>
                    <a:pt x="6937" y="8982"/>
                  </a:cubicBezTo>
                  <a:cubicBezTo>
                    <a:pt x="3559" y="6835"/>
                    <a:pt x="72" y="4627"/>
                    <a:pt x="656" y="10"/>
                  </a:cubicBezTo>
                  <a:lnTo>
                    <a:pt x="5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45" name="Google Shape;1445;p17"/>
          <p:cNvSpPr txBox="1">
            <a:spLocks noGrp="1"/>
          </p:cNvSpPr>
          <p:nvPr>
            <p:ph type="subTitle" idx="1"/>
          </p:nvPr>
        </p:nvSpPr>
        <p:spPr>
          <a:xfrm>
            <a:off x="836825" y="1861075"/>
            <a:ext cx="28878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Font typeface="Karla"/>
              <a:buNone/>
              <a:defRPr sz="2700">
                <a:solidFill>
                  <a:schemeClr val="dk1"/>
                </a:solidFill>
                <a:latin typeface="Karla"/>
                <a:ea typeface="Karla"/>
                <a:cs typeface="Karla"/>
                <a:sym typeface="Karla"/>
              </a:defRPr>
            </a:lvl1pPr>
            <a:lvl2pPr lvl="1"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2pPr>
            <a:lvl3pPr lvl="2"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3pPr>
            <a:lvl4pPr lvl="3"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4pPr>
            <a:lvl5pPr lvl="4"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5pPr>
            <a:lvl6pPr lvl="5"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6pPr>
            <a:lvl7pPr lvl="6"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7pPr>
            <a:lvl8pPr lvl="7"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8pPr>
            <a:lvl9pPr lvl="8"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9pPr>
          </a:lstStyle>
          <a:p>
            <a:endParaRPr/>
          </a:p>
        </p:txBody>
      </p:sp>
      <p:sp>
        <p:nvSpPr>
          <p:cNvPr id="1446" name="Google Shape;1446;p17"/>
          <p:cNvSpPr txBox="1">
            <a:spLocks noGrp="1"/>
          </p:cNvSpPr>
          <p:nvPr>
            <p:ph type="subTitle" idx="2"/>
          </p:nvPr>
        </p:nvSpPr>
        <p:spPr>
          <a:xfrm>
            <a:off x="713225" y="2471025"/>
            <a:ext cx="3834000" cy="188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1447" name="Google Shape;1447;p17"/>
          <p:cNvSpPr txBox="1">
            <a:spLocks noGrp="1"/>
          </p:cNvSpPr>
          <p:nvPr>
            <p:ph type="subTitle" idx="3"/>
          </p:nvPr>
        </p:nvSpPr>
        <p:spPr>
          <a:xfrm>
            <a:off x="4720375" y="1861075"/>
            <a:ext cx="28878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Font typeface="Karla"/>
              <a:buNone/>
              <a:defRPr sz="2700">
                <a:solidFill>
                  <a:schemeClr val="dk1"/>
                </a:solidFill>
                <a:latin typeface="Karla"/>
                <a:ea typeface="Karla"/>
                <a:cs typeface="Karla"/>
                <a:sym typeface="Karla"/>
              </a:defRPr>
            </a:lvl1pPr>
            <a:lvl2pPr lvl="1"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2pPr>
            <a:lvl3pPr lvl="2"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3pPr>
            <a:lvl4pPr lvl="3"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4pPr>
            <a:lvl5pPr lvl="4"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5pPr>
            <a:lvl6pPr lvl="5"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6pPr>
            <a:lvl7pPr lvl="6"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7pPr>
            <a:lvl8pPr lvl="7"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8pPr>
            <a:lvl9pPr lvl="8"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9pPr>
          </a:lstStyle>
          <a:p>
            <a:endParaRPr/>
          </a:p>
        </p:txBody>
      </p:sp>
      <p:sp>
        <p:nvSpPr>
          <p:cNvPr id="1448" name="Google Shape;1448;p17"/>
          <p:cNvSpPr txBox="1">
            <a:spLocks noGrp="1"/>
          </p:cNvSpPr>
          <p:nvPr>
            <p:ph type="subTitle" idx="4"/>
          </p:nvPr>
        </p:nvSpPr>
        <p:spPr>
          <a:xfrm>
            <a:off x="4596775" y="2471025"/>
            <a:ext cx="3834000" cy="188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1449" name="Google Shape;1449;p1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atin typeface="Roboto"/>
                <a:ea typeface="Roboto"/>
                <a:cs typeface="Roboto"/>
                <a:sym typeface="Roboto"/>
              </a:defRPr>
            </a:lvl2pPr>
            <a:lvl3pPr lvl="2" rtl="0">
              <a:spcBef>
                <a:spcPts val="0"/>
              </a:spcBef>
              <a:spcAft>
                <a:spcPts val="0"/>
              </a:spcAft>
              <a:buSzPts val="3500"/>
              <a:buNone/>
              <a:defRPr>
                <a:latin typeface="Roboto"/>
                <a:ea typeface="Roboto"/>
                <a:cs typeface="Roboto"/>
                <a:sym typeface="Roboto"/>
              </a:defRPr>
            </a:lvl3pPr>
            <a:lvl4pPr lvl="3" rtl="0">
              <a:spcBef>
                <a:spcPts val="0"/>
              </a:spcBef>
              <a:spcAft>
                <a:spcPts val="0"/>
              </a:spcAft>
              <a:buSzPts val="3500"/>
              <a:buNone/>
              <a:defRPr>
                <a:latin typeface="Roboto"/>
                <a:ea typeface="Roboto"/>
                <a:cs typeface="Roboto"/>
                <a:sym typeface="Roboto"/>
              </a:defRPr>
            </a:lvl4pPr>
            <a:lvl5pPr lvl="4" rtl="0">
              <a:spcBef>
                <a:spcPts val="0"/>
              </a:spcBef>
              <a:spcAft>
                <a:spcPts val="0"/>
              </a:spcAft>
              <a:buSzPts val="3500"/>
              <a:buNone/>
              <a:defRPr>
                <a:latin typeface="Roboto"/>
                <a:ea typeface="Roboto"/>
                <a:cs typeface="Roboto"/>
                <a:sym typeface="Roboto"/>
              </a:defRPr>
            </a:lvl5pPr>
            <a:lvl6pPr lvl="5" rtl="0">
              <a:spcBef>
                <a:spcPts val="0"/>
              </a:spcBef>
              <a:spcAft>
                <a:spcPts val="0"/>
              </a:spcAft>
              <a:buSzPts val="3500"/>
              <a:buNone/>
              <a:defRPr>
                <a:latin typeface="Roboto"/>
                <a:ea typeface="Roboto"/>
                <a:cs typeface="Roboto"/>
                <a:sym typeface="Roboto"/>
              </a:defRPr>
            </a:lvl6pPr>
            <a:lvl7pPr lvl="6" rtl="0">
              <a:spcBef>
                <a:spcPts val="0"/>
              </a:spcBef>
              <a:spcAft>
                <a:spcPts val="0"/>
              </a:spcAft>
              <a:buSzPts val="3500"/>
              <a:buNone/>
              <a:defRPr>
                <a:latin typeface="Roboto"/>
                <a:ea typeface="Roboto"/>
                <a:cs typeface="Roboto"/>
                <a:sym typeface="Roboto"/>
              </a:defRPr>
            </a:lvl7pPr>
            <a:lvl8pPr lvl="7" rtl="0">
              <a:spcBef>
                <a:spcPts val="0"/>
              </a:spcBef>
              <a:spcAft>
                <a:spcPts val="0"/>
              </a:spcAft>
              <a:buSzPts val="3500"/>
              <a:buNone/>
              <a:defRPr>
                <a:latin typeface="Roboto"/>
                <a:ea typeface="Roboto"/>
                <a:cs typeface="Roboto"/>
                <a:sym typeface="Roboto"/>
              </a:defRPr>
            </a:lvl8pPr>
            <a:lvl9pPr lvl="8" rtl="0">
              <a:spcBef>
                <a:spcPts val="0"/>
              </a:spcBef>
              <a:spcAft>
                <a:spcPts val="0"/>
              </a:spcAft>
              <a:buSzPts val="3500"/>
              <a:buNone/>
              <a:defRPr>
                <a:latin typeface="Roboto"/>
                <a:ea typeface="Roboto"/>
                <a:cs typeface="Roboto"/>
                <a:sym typeface="Roboto"/>
              </a:defRPr>
            </a:lvl9pPr>
          </a:lstStyle>
          <a:p>
            <a:endParaRPr/>
          </a:p>
        </p:txBody>
      </p:sp>
      <p:grpSp>
        <p:nvGrpSpPr>
          <p:cNvPr id="1450" name="Google Shape;1450;p17"/>
          <p:cNvGrpSpPr/>
          <p:nvPr/>
        </p:nvGrpSpPr>
        <p:grpSpPr>
          <a:xfrm>
            <a:off x="-7975" y="-7975"/>
            <a:ext cx="9159900" cy="5151475"/>
            <a:chOff x="-7975" y="-7975"/>
            <a:chExt cx="9159900" cy="5151475"/>
          </a:xfrm>
        </p:grpSpPr>
        <p:sp>
          <p:nvSpPr>
            <p:cNvPr id="1451" name="Google Shape;1451;p17"/>
            <p:cNvSpPr/>
            <p:nvPr/>
          </p:nvSpPr>
          <p:spPr>
            <a:xfrm>
              <a:off x="-7975" y="-7975"/>
              <a:ext cx="3669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2" name="Google Shape;1452;p17"/>
            <p:cNvSpPr/>
            <p:nvPr/>
          </p:nvSpPr>
          <p:spPr>
            <a:xfrm>
              <a:off x="8785025" y="-7975"/>
              <a:ext cx="3669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17"/>
            <p:cNvSpPr/>
            <p:nvPr/>
          </p:nvSpPr>
          <p:spPr>
            <a:xfrm rot="-5400000">
              <a:off x="4388550" y="-4401025"/>
              <a:ext cx="366900" cy="9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17"/>
            <p:cNvSpPr/>
            <p:nvPr/>
          </p:nvSpPr>
          <p:spPr>
            <a:xfrm rot="-5400000">
              <a:off x="4388550" y="383550"/>
              <a:ext cx="366900" cy="9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55" name="Google Shape;1455;p17"/>
          <p:cNvSpPr/>
          <p:nvPr/>
        </p:nvSpPr>
        <p:spPr>
          <a:xfrm>
            <a:off x="363950" y="370825"/>
            <a:ext cx="8419200" cy="4408800"/>
          </a:xfrm>
          <a:prstGeom prst="rect">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1456"/>
        <p:cNvGrpSpPr/>
        <p:nvPr/>
      </p:nvGrpSpPr>
      <p:grpSpPr>
        <a:xfrm>
          <a:off x="0" y="0"/>
          <a:ext cx="0" cy="0"/>
          <a:chOff x="0" y="0"/>
          <a:chExt cx="0" cy="0"/>
        </a:xfrm>
      </p:grpSpPr>
      <p:grpSp>
        <p:nvGrpSpPr>
          <p:cNvPr id="1457" name="Google Shape;1457;p18"/>
          <p:cNvGrpSpPr/>
          <p:nvPr/>
        </p:nvGrpSpPr>
        <p:grpSpPr>
          <a:xfrm rot="1859744">
            <a:off x="5071704" y="-633597"/>
            <a:ext cx="4709733" cy="2015750"/>
            <a:chOff x="4613425" y="2204125"/>
            <a:chExt cx="2394975" cy="1026750"/>
          </a:xfrm>
        </p:grpSpPr>
        <p:sp>
          <p:nvSpPr>
            <p:cNvPr id="1458" name="Google Shape;1458;p18"/>
            <p:cNvSpPr/>
            <p:nvPr/>
          </p:nvSpPr>
          <p:spPr>
            <a:xfrm>
              <a:off x="4613425" y="2204125"/>
              <a:ext cx="2392700" cy="1026750"/>
            </a:xfrm>
            <a:custGeom>
              <a:avLst/>
              <a:gdLst/>
              <a:ahLst/>
              <a:cxnLst/>
              <a:rect l="l" t="t" r="r" b="b"/>
              <a:pathLst>
                <a:path w="95708" h="41070" extrusionOk="0">
                  <a:moveTo>
                    <a:pt x="706" y="81"/>
                  </a:moveTo>
                  <a:lnTo>
                    <a:pt x="706" y="91"/>
                  </a:lnTo>
                  <a:cubicBezTo>
                    <a:pt x="5525" y="1563"/>
                    <a:pt x="10394" y="3266"/>
                    <a:pt x="15091" y="4879"/>
                  </a:cubicBezTo>
                  <a:cubicBezTo>
                    <a:pt x="25475" y="8478"/>
                    <a:pt x="36211" y="12208"/>
                    <a:pt x="47239" y="13912"/>
                  </a:cubicBezTo>
                  <a:cubicBezTo>
                    <a:pt x="50767" y="14466"/>
                    <a:pt x="54336" y="14748"/>
                    <a:pt x="57905" y="14748"/>
                  </a:cubicBezTo>
                  <a:cubicBezTo>
                    <a:pt x="71373" y="14748"/>
                    <a:pt x="83943" y="10615"/>
                    <a:pt x="95385" y="2399"/>
                  </a:cubicBezTo>
                  <a:cubicBezTo>
                    <a:pt x="95647" y="9214"/>
                    <a:pt x="95556" y="16089"/>
                    <a:pt x="95476" y="22732"/>
                  </a:cubicBezTo>
                  <a:cubicBezTo>
                    <a:pt x="95435" y="25706"/>
                    <a:pt x="95395" y="28781"/>
                    <a:pt x="95385" y="31825"/>
                  </a:cubicBezTo>
                  <a:cubicBezTo>
                    <a:pt x="89918" y="31584"/>
                    <a:pt x="84803" y="31462"/>
                    <a:pt x="79955" y="31462"/>
                  </a:cubicBezTo>
                  <a:cubicBezTo>
                    <a:pt x="71240" y="31462"/>
                    <a:pt x="63386" y="31855"/>
                    <a:pt x="55899" y="32652"/>
                  </a:cubicBezTo>
                  <a:cubicBezTo>
                    <a:pt x="40011" y="34335"/>
                    <a:pt x="24688" y="37803"/>
                    <a:pt x="11785" y="40968"/>
                  </a:cubicBezTo>
                  <a:cubicBezTo>
                    <a:pt x="13186" y="36593"/>
                    <a:pt x="14910" y="31150"/>
                    <a:pt x="15233" y="25847"/>
                  </a:cubicBezTo>
                  <a:cubicBezTo>
                    <a:pt x="15616" y="19698"/>
                    <a:pt x="14023" y="15111"/>
                    <a:pt x="10354" y="11835"/>
                  </a:cubicBezTo>
                  <a:cubicBezTo>
                    <a:pt x="9366" y="10938"/>
                    <a:pt x="8136" y="10121"/>
                    <a:pt x="6956" y="9325"/>
                  </a:cubicBezTo>
                  <a:cubicBezTo>
                    <a:pt x="3579" y="7067"/>
                    <a:pt x="81" y="4728"/>
                    <a:pt x="706" y="81"/>
                  </a:cubicBezTo>
                  <a:close/>
                  <a:moveTo>
                    <a:pt x="646" y="0"/>
                  </a:moveTo>
                  <a:lnTo>
                    <a:pt x="646" y="40"/>
                  </a:lnTo>
                  <a:cubicBezTo>
                    <a:pt x="1" y="4748"/>
                    <a:pt x="3519" y="7107"/>
                    <a:pt x="6916" y="9385"/>
                  </a:cubicBezTo>
                  <a:cubicBezTo>
                    <a:pt x="8106" y="10172"/>
                    <a:pt x="9325" y="10988"/>
                    <a:pt x="10323" y="11885"/>
                  </a:cubicBezTo>
                  <a:cubicBezTo>
                    <a:pt x="13973" y="15151"/>
                    <a:pt x="15555" y="19718"/>
                    <a:pt x="15182" y="25847"/>
                  </a:cubicBezTo>
                  <a:cubicBezTo>
                    <a:pt x="14850" y="31160"/>
                    <a:pt x="13116" y="36624"/>
                    <a:pt x="11714" y="41009"/>
                  </a:cubicBezTo>
                  <a:lnTo>
                    <a:pt x="11704" y="41069"/>
                  </a:lnTo>
                  <a:lnTo>
                    <a:pt x="11704" y="41069"/>
                  </a:lnTo>
                  <a:lnTo>
                    <a:pt x="11745" y="41049"/>
                  </a:lnTo>
                  <a:cubicBezTo>
                    <a:pt x="24658" y="37874"/>
                    <a:pt x="39991" y="34396"/>
                    <a:pt x="55909" y="32712"/>
                  </a:cubicBezTo>
                  <a:cubicBezTo>
                    <a:pt x="63414" y="31920"/>
                    <a:pt x="71292" y="31529"/>
                    <a:pt x="80037" y="31529"/>
                  </a:cubicBezTo>
                  <a:cubicBezTo>
                    <a:pt x="84870" y="31529"/>
                    <a:pt x="89968" y="31649"/>
                    <a:pt x="95415" y="31886"/>
                  </a:cubicBezTo>
                  <a:lnTo>
                    <a:pt x="95456" y="31886"/>
                  </a:lnTo>
                  <a:lnTo>
                    <a:pt x="95456" y="31855"/>
                  </a:lnTo>
                  <a:cubicBezTo>
                    <a:pt x="95456" y="28811"/>
                    <a:pt x="95496" y="25726"/>
                    <a:pt x="95536" y="22742"/>
                  </a:cubicBezTo>
                  <a:cubicBezTo>
                    <a:pt x="95627" y="16069"/>
                    <a:pt x="95708" y="9174"/>
                    <a:pt x="95445" y="2339"/>
                  </a:cubicBezTo>
                  <a:lnTo>
                    <a:pt x="95445" y="2288"/>
                  </a:lnTo>
                  <a:lnTo>
                    <a:pt x="95395" y="2319"/>
                  </a:lnTo>
                  <a:cubicBezTo>
                    <a:pt x="83953" y="10555"/>
                    <a:pt x="71393" y="14698"/>
                    <a:pt x="57905" y="14698"/>
                  </a:cubicBezTo>
                  <a:cubicBezTo>
                    <a:pt x="54336" y="14688"/>
                    <a:pt x="50777" y="14406"/>
                    <a:pt x="47249" y="13861"/>
                  </a:cubicBezTo>
                  <a:cubicBezTo>
                    <a:pt x="36231" y="12157"/>
                    <a:pt x="25495" y="8428"/>
                    <a:pt x="15122" y="4829"/>
                  </a:cubicBezTo>
                  <a:cubicBezTo>
                    <a:pt x="10394" y="3186"/>
                    <a:pt x="5515" y="1492"/>
                    <a:pt x="686" y="10"/>
                  </a:cubicBezTo>
                  <a:lnTo>
                    <a:pt x="6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18"/>
            <p:cNvSpPr/>
            <p:nvPr/>
          </p:nvSpPr>
          <p:spPr>
            <a:xfrm>
              <a:off x="4927950" y="2955875"/>
              <a:ext cx="2071125" cy="209725"/>
            </a:xfrm>
            <a:custGeom>
              <a:avLst/>
              <a:gdLst/>
              <a:ahLst/>
              <a:cxnLst/>
              <a:rect l="l" t="t" r="r" b="b"/>
              <a:pathLst>
                <a:path w="82845" h="8389" extrusionOk="0">
                  <a:moveTo>
                    <a:pt x="67340" y="0"/>
                  </a:moveTo>
                  <a:cubicBezTo>
                    <a:pt x="59889" y="0"/>
                    <a:pt x="51793" y="231"/>
                    <a:pt x="43670" y="949"/>
                  </a:cubicBezTo>
                  <a:cubicBezTo>
                    <a:pt x="30848" y="2098"/>
                    <a:pt x="17390" y="4366"/>
                    <a:pt x="0" y="8328"/>
                  </a:cubicBezTo>
                  <a:lnTo>
                    <a:pt x="10" y="8388"/>
                  </a:lnTo>
                  <a:cubicBezTo>
                    <a:pt x="17400" y="4427"/>
                    <a:pt x="30858" y="2158"/>
                    <a:pt x="43680" y="1019"/>
                  </a:cubicBezTo>
                  <a:cubicBezTo>
                    <a:pt x="51816" y="294"/>
                    <a:pt x="59928" y="62"/>
                    <a:pt x="67392" y="62"/>
                  </a:cubicBezTo>
                  <a:cubicBezTo>
                    <a:pt x="72997" y="62"/>
                    <a:pt x="78236" y="192"/>
                    <a:pt x="82844" y="344"/>
                  </a:cubicBezTo>
                  <a:lnTo>
                    <a:pt x="82844" y="283"/>
                  </a:lnTo>
                  <a:cubicBezTo>
                    <a:pt x="78222" y="132"/>
                    <a:pt x="72965" y="0"/>
                    <a:pt x="673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0" name="Google Shape;1460;p18"/>
            <p:cNvSpPr/>
            <p:nvPr/>
          </p:nvSpPr>
          <p:spPr>
            <a:xfrm>
              <a:off x="4945850" y="2923825"/>
              <a:ext cx="2053475" cy="181025"/>
            </a:xfrm>
            <a:custGeom>
              <a:avLst/>
              <a:gdLst/>
              <a:ahLst/>
              <a:cxnLst/>
              <a:rect l="l" t="t" r="r" b="b"/>
              <a:pathLst>
                <a:path w="82139" h="7241" extrusionOk="0">
                  <a:moveTo>
                    <a:pt x="66264" y="1"/>
                  </a:moveTo>
                  <a:cubicBezTo>
                    <a:pt x="58792" y="1"/>
                    <a:pt x="50982" y="177"/>
                    <a:pt x="43237" y="739"/>
                  </a:cubicBezTo>
                  <a:cubicBezTo>
                    <a:pt x="30242" y="1676"/>
                    <a:pt x="16502" y="3723"/>
                    <a:pt x="0" y="7170"/>
                  </a:cubicBezTo>
                  <a:lnTo>
                    <a:pt x="10" y="7241"/>
                  </a:lnTo>
                  <a:cubicBezTo>
                    <a:pt x="16512" y="3783"/>
                    <a:pt x="30242" y="1737"/>
                    <a:pt x="43247" y="799"/>
                  </a:cubicBezTo>
                  <a:cubicBezTo>
                    <a:pt x="51026" y="240"/>
                    <a:pt x="58873" y="65"/>
                    <a:pt x="66380" y="65"/>
                  </a:cubicBezTo>
                  <a:cubicBezTo>
                    <a:pt x="71868" y="65"/>
                    <a:pt x="77174" y="158"/>
                    <a:pt x="82138" y="265"/>
                  </a:cubicBezTo>
                  <a:lnTo>
                    <a:pt x="82138" y="204"/>
                  </a:lnTo>
                  <a:cubicBezTo>
                    <a:pt x="77139" y="97"/>
                    <a:pt x="71794" y="1"/>
                    <a:pt x="662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1" name="Google Shape;1461;p18"/>
            <p:cNvSpPr/>
            <p:nvPr/>
          </p:nvSpPr>
          <p:spPr>
            <a:xfrm>
              <a:off x="4960700" y="2894575"/>
              <a:ext cx="2038875" cy="152825"/>
            </a:xfrm>
            <a:custGeom>
              <a:avLst/>
              <a:gdLst/>
              <a:ahLst/>
              <a:cxnLst/>
              <a:rect l="l" t="t" r="r" b="b"/>
              <a:pathLst>
                <a:path w="81555" h="6113" extrusionOk="0">
                  <a:moveTo>
                    <a:pt x="65480" y="0"/>
                  </a:moveTo>
                  <a:cubicBezTo>
                    <a:pt x="57960" y="0"/>
                    <a:pt x="50374" y="114"/>
                    <a:pt x="42874" y="528"/>
                  </a:cubicBezTo>
                  <a:cubicBezTo>
                    <a:pt x="29669" y="1264"/>
                    <a:pt x="15646" y="3068"/>
                    <a:pt x="1" y="6052"/>
                  </a:cubicBezTo>
                  <a:lnTo>
                    <a:pt x="11" y="6112"/>
                  </a:lnTo>
                  <a:cubicBezTo>
                    <a:pt x="15656" y="3128"/>
                    <a:pt x="29679" y="1324"/>
                    <a:pt x="42874" y="598"/>
                  </a:cubicBezTo>
                  <a:cubicBezTo>
                    <a:pt x="50307" y="182"/>
                    <a:pt x="57824" y="68"/>
                    <a:pt x="65279" y="68"/>
                  </a:cubicBezTo>
                  <a:cubicBezTo>
                    <a:pt x="69917" y="68"/>
                    <a:pt x="74530" y="112"/>
                    <a:pt x="79085" y="155"/>
                  </a:cubicBezTo>
                  <a:lnTo>
                    <a:pt x="81554" y="175"/>
                  </a:lnTo>
                  <a:lnTo>
                    <a:pt x="81554" y="114"/>
                  </a:lnTo>
                  <a:lnTo>
                    <a:pt x="79085" y="84"/>
                  </a:lnTo>
                  <a:cubicBezTo>
                    <a:pt x="74596" y="42"/>
                    <a:pt x="70050" y="0"/>
                    <a:pt x="654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18"/>
            <p:cNvSpPr/>
            <p:nvPr/>
          </p:nvSpPr>
          <p:spPr>
            <a:xfrm>
              <a:off x="4972550" y="2868200"/>
              <a:ext cx="2027275" cy="125775"/>
            </a:xfrm>
            <a:custGeom>
              <a:avLst/>
              <a:gdLst/>
              <a:ahLst/>
              <a:cxnLst/>
              <a:rect l="l" t="t" r="r" b="b"/>
              <a:pathLst>
                <a:path w="81091" h="5031" extrusionOk="0">
                  <a:moveTo>
                    <a:pt x="64202" y="1"/>
                  </a:moveTo>
                  <a:cubicBezTo>
                    <a:pt x="57035" y="1"/>
                    <a:pt x="49747" y="53"/>
                    <a:pt x="42562" y="333"/>
                  </a:cubicBezTo>
                  <a:cubicBezTo>
                    <a:pt x="28953" y="867"/>
                    <a:pt x="15031" y="2379"/>
                    <a:pt x="1" y="4970"/>
                  </a:cubicBezTo>
                  <a:lnTo>
                    <a:pt x="21" y="5030"/>
                  </a:lnTo>
                  <a:cubicBezTo>
                    <a:pt x="15031" y="2450"/>
                    <a:pt x="28953" y="927"/>
                    <a:pt x="42572" y="403"/>
                  </a:cubicBezTo>
                  <a:cubicBezTo>
                    <a:pt x="49785" y="115"/>
                    <a:pt x="57095" y="61"/>
                    <a:pt x="64286" y="61"/>
                  </a:cubicBezTo>
                  <a:cubicBezTo>
                    <a:pt x="66391" y="61"/>
                    <a:pt x="68487" y="66"/>
                    <a:pt x="70566" y="71"/>
                  </a:cubicBezTo>
                  <a:cubicBezTo>
                    <a:pt x="72865" y="71"/>
                    <a:pt x="75217" y="75"/>
                    <a:pt x="77569" y="75"/>
                  </a:cubicBezTo>
                  <a:cubicBezTo>
                    <a:pt x="78745" y="75"/>
                    <a:pt x="79921" y="74"/>
                    <a:pt x="81091" y="71"/>
                  </a:cubicBezTo>
                  <a:lnTo>
                    <a:pt x="81091" y="10"/>
                  </a:lnTo>
                  <a:cubicBezTo>
                    <a:pt x="79921" y="13"/>
                    <a:pt x="78745" y="14"/>
                    <a:pt x="77569" y="14"/>
                  </a:cubicBezTo>
                  <a:cubicBezTo>
                    <a:pt x="75217" y="14"/>
                    <a:pt x="72865" y="10"/>
                    <a:pt x="70566" y="10"/>
                  </a:cubicBezTo>
                  <a:cubicBezTo>
                    <a:pt x="68459" y="5"/>
                    <a:pt x="66336" y="1"/>
                    <a:pt x="64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3;p18"/>
            <p:cNvSpPr/>
            <p:nvPr/>
          </p:nvSpPr>
          <p:spPr>
            <a:xfrm>
              <a:off x="4981875" y="2841725"/>
              <a:ext cx="2018200" cy="102100"/>
            </a:xfrm>
            <a:custGeom>
              <a:avLst/>
              <a:gdLst/>
              <a:ahLst/>
              <a:cxnLst/>
              <a:rect l="l" t="t" r="r" b="b"/>
              <a:pathLst>
                <a:path w="80728" h="4084" extrusionOk="0">
                  <a:moveTo>
                    <a:pt x="80728" y="0"/>
                  </a:moveTo>
                  <a:cubicBezTo>
                    <a:pt x="74780" y="101"/>
                    <a:pt x="68731" y="101"/>
                    <a:pt x="62885" y="101"/>
                  </a:cubicBezTo>
                  <a:cubicBezTo>
                    <a:pt x="56141" y="101"/>
                    <a:pt x="49165" y="101"/>
                    <a:pt x="42300" y="263"/>
                  </a:cubicBezTo>
                  <a:cubicBezTo>
                    <a:pt x="28136" y="605"/>
                    <a:pt x="14003" y="1865"/>
                    <a:pt x="1" y="4023"/>
                  </a:cubicBezTo>
                  <a:lnTo>
                    <a:pt x="11" y="4083"/>
                  </a:lnTo>
                  <a:cubicBezTo>
                    <a:pt x="14013" y="1926"/>
                    <a:pt x="28136" y="676"/>
                    <a:pt x="42300" y="323"/>
                  </a:cubicBezTo>
                  <a:cubicBezTo>
                    <a:pt x="49165" y="162"/>
                    <a:pt x="56141" y="162"/>
                    <a:pt x="62885" y="162"/>
                  </a:cubicBezTo>
                  <a:cubicBezTo>
                    <a:pt x="68731" y="162"/>
                    <a:pt x="74780" y="162"/>
                    <a:pt x="80728" y="61"/>
                  </a:cubicBezTo>
                  <a:lnTo>
                    <a:pt x="807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4" name="Google Shape;1464;p18"/>
            <p:cNvSpPr/>
            <p:nvPr/>
          </p:nvSpPr>
          <p:spPr>
            <a:xfrm>
              <a:off x="4988425" y="2817025"/>
              <a:ext cx="2011900" cy="80175"/>
            </a:xfrm>
            <a:custGeom>
              <a:avLst/>
              <a:gdLst/>
              <a:ahLst/>
              <a:cxnLst/>
              <a:rect l="l" t="t" r="r" b="b"/>
              <a:pathLst>
                <a:path w="80476" h="3207" extrusionOk="0">
                  <a:moveTo>
                    <a:pt x="80476" y="1"/>
                  </a:moveTo>
                  <a:cubicBezTo>
                    <a:pt x="72230" y="273"/>
                    <a:pt x="63883" y="323"/>
                    <a:pt x="55798" y="384"/>
                  </a:cubicBezTo>
                  <a:cubicBezTo>
                    <a:pt x="37521" y="515"/>
                    <a:pt x="18620" y="646"/>
                    <a:pt x="1" y="3136"/>
                  </a:cubicBezTo>
                  <a:lnTo>
                    <a:pt x="1" y="3206"/>
                  </a:lnTo>
                  <a:cubicBezTo>
                    <a:pt x="18620" y="706"/>
                    <a:pt x="37521" y="575"/>
                    <a:pt x="55798" y="444"/>
                  </a:cubicBezTo>
                  <a:cubicBezTo>
                    <a:pt x="63883" y="384"/>
                    <a:pt x="72230" y="333"/>
                    <a:pt x="80476" y="71"/>
                  </a:cubicBezTo>
                  <a:lnTo>
                    <a:pt x="804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5" name="Google Shape;1465;p18"/>
            <p:cNvSpPr/>
            <p:nvPr/>
          </p:nvSpPr>
          <p:spPr>
            <a:xfrm>
              <a:off x="4992200" y="2794850"/>
              <a:ext cx="2008375" cy="58750"/>
            </a:xfrm>
            <a:custGeom>
              <a:avLst/>
              <a:gdLst/>
              <a:ahLst/>
              <a:cxnLst/>
              <a:rect l="l" t="t" r="r" b="b"/>
              <a:pathLst>
                <a:path w="80335" h="2350" extrusionOk="0">
                  <a:moveTo>
                    <a:pt x="80335" y="0"/>
                  </a:moveTo>
                  <a:cubicBezTo>
                    <a:pt x="71556" y="406"/>
                    <a:pt x="62663" y="458"/>
                    <a:pt x="53960" y="458"/>
                  </a:cubicBezTo>
                  <a:cubicBezTo>
                    <a:pt x="52290" y="458"/>
                    <a:pt x="50627" y="456"/>
                    <a:pt x="48973" y="454"/>
                  </a:cubicBezTo>
                  <a:cubicBezTo>
                    <a:pt x="46957" y="450"/>
                    <a:pt x="44932" y="446"/>
                    <a:pt x="42900" y="446"/>
                  </a:cubicBezTo>
                  <a:cubicBezTo>
                    <a:pt x="28761" y="446"/>
                    <a:pt x="14289" y="630"/>
                    <a:pt x="1" y="2279"/>
                  </a:cubicBezTo>
                  <a:lnTo>
                    <a:pt x="11" y="2349"/>
                  </a:lnTo>
                  <a:cubicBezTo>
                    <a:pt x="14364" y="692"/>
                    <a:pt x="28919" y="507"/>
                    <a:pt x="43123" y="507"/>
                  </a:cubicBezTo>
                  <a:cubicBezTo>
                    <a:pt x="45080" y="507"/>
                    <a:pt x="47031" y="511"/>
                    <a:pt x="48973" y="515"/>
                  </a:cubicBezTo>
                  <a:cubicBezTo>
                    <a:pt x="50627" y="516"/>
                    <a:pt x="52290" y="518"/>
                    <a:pt x="53960" y="518"/>
                  </a:cubicBezTo>
                  <a:cubicBezTo>
                    <a:pt x="62660" y="518"/>
                    <a:pt x="71547" y="467"/>
                    <a:pt x="80335" y="61"/>
                  </a:cubicBezTo>
                  <a:lnTo>
                    <a:pt x="803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18"/>
            <p:cNvSpPr/>
            <p:nvPr/>
          </p:nvSpPr>
          <p:spPr>
            <a:xfrm>
              <a:off x="4994225" y="2774425"/>
              <a:ext cx="2006850" cy="38600"/>
            </a:xfrm>
            <a:custGeom>
              <a:avLst/>
              <a:gdLst/>
              <a:ahLst/>
              <a:cxnLst/>
              <a:rect l="l" t="t" r="r" b="b"/>
              <a:pathLst>
                <a:path w="80274" h="1544" extrusionOk="0">
                  <a:moveTo>
                    <a:pt x="80274" y="1"/>
                  </a:moveTo>
                  <a:cubicBezTo>
                    <a:pt x="73183" y="433"/>
                    <a:pt x="66023" y="559"/>
                    <a:pt x="58916" y="559"/>
                  </a:cubicBezTo>
                  <a:cubicBezTo>
                    <a:pt x="53918" y="559"/>
                    <a:pt x="48946" y="497"/>
                    <a:pt x="44044" y="434"/>
                  </a:cubicBezTo>
                  <a:cubicBezTo>
                    <a:pt x="39126" y="373"/>
                    <a:pt x="34153" y="310"/>
                    <a:pt x="29152" y="310"/>
                  </a:cubicBezTo>
                  <a:cubicBezTo>
                    <a:pt x="19471" y="310"/>
                    <a:pt x="9685" y="546"/>
                    <a:pt x="1" y="1483"/>
                  </a:cubicBezTo>
                  <a:lnTo>
                    <a:pt x="1" y="1543"/>
                  </a:lnTo>
                  <a:cubicBezTo>
                    <a:pt x="9679" y="606"/>
                    <a:pt x="19466" y="370"/>
                    <a:pt x="29149" y="370"/>
                  </a:cubicBezTo>
                  <a:cubicBezTo>
                    <a:pt x="34152" y="370"/>
                    <a:pt x="39126" y="433"/>
                    <a:pt x="44044" y="495"/>
                  </a:cubicBezTo>
                  <a:cubicBezTo>
                    <a:pt x="48993" y="558"/>
                    <a:pt x="54014" y="623"/>
                    <a:pt x="59064" y="623"/>
                  </a:cubicBezTo>
                  <a:cubicBezTo>
                    <a:pt x="66119" y="623"/>
                    <a:pt x="73229" y="496"/>
                    <a:pt x="80274" y="61"/>
                  </a:cubicBezTo>
                  <a:lnTo>
                    <a:pt x="802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18"/>
            <p:cNvSpPr/>
            <p:nvPr/>
          </p:nvSpPr>
          <p:spPr>
            <a:xfrm>
              <a:off x="4993475" y="2755775"/>
              <a:ext cx="2008125" cy="19450"/>
            </a:xfrm>
            <a:custGeom>
              <a:avLst/>
              <a:gdLst/>
              <a:ahLst/>
              <a:cxnLst/>
              <a:rect l="l" t="t" r="r" b="b"/>
              <a:pathLst>
                <a:path w="80325" h="778" extrusionOk="0">
                  <a:moveTo>
                    <a:pt x="80324" y="1"/>
                  </a:moveTo>
                  <a:cubicBezTo>
                    <a:pt x="73661" y="510"/>
                    <a:pt x="66937" y="679"/>
                    <a:pt x="60241" y="679"/>
                  </a:cubicBezTo>
                  <a:cubicBezTo>
                    <a:pt x="53544" y="679"/>
                    <a:pt x="46876" y="510"/>
                    <a:pt x="40324" y="344"/>
                  </a:cubicBezTo>
                  <a:cubicBezTo>
                    <a:pt x="33788" y="179"/>
                    <a:pt x="27145" y="12"/>
                    <a:pt x="20472" y="12"/>
                  </a:cubicBezTo>
                  <a:cubicBezTo>
                    <a:pt x="13650" y="12"/>
                    <a:pt x="6798" y="187"/>
                    <a:pt x="0" y="717"/>
                  </a:cubicBezTo>
                  <a:lnTo>
                    <a:pt x="0" y="777"/>
                  </a:lnTo>
                  <a:cubicBezTo>
                    <a:pt x="6798" y="247"/>
                    <a:pt x="13650" y="73"/>
                    <a:pt x="20472" y="73"/>
                  </a:cubicBezTo>
                  <a:cubicBezTo>
                    <a:pt x="27145" y="73"/>
                    <a:pt x="33788" y="240"/>
                    <a:pt x="40324" y="404"/>
                  </a:cubicBezTo>
                  <a:cubicBezTo>
                    <a:pt x="46876" y="570"/>
                    <a:pt x="53544" y="739"/>
                    <a:pt x="60241" y="739"/>
                  </a:cubicBezTo>
                  <a:cubicBezTo>
                    <a:pt x="66937" y="739"/>
                    <a:pt x="73661" y="570"/>
                    <a:pt x="80324" y="61"/>
                  </a:cubicBezTo>
                  <a:lnTo>
                    <a:pt x="803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8" name="Google Shape;1468;p18"/>
            <p:cNvSpPr/>
            <p:nvPr/>
          </p:nvSpPr>
          <p:spPr>
            <a:xfrm>
              <a:off x="4990950" y="2729075"/>
              <a:ext cx="2010900" cy="31775"/>
            </a:xfrm>
            <a:custGeom>
              <a:avLst/>
              <a:gdLst/>
              <a:ahLst/>
              <a:cxnLst/>
              <a:rect l="l" t="t" r="r" b="b"/>
              <a:pathLst>
                <a:path w="80436" h="1271" extrusionOk="0">
                  <a:moveTo>
                    <a:pt x="13908" y="1"/>
                  </a:moveTo>
                  <a:cubicBezTo>
                    <a:pt x="9265" y="1"/>
                    <a:pt x="4618" y="107"/>
                    <a:pt x="1" y="383"/>
                  </a:cubicBezTo>
                  <a:lnTo>
                    <a:pt x="1" y="454"/>
                  </a:lnTo>
                  <a:cubicBezTo>
                    <a:pt x="4656" y="175"/>
                    <a:pt x="9342" y="68"/>
                    <a:pt x="14023" y="68"/>
                  </a:cubicBezTo>
                  <a:cubicBezTo>
                    <a:pt x="21871" y="68"/>
                    <a:pt x="29709" y="369"/>
                    <a:pt x="37380" y="666"/>
                  </a:cubicBezTo>
                  <a:cubicBezTo>
                    <a:pt x="45062" y="968"/>
                    <a:pt x="52884" y="1271"/>
                    <a:pt x="60737" y="1271"/>
                  </a:cubicBezTo>
                  <a:cubicBezTo>
                    <a:pt x="67310" y="1271"/>
                    <a:pt x="73903" y="1059"/>
                    <a:pt x="80435" y="454"/>
                  </a:cubicBezTo>
                  <a:lnTo>
                    <a:pt x="80435" y="383"/>
                  </a:lnTo>
                  <a:cubicBezTo>
                    <a:pt x="73895" y="991"/>
                    <a:pt x="67298" y="1203"/>
                    <a:pt x="60717" y="1203"/>
                  </a:cubicBezTo>
                  <a:cubicBezTo>
                    <a:pt x="52874" y="1203"/>
                    <a:pt x="45054" y="901"/>
                    <a:pt x="37380" y="605"/>
                  </a:cubicBezTo>
                  <a:cubicBezTo>
                    <a:pt x="29671" y="307"/>
                    <a:pt x="21795" y="1"/>
                    <a:pt x="139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9" name="Google Shape;1469;p18"/>
            <p:cNvSpPr/>
            <p:nvPr/>
          </p:nvSpPr>
          <p:spPr>
            <a:xfrm>
              <a:off x="4986175" y="2702025"/>
              <a:ext cx="2016425" cy="46975"/>
            </a:xfrm>
            <a:custGeom>
              <a:avLst/>
              <a:gdLst/>
              <a:ahLst/>
              <a:cxnLst/>
              <a:rect l="l" t="t" r="r" b="b"/>
              <a:pathLst>
                <a:path w="80657" h="1879" extrusionOk="0">
                  <a:moveTo>
                    <a:pt x="8867" y="1"/>
                  </a:moveTo>
                  <a:cubicBezTo>
                    <a:pt x="5907" y="1"/>
                    <a:pt x="2948" y="53"/>
                    <a:pt x="0" y="175"/>
                  </a:cubicBezTo>
                  <a:lnTo>
                    <a:pt x="0" y="236"/>
                  </a:lnTo>
                  <a:cubicBezTo>
                    <a:pt x="2945" y="113"/>
                    <a:pt x="5903" y="61"/>
                    <a:pt x="8863" y="61"/>
                  </a:cubicBezTo>
                  <a:cubicBezTo>
                    <a:pt x="17635" y="61"/>
                    <a:pt x="26431" y="519"/>
                    <a:pt x="35001" y="971"/>
                  </a:cubicBezTo>
                  <a:cubicBezTo>
                    <a:pt x="43559" y="1425"/>
                    <a:pt x="52279" y="1879"/>
                    <a:pt x="61029" y="1879"/>
                  </a:cubicBezTo>
                  <a:cubicBezTo>
                    <a:pt x="67572" y="1879"/>
                    <a:pt x="74134" y="1617"/>
                    <a:pt x="80656" y="911"/>
                  </a:cubicBezTo>
                  <a:lnTo>
                    <a:pt x="80646" y="850"/>
                  </a:lnTo>
                  <a:cubicBezTo>
                    <a:pt x="74129" y="1559"/>
                    <a:pt x="67562" y="1816"/>
                    <a:pt x="61006" y="1816"/>
                  </a:cubicBezTo>
                  <a:cubicBezTo>
                    <a:pt x="52271" y="1816"/>
                    <a:pt x="43557" y="1360"/>
                    <a:pt x="35011" y="911"/>
                  </a:cubicBezTo>
                  <a:cubicBezTo>
                    <a:pt x="26433" y="459"/>
                    <a:pt x="17641" y="1"/>
                    <a:pt x="88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18"/>
            <p:cNvSpPr/>
            <p:nvPr/>
          </p:nvSpPr>
          <p:spPr>
            <a:xfrm>
              <a:off x="4979875" y="2675200"/>
              <a:ext cx="2022975" cy="63725"/>
            </a:xfrm>
            <a:custGeom>
              <a:avLst/>
              <a:gdLst/>
              <a:ahLst/>
              <a:cxnLst/>
              <a:rect l="l" t="t" r="r" b="b"/>
              <a:pathLst>
                <a:path w="80919" h="2549" extrusionOk="0">
                  <a:moveTo>
                    <a:pt x="4830" y="1"/>
                  </a:moveTo>
                  <a:cubicBezTo>
                    <a:pt x="3218" y="1"/>
                    <a:pt x="1607" y="19"/>
                    <a:pt x="0" y="59"/>
                  </a:cubicBezTo>
                  <a:lnTo>
                    <a:pt x="0" y="119"/>
                  </a:lnTo>
                  <a:cubicBezTo>
                    <a:pt x="1591" y="80"/>
                    <a:pt x="3186" y="62"/>
                    <a:pt x="4782" y="62"/>
                  </a:cubicBezTo>
                  <a:cubicBezTo>
                    <a:pt x="14242" y="62"/>
                    <a:pt x="23770" y="696"/>
                    <a:pt x="33025" y="1309"/>
                  </a:cubicBezTo>
                  <a:cubicBezTo>
                    <a:pt x="42289" y="1913"/>
                    <a:pt x="51725" y="2548"/>
                    <a:pt x="61190" y="2548"/>
                  </a:cubicBezTo>
                  <a:cubicBezTo>
                    <a:pt x="67773" y="2548"/>
                    <a:pt x="74366" y="2246"/>
                    <a:pt x="80919" y="1419"/>
                  </a:cubicBezTo>
                  <a:lnTo>
                    <a:pt x="80908" y="1359"/>
                  </a:lnTo>
                  <a:cubicBezTo>
                    <a:pt x="74359" y="2178"/>
                    <a:pt x="67763" y="2481"/>
                    <a:pt x="61177" y="2481"/>
                  </a:cubicBezTo>
                  <a:cubicBezTo>
                    <a:pt x="51717" y="2481"/>
                    <a:pt x="42278" y="1856"/>
                    <a:pt x="33025" y="1238"/>
                  </a:cubicBezTo>
                  <a:cubicBezTo>
                    <a:pt x="23786" y="627"/>
                    <a:pt x="14274" y="1"/>
                    <a:pt x="48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18"/>
            <p:cNvSpPr/>
            <p:nvPr/>
          </p:nvSpPr>
          <p:spPr>
            <a:xfrm>
              <a:off x="4971550" y="2648800"/>
              <a:ext cx="2031800" cy="81300"/>
            </a:xfrm>
            <a:custGeom>
              <a:avLst/>
              <a:gdLst/>
              <a:ahLst/>
              <a:cxnLst/>
              <a:rect l="l" t="t" r="r" b="b"/>
              <a:pathLst>
                <a:path w="81272" h="3252" extrusionOk="0">
                  <a:moveTo>
                    <a:pt x="1384" y="0"/>
                  </a:moveTo>
                  <a:cubicBezTo>
                    <a:pt x="923" y="0"/>
                    <a:pt x="461" y="2"/>
                    <a:pt x="0" y="6"/>
                  </a:cubicBezTo>
                  <a:lnTo>
                    <a:pt x="0" y="66"/>
                  </a:lnTo>
                  <a:cubicBezTo>
                    <a:pt x="411" y="63"/>
                    <a:pt x="823" y="62"/>
                    <a:pt x="1234" y="62"/>
                  </a:cubicBezTo>
                  <a:cubicBezTo>
                    <a:pt x="11307" y="62"/>
                    <a:pt x="21492" y="875"/>
                    <a:pt x="31352" y="1669"/>
                  </a:cubicBezTo>
                  <a:cubicBezTo>
                    <a:pt x="41190" y="2455"/>
                    <a:pt x="51231" y="3252"/>
                    <a:pt x="61302" y="3252"/>
                  </a:cubicBezTo>
                  <a:cubicBezTo>
                    <a:pt x="67965" y="3252"/>
                    <a:pt x="74639" y="2899"/>
                    <a:pt x="81272" y="1961"/>
                  </a:cubicBezTo>
                  <a:lnTo>
                    <a:pt x="81262" y="1901"/>
                  </a:lnTo>
                  <a:cubicBezTo>
                    <a:pt x="74634" y="2840"/>
                    <a:pt x="67966" y="3191"/>
                    <a:pt x="61309" y="3191"/>
                  </a:cubicBezTo>
                  <a:cubicBezTo>
                    <a:pt x="51239" y="3191"/>
                    <a:pt x="41195" y="2387"/>
                    <a:pt x="31352" y="1598"/>
                  </a:cubicBezTo>
                  <a:cubicBezTo>
                    <a:pt x="21541" y="818"/>
                    <a:pt x="11408" y="0"/>
                    <a:pt x="1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2" name="Google Shape;1472;p18"/>
            <p:cNvSpPr/>
            <p:nvPr/>
          </p:nvSpPr>
          <p:spPr>
            <a:xfrm>
              <a:off x="4962225" y="2623475"/>
              <a:ext cx="2041625" cy="99575"/>
            </a:xfrm>
            <a:custGeom>
              <a:avLst/>
              <a:gdLst/>
              <a:ahLst/>
              <a:cxnLst/>
              <a:rect l="l" t="t" r="r" b="b"/>
              <a:pathLst>
                <a:path w="81665" h="3983" extrusionOk="0">
                  <a:moveTo>
                    <a:pt x="0" y="0"/>
                  </a:moveTo>
                  <a:lnTo>
                    <a:pt x="0" y="61"/>
                  </a:lnTo>
                  <a:cubicBezTo>
                    <a:pt x="9990" y="162"/>
                    <a:pt x="20112" y="1109"/>
                    <a:pt x="29900" y="2027"/>
                  </a:cubicBezTo>
                  <a:cubicBezTo>
                    <a:pt x="38378" y="2813"/>
                    <a:pt x="47138" y="3640"/>
                    <a:pt x="55767" y="3892"/>
                  </a:cubicBezTo>
                  <a:cubicBezTo>
                    <a:pt x="57642" y="3952"/>
                    <a:pt x="59487" y="3982"/>
                    <a:pt x="61281" y="3982"/>
                  </a:cubicBezTo>
                  <a:cubicBezTo>
                    <a:pt x="68711" y="3982"/>
                    <a:pt x="75415" y="3499"/>
                    <a:pt x="81665" y="2501"/>
                  </a:cubicBezTo>
                  <a:lnTo>
                    <a:pt x="81655" y="2440"/>
                  </a:lnTo>
                  <a:cubicBezTo>
                    <a:pt x="74909" y="3510"/>
                    <a:pt x="68128" y="3914"/>
                    <a:pt x="61359" y="3914"/>
                  </a:cubicBezTo>
                  <a:cubicBezTo>
                    <a:pt x="50781" y="3914"/>
                    <a:pt x="40234" y="2927"/>
                    <a:pt x="29900" y="1956"/>
                  </a:cubicBezTo>
                  <a:cubicBezTo>
                    <a:pt x="20112" y="1049"/>
                    <a:pt x="9990" y="10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3" name="Google Shape;1473;p18"/>
            <p:cNvSpPr/>
            <p:nvPr/>
          </p:nvSpPr>
          <p:spPr>
            <a:xfrm>
              <a:off x="4951125" y="2600025"/>
              <a:ext cx="2053225" cy="116975"/>
            </a:xfrm>
            <a:custGeom>
              <a:avLst/>
              <a:gdLst/>
              <a:ahLst/>
              <a:cxnLst/>
              <a:rect l="l" t="t" r="r" b="b"/>
              <a:pathLst>
                <a:path w="82129" h="4679" extrusionOk="0">
                  <a:moveTo>
                    <a:pt x="1" y="1"/>
                  </a:moveTo>
                  <a:lnTo>
                    <a:pt x="1" y="61"/>
                  </a:lnTo>
                  <a:cubicBezTo>
                    <a:pt x="9578" y="313"/>
                    <a:pt x="19265" y="1352"/>
                    <a:pt x="28640" y="2350"/>
                  </a:cubicBezTo>
                  <a:cubicBezTo>
                    <a:pt x="37401" y="3287"/>
                    <a:pt x="46453" y="4255"/>
                    <a:pt x="55354" y="4568"/>
                  </a:cubicBezTo>
                  <a:cubicBezTo>
                    <a:pt x="57401" y="4648"/>
                    <a:pt x="59397" y="4678"/>
                    <a:pt x="61342" y="4678"/>
                  </a:cubicBezTo>
                  <a:cubicBezTo>
                    <a:pt x="68903" y="4678"/>
                    <a:pt x="75748" y="4124"/>
                    <a:pt x="82129" y="3005"/>
                  </a:cubicBezTo>
                  <a:lnTo>
                    <a:pt x="82119" y="2945"/>
                  </a:lnTo>
                  <a:cubicBezTo>
                    <a:pt x="75240" y="4154"/>
                    <a:pt x="68332" y="4612"/>
                    <a:pt x="61441" y="4612"/>
                  </a:cubicBezTo>
                  <a:cubicBezTo>
                    <a:pt x="50408" y="4612"/>
                    <a:pt x="39416" y="3437"/>
                    <a:pt x="28650" y="2289"/>
                  </a:cubicBezTo>
                  <a:cubicBezTo>
                    <a:pt x="19275" y="1281"/>
                    <a:pt x="9578" y="253"/>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4" name="Google Shape;1474;p18"/>
            <p:cNvSpPr/>
            <p:nvPr/>
          </p:nvSpPr>
          <p:spPr>
            <a:xfrm>
              <a:off x="4938775" y="2578375"/>
              <a:ext cx="2066100" cy="133825"/>
            </a:xfrm>
            <a:custGeom>
              <a:avLst/>
              <a:gdLst/>
              <a:ahLst/>
              <a:cxnLst/>
              <a:rect l="l" t="t" r="r" b="b"/>
              <a:pathLst>
                <a:path w="82644" h="5353" extrusionOk="0">
                  <a:moveTo>
                    <a:pt x="1" y="0"/>
                  </a:moveTo>
                  <a:lnTo>
                    <a:pt x="1" y="61"/>
                  </a:lnTo>
                  <a:cubicBezTo>
                    <a:pt x="9215" y="454"/>
                    <a:pt x="18519" y="1563"/>
                    <a:pt x="27531" y="2641"/>
                  </a:cubicBezTo>
                  <a:cubicBezTo>
                    <a:pt x="36544" y="3720"/>
                    <a:pt x="45868" y="4839"/>
                    <a:pt x="55042" y="5222"/>
                  </a:cubicBezTo>
                  <a:cubicBezTo>
                    <a:pt x="57209" y="5303"/>
                    <a:pt x="59336" y="5353"/>
                    <a:pt x="61403" y="5353"/>
                  </a:cubicBezTo>
                  <a:cubicBezTo>
                    <a:pt x="69115" y="5353"/>
                    <a:pt x="76111" y="4728"/>
                    <a:pt x="82643" y="3468"/>
                  </a:cubicBezTo>
                  <a:lnTo>
                    <a:pt x="82633" y="3407"/>
                  </a:lnTo>
                  <a:cubicBezTo>
                    <a:pt x="75594" y="4763"/>
                    <a:pt x="68536" y="5279"/>
                    <a:pt x="61500" y="5279"/>
                  </a:cubicBezTo>
                  <a:cubicBezTo>
                    <a:pt x="50065" y="5279"/>
                    <a:pt x="38687" y="3916"/>
                    <a:pt x="27542" y="2581"/>
                  </a:cubicBezTo>
                  <a:cubicBezTo>
                    <a:pt x="18529" y="1502"/>
                    <a:pt x="9225" y="383"/>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5;p18"/>
            <p:cNvSpPr/>
            <p:nvPr/>
          </p:nvSpPr>
          <p:spPr>
            <a:xfrm>
              <a:off x="4925425" y="2558450"/>
              <a:ext cx="2079950" cy="149975"/>
            </a:xfrm>
            <a:custGeom>
              <a:avLst/>
              <a:gdLst/>
              <a:ahLst/>
              <a:cxnLst/>
              <a:rect l="l" t="t" r="r" b="b"/>
              <a:pathLst>
                <a:path w="83198" h="5999" extrusionOk="0">
                  <a:moveTo>
                    <a:pt x="1" y="1"/>
                  </a:moveTo>
                  <a:lnTo>
                    <a:pt x="1" y="61"/>
                  </a:lnTo>
                  <a:cubicBezTo>
                    <a:pt x="8892" y="575"/>
                    <a:pt x="17864" y="1765"/>
                    <a:pt x="26543" y="2914"/>
                  </a:cubicBezTo>
                  <a:cubicBezTo>
                    <a:pt x="35797" y="4134"/>
                    <a:pt x="45374" y="5404"/>
                    <a:pt x="54800" y="5837"/>
                  </a:cubicBezTo>
                  <a:cubicBezTo>
                    <a:pt x="57078" y="5938"/>
                    <a:pt x="59296" y="5999"/>
                    <a:pt x="61453" y="5999"/>
                  </a:cubicBezTo>
                  <a:cubicBezTo>
                    <a:pt x="69336" y="5999"/>
                    <a:pt x="76504" y="5303"/>
                    <a:pt x="83197" y="3892"/>
                  </a:cubicBezTo>
                  <a:lnTo>
                    <a:pt x="83187" y="3821"/>
                  </a:lnTo>
                  <a:cubicBezTo>
                    <a:pt x="75975" y="5342"/>
                    <a:pt x="68751" y="5921"/>
                    <a:pt x="61554" y="5921"/>
                  </a:cubicBezTo>
                  <a:cubicBezTo>
                    <a:pt x="49759" y="5921"/>
                    <a:pt x="38035" y="4365"/>
                    <a:pt x="26553" y="2843"/>
                  </a:cubicBezTo>
                  <a:cubicBezTo>
                    <a:pt x="17874" y="1694"/>
                    <a:pt x="8892" y="505"/>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6;p18"/>
            <p:cNvSpPr/>
            <p:nvPr/>
          </p:nvSpPr>
          <p:spPr>
            <a:xfrm>
              <a:off x="4911325" y="2540300"/>
              <a:ext cx="2094550" cy="165100"/>
            </a:xfrm>
            <a:custGeom>
              <a:avLst/>
              <a:gdLst/>
              <a:ahLst/>
              <a:cxnLst/>
              <a:rect l="l" t="t" r="r" b="b"/>
              <a:pathLst>
                <a:path w="83782" h="6604" extrusionOk="0">
                  <a:moveTo>
                    <a:pt x="0" y="1"/>
                  </a:moveTo>
                  <a:lnTo>
                    <a:pt x="0" y="61"/>
                  </a:lnTo>
                  <a:cubicBezTo>
                    <a:pt x="8589" y="686"/>
                    <a:pt x="17258" y="1936"/>
                    <a:pt x="25635" y="3146"/>
                  </a:cubicBezTo>
                  <a:cubicBezTo>
                    <a:pt x="35122" y="4517"/>
                    <a:pt x="44940" y="5938"/>
                    <a:pt x="54618" y="6422"/>
                  </a:cubicBezTo>
                  <a:cubicBezTo>
                    <a:pt x="56967" y="6543"/>
                    <a:pt x="59265" y="6604"/>
                    <a:pt x="61503" y="6604"/>
                  </a:cubicBezTo>
                  <a:cubicBezTo>
                    <a:pt x="69568" y="6604"/>
                    <a:pt x="76906" y="5828"/>
                    <a:pt x="83781" y="4265"/>
                  </a:cubicBezTo>
                  <a:lnTo>
                    <a:pt x="83761" y="4205"/>
                  </a:lnTo>
                  <a:cubicBezTo>
                    <a:pt x="76365" y="5889"/>
                    <a:pt x="68964" y="6532"/>
                    <a:pt x="61595" y="6532"/>
                  </a:cubicBezTo>
                  <a:cubicBezTo>
                    <a:pt x="49470" y="6532"/>
                    <a:pt x="37430" y="4791"/>
                    <a:pt x="25635" y="3086"/>
                  </a:cubicBezTo>
                  <a:cubicBezTo>
                    <a:pt x="17258" y="1876"/>
                    <a:pt x="8599" y="616"/>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18"/>
            <p:cNvSpPr/>
            <p:nvPr/>
          </p:nvSpPr>
          <p:spPr>
            <a:xfrm>
              <a:off x="4895950" y="2523175"/>
              <a:ext cx="2110175" cy="185000"/>
            </a:xfrm>
            <a:custGeom>
              <a:avLst/>
              <a:gdLst/>
              <a:ahLst/>
              <a:cxnLst/>
              <a:rect l="l" t="t" r="r" b="b"/>
              <a:pathLst>
                <a:path w="84407" h="7400" extrusionOk="0">
                  <a:moveTo>
                    <a:pt x="0" y="0"/>
                  </a:moveTo>
                  <a:lnTo>
                    <a:pt x="0" y="61"/>
                  </a:lnTo>
                  <a:cubicBezTo>
                    <a:pt x="8901" y="837"/>
                    <a:pt x="17853" y="2279"/>
                    <a:pt x="26503" y="3680"/>
                  </a:cubicBezTo>
                  <a:cubicBezTo>
                    <a:pt x="31926" y="4567"/>
                    <a:pt x="37531" y="5464"/>
                    <a:pt x="43075" y="6200"/>
                  </a:cubicBezTo>
                  <a:cubicBezTo>
                    <a:pt x="48821" y="6976"/>
                    <a:pt x="54618" y="7379"/>
                    <a:pt x="60414" y="7400"/>
                  </a:cubicBezTo>
                  <a:cubicBezTo>
                    <a:pt x="68872" y="7400"/>
                    <a:pt x="76816" y="6472"/>
                    <a:pt x="84407" y="4607"/>
                  </a:cubicBezTo>
                  <a:lnTo>
                    <a:pt x="84396" y="4547"/>
                  </a:lnTo>
                  <a:cubicBezTo>
                    <a:pt x="76794" y="6409"/>
                    <a:pt x="68857" y="7338"/>
                    <a:pt x="60411" y="7338"/>
                  </a:cubicBezTo>
                  <a:cubicBezTo>
                    <a:pt x="54868" y="7338"/>
                    <a:pt x="49106" y="6938"/>
                    <a:pt x="43075" y="6140"/>
                  </a:cubicBezTo>
                  <a:cubicBezTo>
                    <a:pt x="37531" y="5404"/>
                    <a:pt x="31926" y="4506"/>
                    <a:pt x="26513" y="3619"/>
                  </a:cubicBezTo>
                  <a:cubicBezTo>
                    <a:pt x="17853" y="2218"/>
                    <a:pt x="8912" y="766"/>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8" name="Google Shape;1478;p18"/>
            <p:cNvSpPr/>
            <p:nvPr/>
          </p:nvSpPr>
          <p:spPr>
            <a:xfrm>
              <a:off x="4880075" y="2507300"/>
              <a:ext cx="2126300" cy="199875"/>
            </a:xfrm>
            <a:custGeom>
              <a:avLst/>
              <a:gdLst/>
              <a:ahLst/>
              <a:cxnLst/>
              <a:rect l="l" t="t" r="r" b="b"/>
              <a:pathLst>
                <a:path w="85052" h="7995" extrusionOk="0">
                  <a:moveTo>
                    <a:pt x="0" y="0"/>
                  </a:moveTo>
                  <a:lnTo>
                    <a:pt x="0" y="71"/>
                  </a:lnTo>
                  <a:cubicBezTo>
                    <a:pt x="8579" y="938"/>
                    <a:pt x="17198" y="2430"/>
                    <a:pt x="25535" y="3881"/>
                  </a:cubicBezTo>
                  <a:cubicBezTo>
                    <a:pt x="31351" y="4889"/>
                    <a:pt x="37370" y="5938"/>
                    <a:pt x="43327" y="6764"/>
                  </a:cubicBezTo>
                  <a:cubicBezTo>
                    <a:pt x="48993" y="7561"/>
                    <a:pt x="54708" y="7974"/>
                    <a:pt x="60434" y="7994"/>
                  </a:cubicBezTo>
                  <a:cubicBezTo>
                    <a:pt x="69094" y="7994"/>
                    <a:pt x="77249" y="6966"/>
                    <a:pt x="85052" y="4910"/>
                  </a:cubicBezTo>
                  <a:lnTo>
                    <a:pt x="85031" y="4849"/>
                  </a:lnTo>
                  <a:cubicBezTo>
                    <a:pt x="77222" y="6903"/>
                    <a:pt x="69083" y="7927"/>
                    <a:pt x="60436" y="7927"/>
                  </a:cubicBezTo>
                  <a:cubicBezTo>
                    <a:pt x="54953" y="7927"/>
                    <a:pt x="49265" y="7515"/>
                    <a:pt x="43327" y="6694"/>
                  </a:cubicBezTo>
                  <a:cubicBezTo>
                    <a:pt x="37380" y="5877"/>
                    <a:pt x="31361" y="4829"/>
                    <a:pt x="25545" y="3821"/>
                  </a:cubicBezTo>
                  <a:cubicBezTo>
                    <a:pt x="17208" y="2369"/>
                    <a:pt x="8589" y="867"/>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9" name="Google Shape;1479;p18"/>
            <p:cNvSpPr/>
            <p:nvPr/>
          </p:nvSpPr>
          <p:spPr>
            <a:xfrm>
              <a:off x="4863675" y="2492675"/>
              <a:ext cx="2143450" cy="213750"/>
            </a:xfrm>
            <a:custGeom>
              <a:avLst/>
              <a:gdLst/>
              <a:ahLst/>
              <a:cxnLst/>
              <a:rect l="l" t="t" r="r" b="b"/>
              <a:pathLst>
                <a:path w="85738" h="8550" extrusionOk="0">
                  <a:moveTo>
                    <a:pt x="1" y="1"/>
                  </a:moveTo>
                  <a:lnTo>
                    <a:pt x="1" y="61"/>
                  </a:lnTo>
                  <a:cubicBezTo>
                    <a:pt x="8287" y="1009"/>
                    <a:pt x="16604" y="2551"/>
                    <a:pt x="24658" y="4043"/>
                  </a:cubicBezTo>
                  <a:cubicBezTo>
                    <a:pt x="30838" y="5192"/>
                    <a:pt x="37239" y="6382"/>
                    <a:pt x="43580" y="7289"/>
                  </a:cubicBezTo>
                  <a:cubicBezTo>
                    <a:pt x="49175" y="8106"/>
                    <a:pt x="54820" y="8529"/>
                    <a:pt x="60465" y="8549"/>
                  </a:cubicBezTo>
                  <a:cubicBezTo>
                    <a:pt x="69336" y="8549"/>
                    <a:pt x="77703" y="7420"/>
                    <a:pt x="85738" y="5162"/>
                  </a:cubicBezTo>
                  <a:lnTo>
                    <a:pt x="85718" y="5101"/>
                  </a:lnTo>
                  <a:cubicBezTo>
                    <a:pt x="77684" y="7360"/>
                    <a:pt x="69329" y="8481"/>
                    <a:pt x="60463" y="8481"/>
                  </a:cubicBezTo>
                  <a:cubicBezTo>
                    <a:pt x="55043" y="8481"/>
                    <a:pt x="49434" y="8062"/>
                    <a:pt x="43590" y="7228"/>
                  </a:cubicBezTo>
                  <a:cubicBezTo>
                    <a:pt x="37249" y="6311"/>
                    <a:pt x="30848" y="5132"/>
                    <a:pt x="24668" y="3982"/>
                  </a:cubicBezTo>
                  <a:cubicBezTo>
                    <a:pt x="16614" y="2491"/>
                    <a:pt x="8297" y="948"/>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0" name="Google Shape;1480;p18"/>
            <p:cNvSpPr/>
            <p:nvPr/>
          </p:nvSpPr>
          <p:spPr>
            <a:xfrm>
              <a:off x="4847050" y="2479075"/>
              <a:ext cx="2160600" cy="226825"/>
            </a:xfrm>
            <a:custGeom>
              <a:avLst/>
              <a:gdLst/>
              <a:ahLst/>
              <a:cxnLst/>
              <a:rect l="l" t="t" r="r" b="b"/>
              <a:pathLst>
                <a:path w="86424" h="9073" extrusionOk="0">
                  <a:moveTo>
                    <a:pt x="0" y="0"/>
                  </a:moveTo>
                  <a:lnTo>
                    <a:pt x="0" y="61"/>
                  </a:lnTo>
                  <a:cubicBezTo>
                    <a:pt x="8015" y="1089"/>
                    <a:pt x="16069" y="2672"/>
                    <a:pt x="23872" y="4204"/>
                  </a:cubicBezTo>
                  <a:cubicBezTo>
                    <a:pt x="30394" y="5484"/>
                    <a:pt x="37148" y="6805"/>
                    <a:pt x="43852" y="7803"/>
                  </a:cubicBezTo>
                  <a:cubicBezTo>
                    <a:pt x="49356" y="8629"/>
                    <a:pt x="54921" y="9063"/>
                    <a:pt x="60495" y="9073"/>
                  </a:cubicBezTo>
                  <a:cubicBezTo>
                    <a:pt x="69578" y="9073"/>
                    <a:pt x="78157" y="7853"/>
                    <a:pt x="86423" y="5383"/>
                  </a:cubicBezTo>
                  <a:lnTo>
                    <a:pt x="86403" y="5323"/>
                  </a:lnTo>
                  <a:cubicBezTo>
                    <a:pt x="78146" y="7784"/>
                    <a:pt x="69577" y="9011"/>
                    <a:pt x="60497" y="9011"/>
                  </a:cubicBezTo>
                  <a:cubicBezTo>
                    <a:pt x="55144" y="9011"/>
                    <a:pt x="49612" y="8585"/>
                    <a:pt x="43862" y="7732"/>
                  </a:cubicBezTo>
                  <a:cubicBezTo>
                    <a:pt x="37158" y="6744"/>
                    <a:pt x="30414" y="5424"/>
                    <a:pt x="23882" y="4143"/>
                  </a:cubicBezTo>
                  <a:cubicBezTo>
                    <a:pt x="16089" y="2601"/>
                    <a:pt x="8035" y="1028"/>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1" name="Google Shape;1481;p18"/>
            <p:cNvSpPr/>
            <p:nvPr/>
          </p:nvSpPr>
          <p:spPr>
            <a:xfrm>
              <a:off x="4829650" y="2466225"/>
              <a:ext cx="2178000" cy="239425"/>
            </a:xfrm>
            <a:custGeom>
              <a:avLst/>
              <a:gdLst/>
              <a:ahLst/>
              <a:cxnLst/>
              <a:rect l="l" t="t" r="r" b="b"/>
              <a:pathLst>
                <a:path w="87120" h="9577" extrusionOk="0">
                  <a:moveTo>
                    <a:pt x="11" y="0"/>
                  </a:moveTo>
                  <a:lnTo>
                    <a:pt x="1" y="61"/>
                  </a:lnTo>
                  <a:cubicBezTo>
                    <a:pt x="7793" y="1149"/>
                    <a:pt x="15626" y="2772"/>
                    <a:pt x="23187" y="4345"/>
                  </a:cubicBezTo>
                  <a:cubicBezTo>
                    <a:pt x="30032" y="5756"/>
                    <a:pt x="37098" y="7218"/>
                    <a:pt x="44124" y="8286"/>
                  </a:cubicBezTo>
                  <a:cubicBezTo>
                    <a:pt x="49558" y="9133"/>
                    <a:pt x="55052" y="9567"/>
                    <a:pt x="60546" y="9577"/>
                  </a:cubicBezTo>
                  <a:cubicBezTo>
                    <a:pt x="69851" y="9577"/>
                    <a:pt x="78641" y="8246"/>
                    <a:pt x="87119" y="5565"/>
                  </a:cubicBezTo>
                  <a:lnTo>
                    <a:pt x="87099" y="5504"/>
                  </a:lnTo>
                  <a:cubicBezTo>
                    <a:pt x="78630" y="8184"/>
                    <a:pt x="69849" y="9516"/>
                    <a:pt x="60548" y="9516"/>
                  </a:cubicBezTo>
                  <a:cubicBezTo>
                    <a:pt x="55258" y="9516"/>
                    <a:pt x="49800" y="9085"/>
                    <a:pt x="44135" y="8226"/>
                  </a:cubicBezTo>
                  <a:cubicBezTo>
                    <a:pt x="37108" y="7157"/>
                    <a:pt x="30042" y="5696"/>
                    <a:pt x="23197" y="4284"/>
                  </a:cubicBezTo>
                  <a:cubicBezTo>
                    <a:pt x="15636" y="2712"/>
                    <a:pt x="7803" y="1089"/>
                    <a:pt x="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2" name="Google Shape;1482;p18"/>
            <p:cNvSpPr/>
            <p:nvPr/>
          </p:nvSpPr>
          <p:spPr>
            <a:xfrm>
              <a:off x="4812275" y="2454125"/>
              <a:ext cx="2195625" cy="251275"/>
            </a:xfrm>
            <a:custGeom>
              <a:avLst/>
              <a:gdLst/>
              <a:ahLst/>
              <a:cxnLst/>
              <a:rect l="l" t="t" r="r" b="b"/>
              <a:pathLst>
                <a:path w="87825" h="10051" extrusionOk="0">
                  <a:moveTo>
                    <a:pt x="10" y="0"/>
                  </a:moveTo>
                  <a:lnTo>
                    <a:pt x="0" y="61"/>
                  </a:lnTo>
                  <a:cubicBezTo>
                    <a:pt x="7571" y="1210"/>
                    <a:pt x="15172" y="2863"/>
                    <a:pt x="22521" y="4466"/>
                  </a:cubicBezTo>
                  <a:cubicBezTo>
                    <a:pt x="29658" y="6018"/>
                    <a:pt x="37047" y="7621"/>
                    <a:pt x="44406" y="8760"/>
                  </a:cubicBezTo>
                  <a:cubicBezTo>
                    <a:pt x="49759" y="9607"/>
                    <a:pt x="55162" y="10031"/>
                    <a:pt x="60586" y="10051"/>
                  </a:cubicBezTo>
                  <a:cubicBezTo>
                    <a:pt x="62521" y="10051"/>
                    <a:pt x="64427" y="9990"/>
                    <a:pt x="66302" y="9869"/>
                  </a:cubicBezTo>
                  <a:cubicBezTo>
                    <a:pt x="73630" y="9426"/>
                    <a:pt x="80868" y="8025"/>
                    <a:pt x="87824" y="5706"/>
                  </a:cubicBezTo>
                  <a:lnTo>
                    <a:pt x="87804" y="5645"/>
                  </a:lnTo>
                  <a:cubicBezTo>
                    <a:pt x="79107" y="8551"/>
                    <a:pt x="70102" y="9996"/>
                    <a:pt x="60570" y="9996"/>
                  </a:cubicBezTo>
                  <a:cubicBezTo>
                    <a:pt x="55352" y="9996"/>
                    <a:pt x="49976" y="9563"/>
                    <a:pt x="44406" y="8700"/>
                  </a:cubicBezTo>
                  <a:cubicBezTo>
                    <a:pt x="37057" y="7561"/>
                    <a:pt x="29678" y="5948"/>
                    <a:pt x="22531" y="4395"/>
                  </a:cubicBezTo>
                  <a:cubicBezTo>
                    <a:pt x="15182" y="2803"/>
                    <a:pt x="7581" y="1149"/>
                    <a:pt x="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3" name="Google Shape;1483;p18"/>
            <p:cNvSpPr/>
            <p:nvPr/>
          </p:nvSpPr>
          <p:spPr>
            <a:xfrm>
              <a:off x="4794875" y="2442525"/>
              <a:ext cx="2213275" cy="262375"/>
            </a:xfrm>
            <a:custGeom>
              <a:avLst/>
              <a:gdLst/>
              <a:ahLst/>
              <a:cxnLst/>
              <a:rect l="l" t="t" r="r" b="b"/>
              <a:pathLst>
                <a:path w="88531" h="10495" extrusionOk="0">
                  <a:moveTo>
                    <a:pt x="11" y="0"/>
                  </a:moveTo>
                  <a:lnTo>
                    <a:pt x="1" y="61"/>
                  </a:lnTo>
                  <a:cubicBezTo>
                    <a:pt x="7360" y="1261"/>
                    <a:pt x="14759" y="2944"/>
                    <a:pt x="21906" y="4567"/>
                  </a:cubicBezTo>
                  <a:cubicBezTo>
                    <a:pt x="29336" y="6251"/>
                    <a:pt x="37017" y="7995"/>
                    <a:pt x="44679" y="9204"/>
                  </a:cubicBezTo>
                  <a:cubicBezTo>
                    <a:pt x="49941" y="10051"/>
                    <a:pt x="55254" y="10485"/>
                    <a:pt x="60586" y="10495"/>
                  </a:cubicBezTo>
                  <a:cubicBezTo>
                    <a:pt x="62703" y="10495"/>
                    <a:pt x="64780" y="10424"/>
                    <a:pt x="66816" y="10283"/>
                  </a:cubicBezTo>
                  <a:cubicBezTo>
                    <a:pt x="74226" y="9769"/>
                    <a:pt x="81524" y="8257"/>
                    <a:pt x="88530" y="5807"/>
                  </a:cubicBezTo>
                  <a:lnTo>
                    <a:pt x="88500" y="5747"/>
                  </a:lnTo>
                  <a:cubicBezTo>
                    <a:pt x="79582" y="8882"/>
                    <a:pt x="70357" y="10444"/>
                    <a:pt x="60598" y="10444"/>
                  </a:cubicBezTo>
                  <a:cubicBezTo>
                    <a:pt x="55454" y="10444"/>
                    <a:pt x="50162" y="10010"/>
                    <a:pt x="44689" y="9144"/>
                  </a:cubicBezTo>
                  <a:cubicBezTo>
                    <a:pt x="37027" y="7934"/>
                    <a:pt x="29356" y="6190"/>
                    <a:pt x="21916" y="4507"/>
                  </a:cubicBezTo>
                  <a:cubicBezTo>
                    <a:pt x="14769" y="2874"/>
                    <a:pt x="7370" y="1200"/>
                    <a:pt x="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4" name="Google Shape;1484;p18"/>
            <p:cNvSpPr/>
            <p:nvPr/>
          </p:nvSpPr>
          <p:spPr>
            <a:xfrm>
              <a:off x="4777750" y="2431175"/>
              <a:ext cx="2230650" cy="273225"/>
            </a:xfrm>
            <a:custGeom>
              <a:avLst/>
              <a:gdLst/>
              <a:ahLst/>
              <a:cxnLst/>
              <a:rect l="l" t="t" r="r" b="b"/>
              <a:pathLst>
                <a:path w="89226" h="10929" extrusionOk="0">
                  <a:moveTo>
                    <a:pt x="20" y="1"/>
                  </a:moveTo>
                  <a:lnTo>
                    <a:pt x="0" y="61"/>
                  </a:lnTo>
                  <a:cubicBezTo>
                    <a:pt x="7178" y="1311"/>
                    <a:pt x="14375" y="3015"/>
                    <a:pt x="21341" y="4658"/>
                  </a:cubicBezTo>
                  <a:cubicBezTo>
                    <a:pt x="29043" y="6483"/>
                    <a:pt x="37007" y="8358"/>
                    <a:pt x="44950" y="9638"/>
                  </a:cubicBezTo>
                  <a:cubicBezTo>
                    <a:pt x="50122" y="10485"/>
                    <a:pt x="55344" y="10908"/>
                    <a:pt x="60586" y="10928"/>
                  </a:cubicBezTo>
                  <a:cubicBezTo>
                    <a:pt x="62874" y="10928"/>
                    <a:pt x="65122" y="10838"/>
                    <a:pt x="67340" y="10656"/>
                  </a:cubicBezTo>
                  <a:cubicBezTo>
                    <a:pt x="74820" y="10072"/>
                    <a:pt x="82179" y="8459"/>
                    <a:pt x="89225" y="5858"/>
                  </a:cubicBezTo>
                  <a:lnTo>
                    <a:pt x="89195" y="5797"/>
                  </a:lnTo>
                  <a:cubicBezTo>
                    <a:pt x="80050" y="9189"/>
                    <a:pt x="70599" y="10876"/>
                    <a:pt x="60607" y="10876"/>
                  </a:cubicBezTo>
                  <a:cubicBezTo>
                    <a:pt x="55541" y="10876"/>
                    <a:pt x="50336" y="10442"/>
                    <a:pt x="44961" y="9578"/>
                  </a:cubicBezTo>
                  <a:cubicBezTo>
                    <a:pt x="37017" y="8297"/>
                    <a:pt x="29053" y="6422"/>
                    <a:pt x="21361" y="4598"/>
                  </a:cubicBezTo>
                  <a:cubicBezTo>
                    <a:pt x="14396" y="2955"/>
                    <a:pt x="7188" y="1251"/>
                    <a:pt x="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5" name="Google Shape;1485;p18"/>
            <p:cNvSpPr/>
            <p:nvPr/>
          </p:nvSpPr>
          <p:spPr>
            <a:xfrm>
              <a:off x="4760850" y="2420100"/>
              <a:ext cx="2247550" cy="283300"/>
            </a:xfrm>
            <a:custGeom>
              <a:avLst/>
              <a:gdLst/>
              <a:ahLst/>
              <a:cxnLst/>
              <a:rect l="l" t="t" r="r" b="b"/>
              <a:pathLst>
                <a:path w="89902" h="11332" extrusionOk="0">
                  <a:moveTo>
                    <a:pt x="11" y="0"/>
                  </a:moveTo>
                  <a:lnTo>
                    <a:pt x="1" y="61"/>
                  </a:lnTo>
                  <a:cubicBezTo>
                    <a:pt x="6987" y="1351"/>
                    <a:pt x="14003" y="3075"/>
                    <a:pt x="20797" y="4738"/>
                  </a:cubicBezTo>
                  <a:cubicBezTo>
                    <a:pt x="28751" y="6694"/>
                    <a:pt x="36987" y="8710"/>
                    <a:pt x="45213" y="10051"/>
                  </a:cubicBezTo>
                  <a:cubicBezTo>
                    <a:pt x="50284" y="10888"/>
                    <a:pt x="55415" y="11311"/>
                    <a:pt x="60566" y="11331"/>
                  </a:cubicBezTo>
                  <a:cubicBezTo>
                    <a:pt x="63026" y="11331"/>
                    <a:pt x="65455" y="11220"/>
                    <a:pt x="67845" y="11019"/>
                  </a:cubicBezTo>
                  <a:cubicBezTo>
                    <a:pt x="75405" y="10363"/>
                    <a:pt x="82825" y="8640"/>
                    <a:pt x="89901" y="5887"/>
                  </a:cubicBezTo>
                  <a:lnTo>
                    <a:pt x="89871" y="5837"/>
                  </a:lnTo>
                  <a:cubicBezTo>
                    <a:pt x="80504" y="9474"/>
                    <a:pt x="70837" y="11282"/>
                    <a:pt x="60617" y="11282"/>
                  </a:cubicBezTo>
                  <a:cubicBezTo>
                    <a:pt x="55624" y="11282"/>
                    <a:pt x="50500" y="10850"/>
                    <a:pt x="45213" y="9990"/>
                  </a:cubicBezTo>
                  <a:cubicBezTo>
                    <a:pt x="36997" y="8650"/>
                    <a:pt x="28761" y="6633"/>
                    <a:pt x="20808" y="4678"/>
                  </a:cubicBezTo>
                  <a:cubicBezTo>
                    <a:pt x="14023" y="3014"/>
                    <a:pt x="7007" y="1291"/>
                    <a:pt x="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18"/>
            <p:cNvSpPr/>
            <p:nvPr/>
          </p:nvSpPr>
          <p:spPr>
            <a:xfrm>
              <a:off x="4744475" y="2409000"/>
              <a:ext cx="2263925" cy="292875"/>
            </a:xfrm>
            <a:custGeom>
              <a:avLst/>
              <a:gdLst/>
              <a:ahLst/>
              <a:cxnLst/>
              <a:rect l="l" t="t" r="r" b="b"/>
              <a:pathLst>
                <a:path w="90557" h="11715" extrusionOk="0">
                  <a:moveTo>
                    <a:pt x="11" y="1"/>
                  </a:moveTo>
                  <a:lnTo>
                    <a:pt x="1" y="61"/>
                  </a:lnTo>
                  <a:cubicBezTo>
                    <a:pt x="6805" y="1392"/>
                    <a:pt x="13650" y="3126"/>
                    <a:pt x="20263" y="4809"/>
                  </a:cubicBezTo>
                  <a:cubicBezTo>
                    <a:pt x="28469" y="6896"/>
                    <a:pt x="36957" y="9053"/>
                    <a:pt x="45455" y="10455"/>
                  </a:cubicBezTo>
                  <a:cubicBezTo>
                    <a:pt x="50435" y="11271"/>
                    <a:pt x="55465" y="11694"/>
                    <a:pt x="60505" y="11715"/>
                  </a:cubicBezTo>
                  <a:cubicBezTo>
                    <a:pt x="63157" y="11715"/>
                    <a:pt x="65768" y="11584"/>
                    <a:pt x="68338" y="11342"/>
                  </a:cubicBezTo>
                  <a:cubicBezTo>
                    <a:pt x="75969" y="10606"/>
                    <a:pt x="83449" y="8771"/>
                    <a:pt x="90556" y="5868"/>
                  </a:cubicBezTo>
                  <a:lnTo>
                    <a:pt x="90526" y="5817"/>
                  </a:lnTo>
                  <a:cubicBezTo>
                    <a:pt x="80939" y="9722"/>
                    <a:pt x="71045" y="11660"/>
                    <a:pt x="60584" y="11660"/>
                  </a:cubicBezTo>
                  <a:cubicBezTo>
                    <a:pt x="55678" y="11660"/>
                    <a:pt x="50647" y="11234"/>
                    <a:pt x="45465" y="10384"/>
                  </a:cubicBezTo>
                  <a:cubicBezTo>
                    <a:pt x="36977" y="8993"/>
                    <a:pt x="28489" y="6836"/>
                    <a:pt x="20283" y="4749"/>
                  </a:cubicBezTo>
                  <a:cubicBezTo>
                    <a:pt x="13660" y="3065"/>
                    <a:pt x="6815" y="1331"/>
                    <a:pt x="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7" name="Google Shape;1487;p18"/>
            <p:cNvSpPr/>
            <p:nvPr/>
          </p:nvSpPr>
          <p:spPr>
            <a:xfrm>
              <a:off x="4728600" y="2397925"/>
              <a:ext cx="2279800" cy="301675"/>
            </a:xfrm>
            <a:custGeom>
              <a:avLst/>
              <a:gdLst/>
              <a:ahLst/>
              <a:cxnLst/>
              <a:rect l="l" t="t" r="r" b="b"/>
              <a:pathLst>
                <a:path w="91192" h="12067" extrusionOk="0">
                  <a:moveTo>
                    <a:pt x="11" y="0"/>
                  </a:moveTo>
                  <a:lnTo>
                    <a:pt x="0" y="61"/>
                  </a:lnTo>
                  <a:cubicBezTo>
                    <a:pt x="6644" y="1422"/>
                    <a:pt x="13317" y="3176"/>
                    <a:pt x="19769" y="4869"/>
                  </a:cubicBezTo>
                  <a:cubicBezTo>
                    <a:pt x="28217" y="7087"/>
                    <a:pt x="36947" y="9375"/>
                    <a:pt x="45697" y="10827"/>
                  </a:cubicBezTo>
                  <a:cubicBezTo>
                    <a:pt x="50566" y="11643"/>
                    <a:pt x="55495" y="12057"/>
                    <a:pt x="60445" y="12067"/>
                  </a:cubicBezTo>
                  <a:cubicBezTo>
                    <a:pt x="63237" y="12067"/>
                    <a:pt x="66030" y="11926"/>
                    <a:pt x="68812" y="11643"/>
                  </a:cubicBezTo>
                  <a:cubicBezTo>
                    <a:pt x="76514" y="10827"/>
                    <a:pt x="84064" y="8871"/>
                    <a:pt x="91191" y="5827"/>
                  </a:cubicBezTo>
                  <a:lnTo>
                    <a:pt x="91161" y="5766"/>
                  </a:lnTo>
                  <a:cubicBezTo>
                    <a:pt x="81434" y="9910"/>
                    <a:pt x="71101" y="11991"/>
                    <a:pt x="60307" y="11991"/>
                  </a:cubicBezTo>
                  <a:cubicBezTo>
                    <a:pt x="55530" y="11991"/>
                    <a:pt x="50662" y="11583"/>
                    <a:pt x="45717" y="10766"/>
                  </a:cubicBezTo>
                  <a:cubicBezTo>
                    <a:pt x="36957" y="9315"/>
                    <a:pt x="28237" y="7026"/>
                    <a:pt x="19789" y="4809"/>
                  </a:cubicBezTo>
                  <a:cubicBezTo>
                    <a:pt x="13327" y="3115"/>
                    <a:pt x="6654" y="1361"/>
                    <a:pt x="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 name="Google Shape;1488;p18"/>
            <p:cNvSpPr/>
            <p:nvPr/>
          </p:nvSpPr>
          <p:spPr>
            <a:xfrm>
              <a:off x="4713225" y="2386575"/>
              <a:ext cx="2294675" cy="310000"/>
            </a:xfrm>
            <a:custGeom>
              <a:avLst/>
              <a:gdLst/>
              <a:ahLst/>
              <a:cxnLst/>
              <a:rect l="l" t="t" r="r" b="b"/>
              <a:pathLst>
                <a:path w="91787" h="12400" extrusionOk="0">
                  <a:moveTo>
                    <a:pt x="11" y="1"/>
                  </a:moveTo>
                  <a:lnTo>
                    <a:pt x="1" y="61"/>
                  </a:lnTo>
                  <a:cubicBezTo>
                    <a:pt x="6472" y="1452"/>
                    <a:pt x="12985" y="3216"/>
                    <a:pt x="19285" y="4920"/>
                  </a:cubicBezTo>
                  <a:cubicBezTo>
                    <a:pt x="27955" y="7259"/>
                    <a:pt x="36916" y="9688"/>
                    <a:pt x="45929" y="11180"/>
                  </a:cubicBezTo>
                  <a:cubicBezTo>
                    <a:pt x="50687" y="11987"/>
                    <a:pt x="55515" y="12390"/>
                    <a:pt x="60344" y="12400"/>
                  </a:cubicBezTo>
                  <a:cubicBezTo>
                    <a:pt x="63328" y="12400"/>
                    <a:pt x="66302" y="12229"/>
                    <a:pt x="69266" y="11896"/>
                  </a:cubicBezTo>
                  <a:cubicBezTo>
                    <a:pt x="77048" y="10999"/>
                    <a:pt x="84639" y="8922"/>
                    <a:pt x="91786" y="5737"/>
                  </a:cubicBezTo>
                  <a:lnTo>
                    <a:pt x="91766" y="5676"/>
                  </a:lnTo>
                  <a:cubicBezTo>
                    <a:pt x="81813" y="10104"/>
                    <a:pt x="71255" y="12324"/>
                    <a:pt x="60234" y="12324"/>
                  </a:cubicBezTo>
                  <a:cubicBezTo>
                    <a:pt x="55549" y="12324"/>
                    <a:pt x="50780" y="11923"/>
                    <a:pt x="45939" y="11120"/>
                  </a:cubicBezTo>
                  <a:cubicBezTo>
                    <a:pt x="36926" y="9628"/>
                    <a:pt x="27965" y="7198"/>
                    <a:pt x="19295" y="4859"/>
                  </a:cubicBezTo>
                  <a:cubicBezTo>
                    <a:pt x="13005" y="3156"/>
                    <a:pt x="6493" y="1392"/>
                    <a:pt x="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18"/>
            <p:cNvSpPr/>
            <p:nvPr/>
          </p:nvSpPr>
          <p:spPr>
            <a:xfrm>
              <a:off x="4698850" y="2374725"/>
              <a:ext cx="2309050" cy="317825"/>
            </a:xfrm>
            <a:custGeom>
              <a:avLst/>
              <a:gdLst/>
              <a:ahLst/>
              <a:cxnLst/>
              <a:rect l="l" t="t" r="r" b="b"/>
              <a:pathLst>
                <a:path w="92362" h="12713" extrusionOk="0">
                  <a:moveTo>
                    <a:pt x="11" y="1"/>
                  </a:moveTo>
                  <a:lnTo>
                    <a:pt x="1" y="71"/>
                  </a:lnTo>
                  <a:cubicBezTo>
                    <a:pt x="6322" y="1483"/>
                    <a:pt x="12672" y="3247"/>
                    <a:pt x="18822" y="4961"/>
                  </a:cubicBezTo>
                  <a:cubicBezTo>
                    <a:pt x="27703" y="7430"/>
                    <a:pt x="36887" y="9991"/>
                    <a:pt x="46131" y="11523"/>
                  </a:cubicBezTo>
                  <a:cubicBezTo>
                    <a:pt x="50778" y="12309"/>
                    <a:pt x="55486" y="12703"/>
                    <a:pt x="60203" y="12713"/>
                  </a:cubicBezTo>
                  <a:cubicBezTo>
                    <a:pt x="63379" y="12713"/>
                    <a:pt x="66554" y="12521"/>
                    <a:pt x="69700" y="12138"/>
                  </a:cubicBezTo>
                  <a:cubicBezTo>
                    <a:pt x="77542" y="11150"/>
                    <a:pt x="85194" y="8952"/>
                    <a:pt x="92361" y="5616"/>
                  </a:cubicBezTo>
                  <a:lnTo>
                    <a:pt x="92331" y="5555"/>
                  </a:lnTo>
                  <a:cubicBezTo>
                    <a:pt x="82168" y="10275"/>
                    <a:pt x="71379" y="12644"/>
                    <a:pt x="60123" y="12644"/>
                  </a:cubicBezTo>
                  <a:cubicBezTo>
                    <a:pt x="55536" y="12644"/>
                    <a:pt x="50872" y="12251"/>
                    <a:pt x="46141" y="11463"/>
                  </a:cubicBezTo>
                  <a:cubicBezTo>
                    <a:pt x="36897" y="9930"/>
                    <a:pt x="27713" y="7370"/>
                    <a:pt x="18832" y="4900"/>
                  </a:cubicBezTo>
                  <a:cubicBezTo>
                    <a:pt x="12693" y="3186"/>
                    <a:pt x="6332" y="1422"/>
                    <a:pt x="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18"/>
            <p:cNvSpPr/>
            <p:nvPr/>
          </p:nvSpPr>
          <p:spPr>
            <a:xfrm>
              <a:off x="4685250" y="2362625"/>
              <a:ext cx="2322125" cy="324900"/>
            </a:xfrm>
            <a:custGeom>
              <a:avLst/>
              <a:gdLst/>
              <a:ahLst/>
              <a:cxnLst/>
              <a:rect l="l" t="t" r="r" b="b"/>
              <a:pathLst>
                <a:path w="92885" h="12996" extrusionOk="0">
                  <a:moveTo>
                    <a:pt x="21" y="1"/>
                  </a:moveTo>
                  <a:lnTo>
                    <a:pt x="1" y="61"/>
                  </a:lnTo>
                  <a:cubicBezTo>
                    <a:pt x="6170" y="1503"/>
                    <a:pt x="12370" y="3267"/>
                    <a:pt x="18368" y="4981"/>
                  </a:cubicBezTo>
                  <a:cubicBezTo>
                    <a:pt x="27451" y="7582"/>
                    <a:pt x="36846" y="10263"/>
                    <a:pt x="46322" y="11846"/>
                  </a:cubicBezTo>
                  <a:cubicBezTo>
                    <a:pt x="50858" y="12602"/>
                    <a:pt x="55445" y="12995"/>
                    <a:pt x="60052" y="12995"/>
                  </a:cubicBezTo>
                  <a:cubicBezTo>
                    <a:pt x="60125" y="12995"/>
                    <a:pt x="60198" y="12995"/>
                    <a:pt x="60272" y="12995"/>
                  </a:cubicBezTo>
                  <a:cubicBezTo>
                    <a:pt x="63565" y="12995"/>
                    <a:pt x="66848" y="12774"/>
                    <a:pt x="70112" y="12340"/>
                  </a:cubicBezTo>
                  <a:cubicBezTo>
                    <a:pt x="78016" y="11261"/>
                    <a:pt x="85707" y="8932"/>
                    <a:pt x="92885" y="5445"/>
                  </a:cubicBezTo>
                  <a:lnTo>
                    <a:pt x="92865" y="5384"/>
                  </a:lnTo>
                  <a:cubicBezTo>
                    <a:pt x="82478" y="10403"/>
                    <a:pt x="71460" y="12928"/>
                    <a:pt x="59972" y="12928"/>
                  </a:cubicBezTo>
                  <a:cubicBezTo>
                    <a:pt x="55493" y="12928"/>
                    <a:pt x="50944" y="12544"/>
                    <a:pt x="46332" y="11775"/>
                  </a:cubicBezTo>
                  <a:cubicBezTo>
                    <a:pt x="36866" y="10203"/>
                    <a:pt x="27471" y="7521"/>
                    <a:pt x="18378" y="4920"/>
                  </a:cubicBezTo>
                  <a:cubicBezTo>
                    <a:pt x="12380" y="3207"/>
                    <a:pt x="6180" y="1442"/>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1" name="Google Shape;1491;p18"/>
            <p:cNvSpPr/>
            <p:nvPr/>
          </p:nvSpPr>
          <p:spPr>
            <a:xfrm>
              <a:off x="4672900" y="2349775"/>
              <a:ext cx="2334225" cy="331700"/>
            </a:xfrm>
            <a:custGeom>
              <a:avLst/>
              <a:gdLst/>
              <a:ahLst/>
              <a:cxnLst/>
              <a:rect l="l" t="t" r="r" b="b"/>
              <a:pathLst>
                <a:path w="93369" h="13268" extrusionOk="0">
                  <a:moveTo>
                    <a:pt x="21" y="1"/>
                  </a:moveTo>
                  <a:lnTo>
                    <a:pt x="1" y="61"/>
                  </a:lnTo>
                  <a:cubicBezTo>
                    <a:pt x="6009" y="1513"/>
                    <a:pt x="12057" y="3287"/>
                    <a:pt x="17914" y="5001"/>
                  </a:cubicBezTo>
                  <a:cubicBezTo>
                    <a:pt x="27199" y="7723"/>
                    <a:pt x="36785" y="10525"/>
                    <a:pt x="46483" y="12138"/>
                  </a:cubicBezTo>
                  <a:cubicBezTo>
                    <a:pt x="50909" y="12884"/>
                    <a:pt x="55384" y="13257"/>
                    <a:pt x="59870" y="13267"/>
                  </a:cubicBezTo>
                  <a:cubicBezTo>
                    <a:pt x="63419" y="13267"/>
                    <a:pt x="66967" y="13015"/>
                    <a:pt x="70485" y="12511"/>
                  </a:cubicBezTo>
                  <a:cubicBezTo>
                    <a:pt x="78338" y="11382"/>
                    <a:pt x="86030" y="8932"/>
                    <a:pt x="93369" y="5243"/>
                  </a:cubicBezTo>
                  <a:lnTo>
                    <a:pt x="93339" y="5182"/>
                  </a:lnTo>
                  <a:cubicBezTo>
                    <a:pt x="82746" y="10519"/>
                    <a:pt x="71512" y="13199"/>
                    <a:pt x="59800" y="13199"/>
                  </a:cubicBezTo>
                  <a:cubicBezTo>
                    <a:pt x="55428" y="13199"/>
                    <a:pt x="50990" y="12826"/>
                    <a:pt x="46493" y="12078"/>
                  </a:cubicBezTo>
                  <a:cubicBezTo>
                    <a:pt x="36806" y="10465"/>
                    <a:pt x="27209" y="7652"/>
                    <a:pt x="17934" y="4940"/>
                  </a:cubicBezTo>
                  <a:cubicBezTo>
                    <a:pt x="12077" y="3227"/>
                    <a:pt x="6029" y="1452"/>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2" name="Google Shape;1492;p18"/>
            <p:cNvSpPr/>
            <p:nvPr/>
          </p:nvSpPr>
          <p:spPr>
            <a:xfrm>
              <a:off x="4661825" y="2336175"/>
              <a:ext cx="2344550" cy="337725"/>
            </a:xfrm>
            <a:custGeom>
              <a:avLst/>
              <a:gdLst/>
              <a:ahLst/>
              <a:cxnLst/>
              <a:rect l="l" t="t" r="r" b="b"/>
              <a:pathLst>
                <a:path w="93782" h="13509" extrusionOk="0">
                  <a:moveTo>
                    <a:pt x="20" y="0"/>
                  </a:moveTo>
                  <a:lnTo>
                    <a:pt x="0" y="61"/>
                  </a:lnTo>
                  <a:cubicBezTo>
                    <a:pt x="5857" y="1523"/>
                    <a:pt x="11764" y="3297"/>
                    <a:pt x="17460" y="5000"/>
                  </a:cubicBezTo>
                  <a:cubicBezTo>
                    <a:pt x="26926" y="7843"/>
                    <a:pt x="36714" y="10777"/>
                    <a:pt x="46614" y="12420"/>
                  </a:cubicBezTo>
                  <a:cubicBezTo>
                    <a:pt x="50918" y="13136"/>
                    <a:pt x="55273" y="13499"/>
                    <a:pt x="59628" y="13509"/>
                  </a:cubicBezTo>
                  <a:cubicBezTo>
                    <a:pt x="63378" y="13509"/>
                    <a:pt x="67118" y="13226"/>
                    <a:pt x="70818" y="12652"/>
                  </a:cubicBezTo>
                  <a:cubicBezTo>
                    <a:pt x="78691" y="11422"/>
                    <a:pt x="86423" y="8851"/>
                    <a:pt x="93782" y="5000"/>
                  </a:cubicBezTo>
                  <a:lnTo>
                    <a:pt x="93751" y="4940"/>
                  </a:lnTo>
                  <a:cubicBezTo>
                    <a:pt x="82949" y="10598"/>
                    <a:pt x="71489" y="13442"/>
                    <a:pt x="59553" y="13442"/>
                  </a:cubicBezTo>
                  <a:cubicBezTo>
                    <a:pt x="55304" y="13442"/>
                    <a:pt x="50995" y="13082"/>
                    <a:pt x="46634" y="12359"/>
                  </a:cubicBezTo>
                  <a:cubicBezTo>
                    <a:pt x="36724" y="10716"/>
                    <a:pt x="26946" y="7783"/>
                    <a:pt x="17480" y="4940"/>
                  </a:cubicBezTo>
                  <a:cubicBezTo>
                    <a:pt x="11774" y="3226"/>
                    <a:pt x="5877" y="1462"/>
                    <a:pt x="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 name="Google Shape;1493;p18"/>
            <p:cNvSpPr/>
            <p:nvPr/>
          </p:nvSpPr>
          <p:spPr>
            <a:xfrm>
              <a:off x="4651975" y="2321300"/>
              <a:ext cx="2353900" cy="343525"/>
            </a:xfrm>
            <a:custGeom>
              <a:avLst/>
              <a:gdLst/>
              <a:ahLst/>
              <a:cxnLst/>
              <a:rect l="l" t="t" r="r" b="b"/>
              <a:pathLst>
                <a:path w="94156" h="13741" extrusionOk="0">
                  <a:moveTo>
                    <a:pt x="21" y="1"/>
                  </a:moveTo>
                  <a:lnTo>
                    <a:pt x="1" y="61"/>
                  </a:lnTo>
                  <a:cubicBezTo>
                    <a:pt x="5717" y="1533"/>
                    <a:pt x="11473" y="3297"/>
                    <a:pt x="17037" y="5011"/>
                  </a:cubicBezTo>
                  <a:cubicBezTo>
                    <a:pt x="26665" y="7964"/>
                    <a:pt x="36624" y="11019"/>
                    <a:pt x="46725" y="12692"/>
                  </a:cubicBezTo>
                  <a:cubicBezTo>
                    <a:pt x="50899" y="13378"/>
                    <a:pt x="55123" y="13731"/>
                    <a:pt x="59357" y="13741"/>
                  </a:cubicBezTo>
                  <a:cubicBezTo>
                    <a:pt x="63288" y="13741"/>
                    <a:pt x="67230" y="13418"/>
                    <a:pt x="71111" y="12773"/>
                  </a:cubicBezTo>
                  <a:cubicBezTo>
                    <a:pt x="79024" y="11452"/>
                    <a:pt x="86776" y="8751"/>
                    <a:pt x="94155" y="4729"/>
                  </a:cubicBezTo>
                  <a:lnTo>
                    <a:pt x="94125" y="4678"/>
                  </a:lnTo>
                  <a:cubicBezTo>
                    <a:pt x="83125" y="10663"/>
                    <a:pt x="71463" y="13670"/>
                    <a:pt x="59315" y="13670"/>
                  </a:cubicBezTo>
                  <a:cubicBezTo>
                    <a:pt x="55176" y="13670"/>
                    <a:pt x="50981" y="13321"/>
                    <a:pt x="46735" y="12622"/>
                  </a:cubicBezTo>
                  <a:cubicBezTo>
                    <a:pt x="36645" y="10958"/>
                    <a:pt x="26685" y="7904"/>
                    <a:pt x="17058" y="4950"/>
                  </a:cubicBezTo>
                  <a:cubicBezTo>
                    <a:pt x="11483" y="3237"/>
                    <a:pt x="5737" y="1472"/>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 name="Google Shape;1494;p18"/>
            <p:cNvSpPr/>
            <p:nvPr/>
          </p:nvSpPr>
          <p:spPr>
            <a:xfrm>
              <a:off x="4643925" y="2305675"/>
              <a:ext cx="2361200" cy="348575"/>
            </a:xfrm>
            <a:custGeom>
              <a:avLst/>
              <a:gdLst/>
              <a:ahLst/>
              <a:cxnLst/>
              <a:rect l="l" t="t" r="r" b="b"/>
              <a:pathLst>
                <a:path w="94448" h="13943" extrusionOk="0">
                  <a:moveTo>
                    <a:pt x="20" y="1"/>
                  </a:moveTo>
                  <a:lnTo>
                    <a:pt x="0" y="61"/>
                  </a:lnTo>
                  <a:cubicBezTo>
                    <a:pt x="5565" y="1543"/>
                    <a:pt x="11180" y="3297"/>
                    <a:pt x="16593" y="5001"/>
                  </a:cubicBezTo>
                  <a:cubicBezTo>
                    <a:pt x="26382" y="8075"/>
                    <a:pt x="36513" y="11251"/>
                    <a:pt x="46795" y="12934"/>
                  </a:cubicBezTo>
                  <a:cubicBezTo>
                    <a:pt x="50838" y="13600"/>
                    <a:pt x="54931" y="13942"/>
                    <a:pt x="59023" y="13942"/>
                  </a:cubicBezTo>
                  <a:cubicBezTo>
                    <a:pt x="59079" y="13942"/>
                    <a:pt x="59135" y="13943"/>
                    <a:pt x="59191" y="13943"/>
                  </a:cubicBezTo>
                  <a:cubicBezTo>
                    <a:pt x="63268" y="13943"/>
                    <a:pt x="67345" y="13580"/>
                    <a:pt x="71362" y="12864"/>
                  </a:cubicBezTo>
                  <a:cubicBezTo>
                    <a:pt x="79286" y="11442"/>
                    <a:pt x="87048" y="8610"/>
                    <a:pt x="94447" y="4416"/>
                  </a:cubicBezTo>
                  <a:lnTo>
                    <a:pt x="94417" y="4366"/>
                  </a:lnTo>
                  <a:cubicBezTo>
                    <a:pt x="83218" y="10692"/>
                    <a:pt x="71340" y="13880"/>
                    <a:pt x="58974" y="13880"/>
                  </a:cubicBezTo>
                  <a:cubicBezTo>
                    <a:pt x="54967" y="13880"/>
                    <a:pt x="50909" y="13545"/>
                    <a:pt x="46805" y="12874"/>
                  </a:cubicBezTo>
                  <a:cubicBezTo>
                    <a:pt x="36523" y="11190"/>
                    <a:pt x="26402" y="8015"/>
                    <a:pt x="16613" y="4940"/>
                  </a:cubicBezTo>
                  <a:cubicBezTo>
                    <a:pt x="11190" y="3237"/>
                    <a:pt x="5585" y="1482"/>
                    <a:pt x="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 name="Google Shape;1495;p18"/>
            <p:cNvSpPr/>
            <p:nvPr/>
          </p:nvSpPr>
          <p:spPr>
            <a:xfrm>
              <a:off x="4637125" y="2288550"/>
              <a:ext cx="2366975" cy="353350"/>
            </a:xfrm>
            <a:custGeom>
              <a:avLst/>
              <a:gdLst/>
              <a:ahLst/>
              <a:cxnLst/>
              <a:rect l="l" t="t" r="r" b="b"/>
              <a:pathLst>
                <a:path w="94679" h="14134" extrusionOk="0">
                  <a:moveTo>
                    <a:pt x="20" y="0"/>
                  </a:moveTo>
                  <a:lnTo>
                    <a:pt x="0" y="61"/>
                  </a:lnTo>
                  <a:cubicBezTo>
                    <a:pt x="5424" y="1542"/>
                    <a:pt x="10887" y="3297"/>
                    <a:pt x="16170" y="4990"/>
                  </a:cubicBezTo>
                  <a:cubicBezTo>
                    <a:pt x="26099" y="8176"/>
                    <a:pt x="36382" y="11472"/>
                    <a:pt x="46835" y="13166"/>
                  </a:cubicBezTo>
                  <a:cubicBezTo>
                    <a:pt x="50737" y="13801"/>
                    <a:pt x="54688" y="14123"/>
                    <a:pt x="58640" y="14133"/>
                  </a:cubicBezTo>
                  <a:cubicBezTo>
                    <a:pt x="71211" y="14133"/>
                    <a:pt x="83288" y="10766"/>
                    <a:pt x="94679" y="4083"/>
                  </a:cubicBezTo>
                  <a:lnTo>
                    <a:pt x="94649" y="4032"/>
                  </a:lnTo>
                  <a:cubicBezTo>
                    <a:pt x="83266" y="10709"/>
                    <a:pt x="71189" y="14068"/>
                    <a:pt x="58625" y="14068"/>
                  </a:cubicBezTo>
                  <a:cubicBezTo>
                    <a:pt x="54743" y="14068"/>
                    <a:pt x="50815" y="13748"/>
                    <a:pt x="46846" y="13105"/>
                  </a:cubicBezTo>
                  <a:cubicBezTo>
                    <a:pt x="36392" y="11401"/>
                    <a:pt x="26119" y="8115"/>
                    <a:pt x="16190" y="4930"/>
                  </a:cubicBezTo>
                  <a:cubicBezTo>
                    <a:pt x="10908" y="3236"/>
                    <a:pt x="5444" y="1482"/>
                    <a:pt x="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6" name="Google Shape;1496;p18"/>
            <p:cNvSpPr/>
            <p:nvPr/>
          </p:nvSpPr>
          <p:spPr>
            <a:xfrm>
              <a:off x="4632325" y="2269900"/>
              <a:ext cx="2370775" cy="357625"/>
            </a:xfrm>
            <a:custGeom>
              <a:avLst/>
              <a:gdLst/>
              <a:ahLst/>
              <a:cxnLst/>
              <a:rect l="l" t="t" r="r" b="b"/>
              <a:pathLst>
                <a:path w="94831" h="14305" extrusionOk="0">
                  <a:moveTo>
                    <a:pt x="21" y="0"/>
                  </a:moveTo>
                  <a:lnTo>
                    <a:pt x="1" y="61"/>
                  </a:lnTo>
                  <a:cubicBezTo>
                    <a:pt x="5273" y="1553"/>
                    <a:pt x="10585" y="3297"/>
                    <a:pt x="15737" y="4970"/>
                  </a:cubicBezTo>
                  <a:cubicBezTo>
                    <a:pt x="25797" y="8266"/>
                    <a:pt x="36211" y="11674"/>
                    <a:pt x="46836" y="13377"/>
                  </a:cubicBezTo>
                  <a:cubicBezTo>
                    <a:pt x="50606" y="13992"/>
                    <a:pt x="54417" y="14305"/>
                    <a:pt x="58237" y="14305"/>
                  </a:cubicBezTo>
                  <a:cubicBezTo>
                    <a:pt x="71000" y="14305"/>
                    <a:pt x="83268" y="10756"/>
                    <a:pt x="94831" y="3700"/>
                  </a:cubicBezTo>
                  <a:lnTo>
                    <a:pt x="94800" y="3649"/>
                  </a:lnTo>
                  <a:cubicBezTo>
                    <a:pt x="83246" y="10696"/>
                    <a:pt x="70988" y="14242"/>
                    <a:pt x="58240" y="14242"/>
                  </a:cubicBezTo>
                  <a:cubicBezTo>
                    <a:pt x="54483" y="14242"/>
                    <a:pt x="50683" y="13934"/>
                    <a:pt x="46846" y="13317"/>
                  </a:cubicBezTo>
                  <a:cubicBezTo>
                    <a:pt x="36231" y="11613"/>
                    <a:pt x="25818" y="8206"/>
                    <a:pt x="15747" y="4909"/>
                  </a:cubicBezTo>
                  <a:cubicBezTo>
                    <a:pt x="10606" y="3226"/>
                    <a:pt x="5293" y="1492"/>
                    <a:pt x="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7" name="Google Shape;1497;p18"/>
            <p:cNvSpPr/>
            <p:nvPr/>
          </p:nvSpPr>
          <p:spPr>
            <a:xfrm>
              <a:off x="4629550" y="2249975"/>
              <a:ext cx="2372550" cy="361175"/>
            </a:xfrm>
            <a:custGeom>
              <a:avLst/>
              <a:gdLst/>
              <a:ahLst/>
              <a:cxnLst/>
              <a:rect l="l" t="t" r="r" b="b"/>
              <a:pathLst>
                <a:path w="94902" h="14447" extrusionOk="0">
                  <a:moveTo>
                    <a:pt x="21" y="1"/>
                  </a:moveTo>
                  <a:lnTo>
                    <a:pt x="1" y="61"/>
                  </a:lnTo>
                  <a:cubicBezTo>
                    <a:pt x="5122" y="1543"/>
                    <a:pt x="10293" y="3267"/>
                    <a:pt x="15303" y="4940"/>
                  </a:cubicBezTo>
                  <a:cubicBezTo>
                    <a:pt x="25485" y="8338"/>
                    <a:pt x="36019" y="11856"/>
                    <a:pt x="46796" y="13570"/>
                  </a:cubicBezTo>
                  <a:cubicBezTo>
                    <a:pt x="50425" y="14154"/>
                    <a:pt x="54094" y="14447"/>
                    <a:pt x="57774" y="14447"/>
                  </a:cubicBezTo>
                  <a:cubicBezTo>
                    <a:pt x="70717" y="14447"/>
                    <a:pt x="83167" y="10717"/>
                    <a:pt x="94901" y="3287"/>
                  </a:cubicBezTo>
                  <a:lnTo>
                    <a:pt x="94871" y="3227"/>
                  </a:lnTo>
                  <a:cubicBezTo>
                    <a:pt x="83133" y="10655"/>
                    <a:pt x="70699" y="14384"/>
                    <a:pt x="57767" y="14384"/>
                  </a:cubicBezTo>
                  <a:cubicBezTo>
                    <a:pt x="54151" y="14384"/>
                    <a:pt x="50496" y="14093"/>
                    <a:pt x="46806" y="13509"/>
                  </a:cubicBezTo>
                  <a:cubicBezTo>
                    <a:pt x="36040" y="11795"/>
                    <a:pt x="25505" y="8287"/>
                    <a:pt x="15324" y="4880"/>
                  </a:cubicBezTo>
                  <a:cubicBezTo>
                    <a:pt x="10313" y="3206"/>
                    <a:pt x="5142" y="1483"/>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18"/>
            <p:cNvSpPr/>
            <p:nvPr/>
          </p:nvSpPr>
          <p:spPr>
            <a:xfrm>
              <a:off x="4628550" y="2228300"/>
              <a:ext cx="2372275" cy="364450"/>
            </a:xfrm>
            <a:custGeom>
              <a:avLst/>
              <a:gdLst/>
              <a:ahLst/>
              <a:cxnLst/>
              <a:rect l="l" t="t" r="r" b="b"/>
              <a:pathLst>
                <a:path w="94891" h="14578" extrusionOk="0">
                  <a:moveTo>
                    <a:pt x="21" y="1"/>
                  </a:moveTo>
                  <a:lnTo>
                    <a:pt x="0" y="61"/>
                  </a:lnTo>
                  <a:cubicBezTo>
                    <a:pt x="4990" y="1543"/>
                    <a:pt x="10011" y="3257"/>
                    <a:pt x="14870" y="4910"/>
                  </a:cubicBezTo>
                  <a:cubicBezTo>
                    <a:pt x="25172" y="8408"/>
                    <a:pt x="35807" y="12037"/>
                    <a:pt x="46715" y="13741"/>
                  </a:cubicBezTo>
                  <a:cubicBezTo>
                    <a:pt x="50203" y="14295"/>
                    <a:pt x="53731" y="14578"/>
                    <a:pt x="57269" y="14578"/>
                  </a:cubicBezTo>
                  <a:cubicBezTo>
                    <a:pt x="70374" y="14578"/>
                    <a:pt x="82985" y="10646"/>
                    <a:pt x="94891" y="2834"/>
                  </a:cubicBezTo>
                  <a:lnTo>
                    <a:pt x="94851" y="2783"/>
                  </a:lnTo>
                  <a:cubicBezTo>
                    <a:pt x="82962" y="10587"/>
                    <a:pt x="70363" y="14516"/>
                    <a:pt x="57272" y="14516"/>
                  </a:cubicBezTo>
                  <a:cubicBezTo>
                    <a:pt x="53790" y="14516"/>
                    <a:pt x="50273" y="14238"/>
                    <a:pt x="46725" y="13680"/>
                  </a:cubicBezTo>
                  <a:cubicBezTo>
                    <a:pt x="35817" y="11977"/>
                    <a:pt x="25182" y="8348"/>
                    <a:pt x="14890" y="4850"/>
                  </a:cubicBezTo>
                  <a:cubicBezTo>
                    <a:pt x="10031" y="3196"/>
                    <a:pt x="5000" y="1483"/>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 name="Google Shape;1499;p18"/>
            <p:cNvSpPr/>
            <p:nvPr/>
          </p:nvSpPr>
          <p:spPr>
            <a:xfrm>
              <a:off x="6935275" y="2305425"/>
              <a:ext cx="15400" cy="693075"/>
            </a:xfrm>
            <a:custGeom>
              <a:avLst/>
              <a:gdLst/>
              <a:ahLst/>
              <a:cxnLst/>
              <a:rect l="l" t="t" r="r" b="b"/>
              <a:pathLst>
                <a:path w="616" h="27723" extrusionOk="0">
                  <a:moveTo>
                    <a:pt x="1" y="1"/>
                  </a:moveTo>
                  <a:cubicBezTo>
                    <a:pt x="414" y="9517"/>
                    <a:pt x="555" y="18579"/>
                    <a:pt x="424" y="27723"/>
                  </a:cubicBezTo>
                  <a:lnTo>
                    <a:pt x="485" y="27723"/>
                  </a:lnTo>
                  <a:cubicBezTo>
                    <a:pt x="616" y="18579"/>
                    <a:pt x="475" y="9507"/>
                    <a:pt x="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 name="Google Shape;1500;p18"/>
            <p:cNvSpPr/>
            <p:nvPr/>
          </p:nvSpPr>
          <p:spPr>
            <a:xfrm>
              <a:off x="6873025" y="2343975"/>
              <a:ext cx="27000" cy="652525"/>
            </a:xfrm>
            <a:custGeom>
              <a:avLst/>
              <a:gdLst/>
              <a:ahLst/>
              <a:cxnLst/>
              <a:rect l="l" t="t" r="r" b="b"/>
              <a:pathLst>
                <a:path w="1080" h="26101" extrusionOk="0">
                  <a:moveTo>
                    <a:pt x="1" y="1"/>
                  </a:moveTo>
                  <a:cubicBezTo>
                    <a:pt x="102" y="1957"/>
                    <a:pt x="203" y="3922"/>
                    <a:pt x="303" y="5807"/>
                  </a:cubicBezTo>
                  <a:cubicBezTo>
                    <a:pt x="666" y="12693"/>
                    <a:pt x="1019" y="19185"/>
                    <a:pt x="848" y="26100"/>
                  </a:cubicBezTo>
                  <a:lnTo>
                    <a:pt x="918" y="26100"/>
                  </a:lnTo>
                  <a:cubicBezTo>
                    <a:pt x="1080" y="19185"/>
                    <a:pt x="737" y="12683"/>
                    <a:pt x="364" y="5807"/>
                  </a:cubicBezTo>
                  <a:cubicBezTo>
                    <a:pt x="263" y="3912"/>
                    <a:pt x="162" y="1957"/>
                    <a:pt x="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1" name="Google Shape;1501;p18"/>
            <p:cNvSpPr/>
            <p:nvPr/>
          </p:nvSpPr>
          <p:spPr>
            <a:xfrm>
              <a:off x="6811550" y="2379275"/>
              <a:ext cx="46900" cy="615450"/>
            </a:xfrm>
            <a:custGeom>
              <a:avLst/>
              <a:gdLst/>
              <a:ahLst/>
              <a:cxnLst/>
              <a:rect l="l" t="t" r="r" b="b"/>
              <a:pathLst>
                <a:path w="1876" h="24618" extrusionOk="0">
                  <a:moveTo>
                    <a:pt x="0" y="0"/>
                  </a:moveTo>
                  <a:cubicBezTo>
                    <a:pt x="232" y="4577"/>
                    <a:pt x="615" y="8105"/>
                    <a:pt x="1220" y="11442"/>
                  </a:cubicBezTo>
                  <a:cubicBezTo>
                    <a:pt x="1815" y="14708"/>
                    <a:pt x="1613" y="18196"/>
                    <a:pt x="1422" y="21563"/>
                  </a:cubicBezTo>
                  <a:cubicBezTo>
                    <a:pt x="1371" y="22571"/>
                    <a:pt x="1311" y="23609"/>
                    <a:pt x="1270" y="24617"/>
                  </a:cubicBezTo>
                  <a:lnTo>
                    <a:pt x="1331" y="24617"/>
                  </a:lnTo>
                  <a:cubicBezTo>
                    <a:pt x="1371" y="23619"/>
                    <a:pt x="1432" y="22571"/>
                    <a:pt x="1482" y="21573"/>
                  </a:cubicBezTo>
                  <a:cubicBezTo>
                    <a:pt x="1674" y="18196"/>
                    <a:pt x="1875" y="14708"/>
                    <a:pt x="1280" y="11432"/>
                  </a:cubicBezTo>
                  <a:cubicBezTo>
                    <a:pt x="676" y="8095"/>
                    <a:pt x="303" y="4577"/>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2" name="Google Shape;1502;p18"/>
            <p:cNvSpPr/>
            <p:nvPr/>
          </p:nvSpPr>
          <p:spPr>
            <a:xfrm>
              <a:off x="6750300" y="2411275"/>
              <a:ext cx="62275" cy="582200"/>
            </a:xfrm>
            <a:custGeom>
              <a:avLst/>
              <a:gdLst/>
              <a:ahLst/>
              <a:cxnLst/>
              <a:rect l="l" t="t" r="r" b="b"/>
              <a:pathLst>
                <a:path w="2491" h="23288" extrusionOk="0">
                  <a:moveTo>
                    <a:pt x="1" y="0"/>
                  </a:moveTo>
                  <a:cubicBezTo>
                    <a:pt x="192" y="3347"/>
                    <a:pt x="474" y="6906"/>
                    <a:pt x="1533" y="10575"/>
                  </a:cubicBezTo>
                  <a:cubicBezTo>
                    <a:pt x="2420" y="13640"/>
                    <a:pt x="2148" y="17097"/>
                    <a:pt x="1896" y="20444"/>
                  </a:cubicBezTo>
                  <a:cubicBezTo>
                    <a:pt x="1825" y="21432"/>
                    <a:pt x="1755" y="22370"/>
                    <a:pt x="1714" y="23287"/>
                  </a:cubicBezTo>
                  <a:lnTo>
                    <a:pt x="1775" y="23287"/>
                  </a:lnTo>
                  <a:cubicBezTo>
                    <a:pt x="1815" y="22370"/>
                    <a:pt x="1886" y="21442"/>
                    <a:pt x="1966" y="20454"/>
                  </a:cubicBezTo>
                  <a:cubicBezTo>
                    <a:pt x="2228" y="17097"/>
                    <a:pt x="2491" y="13640"/>
                    <a:pt x="1593" y="10555"/>
                  </a:cubicBezTo>
                  <a:cubicBezTo>
                    <a:pt x="535" y="6896"/>
                    <a:pt x="263" y="3478"/>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 name="Google Shape;1503;p18"/>
            <p:cNvSpPr/>
            <p:nvPr/>
          </p:nvSpPr>
          <p:spPr>
            <a:xfrm>
              <a:off x="6689575" y="2440250"/>
              <a:ext cx="76875" cy="551950"/>
            </a:xfrm>
            <a:custGeom>
              <a:avLst/>
              <a:gdLst/>
              <a:ahLst/>
              <a:cxnLst/>
              <a:rect l="l" t="t" r="r" b="b"/>
              <a:pathLst>
                <a:path w="3075" h="22078" extrusionOk="0">
                  <a:moveTo>
                    <a:pt x="0" y="1"/>
                  </a:moveTo>
                  <a:cubicBezTo>
                    <a:pt x="222" y="3509"/>
                    <a:pt x="504" y="6452"/>
                    <a:pt x="1855" y="9759"/>
                  </a:cubicBezTo>
                  <a:cubicBezTo>
                    <a:pt x="3014" y="12622"/>
                    <a:pt x="2672" y="16251"/>
                    <a:pt x="2369" y="19447"/>
                  </a:cubicBezTo>
                  <a:cubicBezTo>
                    <a:pt x="2278" y="20374"/>
                    <a:pt x="2198" y="21251"/>
                    <a:pt x="2147" y="22078"/>
                  </a:cubicBezTo>
                  <a:lnTo>
                    <a:pt x="2218" y="22078"/>
                  </a:lnTo>
                  <a:cubicBezTo>
                    <a:pt x="2258" y="21251"/>
                    <a:pt x="2349" y="20374"/>
                    <a:pt x="2430" y="19457"/>
                  </a:cubicBezTo>
                  <a:cubicBezTo>
                    <a:pt x="2732" y="16251"/>
                    <a:pt x="3075" y="12612"/>
                    <a:pt x="1905" y="9739"/>
                  </a:cubicBezTo>
                  <a:cubicBezTo>
                    <a:pt x="565" y="6442"/>
                    <a:pt x="292" y="3499"/>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 name="Google Shape;1504;p18"/>
            <p:cNvSpPr/>
            <p:nvPr/>
          </p:nvSpPr>
          <p:spPr>
            <a:xfrm>
              <a:off x="6629325" y="2465975"/>
              <a:ext cx="92775" cy="525475"/>
            </a:xfrm>
            <a:custGeom>
              <a:avLst/>
              <a:gdLst/>
              <a:ahLst/>
              <a:cxnLst/>
              <a:rect l="l" t="t" r="r" b="b"/>
              <a:pathLst>
                <a:path w="3711" h="21019" extrusionOk="0">
                  <a:moveTo>
                    <a:pt x="1" y="0"/>
                  </a:moveTo>
                  <a:cubicBezTo>
                    <a:pt x="263" y="3730"/>
                    <a:pt x="515" y="6159"/>
                    <a:pt x="2168" y="9032"/>
                  </a:cubicBezTo>
                  <a:cubicBezTo>
                    <a:pt x="3640" y="11593"/>
                    <a:pt x="3217" y="15303"/>
                    <a:pt x="2844" y="18579"/>
                  </a:cubicBezTo>
                  <a:cubicBezTo>
                    <a:pt x="2743" y="19446"/>
                    <a:pt x="2642" y="20272"/>
                    <a:pt x="2602" y="21018"/>
                  </a:cubicBezTo>
                  <a:lnTo>
                    <a:pt x="2662" y="21018"/>
                  </a:lnTo>
                  <a:cubicBezTo>
                    <a:pt x="2713" y="20272"/>
                    <a:pt x="2803" y="19456"/>
                    <a:pt x="2904" y="18579"/>
                  </a:cubicBezTo>
                  <a:cubicBezTo>
                    <a:pt x="3277" y="15303"/>
                    <a:pt x="3711" y="11583"/>
                    <a:pt x="2229" y="9002"/>
                  </a:cubicBezTo>
                  <a:cubicBezTo>
                    <a:pt x="565" y="6149"/>
                    <a:pt x="333" y="3720"/>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 name="Google Shape;1505;p18"/>
            <p:cNvSpPr/>
            <p:nvPr/>
          </p:nvSpPr>
          <p:spPr>
            <a:xfrm>
              <a:off x="6569600" y="2488650"/>
              <a:ext cx="108150" cy="502550"/>
            </a:xfrm>
            <a:custGeom>
              <a:avLst/>
              <a:gdLst/>
              <a:ahLst/>
              <a:cxnLst/>
              <a:rect l="l" t="t" r="r" b="b"/>
              <a:pathLst>
                <a:path w="4326" h="20102" extrusionOk="0">
                  <a:moveTo>
                    <a:pt x="1" y="0"/>
                  </a:moveTo>
                  <a:cubicBezTo>
                    <a:pt x="31" y="414"/>
                    <a:pt x="51" y="877"/>
                    <a:pt x="71" y="1371"/>
                  </a:cubicBezTo>
                  <a:cubicBezTo>
                    <a:pt x="152" y="3236"/>
                    <a:pt x="253" y="5555"/>
                    <a:pt x="1170" y="7047"/>
                  </a:cubicBezTo>
                  <a:cubicBezTo>
                    <a:pt x="1372" y="7349"/>
                    <a:pt x="1624" y="7611"/>
                    <a:pt x="1916" y="7823"/>
                  </a:cubicBezTo>
                  <a:cubicBezTo>
                    <a:pt x="2128" y="7984"/>
                    <a:pt x="2319" y="8166"/>
                    <a:pt x="2491" y="8367"/>
                  </a:cubicBezTo>
                  <a:cubicBezTo>
                    <a:pt x="4255" y="10615"/>
                    <a:pt x="3731" y="14627"/>
                    <a:pt x="3297" y="17853"/>
                  </a:cubicBezTo>
                  <a:cubicBezTo>
                    <a:pt x="3196" y="18670"/>
                    <a:pt x="3095" y="19436"/>
                    <a:pt x="3035" y="20101"/>
                  </a:cubicBezTo>
                  <a:lnTo>
                    <a:pt x="3106" y="20101"/>
                  </a:lnTo>
                  <a:cubicBezTo>
                    <a:pt x="3156" y="19446"/>
                    <a:pt x="3257" y="18670"/>
                    <a:pt x="3358" y="17863"/>
                  </a:cubicBezTo>
                  <a:cubicBezTo>
                    <a:pt x="3791" y="14627"/>
                    <a:pt x="4325" y="10605"/>
                    <a:pt x="2531" y="8337"/>
                  </a:cubicBezTo>
                  <a:cubicBezTo>
                    <a:pt x="2360" y="8135"/>
                    <a:pt x="2168" y="7944"/>
                    <a:pt x="1956" y="7783"/>
                  </a:cubicBezTo>
                  <a:cubicBezTo>
                    <a:pt x="1674" y="7571"/>
                    <a:pt x="1422" y="7319"/>
                    <a:pt x="1230" y="7017"/>
                  </a:cubicBezTo>
                  <a:cubicBezTo>
                    <a:pt x="313" y="5545"/>
                    <a:pt x="212" y="3226"/>
                    <a:pt x="132" y="1371"/>
                  </a:cubicBezTo>
                  <a:cubicBezTo>
                    <a:pt x="112" y="877"/>
                    <a:pt x="91" y="414"/>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 name="Google Shape;1506;p18"/>
            <p:cNvSpPr/>
            <p:nvPr/>
          </p:nvSpPr>
          <p:spPr>
            <a:xfrm>
              <a:off x="6510125" y="2508300"/>
              <a:ext cx="122250" cy="482650"/>
            </a:xfrm>
            <a:custGeom>
              <a:avLst/>
              <a:gdLst/>
              <a:ahLst/>
              <a:cxnLst/>
              <a:rect l="l" t="t" r="r" b="b"/>
              <a:pathLst>
                <a:path w="4890" h="19306" extrusionOk="0">
                  <a:moveTo>
                    <a:pt x="1" y="1"/>
                  </a:moveTo>
                  <a:cubicBezTo>
                    <a:pt x="31" y="353"/>
                    <a:pt x="51" y="767"/>
                    <a:pt x="71" y="1200"/>
                  </a:cubicBezTo>
                  <a:cubicBezTo>
                    <a:pt x="162" y="3035"/>
                    <a:pt x="283" y="5545"/>
                    <a:pt x="1402" y="6835"/>
                  </a:cubicBezTo>
                  <a:cubicBezTo>
                    <a:pt x="1624" y="7057"/>
                    <a:pt x="1886" y="7249"/>
                    <a:pt x="2178" y="7370"/>
                  </a:cubicBezTo>
                  <a:cubicBezTo>
                    <a:pt x="2410" y="7470"/>
                    <a:pt x="2622" y="7612"/>
                    <a:pt x="2803" y="7783"/>
                  </a:cubicBezTo>
                  <a:cubicBezTo>
                    <a:pt x="4819" y="9789"/>
                    <a:pt x="4204" y="14083"/>
                    <a:pt x="3761" y="17208"/>
                  </a:cubicBezTo>
                  <a:cubicBezTo>
                    <a:pt x="3650" y="17975"/>
                    <a:pt x="3539" y="18711"/>
                    <a:pt x="3489" y="19305"/>
                  </a:cubicBezTo>
                  <a:lnTo>
                    <a:pt x="3549" y="19305"/>
                  </a:lnTo>
                  <a:cubicBezTo>
                    <a:pt x="3609" y="18711"/>
                    <a:pt x="3710" y="17985"/>
                    <a:pt x="3821" y="17229"/>
                  </a:cubicBezTo>
                  <a:cubicBezTo>
                    <a:pt x="4275" y="14083"/>
                    <a:pt x="4890" y="9779"/>
                    <a:pt x="2853" y="7743"/>
                  </a:cubicBezTo>
                  <a:cubicBezTo>
                    <a:pt x="2662" y="7571"/>
                    <a:pt x="2440" y="7420"/>
                    <a:pt x="2208" y="7319"/>
                  </a:cubicBezTo>
                  <a:cubicBezTo>
                    <a:pt x="1926" y="7198"/>
                    <a:pt x="1664" y="7017"/>
                    <a:pt x="1452" y="6795"/>
                  </a:cubicBezTo>
                  <a:cubicBezTo>
                    <a:pt x="343" y="5525"/>
                    <a:pt x="222" y="3025"/>
                    <a:pt x="142" y="1200"/>
                  </a:cubicBezTo>
                  <a:cubicBezTo>
                    <a:pt x="122" y="767"/>
                    <a:pt x="101" y="353"/>
                    <a:pt x="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7" name="Google Shape;1507;p18"/>
            <p:cNvSpPr/>
            <p:nvPr/>
          </p:nvSpPr>
          <p:spPr>
            <a:xfrm>
              <a:off x="6451400" y="2525175"/>
              <a:ext cx="136375" cy="466275"/>
            </a:xfrm>
            <a:custGeom>
              <a:avLst/>
              <a:gdLst/>
              <a:ahLst/>
              <a:cxnLst/>
              <a:rect l="l" t="t" r="r" b="b"/>
              <a:pathLst>
                <a:path w="5455" h="18651" extrusionOk="0">
                  <a:moveTo>
                    <a:pt x="1" y="1"/>
                  </a:moveTo>
                  <a:cubicBezTo>
                    <a:pt x="31" y="303"/>
                    <a:pt x="51" y="676"/>
                    <a:pt x="71" y="1059"/>
                  </a:cubicBezTo>
                  <a:cubicBezTo>
                    <a:pt x="172" y="2864"/>
                    <a:pt x="303" y="5334"/>
                    <a:pt x="1533" y="6483"/>
                  </a:cubicBezTo>
                  <a:cubicBezTo>
                    <a:pt x="1805" y="6735"/>
                    <a:pt x="2118" y="6836"/>
                    <a:pt x="2420" y="6926"/>
                  </a:cubicBezTo>
                  <a:cubicBezTo>
                    <a:pt x="2662" y="6987"/>
                    <a:pt x="2904" y="7098"/>
                    <a:pt x="3116" y="7249"/>
                  </a:cubicBezTo>
                  <a:cubicBezTo>
                    <a:pt x="5394" y="9023"/>
                    <a:pt x="4708" y="13439"/>
                    <a:pt x="4204" y="16665"/>
                  </a:cubicBezTo>
                  <a:cubicBezTo>
                    <a:pt x="4094" y="17400"/>
                    <a:pt x="3983" y="18086"/>
                    <a:pt x="3932" y="18640"/>
                  </a:cubicBezTo>
                  <a:lnTo>
                    <a:pt x="3993" y="18650"/>
                  </a:lnTo>
                  <a:cubicBezTo>
                    <a:pt x="4043" y="18096"/>
                    <a:pt x="4154" y="17400"/>
                    <a:pt x="4265" y="16685"/>
                  </a:cubicBezTo>
                  <a:cubicBezTo>
                    <a:pt x="4769" y="13439"/>
                    <a:pt x="5454" y="8993"/>
                    <a:pt x="3156" y="7199"/>
                  </a:cubicBezTo>
                  <a:cubicBezTo>
                    <a:pt x="2934" y="7047"/>
                    <a:pt x="2692" y="6937"/>
                    <a:pt x="2430" y="6876"/>
                  </a:cubicBezTo>
                  <a:cubicBezTo>
                    <a:pt x="2138" y="6775"/>
                    <a:pt x="1835" y="6685"/>
                    <a:pt x="1573" y="6443"/>
                  </a:cubicBezTo>
                  <a:cubicBezTo>
                    <a:pt x="364" y="5314"/>
                    <a:pt x="233" y="2854"/>
                    <a:pt x="132" y="1070"/>
                  </a:cubicBezTo>
                  <a:cubicBezTo>
                    <a:pt x="112" y="676"/>
                    <a:pt x="91" y="313"/>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8" name="Google Shape;1508;p18"/>
            <p:cNvSpPr/>
            <p:nvPr/>
          </p:nvSpPr>
          <p:spPr>
            <a:xfrm>
              <a:off x="6392675" y="2539550"/>
              <a:ext cx="153275" cy="452400"/>
            </a:xfrm>
            <a:custGeom>
              <a:avLst/>
              <a:gdLst/>
              <a:ahLst/>
              <a:cxnLst/>
              <a:rect l="l" t="t" r="r" b="b"/>
              <a:pathLst>
                <a:path w="6131" h="18096" extrusionOk="0">
                  <a:moveTo>
                    <a:pt x="1" y="1"/>
                  </a:moveTo>
                  <a:cubicBezTo>
                    <a:pt x="31" y="283"/>
                    <a:pt x="51" y="605"/>
                    <a:pt x="71" y="958"/>
                  </a:cubicBezTo>
                  <a:cubicBezTo>
                    <a:pt x="182" y="2652"/>
                    <a:pt x="324" y="4981"/>
                    <a:pt x="1533" y="6039"/>
                  </a:cubicBezTo>
                  <a:cubicBezTo>
                    <a:pt x="1926" y="6382"/>
                    <a:pt x="2289" y="6452"/>
                    <a:pt x="2672" y="6533"/>
                  </a:cubicBezTo>
                  <a:cubicBezTo>
                    <a:pt x="2934" y="6573"/>
                    <a:pt x="3197" y="6644"/>
                    <a:pt x="3449" y="6765"/>
                  </a:cubicBezTo>
                  <a:cubicBezTo>
                    <a:pt x="6059" y="8035"/>
                    <a:pt x="5172" y="13277"/>
                    <a:pt x="4638" y="16402"/>
                  </a:cubicBezTo>
                  <a:cubicBezTo>
                    <a:pt x="4527" y="17088"/>
                    <a:pt x="4426" y="17662"/>
                    <a:pt x="4376" y="18096"/>
                  </a:cubicBezTo>
                  <a:lnTo>
                    <a:pt x="4436" y="18096"/>
                  </a:lnTo>
                  <a:cubicBezTo>
                    <a:pt x="4487" y="17662"/>
                    <a:pt x="4588" y="17077"/>
                    <a:pt x="4699" y="16422"/>
                  </a:cubicBezTo>
                  <a:cubicBezTo>
                    <a:pt x="5233" y="13267"/>
                    <a:pt x="6130" y="8005"/>
                    <a:pt x="3469" y="6704"/>
                  </a:cubicBezTo>
                  <a:cubicBezTo>
                    <a:pt x="3217" y="6593"/>
                    <a:pt x="2955" y="6513"/>
                    <a:pt x="2682" y="6472"/>
                  </a:cubicBezTo>
                  <a:cubicBezTo>
                    <a:pt x="2309" y="6392"/>
                    <a:pt x="1957" y="6321"/>
                    <a:pt x="1574" y="5999"/>
                  </a:cubicBezTo>
                  <a:cubicBezTo>
                    <a:pt x="384" y="4950"/>
                    <a:pt x="243" y="2642"/>
                    <a:pt x="132" y="958"/>
                  </a:cubicBezTo>
                  <a:cubicBezTo>
                    <a:pt x="112" y="605"/>
                    <a:pt x="92" y="283"/>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9" name="Google Shape;1509;p18"/>
            <p:cNvSpPr/>
            <p:nvPr/>
          </p:nvSpPr>
          <p:spPr>
            <a:xfrm>
              <a:off x="6334475" y="2550900"/>
              <a:ext cx="167100" cy="442050"/>
            </a:xfrm>
            <a:custGeom>
              <a:avLst/>
              <a:gdLst/>
              <a:ahLst/>
              <a:cxnLst/>
              <a:rect l="l" t="t" r="r" b="b"/>
              <a:pathLst>
                <a:path w="6684" h="17682" extrusionOk="0">
                  <a:moveTo>
                    <a:pt x="0" y="0"/>
                  </a:moveTo>
                  <a:cubicBezTo>
                    <a:pt x="30" y="262"/>
                    <a:pt x="51" y="565"/>
                    <a:pt x="71" y="877"/>
                  </a:cubicBezTo>
                  <a:cubicBezTo>
                    <a:pt x="192" y="2531"/>
                    <a:pt x="363" y="4789"/>
                    <a:pt x="1654" y="5777"/>
                  </a:cubicBezTo>
                  <a:cubicBezTo>
                    <a:pt x="2077" y="6099"/>
                    <a:pt x="2500" y="6139"/>
                    <a:pt x="2904" y="6180"/>
                  </a:cubicBezTo>
                  <a:cubicBezTo>
                    <a:pt x="3196" y="6190"/>
                    <a:pt x="3488" y="6250"/>
                    <a:pt x="3760" y="6351"/>
                  </a:cubicBezTo>
                  <a:cubicBezTo>
                    <a:pt x="6603" y="7460"/>
                    <a:pt x="5656" y="12833"/>
                    <a:pt x="5081" y="16029"/>
                  </a:cubicBezTo>
                  <a:cubicBezTo>
                    <a:pt x="4970" y="16684"/>
                    <a:pt x="4869" y="17248"/>
                    <a:pt x="4819" y="17672"/>
                  </a:cubicBezTo>
                  <a:lnTo>
                    <a:pt x="4879" y="17682"/>
                  </a:lnTo>
                  <a:cubicBezTo>
                    <a:pt x="4930" y="17259"/>
                    <a:pt x="5031" y="16694"/>
                    <a:pt x="5141" y="16049"/>
                  </a:cubicBezTo>
                  <a:cubicBezTo>
                    <a:pt x="5716" y="12823"/>
                    <a:pt x="6684" y="7430"/>
                    <a:pt x="3781" y="6291"/>
                  </a:cubicBezTo>
                  <a:cubicBezTo>
                    <a:pt x="3498" y="6190"/>
                    <a:pt x="3206" y="6139"/>
                    <a:pt x="2914" y="6119"/>
                  </a:cubicBezTo>
                  <a:cubicBezTo>
                    <a:pt x="2500" y="6079"/>
                    <a:pt x="2107" y="6039"/>
                    <a:pt x="1694" y="5736"/>
                  </a:cubicBezTo>
                  <a:cubicBezTo>
                    <a:pt x="424" y="4768"/>
                    <a:pt x="262" y="2520"/>
                    <a:pt x="131" y="877"/>
                  </a:cubicBezTo>
                  <a:cubicBezTo>
                    <a:pt x="111" y="555"/>
                    <a:pt x="91" y="262"/>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 name="Google Shape;1510;p18"/>
            <p:cNvSpPr/>
            <p:nvPr/>
          </p:nvSpPr>
          <p:spPr>
            <a:xfrm>
              <a:off x="6276500" y="2559975"/>
              <a:ext cx="180725" cy="434250"/>
            </a:xfrm>
            <a:custGeom>
              <a:avLst/>
              <a:gdLst/>
              <a:ahLst/>
              <a:cxnLst/>
              <a:rect l="l" t="t" r="r" b="b"/>
              <a:pathLst>
                <a:path w="7229" h="17370" extrusionOk="0">
                  <a:moveTo>
                    <a:pt x="1" y="0"/>
                  </a:moveTo>
                  <a:cubicBezTo>
                    <a:pt x="31" y="252"/>
                    <a:pt x="51" y="524"/>
                    <a:pt x="81" y="807"/>
                  </a:cubicBezTo>
                  <a:cubicBezTo>
                    <a:pt x="212" y="2409"/>
                    <a:pt x="404" y="4607"/>
                    <a:pt x="1775" y="5534"/>
                  </a:cubicBezTo>
                  <a:cubicBezTo>
                    <a:pt x="2239" y="5837"/>
                    <a:pt x="2692" y="5857"/>
                    <a:pt x="3136" y="5867"/>
                  </a:cubicBezTo>
                  <a:cubicBezTo>
                    <a:pt x="3168" y="5866"/>
                    <a:pt x="3200" y="5866"/>
                    <a:pt x="3232" y="5866"/>
                  </a:cubicBezTo>
                  <a:cubicBezTo>
                    <a:pt x="3521" y="5866"/>
                    <a:pt x="3801" y="5906"/>
                    <a:pt x="4073" y="5988"/>
                  </a:cubicBezTo>
                  <a:cubicBezTo>
                    <a:pt x="7148" y="6996"/>
                    <a:pt x="6140" y="12470"/>
                    <a:pt x="5535" y="15746"/>
                  </a:cubicBezTo>
                  <a:cubicBezTo>
                    <a:pt x="5414" y="16381"/>
                    <a:pt x="5313" y="16936"/>
                    <a:pt x="5253" y="17359"/>
                  </a:cubicBezTo>
                  <a:lnTo>
                    <a:pt x="5323" y="17369"/>
                  </a:lnTo>
                  <a:cubicBezTo>
                    <a:pt x="5374" y="16946"/>
                    <a:pt x="5475" y="16391"/>
                    <a:pt x="5596" y="15756"/>
                  </a:cubicBezTo>
                  <a:cubicBezTo>
                    <a:pt x="6200" y="12460"/>
                    <a:pt x="7229" y="6956"/>
                    <a:pt x="4093" y="5928"/>
                  </a:cubicBezTo>
                  <a:cubicBezTo>
                    <a:pt x="3781" y="5837"/>
                    <a:pt x="3458" y="5797"/>
                    <a:pt x="3136" y="5797"/>
                  </a:cubicBezTo>
                  <a:cubicBezTo>
                    <a:pt x="2682" y="5787"/>
                    <a:pt x="2259" y="5776"/>
                    <a:pt x="1815" y="5484"/>
                  </a:cubicBezTo>
                  <a:cubicBezTo>
                    <a:pt x="464" y="4577"/>
                    <a:pt x="273" y="2399"/>
                    <a:pt x="142" y="807"/>
                  </a:cubicBezTo>
                  <a:cubicBezTo>
                    <a:pt x="112" y="514"/>
                    <a:pt x="91" y="242"/>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 name="Google Shape;1511;p18"/>
            <p:cNvSpPr/>
            <p:nvPr/>
          </p:nvSpPr>
          <p:spPr>
            <a:xfrm>
              <a:off x="6219050" y="2566525"/>
              <a:ext cx="193825" cy="429450"/>
            </a:xfrm>
            <a:custGeom>
              <a:avLst/>
              <a:gdLst/>
              <a:ahLst/>
              <a:cxnLst/>
              <a:rect l="l" t="t" r="r" b="b"/>
              <a:pathLst>
                <a:path w="7753" h="17178" extrusionOk="0">
                  <a:moveTo>
                    <a:pt x="61" y="0"/>
                  </a:moveTo>
                  <a:lnTo>
                    <a:pt x="0" y="10"/>
                  </a:lnTo>
                  <a:cubicBezTo>
                    <a:pt x="20" y="252"/>
                    <a:pt x="51" y="504"/>
                    <a:pt x="71" y="766"/>
                  </a:cubicBezTo>
                  <a:cubicBezTo>
                    <a:pt x="232" y="2410"/>
                    <a:pt x="434" y="4456"/>
                    <a:pt x="1895" y="5333"/>
                  </a:cubicBezTo>
                  <a:cubicBezTo>
                    <a:pt x="2291" y="5572"/>
                    <a:pt x="2693" y="5609"/>
                    <a:pt x="3091" y="5609"/>
                  </a:cubicBezTo>
                  <a:cubicBezTo>
                    <a:pt x="3180" y="5609"/>
                    <a:pt x="3269" y="5607"/>
                    <a:pt x="3357" y="5605"/>
                  </a:cubicBezTo>
                  <a:cubicBezTo>
                    <a:pt x="3426" y="5601"/>
                    <a:pt x="3494" y="5599"/>
                    <a:pt x="3563" y="5599"/>
                  </a:cubicBezTo>
                  <a:cubicBezTo>
                    <a:pt x="3837" y="5599"/>
                    <a:pt x="4111" y="5631"/>
                    <a:pt x="4385" y="5696"/>
                  </a:cubicBezTo>
                  <a:cubicBezTo>
                    <a:pt x="7682" y="6623"/>
                    <a:pt x="6613" y="12208"/>
                    <a:pt x="5968" y="15545"/>
                  </a:cubicBezTo>
                  <a:cubicBezTo>
                    <a:pt x="5847" y="16190"/>
                    <a:pt x="5736" y="16744"/>
                    <a:pt x="5686" y="17168"/>
                  </a:cubicBezTo>
                  <a:lnTo>
                    <a:pt x="5746" y="17178"/>
                  </a:lnTo>
                  <a:cubicBezTo>
                    <a:pt x="5807" y="16755"/>
                    <a:pt x="5908" y="16200"/>
                    <a:pt x="6039" y="15555"/>
                  </a:cubicBezTo>
                  <a:cubicBezTo>
                    <a:pt x="6674" y="12198"/>
                    <a:pt x="7752" y="6583"/>
                    <a:pt x="4395" y="5625"/>
                  </a:cubicBezTo>
                  <a:cubicBezTo>
                    <a:pt x="4134" y="5564"/>
                    <a:pt x="3872" y="5537"/>
                    <a:pt x="3605" y="5537"/>
                  </a:cubicBezTo>
                  <a:cubicBezTo>
                    <a:pt x="3523" y="5537"/>
                    <a:pt x="3440" y="5540"/>
                    <a:pt x="3357" y="5545"/>
                  </a:cubicBezTo>
                  <a:cubicBezTo>
                    <a:pt x="3265" y="5547"/>
                    <a:pt x="3175" y="5548"/>
                    <a:pt x="3085" y="5548"/>
                  </a:cubicBezTo>
                  <a:cubicBezTo>
                    <a:pt x="2691" y="5548"/>
                    <a:pt x="2312" y="5512"/>
                    <a:pt x="1926" y="5283"/>
                  </a:cubicBezTo>
                  <a:cubicBezTo>
                    <a:pt x="494" y="4416"/>
                    <a:pt x="293" y="2389"/>
                    <a:pt x="141" y="756"/>
                  </a:cubicBezTo>
                  <a:cubicBezTo>
                    <a:pt x="111" y="484"/>
                    <a:pt x="91" y="232"/>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2" name="Google Shape;1512;p18"/>
            <p:cNvSpPr/>
            <p:nvPr/>
          </p:nvSpPr>
          <p:spPr>
            <a:xfrm>
              <a:off x="6161575" y="2571050"/>
              <a:ext cx="207200" cy="426950"/>
            </a:xfrm>
            <a:custGeom>
              <a:avLst/>
              <a:gdLst/>
              <a:ahLst/>
              <a:cxnLst/>
              <a:rect l="l" t="t" r="r" b="b"/>
              <a:pathLst>
                <a:path w="8288" h="17078" extrusionOk="0">
                  <a:moveTo>
                    <a:pt x="61" y="1"/>
                  </a:moveTo>
                  <a:lnTo>
                    <a:pt x="1" y="11"/>
                  </a:lnTo>
                  <a:cubicBezTo>
                    <a:pt x="31" y="233"/>
                    <a:pt x="51" y="464"/>
                    <a:pt x="81" y="706"/>
                  </a:cubicBezTo>
                  <a:cubicBezTo>
                    <a:pt x="243" y="2309"/>
                    <a:pt x="475" y="4305"/>
                    <a:pt x="2007" y="5152"/>
                  </a:cubicBezTo>
                  <a:cubicBezTo>
                    <a:pt x="2383" y="5354"/>
                    <a:pt x="2764" y="5396"/>
                    <a:pt x="3139" y="5396"/>
                  </a:cubicBezTo>
                  <a:cubicBezTo>
                    <a:pt x="3287" y="5396"/>
                    <a:pt x="3434" y="5390"/>
                    <a:pt x="3580" y="5384"/>
                  </a:cubicBezTo>
                  <a:cubicBezTo>
                    <a:pt x="3708" y="5370"/>
                    <a:pt x="3835" y="5363"/>
                    <a:pt x="3963" y="5363"/>
                  </a:cubicBezTo>
                  <a:cubicBezTo>
                    <a:pt x="4207" y="5363"/>
                    <a:pt x="4450" y="5388"/>
                    <a:pt x="4688" y="5434"/>
                  </a:cubicBezTo>
                  <a:cubicBezTo>
                    <a:pt x="8217" y="6331"/>
                    <a:pt x="7088" y="12037"/>
                    <a:pt x="6412" y="15434"/>
                  </a:cubicBezTo>
                  <a:cubicBezTo>
                    <a:pt x="6291" y="16080"/>
                    <a:pt x="6180" y="16634"/>
                    <a:pt x="6120" y="17067"/>
                  </a:cubicBezTo>
                  <a:lnTo>
                    <a:pt x="6180" y="17078"/>
                  </a:lnTo>
                  <a:cubicBezTo>
                    <a:pt x="6241" y="16644"/>
                    <a:pt x="6352" y="16090"/>
                    <a:pt x="6473" y="15444"/>
                  </a:cubicBezTo>
                  <a:cubicBezTo>
                    <a:pt x="7158" y="12027"/>
                    <a:pt x="8287" y="6291"/>
                    <a:pt x="4709" y="5374"/>
                  </a:cubicBezTo>
                  <a:cubicBezTo>
                    <a:pt x="4447" y="5324"/>
                    <a:pt x="4181" y="5300"/>
                    <a:pt x="3917" y="5300"/>
                  </a:cubicBezTo>
                  <a:cubicBezTo>
                    <a:pt x="3804" y="5300"/>
                    <a:pt x="3691" y="5304"/>
                    <a:pt x="3580" y="5313"/>
                  </a:cubicBezTo>
                  <a:cubicBezTo>
                    <a:pt x="3420" y="5323"/>
                    <a:pt x="3259" y="5332"/>
                    <a:pt x="3098" y="5332"/>
                  </a:cubicBezTo>
                  <a:cubicBezTo>
                    <a:pt x="2741" y="5332"/>
                    <a:pt x="2384" y="5286"/>
                    <a:pt x="2037" y="5091"/>
                  </a:cubicBezTo>
                  <a:cubicBezTo>
                    <a:pt x="525" y="4265"/>
                    <a:pt x="313" y="2289"/>
                    <a:pt x="142" y="706"/>
                  </a:cubicBezTo>
                  <a:cubicBezTo>
                    <a:pt x="112" y="454"/>
                    <a:pt x="92" y="222"/>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3" name="Google Shape;1513;p18"/>
            <p:cNvSpPr/>
            <p:nvPr/>
          </p:nvSpPr>
          <p:spPr>
            <a:xfrm>
              <a:off x="6104375" y="2573325"/>
              <a:ext cx="208200" cy="427200"/>
            </a:xfrm>
            <a:custGeom>
              <a:avLst/>
              <a:gdLst/>
              <a:ahLst/>
              <a:cxnLst/>
              <a:rect l="l" t="t" r="r" b="b"/>
              <a:pathLst>
                <a:path w="8328" h="17088" extrusionOk="0">
                  <a:moveTo>
                    <a:pt x="71" y="0"/>
                  </a:moveTo>
                  <a:lnTo>
                    <a:pt x="0" y="10"/>
                  </a:lnTo>
                  <a:cubicBezTo>
                    <a:pt x="31" y="182"/>
                    <a:pt x="51" y="353"/>
                    <a:pt x="71" y="525"/>
                  </a:cubicBezTo>
                  <a:cubicBezTo>
                    <a:pt x="283" y="2279"/>
                    <a:pt x="535" y="4275"/>
                    <a:pt x="2299" y="5041"/>
                  </a:cubicBezTo>
                  <a:cubicBezTo>
                    <a:pt x="2655" y="5192"/>
                    <a:pt x="3026" y="5231"/>
                    <a:pt x="3397" y="5231"/>
                  </a:cubicBezTo>
                  <a:cubicBezTo>
                    <a:pt x="3572" y="5231"/>
                    <a:pt x="3748" y="5222"/>
                    <a:pt x="3922" y="5212"/>
                  </a:cubicBezTo>
                  <a:cubicBezTo>
                    <a:pt x="4040" y="5205"/>
                    <a:pt x="4158" y="5202"/>
                    <a:pt x="4278" y="5202"/>
                  </a:cubicBezTo>
                  <a:cubicBezTo>
                    <a:pt x="4517" y="5202"/>
                    <a:pt x="4759" y="5216"/>
                    <a:pt x="5001" y="5242"/>
                  </a:cubicBezTo>
                  <a:cubicBezTo>
                    <a:pt x="5736" y="5343"/>
                    <a:pt x="6392" y="5757"/>
                    <a:pt x="6815" y="6371"/>
                  </a:cubicBezTo>
                  <a:cubicBezTo>
                    <a:pt x="8257" y="8468"/>
                    <a:pt x="7359" y="12924"/>
                    <a:pt x="6815" y="15595"/>
                  </a:cubicBezTo>
                  <a:cubicBezTo>
                    <a:pt x="6704" y="16180"/>
                    <a:pt x="6603" y="16684"/>
                    <a:pt x="6543" y="17077"/>
                  </a:cubicBezTo>
                  <a:lnTo>
                    <a:pt x="6603" y="17087"/>
                  </a:lnTo>
                  <a:cubicBezTo>
                    <a:pt x="6664" y="16694"/>
                    <a:pt x="6765" y="16190"/>
                    <a:pt x="6886" y="15605"/>
                  </a:cubicBezTo>
                  <a:cubicBezTo>
                    <a:pt x="7420" y="12924"/>
                    <a:pt x="8327" y="8448"/>
                    <a:pt x="6866" y="6331"/>
                  </a:cubicBezTo>
                  <a:cubicBezTo>
                    <a:pt x="6432" y="5706"/>
                    <a:pt x="5757" y="5293"/>
                    <a:pt x="5011" y="5182"/>
                  </a:cubicBezTo>
                  <a:cubicBezTo>
                    <a:pt x="4784" y="5150"/>
                    <a:pt x="4553" y="5135"/>
                    <a:pt x="4323" y="5135"/>
                  </a:cubicBezTo>
                  <a:cubicBezTo>
                    <a:pt x="4185" y="5135"/>
                    <a:pt x="4048" y="5140"/>
                    <a:pt x="3912" y="5152"/>
                  </a:cubicBezTo>
                  <a:cubicBezTo>
                    <a:pt x="3745" y="5158"/>
                    <a:pt x="3575" y="5166"/>
                    <a:pt x="3404" y="5166"/>
                  </a:cubicBezTo>
                  <a:cubicBezTo>
                    <a:pt x="3040" y="5166"/>
                    <a:pt x="2673" y="5131"/>
                    <a:pt x="2329" y="4980"/>
                  </a:cubicBezTo>
                  <a:cubicBezTo>
                    <a:pt x="585" y="4234"/>
                    <a:pt x="343" y="2259"/>
                    <a:pt x="132" y="515"/>
                  </a:cubicBezTo>
                  <a:cubicBezTo>
                    <a:pt x="111" y="343"/>
                    <a:pt x="91" y="172"/>
                    <a:pt x="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4" name="Google Shape;1514;p18"/>
            <p:cNvSpPr/>
            <p:nvPr/>
          </p:nvSpPr>
          <p:spPr>
            <a:xfrm>
              <a:off x="6047425" y="2573575"/>
              <a:ext cx="220275" cy="429725"/>
            </a:xfrm>
            <a:custGeom>
              <a:avLst/>
              <a:gdLst/>
              <a:ahLst/>
              <a:cxnLst/>
              <a:rect l="l" t="t" r="r" b="b"/>
              <a:pathLst>
                <a:path w="8811" h="17189" extrusionOk="0">
                  <a:moveTo>
                    <a:pt x="71" y="0"/>
                  </a:moveTo>
                  <a:lnTo>
                    <a:pt x="0" y="11"/>
                  </a:lnTo>
                  <a:cubicBezTo>
                    <a:pt x="20" y="152"/>
                    <a:pt x="41" y="293"/>
                    <a:pt x="61" y="444"/>
                  </a:cubicBezTo>
                  <a:cubicBezTo>
                    <a:pt x="293" y="2198"/>
                    <a:pt x="565" y="4204"/>
                    <a:pt x="2430" y="4900"/>
                  </a:cubicBezTo>
                  <a:cubicBezTo>
                    <a:pt x="2821" y="5049"/>
                    <a:pt x="3227" y="5083"/>
                    <a:pt x="3634" y="5083"/>
                  </a:cubicBezTo>
                  <a:cubicBezTo>
                    <a:pt x="3804" y="5083"/>
                    <a:pt x="3974" y="5077"/>
                    <a:pt x="4143" y="5071"/>
                  </a:cubicBezTo>
                  <a:cubicBezTo>
                    <a:pt x="4295" y="5059"/>
                    <a:pt x="4446" y="5054"/>
                    <a:pt x="4597" y="5054"/>
                  </a:cubicBezTo>
                  <a:cubicBezTo>
                    <a:pt x="4830" y="5054"/>
                    <a:pt x="5065" y="5067"/>
                    <a:pt x="5303" y="5091"/>
                  </a:cubicBezTo>
                  <a:cubicBezTo>
                    <a:pt x="6079" y="5182"/>
                    <a:pt x="6785" y="5605"/>
                    <a:pt x="7238" y="6251"/>
                  </a:cubicBezTo>
                  <a:cubicBezTo>
                    <a:pt x="8750" y="8398"/>
                    <a:pt x="7803" y="12974"/>
                    <a:pt x="7238" y="15716"/>
                  </a:cubicBezTo>
                  <a:cubicBezTo>
                    <a:pt x="7117" y="16301"/>
                    <a:pt x="7016" y="16795"/>
                    <a:pt x="6956" y="17178"/>
                  </a:cubicBezTo>
                  <a:lnTo>
                    <a:pt x="7016" y="17188"/>
                  </a:lnTo>
                  <a:cubicBezTo>
                    <a:pt x="7077" y="16805"/>
                    <a:pt x="7178" y="16301"/>
                    <a:pt x="7299" y="15727"/>
                  </a:cubicBezTo>
                  <a:cubicBezTo>
                    <a:pt x="7863" y="12974"/>
                    <a:pt x="8811" y="8388"/>
                    <a:pt x="7289" y="6210"/>
                  </a:cubicBezTo>
                  <a:cubicBezTo>
                    <a:pt x="6825" y="5555"/>
                    <a:pt x="6109" y="5122"/>
                    <a:pt x="5303" y="5031"/>
                  </a:cubicBezTo>
                  <a:cubicBezTo>
                    <a:pt x="5068" y="5000"/>
                    <a:pt x="4830" y="4988"/>
                    <a:pt x="4592" y="4988"/>
                  </a:cubicBezTo>
                  <a:cubicBezTo>
                    <a:pt x="4442" y="4988"/>
                    <a:pt x="4292" y="4993"/>
                    <a:pt x="4143" y="5001"/>
                  </a:cubicBezTo>
                  <a:cubicBezTo>
                    <a:pt x="3960" y="5007"/>
                    <a:pt x="3774" y="5015"/>
                    <a:pt x="3588" y="5015"/>
                  </a:cubicBezTo>
                  <a:cubicBezTo>
                    <a:pt x="3202" y="5015"/>
                    <a:pt x="2817" y="4982"/>
                    <a:pt x="2450" y="4839"/>
                  </a:cubicBezTo>
                  <a:cubicBezTo>
                    <a:pt x="615" y="4154"/>
                    <a:pt x="353" y="2178"/>
                    <a:pt x="121" y="434"/>
                  </a:cubicBezTo>
                  <a:cubicBezTo>
                    <a:pt x="101" y="283"/>
                    <a:pt x="91" y="142"/>
                    <a:pt x="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5" name="Google Shape;1515;p18"/>
            <p:cNvSpPr/>
            <p:nvPr/>
          </p:nvSpPr>
          <p:spPr>
            <a:xfrm>
              <a:off x="5990975" y="2571800"/>
              <a:ext cx="232625" cy="434775"/>
            </a:xfrm>
            <a:custGeom>
              <a:avLst/>
              <a:gdLst/>
              <a:ahLst/>
              <a:cxnLst/>
              <a:rect l="l" t="t" r="r" b="b"/>
              <a:pathLst>
                <a:path w="9305" h="17391" extrusionOk="0">
                  <a:moveTo>
                    <a:pt x="61" y="1"/>
                  </a:moveTo>
                  <a:lnTo>
                    <a:pt x="0" y="11"/>
                  </a:lnTo>
                  <a:lnTo>
                    <a:pt x="40" y="283"/>
                  </a:lnTo>
                  <a:cubicBezTo>
                    <a:pt x="292" y="2148"/>
                    <a:pt x="595" y="4265"/>
                    <a:pt x="2712" y="4860"/>
                  </a:cubicBezTo>
                  <a:cubicBezTo>
                    <a:pt x="3046" y="4954"/>
                    <a:pt x="3392" y="4982"/>
                    <a:pt x="3734" y="4982"/>
                  </a:cubicBezTo>
                  <a:cubicBezTo>
                    <a:pt x="3940" y="4982"/>
                    <a:pt x="4145" y="4972"/>
                    <a:pt x="4345" y="4961"/>
                  </a:cubicBezTo>
                  <a:cubicBezTo>
                    <a:pt x="4522" y="4944"/>
                    <a:pt x="4697" y="4936"/>
                    <a:pt x="4871" y="4936"/>
                  </a:cubicBezTo>
                  <a:cubicBezTo>
                    <a:pt x="5113" y="4936"/>
                    <a:pt x="5354" y="4951"/>
                    <a:pt x="5595" y="4981"/>
                  </a:cubicBezTo>
                  <a:cubicBezTo>
                    <a:pt x="6512" y="5112"/>
                    <a:pt x="7218" y="5535"/>
                    <a:pt x="7702" y="6231"/>
                  </a:cubicBezTo>
                  <a:cubicBezTo>
                    <a:pt x="9244" y="8439"/>
                    <a:pt x="8297" y="12894"/>
                    <a:pt x="7662" y="15848"/>
                  </a:cubicBezTo>
                  <a:cubicBezTo>
                    <a:pt x="7530" y="16443"/>
                    <a:pt x="7420" y="16967"/>
                    <a:pt x="7349" y="17380"/>
                  </a:cubicBezTo>
                  <a:lnTo>
                    <a:pt x="7420" y="17390"/>
                  </a:lnTo>
                  <a:cubicBezTo>
                    <a:pt x="7480" y="16977"/>
                    <a:pt x="7591" y="16463"/>
                    <a:pt x="7712" y="15858"/>
                  </a:cubicBezTo>
                  <a:cubicBezTo>
                    <a:pt x="8347" y="12894"/>
                    <a:pt x="9305" y="8428"/>
                    <a:pt x="7752" y="6191"/>
                  </a:cubicBezTo>
                  <a:cubicBezTo>
                    <a:pt x="7258" y="5485"/>
                    <a:pt x="6532" y="5051"/>
                    <a:pt x="5595" y="4910"/>
                  </a:cubicBezTo>
                  <a:cubicBezTo>
                    <a:pt x="5363" y="4888"/>
                    <a:pt x="5128" y="4875"/>
                    <a:pt x="4891" y="4875"/>
                  </a:cubicBezTo>
                  <a:cubicBezTo>
                    <a:pt x="4706" y="4875"/>
                    <a:pt x="4521" y="4883"/>
                    <a:pt x="4335" y="4900"/>
                  </a:cubicBezTo>
                  <a:cubicBezTo>
                    <a:pt x="4135" y="4912"/>
                    <a:pt x="3931" y="4921"/>
                    <a:pt x="3728" y="4921"/>
                  </a:cubicBezTo>
                  <a:cubicBezTo>
                    <a:pt x="3389" y="4921"/>
                    <a:pt x="3050" y="4894"/>
                    <a:pt x="2722" y="4799"/>
                  </a:cubicBezTo>
                  <a:cubicBezTo>
                    <a:pt x="645" y="4215"/>
                    <a:pt x="353" y="2118"/>
                    <a:pt x="101" y="273"/>
                  </a:cubicBezTo>
                  <a:lnTo>
                    <a:pt x="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6" name="Google Shape;1516;p18"/>
            <p:cNvSpPr/>
            <p:nvPr/>
          </p:nvSpPr>
          <p:spPr>
            <a:xfrm>
              <a:off x="5934525" y="2568025"/>
              <a:ext cx="243975" cy="442325"/>
            </a:xfrm>
            <a:custGeom>
              <a:avLst/>
              <a:gdLst/>
              <a:ahLst/>
              <a:cxnLst/>
              <a:rect l="l" t="t" r="r" b="b"/>
              <a:pathLst>
                <a:path w="9759" h="17693" extrusionOk="0">
                  <a:moveTo>
                    <a:pt x="61" y="1"/>
                  </a:moveTo>
                  <a:lnTo>
                    <a:pt x="0" y="11"/>
                  </a:lnTo>
                  <a:lnTo>
                    <a:pt x="20" y="162"/>
                  </a:lnTo>
                  <a:cubicBezTo>
                    <a:pt x="313" y="2138"/>
                    <a:pt x="605" y="4184"/>
                    <a:pt x="2833" y="4779"/>
                  </a:cubicBezTo>
                  <a:cubicBezTo>
                    <a:pt x="3197" y="4878"/>
                    <a:pt x="3570" y="4904"/>
                    <a:pt x="3943" y="4904"/>
                  </a:cubicBezTo>
                  <a:cubicBezTo>
                    <a:pt x="4138" y="4904"/>
                    <a:pt x="4333" y="4897"/>
                    <a:pt x="4526" y="4890"/>
                  </a:cubicBezTo>
                  <a:cubicBezTo>
                    <a:pt x="4708" y="4874"/>
                    <a:pt x="4889" y="4866"/>
                    <a:pt x="5070" y="4866"/>
                  </a:cubicBezTo>
                  <a:cubicBezTo>
                    <a:pt x="5341" y="4866"/>
                    <a:pt x="5611" y="4884"/>
                    <a:pt x="5877" y="4920"/>
                  </a:cubicBezTo>
                  <a:cubicBezTo>
                    <a:pt x="6855" y="5081"/>
                    <a:pt x="7611" y="5535"/>
                    <a:pt x="8115" y="6281"/>
                  </a:cubicBezTo>
                  <a:cubicBezTo>
                    <a:pt x="9698" y="8579"/>
                    <a:pt x="8710" y="13116"/>
                    <a:pt x="8055" y="16120"/>
                  </a:cubicBezTo>
                  <a:cubicBezTo>
                    <a:pt x="7924" y="16725"/>
                    <a:pt x="7813" y="17249"/>
                    <a:pt x="7732" y="17682"/>
                  </a:cubicBezTo>
                  <a:lnTo>
                    <a:pt x="7803" y="17693"/>
                  </a:lnTo>
                  <a:cubicBezTo>
                    <a:pt x="7873" y="17259"/>
                    <a:pt x="7984" y="16745"/>
                    <a:pt x="8115" y="16130"/>
                  </a:cubicBezTo>
                  <a:cubicBezTo>
                    <a:pt x="8770" y="13116"/>
                    <a:pt x="9758" y="8569"/>
                    <a:pt x="8176" y="6241"/>
                  </a:cubicBezTo>
                  <a:cubicBezTo>
                    <a:pt x="7651" y="5485"/>
                    <a:pt x="6885" y="5021"/>
                    <a:pt x="5887" y="4860"/>
                  </a:cubicBezTo>
                  <a:cubicBezTo>
                    <a:pt x="5596" y="4821"/>
                    <a:pt x="5306" y="4803"/>
                    <a:pt x="5015" y="4803"/>
                  </a:cubicBezTo>
                  <a:cubicBezTo>
                    <a:pt x="4852" y="4803"/>
                    <a:pt x="4689" y="4808"/>
                    <a:pt x="4526" y="4819"/>
                  </a:cubicBezTo>
                  <a:cubicBezTo>
                    <a:pt x="4318" y="4831"/>
                    <a:pt x="4106" y="4841"/>
                    <a:pt x="3894" y="4841"/>
                  </a:cubicBezTo>
                  <a:cubicBezTo>
                    <a:pt x="3540" y="4841"/>
                    <a:pt x="3187" y="4813"/>
                    <a:pt x="2853" y="4719"/>
                  </a:cubicBezTo>
                  <a:cubicBezTo>
                    <a:pt x="665" y="4134"/>
                    <a:pt x="363" y="2108"/>
                    <a:pt x="81" y="152"/>
                  </a:cubicBezTo>
                  <a:lnTo>
                    <a:pt x="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7" name="Google Shape;1517;p18"/>
            <p:cNvSpPr/>
            <p:nvPr/>
          </p:nvSpPr>
          <p:spPr>
            <a:xfrm>
              <a:off x="5878050" y="2562750"/>
              <a:ext cx="255825" cy="451625"/>
            </a:xfrm>
            <a:custGeom>
              <a:avLst/>
              <a:gdLst/>
              <a:ahLst/>
              <a:cxnLst/>
              <a:rect l="l" t="t" r="r" b="b"/>
              <a:pathLst>
                <a:path w="10233" h="18065" extrusionOk="0">
                  <a:moveTo>
                    <a:pt x="72" y="0"/>
                  </a:moveTo>
                  <a:lnTo>
                    <a:pt x="1" y="10"/>
                  </a:lnTo>
                  <a:cubicBezTo>
                    <a:pt x="324" y="2127"/>
                    <a:pt x="626" y="4123"/>
                    <a:pt x="2955" y="4728"/>
                  </a:cubicBezTo>
                  <a:cubicBezTo>
                    <a:pt x="3393" y="4841"/>
                    <a:pt x="3854" y="4864"/>
                    <a:pt x="4308" y="4864"/>
                  </a:cubicBezTo>
                  <a:cubicBezTo>
                    <a:pt x="4460" y="4864"/>
                    <a:pt x="4610" y="4861"/>
                    <a:pt x="4759" y="4859"/>
                  </a:cubicBezTo>
                  <a:cubicBezTo>
                    <a:pt x="4903" y="4850"/>
                    <a:pt x="5047" y="4845"/>
                    <a:pt x="5192" y="4845"/>
                  </a:cubicBezTo>
                  <a:cubicBezTo>
                    <a:pt x="5516" y="4845"/>
                    <a:pt x="5843" y="4868"/>
                    <a:pt x="6170" y="4909"/>
                  </a:cubicBezTo>
                  <a:cubicBezTo>
                    <a:pt x="7199" y="5061"/>
                    <a:pt x="7995" y="5544"/>
                    <a:pt x="8529" y="6321"/>
                  </a:cubicBezTo>
                  <a:cubicBezTo>
                    <a:pt x="10172" y="8710"/>
                    <a:pt x="9134" y="13418"/>
                    <a:pt x="8449" y="16522"/>
                  </a:cubicBezTo>
                  <a:cubicBezTo>
                    <a:pt x="8308" y="17117"/>
                    <a:pt x="8197" y="17631"/>
                    <a:pt x="8126" y="18055"/>
                  </a:cubicBezTo>
                  <a:lnTo>
                    <a:pt x="8187" y="18065"/>
                  </a:lnTo>
                  <a:cubicBezTo>
                    <a:pt x="8257" y="17651"/>
                    <a:pt x="8378" y="17137"/>
                    <a:pt x="8499" y="16543"/>
                  </a:cubicBezTo>
                  <a:cubicBezTo>
                    <a:pt x="9195" y="13418"/>
                    <a:pt x="10233" y="8700"/>
                    <a:pt x="8580" y="6280"/>
                  </a:cubicBezTo>
                  <a:cubicBezTo>
                    <a:pt x="8035" y="5484"/>
                    <a:pt x="7229" y="5000"/>
                    <a:pt x="6180" y="4839"/>
                  </a:cubicBezTo>
                  <a:cubicBezTo>
                    <a:pt x="5850" y="4797"/>
                    <a:pt x="5520" y="4779"/>
                    <a:pt x="5186" y="4779"/>
                  </a:cubicBezTo>
                  <a:cubicBezTo>
                    <a:pt x="5041" y="4779"/>
                    <a:pt x="4896" y="4782"/>
                    <a:pt x="4749" y="4788"/>
                  </a:cubicBezTo>
                  <a:cubicBezTo>
                    <a:pt x="4575" y="4791"/>
                    <a:pt x="4398" y="4795"/>
                    <a:pt x="4221" y="4795"/>
                  </a:cubicBezTo>
                  <a:cubicBezTo>
                    <a:pt x="3802" y="4795"/>
                    <a:pt x="3378" y="4774"/>
                    <a:pt x="2975" y="4667"/>
                  </a:cubicBezTo>
                  <a:cubicBezTo>
                    <a:pt x="676" y="4063"/>
                    <a:pt x="384" y="2087"/>
                    <a:pt x="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8" name="Google Shape;1518;p18"/>
            <p:cNvSpPr/>
            <p:nvPr/>
          </p:nvSpPr>
          <p:spPr>
            <a:xfrm>
              <a:off x="5821850" y="2555675"/>
              <a:ext cx="266425" cy="463500"/>
            </a:xfrm>
            <a:custGeom>
              <a:avLst/>
              <a:gdLst/>
              <a:ahLst/>
              <a:cxnLst/>
              <a:rect l="l" t="t" r="r" b="b"/>
              <a:pathLst>
                <a:path w="10657" h="18540" extrusionOk="0">
                  <a:moveTo>
                    <a:pt x="71" y="1"/>
                  </a:moveTo>
                  <a:lnTo>
                    <a:pt x="1" y="11"/>
                  </a:lnTo>
                  <a:cubicBezTo>
                    <a:pt x="616" y="4104"/>
                    <a:pt x="2027" y="4305"/>
                    <a:pt x="4850" y="4698"/>
                  </a:cubicBezTo>
                  <a:cubicBezTo>
                    <a:pt x="5324" y="4769"/>
                    <a:pt x="5868" y="4840"/>
                    <a:pt x="6443" y="4940"/>
                  </a:cubicBezTo>
                  <a:cubicBezTo>
                    <a:pt x="7511" y="5132"/>
                    <a:pt x="8348" y="5656"/>
                    <a:pt x="8902" y="6493"/>
                  </a:cubicBezTo>
                  <a:cubicBezTo>
                    <a:pt x="10596" y="9033"/>
                    <a:pt x="9467" y="14063"/>
                    <a:pt x="8801" y="17078"/>
                  </a:cubicBezTo>
                  <a:cubicBezTo>
                    <a:pt x="8670" y="17632"/>
                    <a:pt x="8560" y="18116"/>
                    <a:pt x="8489" y="18519"/>
                  </a:cubicBezTo>
                  <a:lnTo>
                    <a:pt x="8549" y="18539"/>
                  </a:lnTo>
                  <a:cubicBezTo>
                    <a:pt x="8630" y="18126"/>
                    <a:pt x="8731" y="17642"/>
                    <a:pt x="8852" y="17088"/>
                  </a:cubicBezTo>
                  <a:cubicBezTo>
                    <a:pt x="9527" y="14074"/>
                    <a:pt x="10656" y="9023"/>
                    <a:pt x="8943" y="6452"/>
                  </a:cubicBezTo>
                  <a:cubicBezTo>
                    <a:pt x="8378" y="5606"/>
                    <a:pt x="7541" y="5071"/>
                    <a:pt x="6443" y="4880"/>
                  </a:cubicBezTo>
                  <a:cubicBezTo>
                    <a:pt x="5868" y="4779"/>
                    <a:pt x="5334" y="4698"/>
                    <a:pt x="4860" y="4638"/>
                  </a:cubicBezTo>
                  <a:cubicBezTo>
                    <a:pt x="2067" y="4245"/>
                    <a:pt x="666" y="4043"/>
                    <a:pt x="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 name="Google Shape;1519;p18"/>
            <p:cNvSpPr/>
            <p:nvPr/>
          </p:nvSpPr>
          <p:spPr>
            <a:xfrm>
              <a:off x="5765900" y="2546850"/>
              <a:ext cx="277250" cy="477100"/>
            </a:xfrm>
            <a:custGeom>
              <a:avLst/>
              <a:gdLst/>
              <a:ahLst/>
              <a:cxnLst/>
              <a:rect l="l" t="t" r="r" b="b"/>
              <a:pathLst>
                <a:path w="11090" h="19084" extrusionOk="0">
                  <a:moveTo>
                    <a:pt x="61" y="1"/>
                  </a:moveTo>
                  <a:lnTo>
                    <a:pt x="1" y="11"/>
                  </a:lnTo>
                  <a:cubicBezTo>
                    <a:pt x="616" y="4074"/>
                    <a:pt x="2128" y="4295"/>
                    <a:pt x="4870" y="4709"/>
                  </a:cubicBezTo>
                  <a:cubicBezTo>
                    <a:pt x="5414" y="4789"/>
                    <a:pt x="6039" y="4880"/>
                    <a:pt x="6705" y="5021"/>
                  </a:cubicBezTo>
                  <a:cubicBezTo>
                    <a:pt x="7844" y="5243"/>
                    <a:pt x="8711" y="5818"/>
                    <a:pt x="9295" y="6715"/>
                  </a:cubicBezTo>
                  <a:cubicBezTo>
                    <a:pt x="11019" y="9386"/>
                    <a:pt x="9900" y="14326"/>
                    <a:pt x="9154" y="17602"/>
                  </a:cubicBezTo>
                  <a:cubicBezTo>
                    <a:pt x="9023" y="18167"/>
                    <a:pt x="8912" y="18650"/>
                    <a:pt x="8832" y="19074"/>
                  </a:cubicBezTo>
                  <a:lnTo>
                    <a:pt x="8892" y="19084"/>
                  </a:lnTo>
                  <a:cubicBezTo>
                    <a:pt x="8983" y="18671"/>
                    <a:pt x="9084" y="18177"/>
                    <a:pt x="9215" y="17622"/>
                  </a:cubicBezTo>
                  <a:cubicBezTo>
                    <a:pt x="9961" y="14336"/>
                    <a:pt x="11090" y="9376"/>
                    <a:pt x="9346" y="6674"/>
                  </a:cubicBezTo>
                  <a:cubicBezTo>
                    <a:pt x="8751" y="5767"/>
                    <a:pt x="7874" y="5193"/>
                    <a:pt x="6715" y="4951"/>
                  </a:cubicBezTo>
                  <a:cubicBezTo>
                    <a:pt x="6049" y="4820"/>
                    <a:pt x="5424" y="4729"/>
                    <a:pt x="4880" y="4648"/>
                  </a:cubicBezTo>
                  <a:cubicBezTo>
                    <a:pt x="2168" y="4235"/>
                    <a:pt x="666" y="4013"/>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 name="Google Shape;1520;p18"/>
            <p:cNvSpPr/>
            <p:nvPr/>
          </p:nvSpPr>
          <p:spPr>
            <a:xfrm>
              <a:off x="5709975" y="2536775"/>
              <a:ext cx="288075" cy="492725"/>
            </a:xfrm>
            <a:custGeom>
              <a:avLst/>
              <a:gdLst/>
              <a:ahLst/>
              <a:cxnLst/>
              <a:rect l="l" t="t" r="r" b="b"/>
              <a:pathLst>
                <a:path w="11523" h="19709" extrusionOk="0">
                  <a:moveTo>
                    <a:pt x="61" y="1"/>
                  </a:moveTo>
                  <a:lnTo>
                    <a:pt x="0" y="11"/>
                  </a:lnTo>
                  <a:cubicBezTo>
                    <a:pt x="595" y="4083"/>
                    <a:pt x="2248" y="4335"/>
                    <a:pt x="4980" y="4759"/>
                  </a:cubicBezTo>
                  <a:cubicBezTo>
                    <a:pt x="5575" y="4850"/>
                    <a:pt x="6250" y="4960"/>
                    <a:pt x="6966" y="5112"/>
                  </a:cubicBezTo>
                  <a:cubicBezTo>
                    <a:pt x="8155" y="5374"/>
                    <a:pt x="9073" y="5979"/>
                    <a:pt x="9668" y="6926"/>
                  </a:cubicBezTo>
                  <a:cubicBezTo>
                    <a:pt x="11462" y="9749"/>
                    <a:pt x="10272" y="14860"/>
                    <a:pt x="9496" y="18247"/>
                  </a:cubicBezTo>
                  <a:cubicBezTo>
                    <a:pt x="9365" y="18771"/>
                    <a:pt x="9254" y="19275"/>
                    <a:pt x="9163" y="19699"/>
                  </a:cubicBezTo>
                  <a:lnTo>
                    <a:pt x="9224" y="19709"/>
                  </a:lnTo>
                  <a:cubicBezTo>
                    <a:pt x="9315" y="19285"/>
                    <a:pt x="9426" y="18791"/>
                    <a:pt x="9557" y="18257"/>
                  </a:cubicBezTo>
                  <a:cubicBezTo>
                    <a:pt x="10333" y="14860"/>
                    <a:pt x="11522" y="9729"/>
                    <a:pt x="9728" y="6896"/>
                  </a:cubicBezTo>
                  <a:cubicBezTo>
                    <a:pt x="9123" y="5928"/>
                    <a:pt x="8186" y="5313"/>
                    <a:pt x="6976" y="5051"/>
                  </a:cubicBezTo>
                  <a:cubicBezTo>
                    <a:pt x="6260" y="4890"/>
                    <a:pt x="5585" y="4789"/>
                    <a:pt x="4990" y="4698"/>
                  </a:cubicBezTo>
                  <a:cubicBezTo>
                    <a:pt x="2288" y="4275"/>
                    <a:pt x="655" y="4023"/>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1" name="Google Shape;1521;p18"/>
            <p:cNvSpPr/>
            <p:nvPr/>
          </p:nvSpPr>
          <p:spPr>
            <a:xfrm>
              <a:off x="5654025" y="2525175"/>
              <a:ext cx="319575" cy="510375"/>
            </a:xfrm>
            <a:custGeom>
              <a:avLst/>
              <a:gdLst/>
              <a:ahLst/>
              <a:cxnLst/>
              <a:rect l="l" t="t" r="r" b="b"/>
              <a:pathLst>
                <a:path w="12783" h="20415" extrusionOk="0">
                  <a:moveTo>
                    <a:pt x="61" y="1"/>
                  </a:moveTo>
                  <a:lnTo>
                    <a:pt x="0" y="11"/>
                  </a:lnTo>
                  <a:cubicBezTo>
                    <a:pt x="575" y="4043"/>
                    <a:pt x="2339" y="4346"/>
                    <a:pt x="5000" y="4810"/>
                  </a:cubicBezTo>
                  <a:cubicBezTo>
                    <a:pt x="5666" y="4930"/>
                    <a:pt x="6422" y="5062"/>
                    <a:pt x="7218" y="5263"/>
                  </a:cubicBezTo>
                  <a:cubicBezTo>
                    <a:pt x="12712" y="6664"/>
                    <a:pt x="10908" y="14336"/>
                    <a:pt x="9829" y="18923"/>
                  </a:cubicBezTo>
                  <a:cubicBezTo>
                    <a:pt x="9698" y="19457"/>
                    <a:pt x="9587" y="19961"/>
                    <a:pt x="9486" y="20394"/>
                  </a:cubicBezTo>
                  <a:lnTo>
                    <a:pt x="9557" y="20415"/>
                  </a:lnTo>
                  <a:cubicBezTo>
                    <a:pt x="9637" y="19981"/>
                    <a:pt x="9758" y="19477"/>
                    <a:pt x="9889" y="18943"/>
                  </a:cubicBezTo>
                  <a:cubicBezTo>
                    <a:pt x="10968" y="14336"/>
                    <a:pt x="12783" y="6624"/>
                    <a:pt x="7228" y="5203"/>
                  </a:cubicBezTo>
                  <a:cubicBezTo>
                    <a:pt x="6432" y="5001"/>
                    <a:pt x="5676" y="4870"/>
                    <a:pt x="5010" y="4749"/>
                  </a:cubicBezTo>
                  <a:cubicBezTo>
                    <a:pt x="2379" y="4285"/>
                    <a:pt x="635" y="3983"/>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2" name="Google Shape;1522;p18"/>
            <p:cNvSpPr/>
            <p:nvPr/>
          </p:nvSpPr>
          <p:spPr>
            <a:xfrm>
              <a:off x="5598075" y="2512575"/>
              <a:ext cx="330425" cy="529275"/>
            </a:xfrm>
            <a:custGeom>
              <a:avLst/>
              <a:gdLst/>
              <a:ahLst/>
              <a:cxnLst/>
              <a:rect l="l" t="t" r="r" b="b"/>
              <a:pathLst>
                <a:path w="13217" h="21171" extrusionOk="0">
                  <a:moveTo>
                    <a:pt x="61" y="1"/>
                  </a:moveTo>
                  <a:lnTo>
                    <a:pt x="0" y="11"/>
                  </a:lnTo>
                  <a:cubicBezTo>
                    <a:pt x="575" y="4033"/>
                    <a:pt x="2369" y="4376"/>
                    <a:pt x="5081" y="4900"/>
                  </a:cubicBezTo>
                  <a:cubicBezTo>
                    <a:pt x="5797" y="5041"/>
                    <a:pt x="6603" y="5193"/>
                    <a:pt x="7460" y="5434"/>
                  </a:cubicBezTo>
                  <a:cubicBezTo>
                    <a:pt x="13146" y="7057"/>
                    <a:pt x="11260" y="14961"/>
                    <a:pt x="10131" y="19679"/>
                  </a:cubicBezTo>
                  <a:cubicBezTo>
                    <a:pt x="10000" y="20213"/>
                    <a:pt x="9889" y="20707"/>
                    <a:pt x="9789" y="21150"/>
                  </a:cubicBezTo>
                  <a:lnTo>
                    <a:pt x="9849" y="21171"/>
                  </a:lnTo>
                  <a:cubicBezTo>
                    <a:pt x="9950" y="20727"/>
                    <a:pt x="10071" y="20223"/>
                    <a:pt x="10192" y="19689"/>
                  </a:cubicBezTo>
                  <a:cubicBezTo>
                    <a:pt x="11321" y="14951"/>
                    <a:pt x="13216" y="7017"/>
                    <a:pt x="7470" y="5374"/>
                  </a:cubicBezTo>
                  <a:cubicBezTo>
                    <a:pt x="6613" y="5132"/>
                    <a:pt x="5807" y="4971"/>
                    <a:pt x="5091" y="4840"/>
                  </a:cubicBezTo>
                  <a:cubicBezTo>
                    <a:pt x="2399" y="4316"/>
                    <a:pt x="625" y="3973"/>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3" name="Google Shape;1523;p18"/>
            <p:cNvSpPr/>
            <p:nvPr/>
          </p:nvSpPr>
          <p:spPr>
            <a:xfrm>
              <a:off x="5542375" y="2498725"/>
              <a:ext cx="341750" cy="549925"/>
            </a:xfrm>
            <a:custGeom>
              <a:avLst/>
              <a:gdLst/>
              <a:ahLst/>
              <a:cxnLst/>
              <a:rect l="l" t="t" r="r" b="b"/>
              <a:pathLst>
                <a:path w="13670" h="21997" extrusionOk="0">
                  <a:moveTo>
                    <a:pt x="61" y="1"/>
                  </a:moveTo>
                  <a:lnTo>
                    <a:pt x="0" y="11"/>
                  </a:lnTo>
                  <a:cubicBezTo>
                    <a:pt x="545" y="4063"/>
                    <a:pt x="2541" y="4476"/>
                    <a:pt x="5293" y="5061"/>
                  </a:cubicBezTo>
                  <a:cubicBezTo>
                    <a:pt x="6049" y="5222"/>
                    <a:pt x="6835" y="5384"/>
                    <a:pt x="7682" y="5636"/>
                  </a:cubicBezTo>
                  <a:cubicBezTo>
                    <a:pt x="13589" y="7420"/>
                    <a:pt x="11593" y="15646"/>
                    <a:pt x="10404" y="20555"/>
                  </a:cubicBezTo>
                  <a:cubicBezTo>
                    <a:pt x="10283" y="21069"/>
                    <a:pt x="10162" y="21553"/>
                    <a:pt x="10061" y="21987"/>
                  </a:cubicBezTo>
                  <a:lnTo>
                    <a:pt x="10121" y="21997"/>
                  </a:lnTo>
                  <a:cubicBezTo>
                    <a:pt x="10222" y="21563"/>
                    <a:pt x="10343" y="21090"/>
                    <a:pt x="10474" y="20575"/>
                  </a:cubicBezTo>
                  <a:cubicBezTo>
                    <a:pt x="11674" y="15636"/>
                    <a:pt x="13670" y="7370"/>
                    <a:pt x="7712" y="5575"/>
                  </a:cubicBezTo>
                  <a:cubicBezTo>
                    <a:pt x="6865" y="5323"/>
                    <a:pt x="6069" y="5152"/>
                    <a:pt x="5313" y="5001"/>
                  </a:cubicBezTo>
                  <a:cubicBezTo>
                    <a:pt x="2581" y="4426"/>
                    <a:pt x="605" y="4013"/>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 name="Google Shape;1524;p18"/>
            <p:cNvSpPr/>
            <p:nvPr/>
          </p:nvSpPr>
          <p:spPr>
            <a:xfrm>
              <a:off x="5486175" y="2483850"/>
              <a:ext cx="352100" cy="572125"/>
            </a:xfrm>
            <a:custGeom>
              <a:avLst/>
              <a:gdLst/>
              <a:ahLst/>
              <a:cxnLst/>
              <a:rect l="l" t="t" r="r" b="b"/>
              <a:pathLst>
                <a:path w="14084" h="22885" extrusionOk="0">
                  <a:moveTo>
                    <a:pt x="61" y="1"/>
                  </a:moveTo>
                  <a:lnTo>
                    <a:pt x="0" y="11"/>
                  </a:lnTo>
                  <a:cubicBezTo>
                    <a:pt x="545" y="4073"/>
                    <a:pt x="2571" y="4547"/>
                    <a:pt x="5383" y="5192"/>
                  </a:cubicBezTo>
                  <a:cubicBezTo>
                    <a:pt x="6190" y="5384"/>
                    <a:pt x="7027" y="5575"/>
                    <a:pt x="7924" y="5878"/>
                  </a:cubicBezTo>
                  <a:cubicBezTo>
                    <a:pt x="14013" y="7914"/>
                    <a:pt x="11926" y="16392"/>
                    <a:pt x="10676" y="21453"/>
                  </a:cubicBezTo>
                  <a:cubicBezTo>
                    <a:pt x="10555" y="21957"/>
                    <a:pt x="10434" y="22441"/>
                    <a:pt x="10333" y="22874"/>
                  </a:cubicBezTo>
                  <a:lnTo>
                    <a:pt x="10394" y="22884"/>
                  </a:lnTo>
                  <a:cubicBezTo>
                    <a:pt x="10494" y="22451"/>
                    <a:pt x="10615" y="21977"/>
                    <a:pt x="10736" y="21473"/>
                  </a:cubicBezTo>
                  <a:cubicBezTo>
                    <a:pt x="11986" y="16382"/>
                    <a:pt x="14083" y="7874"/>
                    <a:pt x="7944" y="5817"/>
                  </a:cubicBezTo>
                  <a:cubicBezTo>
                    <a:pt x="7047" y="5515"/>
                    <a:pt x="6210" y="5323"/>
                    <a:pt x="5394" y="5132"/>
                  </a:cubicBezTo>
                  <a:cubicBezTo>
                    <a:pt x="2611" y="4487"/>
                    <a:pt x="605" y="4033"/>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 name="Google Shape;1525;p18"/>
            <p:cNvSpPr/>
            <p:nvPr/>
          </p:nvSpPr>
          <p:spPr>
            <a:xfrm>
              <a:off x="5430225" y="2467725"/>
              <a:ext cx="313275" cy="596050"/>
            </a:xfrm>
            <a:custGeom>
              <a:avLst/>
              <a:gdLst/>
              <a:ahLst/>
              <a:cxnLst/>
              <a:rect l="l" t="t" r="r" b="b"/>
              <a:pathLst>
                <a:path w="12531" h="23842" extrusionOk="0">
                  <a:moveTo>
                    <a:pt x="61" y="1"/>
                  </a:moveTo>
                  <a:lnTo>
                    <a:pt x="0" y="11"/>
                  </a:lnTo>
                  <a:cubicBezTo>
                    <a:pt x="515" y="4083"/>
                    <a:pt x="2712" y="4658"/>
                    <a:pt x="5494" y="5374"/>
                  </a:cubicBezTo>
                  <a:cubicBezTo>
                    <a:pt x="6382" y="5585"/>
                    <a:pt x="7269" y="5847"/>
                    <a:pt x="8126" y="6160"/>
                  </a:cubicBezTo>
                  <a:cubicBezTo>
                    <a:pt x="10898" y="7188"/>
                    <a:pt x="12289" y="9466"/>
                    <a:pt x="12380" y="13136"/>
                  </a:cubicBezTo>
                  <a:cubicBezTo>
                    <a:pt x="12470" y="16241"/>
                    <a:pt x="11613" y="19658"/>
                    <a:pt x="10928" y="22410"/>
                  </a:cubicBezTo>
                  <a:cubicBezTo>
                    <a:pt x="10797" y="22914"/>
                    <a:pt x="10686" y="23388"/>
                    <a:pt x="10575" y="23832"/>
                  </a:cubicBezTo>
                  <a:lnTo>
                    <a:pt x="10636" y="23842"/>
                  </a:lnTo>
                  <a:cubicBezTo>
                    <a:pt x="10747" y="23408"/>
                    <a:pt x="10867" y="22934"/>
                    <a:pt x="10988" y="22420"/>
                  </a:cubicBezTo>
                  <a:cubicBezTo>
                    <a:pt x="11674" y="19678"/>
                    <a:pt x="12531" y="16251"/>
                    <a:pt x="12450" y="13136"/>
                  </a:cubicBezTo>
                  <a:cubicBezTo>
                    <a:pt x="12410" y="11442"/>
                    <a:pt x="12067" y="10011"/>
                    <a:pt x="11462" y="8892"/>
                  </a:cubicBezTo>
                  <a:cubicBezTo>
                    <a:pt x="10747" y="7591"/>
                    <a:pt x="9638" y="6654"/>
                    <a:pt x="8156" y="6099"/>
                  </a:cubicBezTo>
                  <a:cubicBezTo>
                    <a:pt x="7289" y="5787"/>
                    <a:pt x="6402" y="5525"/>
                    <a:pt x="5505" y="5313"/>
                  </a:cubicBezTo>
                  <a:cubicBezTo>
                    <a:pt x="2752" y="4597"/>
                    <a:pt x="565" y="4033"/>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 name="Google Shape;1526;p18"/>
            <p:cNvSpPr/>
            <p:nvPr/>
          </p:nvSpPr>
          <p:spPr>
            <a:xfrm>
              <a:off x="5374275" y="2451350"/>
              <a:ext cx="371750" cy="621000"/>
            </a:xfrm>
            <a:custGeom>
              <a:avLst/>
              <a:gdLst/>
              <a:ahLst/>
              <a:cxnLst/>
              <a:rect l="l" t="t" r="r" b="b"/>
              <a:pathLst>
                <a:path w="14870" h="24840" extrusionOk="0">
                  <a:moveTo>
                    <a:pt x="61" y="0"/>
                  </a:moveTo>
                  <a:lnTo>
                    <a:pt x="0" y="10"/>
                  </a:lnTo>
                  <a:cubicBezTo>
                    <a:pt x="484" y="4144"/>
                    <a:pt x="2722" y="4769"/>
                    <a:pt x="5565" y="5555"/>
                  </a:cubicBezTo>
                  <a:cubicBezTo>
                    <a:pt x="6503" y="5797"/>
                    <a:pt x="7430" y="6089"/>
                    <a:pt x="8337" y="6442"/>
                  </a:cubicBezTo>
                  <a:cubicBezTo>
                    <a:pt x="14799" y="9023"/>
                    <a:pt x="12491" y="18105"/>
                    <a:pt x="11120" y="23529"/>
                  </a:cubicBezTo>
                  <a:cubicBezTo>
                    <a:pt x="10999" y="23993"/>
                    <a:pt x="10888" y="24416"/>
                    <a:pt x="10797" y="24819"/>
                  </a:cubicBezTo>
                  <a:lnTo>
                    <a:pt x="10857" y="24839"/>
                  </a:lnTo>
                  <a:cubicBezTo>
                    <a:pt x="10958" y="24436"/>
                    <a:pt x="11059" y="24003"/>
                    <a:pt x="11170" y="23549"/>
                  </a:cubicBezTo>
                  <a:cubicBezTo>
                    <a:pt x="12551" y="18105"/>
                    <a:pt x="14870" y="8992"/>
                    <a:pt x="8347" y="6381"/>
                  </a:cubicBezTo>
                  <a:cubicBezTo>
                    <a:pt x="7440" y="6039"/>
                    <a:pt x="6513" y="5736"/>
                    <a:pt x="5575" y="5494"/>
                  </a:cubicBezTo>
                  <a:cubicBezTo>
                    <a:pt x="2763" y="4718"/>
                    <a:pt x="535" y="4093"/>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7" name="Google Shape;1527;p18"/>
            <p:cNvSpPr/>
            <p:nvPr/>
          </p:nvSpPr>
          <p:spPr>
            <a:xfrm>
              <a:off x="5318075" y="2433950"/>
              <a:ext cx="327150" cy="647225"/>
            </a:xfrm>
            <a:custGeom>
              <a:avLst/>
              <a:gdLst/>
              <a:ahLst/>
              <a:cxnLst/>
              <a:rect l="l" t="t" r="r" b="b"/>
              <a:pathLst>
                <a:path w="13086" h="25889" extrusionOk="0">
                  <a:moveTo>
                    <a:pt x="61" y="1"/>
                  </a:moveTo>
                  <a:lnTo>
                    <a:pt x="0" y="11"/>
                  </a:lnTo>
                  <a:cubicBezTo>
                    <a:pt x="454" y="4154"/>
                    <a:pt x="2732" y="4860"/>
                    <a:pt x="5615" y="5737"/>
                  </a:cubicBezTo>
                  <a:cubicBezTo>
                    <a:pt x="6603" y="6019"/>
                    <a:pt x="7581" y="6362"/>
                    <a:pt x="8519" y="6765"/>
                  </a:cubicBezTo>
                  <a:cubicBezTo>
                    <a:pt x="11442" y="8065"/>
                    <a:pt x="12894" y="10636"/>
                    <a:pt x="12964" y="14618"/>
                  </a:cubicBezTo>
                  <a:cubicBezTo>
                    <a:pt x="13025" y="17995"/>
                    <a:pt x="12077" y="21664"/>
                    <a:pt x="11321" y="24608"/>
                  </a:cubicBezTo>
                  <a:cubicBezTo>
                    <a:pt x="11200" y="25051"/>
                    <a:pt x="11089" y="25475"/>
                    <a:pt x="10999" y="25868"/>
                  </a:cubicBezTo>
                  <a:lnTo>
                    <a:pt x="11059" y="25888"/>
                  </a:lnTo>
                  <a:cubicBezTo>
                    <a:pt x="11160" y="25485"/>
                    <a:pt x="11261" y="25062"/>
                    <a:pt x="11382" y="24628"/>
                  </a:cubicBezTo>
                  <a:cubicBezTo>
                    <a:pt x="12138" y="21674"/>
                    <a:pt x="13085" y="17995"/>
                    <a:pt x="13035" y="14618"/>
                  </a:cubicBezTo>
                  <a:cubicBezTo>
                    <a:pt x="12995" y="12783"/>
                    <a:pt x="12662" y="11221"/>
                    <a:pt x="12027" y="9961"/>
                  </a:cubicBezTo>
                  <a:cubicBezTo>
                    <a:pt x="11281" y="8499"/>
                    <a:pt x="10111" y="7410"/>
                    <a:pt x="8549" y="6715"/>
                  </a:cubicBezTo>
                  <a:cubicBezTo>
                    <a:pt x="7601" y="6311"/>
                    <a:pt x="6624" y="5958"/>
                    <a:pt x="5636" y="5676"/>
                  </a:cubicBezTo>
                  <a:cubicBezTo>
                    <a:pt x="2773" y="4799"/>
                    <a:pt x="504" y="4104"/>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8" name="Google Shape;1528;p18"/>
            <p:cNvSpPr/>
            <p:nvPr/>
          </p:nvSpPr>
          <p:spPr>
            <a:xfrm>
              <a:off x="5261875" y="2415800"/>
              <a:ext cx="333450" cy="674700"/>
            </a:xfrm>
            <a:custGeom>
              <a:avLst/>
              <a:gdLst/>
              <a:ahLst/>
              <a:cxnLst/>
              <a:rect l="l" t="t" r="r" b="b"/>
              <a:pathLst>
                <a:path w="13338" h="26988" extrusionOk="0">
                  <a:moveTo>
                    <a:pt x="61" y="1"/>
                  </a:moveTo>
                  <a:lnTo>
                    <a:pt x="0" y="11"/>
                  </a:lnTo>
                  <a:cubicBezTo>
                    <a:pt x="202" y="1926"/>
                    <a:pt x="807" y="3257"/>
                    <a:pt x="1926" y="4195"/>
                  </a:cubicBezTo>
                  <a:cubicBezTo>
                    <a:pt x="2934" y="5031"/>
                    <a:pt x="4275" y="5475"/>
                    <a:pt x="5696" y="5959"/>
                  </a:cubicBezTo>
                  <a:cubicBezTo>
                    <a:pt x="6724" y="6271"/>
                    <a:pt x="7722" y="6664"/>
                    <a:pt x="8700" y="7108"/>
                  </a:cubicBezTo>
                  <a:cubicBezTo>
                    <a:pt x="11694" y="8560"/>
                    <a:pt x="13176" y="11261"/>
                    <a:pt x="13226" y="15394"/>
                  </a:cubicBezTo>
                  <a:cubicBezTo>
                    <a:pt x="13277" y="18892"/>
                    <a:pt x="12279" y="22693"/>
                    <a:pt x="11482" y="25757"/>
                  </a:cubicBezTo>
                  <a:cubicBezTo>
                    <a:pt x="11372" y="26181"/>
                    <a:pt x="11261" y="26584"/>
                    <a:pt x="11160" y="26967"/>
                  </a:cubicBezTo>
                  <a:lnTo>
                    <a:pt x="11230" y="26987"/>
                  </a:lnTo>
                  <a:cubicBezTo>
                    <a:pt x="11321" y="26604"/>
                    <a:pt x="11432" y="26191"/>
                    <a:pt x="11543" y="25767"/>
                  </a:cubicBezTo>
                  <a:cubicBezTo>
                    <a:pt x="12339" y="22713"/>
                    <a:pt x="13337" y="18902"/>
                    <a:pt x="13297" y="15394"/>
                  </a:cubicBezTo>
                  <a:cubicBezTo>
                    <a:pt x="13247" y="11241"/>
                    <a:pt x="11755" y="8509"/>
                    <a:pt x="8730" y="7057"/>
                  </a:cubicBezTo>
                  <a:cubicBezTo>
                    <a:pt x="7753" y="6604"/>
                    <a:pt x="6744" y="6221"/>
                    <a:pt x="5716" y="5898"/>
                  </a:cubicBezTo>
                  <a:cubicBezTo>
                    <a:pt x="2793" y="4920"/>
                    <a:pt x="484" y="4144"/>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 name="Google Shape;1529;p18"/>
            <p:cNvSpPr/>
            <p:nvPr/>
          </p:nvSpPr>
          <p:spPr>
            <a:xfrm>
              <a:off x="5205675" y="2397425"/>
              <a:ext cx="338725" cy="702900"/>
            </a:xfrm>
            <a:custGeom>
              <a:avLst/>
              <a:gdLst/>
              <a:ahLst/>
              <a:cxnLst/>
              <a:rect l="l" t="t" r="r" b="b"/>
              <a:pathLst>
                <a:path w="13549" h="28116" extrusionOk="0">
                  <a:moveTo>
                    <a:pt x="0" y="0"/>
                  </a:moveTo>
                  <a:cubicBezTo>
                    <a:pt x="383" y="4254"/>
                    <a:pt x="2904" y="5161"/>
                    <a:pt x="5827" y="6210"/>
                  </a:cubicBezTo>
                  <a:cubicBezTo>
                    <a:pt x="6865" y="6563"/>
                    <a:pt x="7874" y="6976"/>
                    <a:pt x="8861" y="7460"/>
                  </a:cubicBezTo>
                  <a:cubicBezTo>
                    <a:pt x="11946" y="9012"/>
                    <a:pt x="13448" y="11885"/>
                    <a:pt x="13468" y="16220"/>
                  </a:cubicBezTo>
                  <a:cubicBezTo>
                    <a:pt x="13489" y="19900"/>
                    <a:pt x="12440" y="23831"/>
                    <a:pt x="11593" y="26996"/>
                  </a:cubicBezTo>
                  <a:cubicBezTo>
                    <a:pt x="11493" y="27379"/>
                    <a:pt x="11392" y="27752"/>
                    <a:pt x="11301" y="28105"/>
                  </a:cubicBezTo>
                  <a:lnTo>
                    <a:pt x="11361" y="28115"/>
                  </a:lnTo>
                  <a:cubicBezTo>
                    <a:pt x="11452" y="27763"/>
                    <a:pt x="11553" y="27390"/>
                    <a:pt x="11664" y="27017"/>
                  </a:cubicBezTo>
                  <a:cubicBezTo>
                    <a:pt x="12501" y="23851"/>
                    <a:pt x="13549" y="19910"/>
                    <a:pt x="13529" y="16230"/>
                  </a:cubicBezTo>
                  <a:cubicBezTo>
                    <a:pt x="13519" y="14224"/>
                    <a:pt x="13186" y="12500"/>
                    <a:pt x="12521" y="11109"/>
                  </a:cubicBezTo>
                  <a:cubicBezTo>
                    <a:pt x="11775" y="9496"/>
                    <a:pt x="10495" y="8186"/>
                    <a:pt x="8892" y="7409"/>
                  </a:cubicBezTo>
                  <a:cubicBezTo>
                    <a:pt x="7904" y="6926"/>
                    <a:pt x="6886" y="6512"/>
                    <a:pt x="5847" y="6159"/>
                  </a:cubicBezTo>
                  <a:cubicBezTo>
                    <a:pt x="2944" y="5111"/>
                    <a:pt x="434" y="4214"/>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 name="Google Shape;1530;p18"/>
            <p:cNvSpPr/>
            <p:nvPr/>
          </p:nvSpPr>
          <p:spPr>
            <a:xfrm>
              <a:off x="5149225" y="2378250"/>
              <a:ext cx="403750" cy="732650"/>
            </a:xfrm>
            <a:custGeom>
              <a:avLst/>
              <a:gdLst/>
              <a:ahLst/>
              <a:cxnLst/>
              <a:rect l="l" t="t" r="r" b="b"/>
              <a:pathLst>
                <a:path w="16150" h="29306" extrusionOk="0">
                  <a:moveTo>
                    <a:pt x="0" y="1"/>
                  </a:moveTo>
                  <a:cubicBezTo>
                    <a:pt x="333" y="4285"/>
                    <a:pt x="2893" y="5283"/>
                    <a:pt x="5857" y="6453"/>
                  </a:cubicBezTo>
                  <a:cubicBezTo>
                    <a:pt x="6896" y="6856"/>
                    <a:pt x="7954" y="7269"/>
                    <a:pt x="9013" y="7854"/>
                  </a:cubicBezTo>
                  <a:cubicBezTo>
                    <a:pt x="16150" y="11795"/>
                    <a:pt x="13468" y="21695"/>
                    <a:pt x="11694" y="28247"/>
                  </a:cubicBezTo>
                  <a:lnTo>
                    <a:pt x="11422" y="29286"/>
                  </a:lnTo>
                  <a:lnTo>
                    <a:pt x="11482" y="29306"/>
                  </a:lnTo>
                  <a:lnTo>
                    <a:pt x="11755" y="28277"/>
                  </a:lnTo>
                  <a:cubicBezTo>
                    <a:pt x="12642" y="24991"/>
                    <a:pt x="13751" y="20898"/>
                    <a:pt x="13751" y="17098"/>
                  </a:cubicBezTo>
                  <a:cubicBezTo>
                    <a:pt x="13751" y="12592"/>
                    <a:pt x="12208" y="9557"/>
                    <a:pt x="9043" y="7803"/>
                  </a:cubicBezTo>
                  <a:cubicBezTo>
                    <a:pt x="7984" y="7219"/>
                    <a:pt x="6916" y="6805"/>
                    <a:pt x="5887" y="6402"/>
                  </a:cubicBezTo>
                  <a:cubicBezTo>
                    <a:pt x="2934" y="5243"/>
                    <a:pt x="393" y="4245"/>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 name="Google Shape;1531;p18"/>
            <p:cNvSpPr/>
            <p:nvPr/>
          </p:nvSpPr>
          <p:spPr>
            <a:xfrm>
              <a:off x="5091000" y="2359100"/>
              <a:ext cx="350850" cy="762650"/>
            </a:xfrm>
            <a:custGeom>
              <a:avLst/>
              <a:gdLst/>
              <a:ahLst/>
              <a:cxnLst/>
              <a:rect l="l" t="t" r="r" b="b"/>
              <a:pathLst>
                <a:path w="14034" h="30506" extrusionOk="0">
                  <a:moveTo>
                    <a:pt x="61" y="1"/>
                  </a:moveTo>
                  <a:cubicBezTo>
                    <a:pt x="1" y="1916"/>
                    <a:pt x="605" y="3398"/>
                    <a:pt x="1886" y="4537"/>
                  </a:cubicBezTo>
                  <a:cubicBezTo>
                    <a:pt x="3035" y="5545"/>
                    <a:pt x="4547" y="6170"/>
                    <a:pt x="6150" y="6825"/>
                  </a:cubicBezTo>
                  <a:cubicBezTo>
                    <a:pt x="7188" y="7249"/>
                    <a:pt x="8257" y="7692"/>
                    <a:pt x="9214" y="8237"/>
                  </a:cubicBezTo>
                  <a:cubicBezTo>
                    <a:pt x="12440" y="10112"/>
                    <a:pt x="13983" y="13297"/>
                    <a:pt x="13952" y="17975"/>
                  </a:cubicBezTo>
                  <a:cubicBezTo>
                    <a:pt x="13922" y="21937"/>
                    <a:pt x="12763" y="26160"/>
                    <a:pt x="11825" y="29568"/>
                  </a:cubicBezTo>
                  <a:lnTo>
                    <a:pt x="11573" y="30485"/>
                  </a:lnTo>
                  <a:lnTo>
                    <a:pt x="11634" y="30505"/>
                  </a:lnTo>
                  <a:lnTo>
                    <a:pt x="11886" y="29588"/>
                  </a:lnTo>
                  <a:cubicBezTo>
                    <a:pt x="12823" y="26191"/>
                    <a:pt x="13993" y="21957"/>
                    <a:pt x="14023" y="17975"/>
                  </a:cubicBezTo>
                  <a:cubicBezTo>
                    <a:pt x="14033" y="15818"/>
                    <a:pt x="13700" y="13942"/>
                    <a:pt x="13025" y="12390"/>
                  </a:cubicBezTo>
                  <a:cubicBezTo>
                    <a:pt x="12249" y="10616"/>
                    <a:pt x="10928" y="9144"/>
                    <a:pt x="9245" y="8196"/>
                  </a:cubicBezTo>
                  <a:cubicBezTo>
                    <a:pt x="8287" y="7642"/>
                    <a:pt x="7218" y="7198"/>
                    <a:pt x="6180" y="6775"/>
                  </a:cubicBezTo>
                  <a:cubicBezTo>
                    <a:pt x="3005" y="5475"/>
                    <a:pt x="1" y="4245"/>
                    <a:pt x="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2" name="Google Shape;1532;p18"/>
            <p:cNvSpPr/>
            <p:nvPr/>
          </p:nvSpPr>
          <p:spPr>
            <a:xfrm>
              <a:off x="5035550" y="2339450"/>
              <a:ext cx="420150" cy="793875"/>
            </a:xfrm>
            <a:custGeom>
              <a:avLst/>
              <a:gdLst/>
              <a:ahLst/>
              <a:cxnLst/>
              <a:rect l="l" t="t" r="r" b="b"/>
              <a:pathLst>
                <a:path w="16806" h="31755" extrusionOk="0">
                  <a:moveTo>
                    <a:pt x="1" y="0"/>
                  </a:moveTo>
                  <a:cubicBezTo>
                    <a:pt x="253" y="4416"/>
                    <a:pt x="2934" y="5626"/>
                    <a:pt x="6029" y="7027"/>
                  </a:cubicBezTo>
                  <a:cubicBezTo>
                    <a:pt x="7108" y="7501"/>
                    <a:pt x="8207" y="7995"/>
                    <a:pt x="9275" y="8660"/>
                  </a:cubicBezTo>
                  <a:cubicBezTo>
                    <a:pt x="16735" y="13277"/>
                    <a:pt x="13771" y="23882"/>
                    <a:pt x="11805" y="30898"/>
                  </a:cubicBezTo>
                  <a:cubicBezTo>
                    <a:pt x="11725" y="31180"/>
                    <a:pt x="11644" y="31463"/>
                    <a:pt x="11574" y="31735"/>
                  </a:cubicBezTo>
                  <a:lnTo>
                    <a:pt x="11634" y="31755"/>
                  </a:lnTo>
                  <a:cubicBezTo>
                    <a:pt x="11705" y="31483"/>
                    <a:pt x="11785" y="31200"/>
                    <a:pt x="11866" y="30918"/>
                  </a:cubicBezTo>
                  <a:cubicBezTo>
                    <a:pt x="13832" y="23882"/>
                    <a:pt x="16806" y="13247"/>
                    <a:pt x="9305" y="8609"/>
                  </a:cubicBezTo>
                  <a:cubicBezTo>
                    <a:pt x="8237" y="7954"/>
                    <a:pt x="7128" y="7450"/>
                    <a:pt x="6059" y="6966"/>
                  </a:cubicBezTo>
                  <a:cubicBezTo>
                    <a:pt x="2975" y="5575"/>
                    <a:pt x="313" y="4376"/>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 name="Google Shape;1533;p18"/>
            <p:cNvSpPr/>
            <p:nvPr/>
          </p:nvSpPr>
          <p:spPr>
            <a:xfrm>
              <a:off x="4975075" y="2319800"/>
              <a:ext cx="362925" cy="825625"/>
            </a:xfrm>
            <a:custGeom>
              <a:avLst/>
              <a:gdLst/>
              <a:ahLst/>
              <a:cxnLst/>
              <a:rect l="l" t="t" r="r" b="b"/>
              <a:pathLst>
                <a:path w="14517" h="33025" extrusionOk="0">
                  <a:moveTo>
                    <a:pt x="132" y="0"/>
                  </a:moveTo>
                  <a:cubicBezTo>
                    <a:pt x="51" y="1966"/>
                    <a:pt x="636" y="3518"/>
                    <a:pt x="1936" y="4768"/>
                  </a:cubicBezTo>
                  <a:cubicBezTo>
                    <a:pt x="3105" y="5867"/>
                    <a:pt x="4728" y="6643"/>
                    <a:pt x="6291" y="7379"/>
                  </a:cubicBezTo>
                  <a:cubicBezTo>
                    <a:pt x="7390" y="7903"/>
                    <a:pt x="8529" y="8438"/>
                    <a:pt x="9517" y="9093"/>
                  </a:cubicBezTo>
                  <a:cubicBezTo>
                    <a:pt x="12864" y="11321"/>
                    <a:pt x="14456" y="14829"/>
                    <a:pt x="14356" y="19819"/>
                  </a:cubicBezTo>
                  <a:cubicBezTo>
                    <a:pt x="14275" y="24073"/>
                    <a:pt x="12985" y="28609"/>
                    <a:pt x="11946" y="32259"/>
                  </a:cubicBezTo>
                  <a:lnTo>
                    <a:pt x="11735" y="33005"/>
                  </a:lnTo>
                  <a:lnTo>
                    <a:pt x="11795" y="33025"/>
                  </a:lnTo>
                  <a:lnTo>
                    <a:pt x="12017" y="32279"/>
                  </a:lnTo>
                  <a:cubicBezTo>
                    <a:pt x="13045" y="28630"/>
                    <a:pt x="14345" y="24093"/>
                    <a:pt x="14426" y="19819"/>
                  </a:cubicBezTo>
                  <a:cubicBezTo>
                    <a:pt x="14517" y="14809"/>
                    <a:pt x="12924" y="11281"/>
                    <a:pt x="9547" y="9043"/>
                  </a:cubicBezTo>
                  <a:cubicBezTo>
                    <a:pt x="8559" y="8387"/>
                    <a:pt x="7420" y="7843"/>
                    <a:pt x="6321" y="7319"/>
                  </a:cubicBezTo>
                  <a:cubicBezTo>
                    <a:pt x="3065" y="5787"/>
                    <a:pt x="0" y="4335"/>
                    <a:pt x="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 name="Google Shape;1534;p18"/>
            <p:cNvSpPr/>
            <p:nvPr/>
          </p:nvSpPr>
          <p:spPr>
            <a:xfrm>
              <a:off x="4916600" y="2300125"/>
              <a:ext cx="436775" cy="857900"/>
            </a:xfrm>
            <a:custGeom>
              <a:avLst/>
              <a:gdLst/>
              <a:ahLst/>
              <a:cxnLst/>
              <a:rect l="l" t="t" r="r" b="b"/>
              <a:pathLst>
                <a:path w="17471" h="34316" extrusionOk="0">
                  <a:moveTo>
                    <a:pt x="182" y="1"/>
                  </a:moveTo>
                  <a:cubicBezTo>
                    <a:pt x="71" y="1987"/>
                    <a:pt x="666" y="3590"/>
                    <a:pt x="1987" y="4900"/>
                  </a:cubicBezTo>
                  <a:cubicBezTo>
                    <a:pt x="3176" y="6069"/>
                    <a:pt x="4819" y="6896"/>
                    <a:pt x="6422" y="7703"/>
                  </a:cubicBezTo>
                  <a:cubicBezTo>
                    <a:pt x="7531" y="8267"/>
                    <a:pt x="8670" y="8842"/>
                    <a:pt x="9658" y="9527"/>
                  </a:cubicBezTo>
                  <a:cubicBezTo>
                    <a:pt x="17400" y="14910"/>
                    <a:pt x="14124" y="26221"/>
                    <a:pt x="11957" y="33701"/>
                  </a:cubicBezTo>
                  <a:lnTo>
                    <a:pt x="11775" y="34296"/>
                  </a:lnTo>
                  <a:lnTo>
                    <a:pt x="11836" y="34316"/>
                  </a:lnTo>
                  <a:lnTo>
                    <a:pt x="12017" y="33711"/>
                  </a:lnTo>
                  <a:cubicBezTo>
                    <a:pt x="14194" y="26211"/>
                    <a:pt x="17471" y="14880"/>
                    <a:pt x="9698" y="9477"/>
                  </a:cubicBezTo>
                  <a:cubicBezTo>
                    <a:pt x="8700" y="8781"/>
                    <a:pt x="7561" y="8207"/>
                    <a:pt x="6442" y="7642"/>
                  </a:cubicBezTo>
                  <a:cubicBezTo>
                    <a:pt x="3136" y="5969"/>
                    <a:pt x="1" y="4386"/>
                    <a:pt x="2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 name="Google Shape;1535;p18"/>
            <p:cNvSpPr/>
            <p:nvPr/>
          </p:nvSpPr>
          <p:spPr>
            <a:xfrm>
              <a:off x="4857625" y="2280725"/>
              <a:ext cx="372775" cy="890425"/>
            </a:xfrm>
            <a:custGeom>
              <a:avLst/>
              <a:gdLst/>
              <a:ahLst/>
              <a:cxnLst/>
              <a:rect l="l" t="t" r="r" b="b"/>
              <a:pathLst>
                <a:path w="14911" h="35617" extrusionOk="0">
                  <a:moveTo>
                    <a:pt x="233" y="1"/>
                  </a:moveTo>
                  <a:cubicBezTo>
                    <a:pt x="92" y="2007"/>
                    <a:pt x="676" y="3650"/>
                    <a:pt x="2007" y="5021"/>
                  </a:cubicBezTo>
                  <a:cubicBezTo>
                    <a:pt x="3186" y="6231"/>
                    <a:pt x="4850" y="7128"/>
                    <a:pt x="6453" y="7995"/>
                  </a:cubicBezTo>
                  <a:cubicBezTo>
                    <a:pt x="7592" y="8600"/>
                    <a:pt x="8771" y="9235"/>
                    <a:pt x="9779" y="9991"/>
                  </a:cubicBezTo>
                  <a:cubicBezTo>
                    <a:pt x="13247" y="12561"/>
                    <a:pt x="14850" y="16432"/>
                    <a:pt x="14668" y="21805"/>
                  </a:cubicBezTo>
                  <a:cubicBezTo>
                    <a:pt x="14517" y="26392"/>
                    <a:pt x="13076" y="31261"/>
                    <a:pt x="11926" y="35172"/>
                  </a:cubicBezTo>
                  <a:lnTo>
                    <a:pt x="11795" y="35606"/>
                  </a:lnTo>
                  <a:lnTo>
                    <a:pt x="11856" y="35616"/>
                  </a:lnTo>
                  <a:lnTo>
                    <a:pt x="11977" y="35183"/>
                  </a:lnTo>
                  <a:cubicBezTo>
                    <a:pt x="13136" y="31271"/>
                    <a:pt x="14578" y="26402"/>
                    <a:pt x="14729" y="21805"/>
                  </a:cubicBezTo>
                  <a:cubicBezTo>
                    <a:pt x="14910" y="16412"/>
                    <a:pt x="13307" y="12521"/>
                    <a:pt x="9820" y="9940"/>
                  </a:cubicBezTo>
                  <a:cubicBezTo>
                    <a:pt x="8801" y="9184"/>
                    <a:pt x="7622" y="8549"/>
                    <a:pt x="6483" y="7934"/>
                  </a:cubicBezTo>
                  <a:cubicBezTo>
                    <a:pt x="3146" y="6140"/>
                    <a:pt x="1" y="4436"/>
                    <a:pt x="2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6" name="Google Shape;1536;p18"/>
            <p:cNvSpPr/>
            <p:nvPr/>
          </p:nvSpPr>
          <p:spPr>
            <a:xfrm>
              <a:off x="4798150" y="2261075"/>
              <a:ext cx="377550" cy="923925"/>
            </a:xfrm>
            <a:custGeom>
              <a:avLst/>
              <a:gdLst/>
              <a:ahLst/>
              <a:cxnLst/>
              <a:rect l="l" t="t" r="r" b="b"/>
              <a:pathLst>
                <a:path w="15102" h="36957" extrusionOk="0">
                  <a:moveTo>
                    <a:pt x="293" y="0"/>
                  </a:moveTo>
                  <a:cubicBezTo>
                    <a:pt x="132" y="2047"/>
                    <a:pt x="706" y="3740"/>
                    <a:pt x="2057" y="5172"/>
                  </a:cubicBezTo>
                  <a:cubicBezTo>
                    <a:pt x="3247" y="6442"/>
                    <a:pt x="4930" y="7400"/>
                    <a:pt x="6553" y="8327"/>
                  </a:cubicBezTo>
                  <a:cubicBezTo>
                    <a:pt x="7702" y="8982"/>
                    <a:pt x="8892" y="9658"/>
                    <a:pt x="9900" y="10444"/>
                  </a:cubicBezTo>
                  <a:cubicBezTo>
                    <a:pt x="13438" y="13176"/>
                    <a:pt x="15041" y="17228"/>
                    <a:pt x="14799" y="22813"/>
                  </a:cubicBezTo>
                  <a:cubicBezTo>
                    <a:pt x="14608" y="27581"/>
                    <a:pt x="13096" y="32612"/>
                    <a:pt x="11876" y="36644"/>
                  </a:cubicBezTo>
                  <a:lnTo>
                    <a:pt x="11785" y="36936"/>
                  </a:lnTo>
                  <a:lnTo>
                    <a:pt x="11846" y="36956"/>
                  </a:lnTo>
                  <a:lnTo>
                    <a:pt x="11926" y="36654"/>
                  </a:lnTo>
                  <a:cubicBezTo>
                    <a:pt x="13146" y="32612"/>
                    <a:pt x="14658" y="27581"/>
                    <a:pt x="14860" y="22813"/>
                  </a:cubicBezTo>
                  <a:cubicBezTo>
                    <a:pt x="15102" y="17198"/>
                    <a:pt x="13489" y="13136"/>
                    <a:pt x="9940" y="10394"/>
                  </a:cubicBezTo>
                  <a:cubicBezTo>
                    <a:pt x="8922" y="9607"/>
                    <a:pt x="7733" y="8922"/>
                    <a:pt x="6584" y="8267"/>
                  </a:cubicBezTo>
                  <a:cubicBezTo>
                    <a:pt x="3348" y="6432"/>
                    <a:pt x="1" y="4517"/>
                    <a:pt x="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18"/>
            <p:cNvSpPr/>
            <p:nvPr/>
          </p:nvSpPr>
          <p:spPr>
            <a:xfrm>
              <a:off x="4736675" y="2242175"/>
              <a:ext cx="383075" cy="957200"/>
            </a:xfrm>
            <a:custGeom>
              <a:avLst/>
              <a:gdLst/>
              <a:ahLst/>
              <a:cxnLst/>
              <a:rect l="l" t="t" r="r" b="b"/>
              <a:pathLst>
                <a:path w="15323" h="38288" extrusionOk="0">
                  <a:moveTo>
                    <a:pt x="423" y="0"/>
                  </a:moveTo>
                  <a:cubicBezTo>
                    <a:pt x="0" y="4617"/>
                    <a:pt x="3407" y="6664"/>
                    <a:pt x="6684" y="8639"/>
                  </a:cubicBezTo>
                  <a:cubicBezTo>
                    <a:pt x="7843" y="9345"/>
                    <a:pt x="9053" y="10071"/>
                    <a:pt x="10071" y="10898"/>
                  </a:cubicBezTo>
                  <a:cubicBezTo>
                    <a:pt x="13649" y="13821"/>
                    <a:pt x="15252" y="18045"/>
                    <a:pt x="14970" y="23821"/>
                  </a:cubicBezTo>
                  <a:cubicBezTo>
                    <a:pt x="14728" y="28741"/>
                    <a:pt x="13135" y="33932"/>
                    <a:pt x="11865" y="38096"/>
                  </a:cubicBezTo>
                  <a:lnTo>
                    <a:pt x="11815" y="38267"/>
                  </a:lnTo>
                  <a:lnTo>
                    <a:pt x="11875" y="38287"/>
                  </a:lnTo>
                  <a:lnTo>
                    <a:pt x="11926" y="38116"/>
                  </a:lnTo>
                  <a:cubicBezTo>
                    <a:pt x="13206" y="33942"/>
                    <a:pt x="14789" y="28751"/>
                    <a:pt x="15031" y="23821"/>
                  </a:cubicBezTo>
                  <a:cubicBezTo>
                    <a:pt x="15323" y="18025"/>
                    <a:pt x="13710" y="13781"/>
                    <a:pt x="10121" y="10847"/>
                  </a:cubicBezTo>
                  <a:cubicBezTo>
                    <a:pt x="9093" y="10010"/>
                    <a:pt x="7883" y="9285"/>
                    <a:pt x="6714" y="8579"/>
                  </a:cubicBezTo>
                  <a:cubicBezTo>
                    <a:pt x="3448" y="6613"/>
                    <a:pt x="71" y="4577"/>
                    <a:pt x="4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8" name="Google Shape;1538;p18"/>
            <p:cNvSpPr/>
            <p:nvPr/>
          </p:nvSpPr>
          <p:spPr>
            <a:xfrm>
              <a:off x="4673900" y="2223275"/>
              <a:ext cx="388650" cy="991200"/>
            </a:xfrm>
            <a:custGeom>
              <a:avLst/>
              <a:gdLst/>
              <a:ahLst/>
              <a:cxnLst/>
              <a:rect l="l" t="t" r="r" b="b"/>
              <a:pathLst>
                <a:path w="15546" h="39648" extrusionOk="0">
                  <a:moveTo>
                    <a:pt x="586" y="0"/>
                  </a:moveTo>
                  <a:lnTo>
                    <a:pt x="586" y="0"/>
                  </a:lnTo>
                  <a:cubicBezTo>
                    <a:pt x="1" y="4658"/>
                    <a:pt x="3509" y="6885"/>
                    <a:pt x="6896" y="9033"/>
                  </a:cubicBezTo>
                  <a:cubicBezTo>
                    <a:pt x="8066" y="9779"/>
                    <a:pt x="9265" y="10545"/>
                    <a:pt x="10253" y="11381"/>
                  </a:cubicBezTo>
                  <a:cubicBezTo>
                    <a:pt x="13882" y="14476"/>
                    <a:pt x="15475" y="18892"/>
                    <a:pt x="15142" y="24870"/>
                  </a:cubicBezTo>
                  <a:cubicBezTo>
                    <a:pt x="14850" y="29991"/>
                    <a:pt x="13177" y="35333"/>
                    <a:pt x="11836" y="39628"/>
                  </a:cubicBezTo>
                  <a:lnTo>
                    <a:pt x="11896" y="39648"/>
                  </a:lnTo>
                  <a:cubicBezTo>
                    <a:pt x="13237" y="35343"/>
                    <a:pt x="14910" y="30001"/>
                    <a:pt x="15203" y="24880"/>
                  </a:cubicBezTo>
                  <a:cubicBezTo>
                    <a:pt x="15546" y="18871"/>
                    <a:pt x="13943" y="14436"/>
                    <a:pt x="10293" y="11341"/>
                  </a:cubicBezTo>
                  <a:cubicBezTo>
                    <a:pt x="9306" y="10494"/>
                    <a:pt x="8096" y="9728"/>
                    <a:pt x="6937" y="8982"/>
                  </a:cubicBezTo>
                  <a:cubicBezTo>
                    <a:pt x="3559" y="6835"/>
                    <a:pt x="72" y="4627"/>
                    <a:pt x="656" y="10"/>
                  </a:cubicBezTo>
                  <a:lnTo>
                    <a:pt x="5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39" name="Google Shape;1539;p18"/>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atin typeface="Roboto"/>
                <a:ea typeface="Roboto"/>
                <a:cs typeface="Roboto"/>
                <a:sym typeface="Roboto"/>
              </a:defRPr>
            </a:lvl2pPr>
            <a:lvl3pPr lvl="2">
              <a:spcBef>
                <a:spcPts val="0"/>
              </a:spcBef>
              <a:spcAft>
                <a:spcPts val="0"/>
              </a:spcAft>
              <a:buSzPts val="3500"/>
              <a:buNone/>
              <a:defRPr>
                <a:latin typeface="Roboto"/>
                <a:ea typeface="Roboto"/>
                <a:cs typeface="Roboto"/>
                <a:sym typeface="Roboto"/>
              </a:defRPr>
            </a:lvl3pPr>
            <a:lvl4pPr lvl="3">
              <a:spcBef>
                <a:spcPts val="0"/>
              </a:spcBef>
              <a:spcAft>
                <a:spcPts val="0"/>
              </a:spcAft>
              <a:buSzPts val="3500"/>
              <a:buNone/>
              <a:defRPr>
                <a:latin typeface="Roboto"/>
                <a:ea typeface="Roboto"/>
                <a:cs typeface="Roboto"/>
                <a:sym typeface="Roboto"/>
              </a:defRPr>
            </a:lvl4pPr>
            <a:lvl5pPr lvl="4">
              <a:spcBef>
                <a:spcPts val="0"/>
              </a:spcBef>
              <a:spcAft>
                <a:spcPts val="0"/>
              </a:spcAft>
              <a:buSzPts val="3500"/>
              <a:buNone/>
              <a:defRPr>
                <a:latin typeface="Roboto"/>
                <a:ea typeface="Roboto"/>
                <a:cs typeface="Roboto"/>
                <a:sym typeface="Roboto"/>
              </a:defRPr>
            </a:lvl5pPr>
            <a:lvl6pPr lvl="5">
              <a:spcBef>
                <a:spcPts val="0"/>
              </a:spcBef>
              <a:spcAft>
                <a:spcPts val="0"/>
              </a:spcAft>
              <a:buSzPts val="3500"/>
              <a:buNone/>
              <a:defRPr>
                <a:latin typeface="Roboto"/>
                <a:ea typeface="Roboto"/>
                <a:cs typeface="Roboto"/>
                <a:sym typeface="Roboto"/>
              </a:defRPr>
            </a:lvl6pPr>
            <a:lvl7pPr lvl="6">
              <a:spcBef>
                <a:spcPts val="0"/>
              </a:spcBef>
              <a:spcAft>
                <a:spcPts val="0"/>
              </a:spcAft>
              <a:buSzPts val="3500"/>
              <a:buNone/>
              <a:defRPr>
                <a:latin typeface="Roboto"/>
                <a:ea typeface="Roboto"/>
                <a:cs typeface="Roboto"/>
                <a:sym typeface="Roboto"/>
              </a:defRPr>
            </a:lvl7pPr>
            <a:lvl8pPr lvl="7">
              <a:spcBef>
                <a:spcPts val="0"/>
              </a:spcBef>
              <a:spcAft>
                <a:spcPts val="0"/>
              </a:spcAft>
              <a:buSzPts val="3500"/>
              <a:buNone/>
              <a:defRPr>
                <a:latin typeface="Roboto"/>
                <a:ea typeface="Roboto"/>
                <a:cs typeface="Roboto"/>
                <a:sym typeface="Roboto"/>
              </a:defRPr>
            </a:lvl8pPr>
            <a:lvl9pPr lvl="8">
              <a:spcBef>
                <a:spcPts val="0"/>
              </a:spcBef>
              <a:spcAft>
                <a:spcPts val="0"/>
              </a:spcAft>
              <a:buSzPts val="3500"/>
              <a:buNone/>
              <a:defRPr>
                <a:latin typeface="Roboto"/>
                <a:ea typeface="Roboto"/>
                <a:cs typeface="Roboto"/>
                <a:sym typeface="Roboto"/>
              </a:defRPr>
            </a:lvl9pPr>
          </a:lstStyle>
          <a:p>
            <a:endParaRPr/>
          </a:p>
        </p:txBody>
      </p:sp>
      <p:grpSp>
        <p:nvGrpSpPr>
          <p:cNvPr id="1540" name="Google Shape;1540;p18"/>
          <p:cNvGrpSpPr/>
          <p:nvPr/>
        </p:nvGrpSpPr>
        <p:grpSpPr>
          <a:xfrm>
            <a:off x="-7975" y="-7975"/>
            <a:ext cx="9159900" cy="5151475"/>
            <a:chOff x="-7975" y="-7975"/>
            <a:chExt cx="9159900" cy="5151475"/>
          </a:xfrm>
        </p:grpSpPr>
        <p:sp>
          <p:nvSpPr>
            <p:cNvPr id="1541" name="Google Shape;1541;p18"/>
            <p:cNvSpPr/>
            <p:nvPr/>
          </p:nvSpPr>
          <p:spPr>
            <a:xfrm>
              <a:off x="-7975" y="-7975"/>
              <a:ext cx="3669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2" name="Google Shape;1542;p18"/>
            <p:cNvSpPr/>
            <p:nvPr/>
          </p:nvSpPr>
          <p:spPr>
            <a:xfrm>
              <a:off x="8785025" y="-7975"/>
              <a:ext cx="3669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3" name="Google Shape;1543;p18"/>
            <p:cNvSpPr/>
            <p:nvPr/>
          </p:nvSpPr>
          <p:spPr>
            <a:xfrm rot="-5400000">
              <a:off x="4388550" y="-4401025"/>
              <a:ext cx="366900" cy="9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4" name="Google Shape;1544;p18"/>
            <p:cNvSpPr/>
            <p:nvPr/>
          </p:nvSpPr>
          <p:spPr>
            <a:xfrm rot="-5400000">
              <a:off x="4388550" y="383550"/>
              <a:ext cx="366900" cy="9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45" name="Google Shape;1545;p18"/>
          <p:cNvSpPr/>
          <p:nvPr/>
        </p:nvSpPr>
        <p:spPr>
          <a:xfrm>
            <a:off x="363950" y="370825"/>
            <a:ext cx="8419200" cy="4408800"/>
          </a:xfrm>
          <a:prstGeom prst="rect">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1801"/>
        <p:cNvGrpSpPr/>
        <p:nvPr/>
      </p:nvGrpSpPr>
      <p:grpSpPr>
        <a:xfrm>
          <a:off x="0" y="0"/>
          <a:ext cx="0" cy="0"/>
          <a:chOff x="0" y="0"/>
          <a:chExt cx="0" cy="0"/>
        </a:xfrm>
      </p:grpSpPr>
      <p:grpSp>
        <p:nvGrpSpPr>
          <p:cNvPr id="1802" name="Google Shape;1802;p20"/>
          <p:cNvGrpSpPr/>
          <p:nvPr/>
        </p:nvGrpSpPr>
        <p:grpSpPr>
          <a:xfrm rot="-10062686">
            <a:off x="3827423" y="-981207"/>
            <a:ext cx="5612791" cy="2108858"/>
            <a:chOff x="4329650" y="3782775"/>
            <a:chExt cx="3047450" cy="1307000"/>
          </a:xfrm>
        </p:grpSpPr>
        <p:sp>
          <p:nvSpPr>
            <p:cNvPr id="1803" name="Google Shape;1803;p20"/>
            <p:cNvSpPr/>
            <p:nvPr/>
          </p:nvSpPr>
          <p:spPr>
            <a:xfrm>
              <a:off x="4329650" y="3782775"/>
              <a:ext cx="3047450" cy="1306475"/>
            </a:xfrm>
            <a:custGeom>
              <a:avLst/>
              <a:gdLst/>
              <a:ahLst/>
              <a:cxnLst/>
              <a:rect l="l" t="t" r="r" b="b"/>
              <a:pathLst>
                <a:path w="121898" h="52259" fill="none" extrusionOk="0">
                  <a:moveTo>
                    <a:pt x="8549" y="9395"/>
                  </a:moveTo>
                  <a:cubicBezTo>
                    <a:pt x="10757" y="5726"/>
                    <a:pt x="17662" y="4063"/>
                    <a:pt x="21392" y="2924"/>
                  </a:cubicBezTo>
                  <a:cubicBezTo>
                    <a:pt x="25364" y="1714"/>
                    <a:pt x="30616" y="0"/>
                    <a:pt x="34769" y="1391"/>
                  </a:cubicBezTo>
                  <a:cubicBezTo>
                    <a:pt x="40314" y="3246"/>
                    <a:pt x="43963" y="8912"/>
                    <a:pt x="49114" y="11593"/>
                  </a:cubicBezTo>
                  <a:cubicBezTo>
                    <a:pt x="51977" y="13085"/>
                    <a:pt x="54931" y="14002"/>
                    <a:pt x="57995" y="12561"/>
                  </a:cubicBezTo>
                  <a:cubicBezTo>
                    <a:pt x="61080" y="11109"/>
                    <a:pt x="63489" y="8357"/>
                    <a:pt x="66947" y="7712"/>
                  </a:cubicBezTo>
                  <a:cubicBezTo>
                    <a:pt x="69256" y="7289"/>
                    <a:pt x="71776" y="7762"/>
                    <a:pt x="74074" y="8085"/>
                  </a:cubicBezTo>
                  <a:cubicBezTo>
                    <a:pt x="77754" y="8589"/>
                    <a:pt x="81413" y="9214"/>
                    <a:pt x="85082" y="9718"/>
                  </a:cubicBezTo>
                  <a:cubicBezTo>
                    <a:pt x="92179" y="10676"/>
                    <a:pt x="101524" y="12379"/>
                    <a:pt x="107724" y="7833"/>
                  </a:cubicBezTo>
                  <a:cubicBezTo>
                    <a:pt x="108188" y="8085"/>
                    <a:pt x="108762" y="8922"/>
                    <a:pt x="109165" y="9436"/>
                  </a:cubicBezTo>
                  <a:cubicBezTo>
                    <a:pt x="110083" y="10625"/>
                    <a:pt x="111393" y="11976"/>
                    <a:pt x="111837" y="13418"/>
                  </a:cubicBezTo>
                  <a:cubicBezTo>
                    <a:pt x="112401" y="15242"/>
                    <a:pt x="111373" y="16906"/>
                    <a:pt x="111323" y="18750"/>
                  </a:cubicBezTo>
                  <a:cubicBezTo>
                    <a:pt x="111262" y="21321"/>
                    <a:pt x="113379" y="23871"/>
                    <a:pt x="114518" y="26099"/>
                  </a:cubicBezTo>
                  <a:cubicBezTo>
                    <a:pt x="115799" y="28569"/>
                    <a:pt x="116948" y="31109"/>
                    <a:pt x="117966" y="33710"/>
                  </a:cubicBezTo>
                  <a:cubicBezTo>
                    <a:pt x="120315" y="39698"/>
                    <a:pt x="121676" y="45827"/>
                    <a:pt x="121897" y="52259"/>
                  </a:cubicBezTo>
                  <a:cubicBezTo>
                    <a:pt x="81272" y="52239"/>
                    <a:pt x="40636" y="52239"/>
                    <a:pt x="1" y="52259"/>
                  </a:cubicBezTo>
                  <a:cubicBezTo>
                    <a:pt x="253" y="45434"/>
                    <a:pt x="1755" y="38983"/>
                    <a:pt x="4315" y="32652"/>
                  </a:cubicBezTo>
                  <a:cubicBezTo>
                    <a:pt x="5414" y="29940"/>
                    <a:pt x="6654" y="27299"/>
                    <a:pt x="8025" y="24718"/>
                  </a:cubicBezTo>
                  <a:cubicBezTo>
                    <a:pt x="8751" y="23337"/>
                    <a:pt x="10817" y="20988"/>
                    <a:pt x="10162" y="19355"/>
                  </a:cubicBezTo>
                  <a:cubicBezTo>
                    <a:pt x="9718" y="18266"/>
                    <a:pt x="8358" y="18156"/>
                    <a:pt x="8146" y="16906"/>
                  </a:cubicBezTo>
                  <a:cubicBezTo>
                    <a:pt x="7954" y="15736"/>
                    <a:pt x="10081" y="13801"/>
                    <a:pt x="10273" y="12440"/>
                  </a:cubicBezTo>
                  <a:cubicBezTo>
                    <a:pt x="10454" y="11089"/>
                    <a:pt x="9981" y="9778"/>
                    <a:pt x="8549" y="9395"/>
                  </a:cubicBezTo>
                  <a:close/>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4" name="Google Shape;1804;p20"/>
            <p:cNvSpPr/>
            <p:nvPr/>
          </p:nvSpPr>
          <p:spPr>
            <a:xfrm>
              <a:off x="4331675" y="5019425"/>
              <a:ext cx="3043650" cy="29775"/>
            </a:xfrm>
            <a:custGeom>
              <a:avLst/>
              <a:gdLst/>
              <a:ahLst/>
              <a:cxnLst/>
              <a:rect l="l" t="t" r="r" b="b"/>
              <a:pathLst>
                <a:path w="121746" h="1191" fill="none" extrusionOk="0">
                  <a:moveTo>
                    <a:pt x="0" y="484"/>
                  </a:moveTo>
                  <a:cubicBezTo>
                    <a:pt x="9648" y="1"/>
                    <a:pt x="19466" y="615"/>
                    <a:pt x="29124" y="726"/>
                  </a:cubicBezTo>
                  <a:cubicBezTo>
                    <a:pt x="39688" y="847"/>
                    <a:pt x="50263" y="424"/>
                    <a:pt x="60828" y="434"/>
                  </a:cubicBezTo>
                  <a:cubicBezTo>
                    <a:pt x="71463" y="444"/>
                    <a:pt x="82149" y="1190"/>
                    <a:pt x="92774" y="938"/>
                  </a:cubicBezTo>
                  <a:cubicBezTo>
                    <a:pt x="102371" y="706"/>
                    <a:pt x="112149" y="283"/>
                    <a:pt x="121746" y="494"/>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5" name="Google Shape;1805;p20"/>
            <p:cNvSpPr/>
            <p:nvPr/>
          </p:nvSpPr>
          <p:spPr>
            <a:xfrm>
              <a:off x="4336700" y="4963975"/>
              <a:ext cx="3033600" cy="50425"/>
            </a:xfrm>
            <a:custGeom>
              <a:avLst/>
              <a:gdLst/>
              <a:ahLst/>
              <a:cxnLst/>
              <a:rect l="l" t="t" r="r" b="b"/>
              <a:pathLst>
                <a:path w="121344" h="2017" fill="none" extrusionOk="0">
                  <a:moveTo>
                    <a:pt x="1" y="384"/>
                  </a:moveTo>
                  <a:cubicBezTo>
                    <a:pt x="4567" y="1"/>
                    <a:pt x="9225" y="485"/>
                    <a:pt x="13781" y="737"/>
                  </a:cubicBezTo>
                  <a:cubicBezTo>
                    <a:pt x="19033" y="1029"/>
                    <a:pt x="24275" y="1110"/>
                    <a:pt x="29538" y="1190"/>
                  </a:cubicBezTo>
                  <a:cubicBezTo>
                    <a:pt x="39901" y="1342"/>
                    <a:pt x="50254" y="404"/>
                    <a:pt x="60617" y="344"/>
                  </a:cubicBezTo>
                  <a:cubicBezTo>
                    <a:pt x="65798" y="303"/>
                    <a:pt x="71010" y="263"/>
                    <a:pt x="76181" y="706"/>
                  </a:cubicBezTo>
                  <a:cubicBezTo>
                    <a:pt x="81554" y="1160"/>
                    <a:pt x="86917" y="2017"/>
                    <a:pt x="92331" y="1896"/>
                  </a:cubicBezTo>
                  <a:cubicBezTo>
                    <a:pt x="97291" y="1785"/>
                    <a:pt x="102200" y="1896"/>
                    <a:pt x="107150" y="1473"/>
                  </a:cubicBezTo>
                  <a:cubicBezTo>
                    <a:pt x="111867" y="1069"/>
                    <a:pt x="116605" y="333"/>
                    <a:pt x="121343" y="384"/>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6" name="Google Shape;1806;p20"/>
            <p:cNvSpPr/>
            <p:nvPr/>
          </p:nvSpPr>
          <p:spPr>
            <a:xfrm>
              <a:off x="4345025" y="4903750"/>
              <a:ext cx="3016700" cy="88725"/>
            </a:xfrm>
            <a:custGeom>
              <a:avLst/>
              <a:gdLst/>
              <a:ahLst/>
              <a:cxnLst/>
              <a:rect l="l" t="t" r="r" b="b"/>
              <a:pathLst>
                <a:path w="120668" h="3549" fill="none" extrusionOk="0">
                  <a:moveTo>
                    <a:pt x="1" y="474"/>
                  </a:moveTo>
                  <a:cubicBezTo>
                    <a:pt x="4658" y="0"/>
                    <a:pt x="9517" y="807"/>
                    <a:pt x="14154" y="1250"/>
                  </a:cubicBezTo>
                  <a:cubicBezTo>
                    <a:pt x="19467" y="1755"/>
                    <a:pt x="24759" y="2067"/>
                    <a:pt x="30112" y="2117"/>
                  </a:cubicBezTo>
                  <a:cubicBezTo>
                    <a:pt x="40193" y="2218"/>
                    <a:pt x="50213" y="706"/>
                    <a:pt x="60294" y="494"/>
                  </a:cubicBezTo>
                  <a:cubicBezTo>
                    <a:pt x="65435" y="384"/>
                    <a:pt x="70556" y="424"/>
                    <a:pt x="75647" y="1250"/>
                  </a:cubicBezTo>
                  <a:cubicBezTo>
                    <a:pt x="80939" y="2097"/>
                    <a:pt x="86221" y="3549"/>
                    <a:pt x="91625" y="3539"/>
                  </a:cubicBezTo>
                  <a:cubicBezTo>
                    <a:pt x="96615" y="3539"/>
                    <a:pt x="101494" y="3378"/>
                    <a:pt x="106444" y="2601"/>
                  </a:cubicBezTo>
                  <a:cubicBezTo>
                    <a:pt x="111151" y="1865"/>
                    <a:pt x="115889" y="605"/>
                    <a:pt x="120668" y="474"/>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7" name="Google Shape;1807;p20"/>
            <p:cNvSpPr/>
            <p:nvPr/>
          </p:nvSpPr>
          <p:spPr>
            <a:xfrm>
              <a:off x="4356125" y="4845525"/>
              <a:ext cx="2994500" cy="143425"/>
            </a:xfrm>
            <a:custGeom>
              <a:avLst/>
              <a:gdLst/>
              <a:ahLst/>
              <a:cxnLst/>
              <a:rect l="l" t="t" r="r" b="b"/>
              <a:pathLst>
                <a:path w="119780" h="5737" fill="none" extrusionOk="0">
                  <a:moveTo>
                    <a:pt x="0" y="485"/>
                  </a:moveTo>
                  <a:cubicBezTo>
                    <a:pt x="4607" y="1"/>
                    <a:pt x="9446" y="1090"/>
                    <a:pt x="13982" y="1725"/>
                  </a:cubicBezTo>
                  <a:cubicBezTo>
                    <a:pt x="19446" y="2491"/>
                    <a:pt x="24910" y="3146"/>
                    <a:pt x="30434" y="3146"/>
                  </a:cubicBezTo>
                  <a:cubicBezTo>
                    <a:pt x="40303" y="3166"/>
                    <a:pt x="50011" y="1019"/>
                    <a:pt x="59860" y="606"/>
                  </a:cubicBezTo>
                  <a:cubicBezTo>
                    <a:pt x="65041" y="384"/>
                    <a:pt x="70082" y="575"/>
                    <a:pt x="75122" y="1886"/>
                  </a:cubicBezTo>
                  <a:cubicBezTo>
                    <a:pt x="80142" y="3176"/>
                    <a:pt x="85102" y="5162"/>
                    <a:pt x="90314" y="5444"/>
                  </a:cubicBezTo>
                  <a:cubicBezTo>
                    <a:pt x="95637" y="5737"/>
                    <a:pt x="100879" y="5011"/>
                    <a:pt x="106030" y="3741"/>
                  </a:cubicBezTo>
                  <a:cubicBezTo>
                    <a:pt x="110566" y="2612"/>
                    <a:pt x="115103" y="878"/>
                    <a:pt x="119780" y="495"/>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8" name="Google Shape;1808;p20"/>
            <p:cNvSpPr/>
            <p:nvPr/>
          </p:nvSpPr>
          <p:spPr>
            <a:xfrm>
              <a:off x="4369975" y="4787825"/>
              <a:ext cx="2966800" cy="200125"/>
            </a:xfrm>
            <a:custGeom>
              <a:avLst/>
              <a:gdLst/>
              <a:ahLst/>
              <a:cxnLst/>
              <a:rect l="l" t="t" r="r" b="b"/>
              <a:pathLst>
                <a:path w="118672" h="8005" fill="none" extrusionOk="0">
                  <a:moveTo>
                    <a:pt x="1" y="494"/>
                  </a:moveTo>
                  <a:cubicBezTo>
                    <a:pt x="4799" y="0"/>
                    <a:pt x="9940" y="1482"/>
                    <a:pt x="14628" y="2339"/>
                  </a:cubicBezTo>
                  <a:cubicBezTo>
                    <a:pt x="19950" y="3317"/>
                    <a:pt x="25354" y="4295"/>
                    <a:pt x="30797" y="4305"/>
                  </a:cubicBezTo>
                  <a:cubicBezTo>
                    <a:pt x="40414" y="4315"/>
                    <a:pt x="49739" y="1371"/>
                    <a:pt x="59316" y="746"/>
                  </a:cubicBezTo>
                  <a:cubicBezTo>
                    <a:pt x="64628" y="404"/>
                    <a:pt x="69417" y="807"/>
                    <a:pt x="74437" y="2652"/>
                  </a:cubicBezTo>
                  <a:cubicBezTo>
                    <a:pt x="79377" y="4466"/>
                    <a:pt x="84246" y="7158"/>
                    <a:pt x="89578" y="7591"/>
                  </a:cubicBezTo>
                  <a:cubicBezTo>
                    <a:pt x="94720" y="8004"/>
                    <a:pt x="99851" y="6795"/>
                    <a:pt x="104700" y="5152"/>
                  </a:cubicBezTo>
                  <a:cubicBezTo>
                    <a:pt x="109296" y="3589"/>
                    <a:pt x="113833" y="1230"/>
                    <a:pt x="118672" y="504"/>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9" name="Google Shape;1809;p20"/>
            <p:cNvSpPr/>
            <p:nvPr/>
          </p:nvSpPr>
          <p:spPr>
            <a:xfrm>
              <a:off x="4386100" y="4730875"/>
              <a:ext cx="2934050" cy="288325"/>
            </a:xfrm>
            <a:custGeom>
              <a:avLst/>
              <a:gdLst/>
              <a:ahLst/>
              <a:cxnLst/>
              <a:rect l="l" t="t" r="r" b="b"/>
              <a:pathLst>
                <a:path w="117362" h="11533" fill="none" extrusionOk="0">
                  <a:moveTo>
                    <a:pt x="1" y="494"/>
                  </a:moveTo>
                  <a:cubicBezTo>
                    <a:pt x="5001" y="0"/>
                    <a:pt x="10465" y="1915"/>
                    <a:pt x="15283" y="2994"/>
                  </a:cubicBezTo>
                  <a:cubicBezTo>
                    <a:pt x="20676" y="4204"/>
                    <a:pt x="26301" y="5585"/>
                    <a:pt x="31876" y="5484"/>
                  </a:cubicBezTo>
                  <a:cubicBezTo>
                    <a:pt x="40989" y="5313"/>
                    <a:pt x="49628" y="1744"/>
                    <a:pt x="58661" y="887"/>
                  </a:cubicBezTo>
                  <a:cubicBezTo>
                    <a:pt x="64104" y="373"/>
                    <a:pt x="68681" y="1069"/>
                    <a:pt x="73611" y="3478"/>
                  </a:cubicBezTo>
                  <a:cubicBezTo>
                    <a:pt x="78238" y="5736"/>
                    <a:pt x="82734" y="8891"/>
                    <a:pt x="87905" y="9748"/>
                  </a:cubicBezTo>
                  <a:cubicBezTo>
                    <a:pt x="98823" y="11532"/>
                    <a:pt x="107381" y="2722"/>
                    <a:pt x="117361" y="504"/>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0" name="Google Shape;1810;p20"/>
            <p:cNvSpPr/>
            <p:nvPr/>
          </p:nvSpPr>
          <p:spPr>
            <a:xfrm>
              <a:off x="4404500" y="4674675"/>
              <a:ext cx="2897250" cy="356375"/>
            </a:xfrm>
            <a:custGeom>
              <a:avLst/>
              <a:gdLst/>
              <a:ahLst/>
              <a:cxnLst/>
              <a:rect l="l" t="t" r="r" b="b"/>
              <a:pathLst>
                <a:path w="115890" h="14255" fill="none" extrusionOk="0">
                  <a:moveTo>
                    <a:pt x="1" y="484"/>
                  </a:moveTo>
                  <a:cubicBezTo>
                    <a:pt x="5122" y="0"/>
                    <a:pt x="10807" y="2298"/>
                    <a:pt x="15676" y="3579"/>
                  </a:cubicBezTo>
                  <a:cubicBezTo>
                    <a:pt x="21080" y="5000"/>
                    <a:pt x="26846" y="6724"/>
                    <a:pt x="32491" y="6613"/>
                  </a:cubicBezTo>
                  <a:cubicBezTo>
                    <a:pt x="41221" y="6432"/>
                    <a:pt x="49275" y="2087"/>
                    <a:pt x="57895" y="1038"/>
                  </a:cubicBezTo>
                  <a:cubicBezTo>
                    <a:pt x="63419" y="363"/>
                    <a:pt x="67703" y="1341"/>
                    <a:pt x="72471" y="4224"/>
                  </a:cubicBezTo>
                  <a:cubicBezTo>
                    <a:pt x="76947" y="6936"/>
                    <a:pt x="81262" y="10766"/>
                    <a:pt x="86494" y="11895"/>
                  </a:cubicBezTo>
                  <a:cubicBezTo>
                    <a:pt x="97431" y="14254"/>
                    <a:pt x="106242" y="3307"/>
                    <a:pt x="115889" y="494"/>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1" name="Google Shape;1811;p20"/>
            <p:cNvSpPr/>
            <p:nvPr/>
          </p:nvSpPr>
          <p:spPr>
            <a:xfrm>
              <a:off x="4424925" y="4617950"/>
              <a:ext cx="2856150" cy="380075"/>
            </a:xfrm>
            <a:custGeom>
              <a:avLst/>
              <a:gdLst/>
              <a:ahLst/>
              <a:cxnLst/>
              <a:rect l="l" t="t" r="r" b="b"/>
              <a:pathLst>
                <a:path w="114246" h="15203" fill="none" extrusionOk="0">
                  <a:moveTo>
                    <a:pt x="0" y="515"/>
                  </a:moveTo>
                  <a:cubicBezTo>
                    <a:pt x="5272" y="1"/>
                    <a:pt x="11260" y="2753"/>
                    <a:pt x="16210" y="4215"/>
                  </a:cubicBezTo>
                  <a:cubicBezTo>
                    <a:pt x="21613" y="5817"/>
                    <a:pt x="27571" y="7944"/>
                    <a:pt x="33277" y="7672"/>
                  </a:cubicBezTo>
                  <a:cubicBezTo>
                    <a:pt x="41563" y="7279"/>
                    <a:pt x="48872" y="2440"/>
                    <a:pt x="57007" y="1231"/>
                  </a:cubicBezTo>
                  <a:cubicBezTo>
                    <a:pt x="62320" y="444"/>
                    <a:pt x="66271" y="1493"/>
                    <a:pt x="70677" y="4578"/>
                  </a:cubicBezTo>
                  <a:cubicBezTo>
                    <a:pt x="75273" y="7803"/>
                    <a:pt x="79689" y="12773"/>
                    <a:pt x="85354" y="14043"/>
                  </a:cubicBezTo>
                  <a:cubicBezTo>
                    <a:pt x="90505" y="15203"/>
                    <a:pt x="96493" y="11674"/>
                    <a:pt x="100647" y="9033"/>
                  </a:cubicBezTo>
                  <a:cubicBezTo>
                    <a:pt x="105072" y="6221"/>
                    <a:pt x="109256" y="2299"/>
                    <a:pt x="114246" y="535"/>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2" name="Google Shape;1812;p20"/>
            <p:cNvSpPr/>
            <p:nvPr/>
          </p:nvSpPr>
          <p:spPr>
            <a:xfrm>
              <a:off x="4447100" y="4560750"/>
              <a:ext cx="2811800" cy="431725"/>
            </a:xfrm>
            <a:custGeom>
              <a:avLst/>
              <a:gdLst/>
              <a:ahLst/>
              <a:cxnLst/>
              <a:rect l="l" t="t" r="r" b="b"/>
              <a:pathLst>
                <a:path w="112472" h="17269" fill="none" extrusionOk="0">
                  <a:moveTo>
                    <a:pt x="0" y="605"/>
                  </a:moveTo>
                  <a:cubicBezTo>
                    <a:pt x="5343" y="0"/>
                    <a:pt x="11684" y="3206"/>
                    <a:pt x="16644" y="4819"/>
                  </a:cubicBezTo>
                  <a:cubicBezTo>
                    <a:pt x="21835" y="6503"/>
                    <a:pt x="27622" y="8791"/>
                    <a:pt x="33166" y="8620"/>
                  </a:cubicBezTo>
                  <a:cubicBezTo>
                    <a:pt x="41281" y="8357"/>
                    <a:pt x="48106" y="2793"/>
                    <a:pt x="55999" y="1442"/>
                  </a:cubicBezTo>
                  <a:cubicBezTo>
                    <a:pt x="61443" y="525"/>
                    <a:pt x="65273" y="1926"/>
                    <a:pt x="69527" y="5374"/>
                  </a:cubicBezTo>
                  <a:cubicBezTo>
                    <a:pt x="73812" y="8841"/>
                    <a:pt x="77905" y="14093"/>
                    <a:pt x="83378" y="15716"/>
                  </a:cubicBezTo>
                  <a:cubicBezTo>
                    <a:pt x="88610" y="17269"/>
                    <a:pt x="94719" y="13206"/>
                    <a:pt x="98752" y="10323"/>
                  </a:cubicBezTo>
                  <a:cubicBezTo>
                    <a:pt x="103197" y="7148"/>
                    <a:pt x="107330" y="2682"/>
                    <a:pt x="112472" y="626"/>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3" name="Google Shape;1813;p20"/>
            <p:cNvSpPr/>
            <p:nvPr/>
          </p:nvSpPr>
          <p:spPr>
            <a:xfrm>
              <a:off x="4470775" y="4507825"/>
              <a:ext cx="2764175" cy="462475"/>
            </a:xfrm>
            <a:custGeom>
              <a:avLst/>
              <a:gdLst/>
              <a:ahLst/>
              <a:cxnLst/>
              <a:rect l="l" t="t" r="r" b="b"/>
              <a:pathLst>
                <a:path w="110567" h="18499" fill="none" extrusionOk="0">
                  <a:moveTo>
                    <a:pt x="1" y="565"/>
                  </a:moveTo>
                  <a:cubicBezTo>
                    <a:pt x="5233" y="1"/>
                    <a:pt x="11362" y="3226"/>
                    <a:pt x="16160" y="4900"/>
                  </a:cubicBezTo>
                  <a:cubicBezTo>
                    <a:pt x="21433" y="6734"/>
                    <a:pt x="27410" y="9335"/>
                    <a:pt x="33116" y="9184"/>
                  </a:cubicBezTo>
                  <a:cubicBezTo>
                    <a:pt x="40989" y="8962"/>
                    <a:pt x="47260" y="2914"/>
                    <a:pt x="54881" y="1513"/>
                  </a:cubicBezTo>
                  <a:cubicBezTo>
                    <a:pt x="60102" y="565"/>
                    <a:pt x="63782" y="1946"/>
                    <a:pt x="67754" y="5414"/>
                  </a:cubicBezTo>
                  <a:cubicBezTo>
                    <a:pt x="72068" y="9194"/>
                    <a:pt x="76040" y="15122"/>
                    <a:pt x="81726" y="16886"/>
                  </a:cubicBezTo>
                  <a:cubicBezTo>
                    <a:pt x="86887" y="18499"/>
                    <a:pt x="92724" y="14386"/>
                    <a:pt x="96575" y="11412"/>
                  </a:cubicBezTo>
                  <a:cubicBezTo>
                    <a:pt x="101061" y="7944"/>
                    <a:pt x="105234" y="2763"/>
                    <a:pt x="110567" y="585"/>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4" name="Google Shape;1814;p20"/>
            <p:cNvSpPr/>
            <p:nvPr/>
          </p:nvSpPr>
          <p:spPr>
            <a:xfrm>
              <a:off x="4495475" y="4448100"/>
              <a:ext cx="2714525" cy="480375"/>
            </a:xfrm>
            <a:custGeom>
              <a:avLst/>
              <a:gdLst/>
              <a:ahLst/>
              <a:cxnLst/>
              <a:rect l="l" t="t" r="r" b="b"/>
              <a:pathLst>
                <a:path w="108581" h="19215" fill="none" extrusionOk="0">
                  <a:moveTo>
                    <a:pt x="1" y="847"/>
                  </a:moveTo>
                  <a:cubicBezTo>
                    <a:pt x="5081" y="0"/>
                    <a:pt x="11594" y="3660"/>
                    <a:pt x="16231" y="5353"/>
                  </a:cubicBezTo>
                  <a:cubicBezTo>
                    <a:pt x="21281" y="7198"/>
                    <a:pt x="26886" y="9668"/>
                    <a:pt x="32360" y="9698"/>
                  </a:cubicBezTo>
                  <a:cubicBezTo>
                    <a:pt x="40223" y="9738"/>
                    <a:pt x="46110" y="3246"/>
                    <a:pt x="53651" y="1865"/>
                  </a:cubicBezTo>
                  <a:cubicBezTo>
                    <a:pt x="58953" y="898"/>
                    <a:pt x="62602" y="2460"/>
                    <a:pt x="66484" y="6079"/>
                  </a:cubicBezTo>
                  <a:cubicBezTo>
                    <a:pt x="70617" y="9920"/>
                    <a:pt x="74659" y="16593"/>
                    <a:pt x="80466" y="17995"/>
                  </a:cubicBezTo>
                  <a:cubicBezTo>
                    <a:pt x="85516" y="19214"/>
                    <a:pt x="90899" y="15323"/>
                    <a:pt x="94559" y="12339"/>
                  </a:cubicBezTo>
                  <a:cubicBezTo>
                    <a:pt x="99024" y="8690"/>
                    <a:pt x="103137" y="3055"/>
                    <a:pt x="108581" y="867"/>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5" name="Google Shape;1815;p20"/>
            <p:cNvSpPr/>
            <p:nvPr/>
          </p:nvSpPr>
          <p:spPr>
            <a:xfrm>
              <a:off x="4521450" y="4400725"/>
              <a:ext cx="2662350" cy="419125"/>
            </a:xfrm>
            <a:custGeom>
              <a:avLst/>
              <a:gdLst/>
              <a:ahLst/>
              <a:cxnLst/>
              <a:rect l="l" t="t" r="r" b="b"/>
              <a:pathLst>
                <a:path w="106494" h="16765" fill="none" extrusionOk="0">
                  <a:moveTo>
                    <a:pt x="0" y="676"/>
                  </a:moveTo>
                  <a:cubicBezTo>
                    <a:pt x="4778" y="0"/>
                    <a:pt x="10303" y="2299"/>
                    <a:pt x="14829" y="3528"/>
                  </a:cubicBezTo>
                  <a:cubicBezTo>
                    <a:pt x="20162" y="4990"/>
                    <a:pt x="25958" y="7178"/>
                    <a:pt x="31553" y="7137"/>
                  </a:cubicBezTo>
                  <a:cubicBezTo>
                    <a:pt x="38489" y="7097"/>
                    <a:pt x="44456" y="2853"/>
                    <a:pt x="51261" y="2037"/>
                  </a:cubicBezTo>
                  <a:cubicBezTo>
                    <a:pt x="56452" y="1412"/>
                    <a:pt x="60172" y="2793"/>
                    <a:pt x="64356" y="5877"/>
                  </a:cubicBezTo>
                  <a:cubicBezTo>
                    <a:pt x="68721" y="9093"/>
                    <a:pt x="73015" y="13881"/>
                    <a:pt x="78388" y="15363"/>
                  </a:cubicBezTo>
                  <a:cubicBezTo>
                    <a:pt x="83469" y="16765"/>
                    <a:pt x="89225" y="13115"/>
                    <a:pt x="93177" y="10333"/>
                  </a:cubicBezTo>
                  <a:cubicBezTo>
                    <a:pt x="97653" y="7188"/>
                    <a:pt x="101635" y="3266"/>
                    <a:pt x="106494" y="696"/>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6" name="Google Shape;1816;p20"/>
            <p:cNvSpPr/>
            <p:nvPr/>
          </p:nvSpPr>
          <p:spPr>
            <a:xfrm>
              <a:off x="4548400" y="4331400"/>
              <a:ext cx="2608425" cy="260875"/>
            </a:xfrm>
            <a:custGeom>
              <a:avLst/>
              <a:gdLst/>
              <a:ahLst/>
              <a:cxnLst/>
              <a:rect l="l" t="t" r="r" b="b"/>
              <a:pathLst>
                <a:path w="104337" h="10435" fill="none" extrusionOk="0">
                  <a:moveTo>
                    <a:pt x="1" y="1443"/>
                  </a:moveTo>
                  <a:cubicBezTo>
                    <a:pt x="4386" y="1"/>
                    <a:pt x="9698" y="555"/>
                    <a:pt x="14235" y="707"/>
                  </a:cubicBezTo>
                  <a:cubicBezTo>
                    <a:pt x="19346" y="878"/>
                    <a:pt x="24497" y="1059"/>
                    <a:pt x="29588" y="1503"/>
                  </a:cubicBezTo>
                  <a:cubicBezTo>
                    <a:pt x="35425" y="2007"/>
                    <a:pt x="41271" y="2451"/>
                    <a:pt x="47098" y="3066"/>
                  </a:cubicBezTo>
                  <a:cubicBezTo>
                    <a:pt x="51574" y="3529"/>
                    <a:pt x="55919" y="4023"/>
                    <a:pt x="60254" y="5293"/>
                  </a:cubicBezTo>
                  <a:cubicBezTo>
                    <a:pt x="65586" y="6866"/>
                    <a:pt x="70869" y="9144"/>
                    <a:pt x="76463" y="9598"/>
                  </a:cubicBezTo>
                  <a:cubicBezTo>
                    <a:pt x="86746" y="10435"/>
                    <a:pt x="95123" y="4941"/>
                    <a:pt x="104337" y="1463"/>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7" name="Google Shape;1817;p20"/>
            <p:cNvSpPr/>
            <p:nvPr/>
          </p:nvSpPr>
          <p:spPr>
            <a:xfrm>
              <a:off x="4575625" y="4191550"/>
              <a:ext cx="2553475" cy="225325"/>
            </a:xfrm>
            <a:custGeom>
              <a:avLst/>
              <a:gdLst/>
              <a:ahLst/>
              <a:cxnLst/>
              <a:rect l="l" t="t" r="r" b="b"/>
              <a:pathLst>
                <a:path w="102139" h="9013" fill="none" extrusionOk="0">
                  <a:moveTo>
                    <a:pt x="0" y="5081"/>
                  </a:moveTo>
                  <a:cubicBezTo>
                    <a:pt x="8398" y="2178"/>
                    <a:pt x="18831" y="0"/>
                    <a:pt x="27723" y="968"/>
                  </a:cubicBezTo>
                  <a:cubicBezTo>
                    <a:pt x="33711" y="1623"/>
                    <a:pt x="38287" y="5555"/>
                    <a:pt x="44013" y="6996"/>
                  </a:cubicBezTo>
                  <a:cubicBezTo>
                    <a:pt x="48429" y="8105"/>
                    <a:pt x="53086" y="8145"/>
                    <a:pt x="57602" y="8408"/>
                  </a:cubicBezTo>
                  <a:cubicBezTo>
                    <a:pt x="63439" y="8740"/>
                    <a:pt x="69296" y="9012"/>
                    <a:pt x="75143" y="9002"/>
                  </a:cubicBezTo>
                  <a:cubicBezTo>
                    <a:pt x="84316" y="8992"/>
                    <a:pt x="93510" y="8488"/>
                    <a:pt x="102139" y="5111"/>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8" name="Google Shape;1818;p20"/>
            <p:cNvSpPr/>
            <p:nvPr/>
          </p:nvSpPr>
          <p:spPr>
            <a:xfrm>
              <a:off x="4588725" y="4150725"/>
              <a:ext cx="2523750" cy="238425"/>
            </a:xfrm>
            <a:custGeom>
              <a:avLst/>
              <a:gdLst/>
              <a:ahLst/>
              <a:cxnLst/>
              <a:rect l="l" t="t" r="r" b="b"/>
              <a:pathLst>
                <a:path w="100950" h="9537" fill="none" extrusionOk="0">
                  <a:moveTo>
                    <a:pt x="1" y="5151"/>
                  </a:moveTo>
                  <a:cubicBezTo>
                    <a:pt x="8186" y="2218"/>
                    <a:pt x="18227" y="0"/>
                    <a:pt x="26926" y="1079"/>
                  </a:cubicBezTo>
                  <a:cubicBezTo>
                    <a:pt x="32965" y="1825"/>
                    <a:pt x="37854" y="5655"/>
                    <a:pt x="43681" y="7107"/>
                  </a:cubicBezTo>
                  <a:cubicBezTo>
                    <a:pt x="53489" y="9536"/>
                    <a:pt x="64004" y="8115"/>
                    <a:pt x="73984" y="8256"/>
                  </a:cubicBezTo>
                  <a:cubicBezTo>
                    <a:pt x="82915" y="8377"/>
                    <a:pt x="92613" y="8569"/>
                    <a:pt x="100950" y="4899"/>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9" name="Google Shape;1819;p20"/>
            <p:cNvSpPr/>
            <p:nvPr/>
          </p:nvSpPr>
          <p:spPr>
            <a:xfrm>
              <a:off x="4577650" y="4133575"/>
              <a:ext cx="2536600" cy="232400"/>
            </a:xfrm>
            <a:custGeom>
              <a:avLst/>
              <a:gdLst/>
              <a:ahLst/>
              <a:cxnLst/>
              <a:rect l="l" t="t" r="r" b="b"/>
              <a:pathLst>
                <a:path w="101464" h="9296" fill="none" extrusionOk="0">
                  <a:moveTo>
                    <a:pt x="0" y="4849"/>
                  </a:moveTo>
                  <a:cubicBezTo>
                    <a:pt x="7702" y="1855"/>
                    <a:pt x="17158" y="1"/>
                    <a:pt x="25404" y="1009"/>
                  </a:cubicBezTo>
                  <a:cubicBezTo>
                    <a:pt x="32107" y="1825"/>
                    <a:pt x="37974" y="5485"/>
                    <a:pt x="44507" y="6976"/>
                  </a:cubicBezTo>
                  <a:cubicBezTo>
                    <a:pt x="54628" y="9295"/>
                    <a:pt x="64568" y="6462"/>
                    <a:pt x="74709" y="6140"/>
                  </a:cubicBezTo>
                  <a:cubicBezTo>
                    <a:pt x="83590" y="5858"/>
                    <a:pt x="93076" y="7571"/>
                    <a:pt x="101463" y="3872"/>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0" name="Google Shape;1820;p20"/>
            <p:cNvSpPr/>
            <p:nvPr/>
          </p:nvSpPr>
          <p:spPr>
            <a:xfrm>
              <a:off x="4555725" y="4127525"/>
              <a:ext cx="2568350" cy="195100"/>
            </a:xfrm>
            <a:custGeom>
              <a:avLst/>
              <a:gdLst/>
              <a:ahLst/>
              <a:cxnLst/>
              <a:rect l="l" t="t" r="r" b="b"/>
              <a:pathLst>
                <a:path w="102734" h="7804" fill="none" extrusionOk="0">
                  <a:moveTo>
                    <a:pt x="0" y="4396"/>
                  </a:moveTo>
                  <a:cubicBezTo>
                    <a:pt x="7087" y="1402"/>
                    <a:pt x="15726" y="1"/>
                    <a:pt x="23367" y="837"/>
                  </a:cubicBezTo>
                  <a:cubicBezTo>
                    <a:pt x="31109" y="1684"/>
                    <a:pt x="38216" y="5233"/>
                    <a:pt x="45797" y="6795"/>
                  </a:cubicBezTo>
                  <a:cubicBezTo>
                    <a:pt x="50303" y="7763"/>
                    <a:pt x="54950" y="7803"/>
                    <a:pt x="59467" y="6926"/>
                  </a:cubicBezTo>
                  <a:cubicBezTo>
                    <a:pt x="65132" y="5858"/>
                    <a:pt x="70717" y="3912"/>
                    <a:pt x="76473" y="3438"/>
                  </a:cubicBezTo>
                  <a:cubicBezTo>
                    <a:pt x="85253" y="2712"/>
                    <a:pt x="94266" y="6130"/>
                    <a:pt x="102733" y="2511"/>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1" name="Google Shape;1821;p20"/>
            <p:cNvSpPr/>
            <p:nvPr/>
          </p:nvSpPr>
          <p:spPr>
            <a:xfrm>
              <a:off x="4537325" y="4114675"/>
              <a:ext cx="2594300" cy="196850"/>
            </a:xfrm>
            <a:custGeom>
              <a:avLst/>
              <a:gdLst/>
              <a:ahLst/>
              <a:cxnLst/>
              <a:rect l="l" t="t" r="r" b="b"/>
              <a:pathLst>
                <a:path w="103772" h="7874" fill="none" extrusionOk="0">
                  <a:moveTo>
                    <a:pt x="0" y="4224"/>
                  </a:moveTo>
                  <a:cubicBezTo>
                    <a:pt x="6674" y="1170"/>
                    <a:pt x="14799" y="121"/>
                    <a:pt x="22057" y="988"/>
                  </a:cubicBezTo>
                  <a:cubicBezTo>
                    <a:pt x="30525" y="1997"/>
                    <a:pt x="38529" y="5313"/>
                    <a:pt x="46876" y="6936"/>
                  </a:cubicBezTo>
                  <a:cubicBezTo>
                    <a:pt x="51644" y="7874"/>
                    <a:pt x="55787" y="7853"/>
                    <a:pt x="60495" y="6513"/>
                  </a:cubicBezTo>
                  <a:cubicBezTo>
                    <a:pt x="66049" y="4930"/>
                    <a:pt x="71392" y="2249"/>
                    <a:pt x="77128" y="1351"/>
                  </a:cubicBezTo>
                  <a:cubicBezTo>
                    <a:pt x="85747" y="1"/>
                    <a:pt x="95516" y="5696"/>
                    <a:pt x="103772" y="1482"/>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2" name="Google Shape;1822;p20"/>
            <p:cNvSpPr/>
            <p:nvPr/>
          </p:nvSpPr>
          <p:spPr>
            <a:xfrm>
              <a:off x="4535550" y="4005300"/>
              <a:ext cx="2590800" cy="290600"/>
            </a:xfrm>
            <a:custGeom>
              <a:avLst/>
              <a:gdLst/>
              <a:ahLst/>
              <a:cxnLst/>
              <a:rect l="l" t="t" r="r" b="b"/>
              <a:pathLst>
                <a:path w="103632" h="11624" fill="none" extrusionOk="0">
                  <a:moveTo>
                    <a:pt x="1" y="7642"/>
                  </a:moveTo>
                  <a:cubicBezTo>
                    <a:pt x="15384" y="0"/>
                    <a:pt x="31654" y="7601"/>
                    <a:pt x="47098" y="10626"/>
                  </a:cubicBezTo>
                  <a:cubicBezTo>
                    <a:pt x="51937" y="11573"/>
                    <a:pt x="55929" y="11624"/>
                    <a:pt x="60637" y="9950"/>
                  </a:cubicBezTo>
                  <a:cubicBezTo>
                    <a:pt x="66110" y="7995"/>
                    <a:pt x="71302" y="4708"/>
                    <a:pt x="77068" y="3680"/>
                  </a:cubicBezTo>
                  <a:cubicBezTo>
                    <a:pt x="85970" y="2087"/>
                    <a:pt x="94921" y="8287"/>
                    <a:pt x="103631" y="4376"/>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3" name="Google Shape;1823;p20"/>
            <p:cNvSpPr/>
            <p:nvPr/>
          </p:nvSpPr>
          <p:spPr>
            <a:xfrm>
              <a:off x="4557225" y="3958175"/>
              <a:ext cx="2546175" cy="312275"/>
            </a:xfrm>
            <a:custGeom>
              <a:avLst/>
              <a:gdLst/>
              <a:ahLst/>
              <a:cxnLst/>
              <a:rect l="l" t="t" r="r" b="b"/>
              <a:pathLst>
                <a:path w="101847" h="12491" fill="none" extrusionOk="0">
                  <a:moveTo>
                    <a:pt x="1" y="8146"/>
                  </a:moveTo>
                  <a:cubicBezTo>
                    <a:pt x="14618" y="0"/>
                    <a:pt x="31231" y="8246"/>
                    <a:pt x="45969" y="11331"/>
                  </a:cubicBezTo>
                  <a:cubicBezTo>
                    <a:pt x="50798" y="12339"/>
                    <a:pt x="54759" y="12490"/>
                    <a:pt x="59457" y="10696"/>
                  </a:cubicBezTo>
                  <a:cubicBezTo>
                    <a:pt x="64790" y="8660"/>
                    <a:pt x="70042" y="5061"/>
                    <a:pt x="75778" y="4275"/>
                  </a:cubicBezTo>
                  <a:cubicBezTo>
                    <a:pt x="84467" y="3085"/>
                    <a:pt x="93530" y="9134"/>
                    <a:pt x="101847" y="4839"/>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4" name="Google Shape;1824;p20"/>
            <p:cNvSpPr/>
            <p:nvPr/>
          </p:nvSpPr>
          <p:spPr>
            <a:xfrm>
              <a:off x="4574100" y="3905750"/>
              <a:ext cx="2507875" cy="337725"/>
            </a:xfrm>
            <a:custGeom>
              <a:avLst/>
              <a:gdLst/>
              <a:ahLst/>
              <a:cxnLst/>
              <a:rect l="l" t="t" r="r" b="b"/>
              <a:pathLst>
                <a:path w="100315" h="13509" fill="none" extrusionOk="0">
                  <a:moveTo>
                    <a:pt x="1" y="8993"/>
                  </a:moveTo>
                  <a:cubicBezTo>
                    <a:pt x="13791" y="1"/>
                    <a:pt x="30788" y="9073"/>
                    <a:pt x="44780" y="12279"/>
                  </a:cubicBezTo>
                  <a:cubicBezTo>
                    <a:pt x="49598" y="13378"/>
                    <a:pt x="53469" y="13509"/>
                    <a:pt x="58167" y="11684"/>
                  </a:cubicBezTo>
                  <a:cubicBezTo>
                    <a:pt x="63187" y="9728"/>
                    <a:pt x="67986" y="6462"/>
                    <a:pt x="73349" y="5545"/>
                  </a:cubicBezTo>
                  <a:cubicBezTo>
                    <a:pt x="82250" y="4023"/>
                    <a:pt x="91908" y="10585"/>
                    <a:pt x="100315" y="5767"/>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5" name="Google Shape;1825;p20"/>
            <p:cNvSpPr/>
            <p:nvPr/>
          </p:nvSpPr>
          <p:spPr>
            <a:xfrm>
              <a:off x="4583950" y="3981850"/>
              <a:ext cx="2480900" cy="238700"/>
            </a:xfrm>
            <a:custGeom>
              <a:avLst/>
              <a:gdLst/>
              <a:ahLst/>
              <a:cxnLst/>
              <a:rect l="l" t="t" r="r" b="b"/>
              <a:pathLst>
                <a:path w="99236" h="9548" fill="none" extrusionOk="0">
                  <a:moveTo>
                    <a:pt x="0" y="4890"/>
                  </a:moveTo>
                  <a:cubicBezTo>
                    <a:pt x="5182" y="979"/>
                    <a:pt x="13700" y="1"/>
                    <a:pt x="19900" y="1080"/>
                  </a:cubicBezTo>
                  <a:cubicBezTo>
                    <a:pt x="28095" y="2491"/>
                    <a:pt x="35747" y="6150"/>
                    <a:pt x="43781" y="8187"/>
                  </a:cubicBezTo>
                  <a:cubicBezTo>
                    <a:pt x="48428" y="9356"/>
                    <a:pt x="52178" y="9547"/>
                    <a:pt x="56735" y="7753"/>
                  </a:cubicBezTo>
                  <a:cubicBezTo>
                    <a:pt x="61543" y="5858"/>
                    <a:pt x="66110" y="2652"/>
                    <a:pt x="71271" y="1765"/>
                  </a:cubicBezTo>
                  <a:cubicBezTo>
                    <a:pt x="80435" y="192"/>
                    <a:pt x="90667" y="7057"/>
                    <a:pt x="99235" y="1795"/>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6" name="Google Shape;1826;p20"/>
            <p:cNvSpPr/>
            <p:nvPr/>
          </p:nvSpPr>
          <p:spPr>
            <a:xfrm>
              <a:off x="4587975" y="3945575"/>
              <a:ext cx="2463250" cy="255575"/>
            </a:xfrm>
            <a:custGeom>
              <a:avLst/>
              <a:gdLst/>
              <a:ahLst/>
              <a:cxnLst/>
              <a:rect l="l" t="t" r="r" b="b"/>
              <a:pathLst>
                <a:path w="98530" h="10223" fill="none" extrusionOk="0">
                  <a:moveTo>
                    <a:pt x="0" y="5454"/>
                  </a:moveTo>
                  <a:cubicBezTo>
                    <a:pt x="4859" y="1311"/>
                    <a:pt x="13982" y="0"/>
                    <a:pt x="20071" y="1069"/>
                  </a:cubicBezTo>
                  <a:cubicBezTo>
                    <a:pt x="27985" y="2470"/>
                    <a:pt x="35253" y="6533"/>
                    <a:pt x="42965" y="8690"/>
                  </a:cubicBezTo>
                  <a:cubicBezTo>
                    <a:pt x="47531" y="9960"/>
                    <a:pt x="51070" y="10222"/>
                    <a:pt x="55576" y="8367"/>
                  </a:cubicBezTo>
                  <a:cubicBezTo>
                    <a:pt x="60173" y="6482"/>
                    <a:pt x="64558" y="3297"/>
                    <a:pt x="69548" y="2591"/>
                  </a:cubicBezTo>
                  <a:cubicBezTo>
                    <a:pt x="78963" y="1250"/>
                    <a:pt x="89790" y="8085"/>
                    <a:pt x="98530" y="2531"/>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7" name="Google Shape;1827;p20"/>
            <p:cNvSpPr/>
            <p:nvPr/>
          </p:nvSpPr>
          <p:spPr>
            <a:xfrm>
              <a:off x="4586975" y="3921625"/>
              <a:ext cx="2453925" cy="262125"/>
            </a:xfrm>
            <a:custGeom>
              <a:avLst/>
              <a:gdLst/>
              <a:ahLst/>
              <a:cxnLst/>
              <a:rect l="l" t="t" r="r" b="b"/>
              <a:pathLst>
                <a:path w="98157" h="10485" fill="none" extrusionOk="0">
                  <a:moveTo>
                    <a:pt x="0" y="5686"/>
                  </a:moveTo>
                  <a:cubicBezTo>
                    <a:pt x="2450" y="3378"/>
                    <a:pt x="6331" y="2339"/>
                    <a:pt x="9506" y="1523"/>
                  </a:cubicBezTo>
                  <a:cubicBezTo>
                    <a:pt x="13166" y="595"/>
                    <a:pt x="17057" y="1"/>
                    <a:pt x="20807" y="716"/>
                  </a:cubicBezTo>
                  <a:cubicBezTo>
                    <a:pt x="28307" y="2168"/>
                    <a:pt x="35041" y="6523"/>
                    <a:pt x="42309" y="8801"/>
                  </a:cubicBezTo>
                  <a:cubicBezTo>
                    <a:pt x="46634" y="10152"/>
                    <a:pt x="50031" y="10485"/>
                    <a:pt x="54325" y="8670"/>
                  </a:cubicBezTo>
                  <a:cubicBezTo>
                    <a:pt x="58660" y="6845"/>
                    <a:pt x="62753" y="3741"/>
                    <a:pt x="67491" y="3065"/>
                  </a:cubicBezTo>
                  <a:cubicBezTo>
                    <a:pt x="77421" y="1654"/>
                    <a:pt x="88943" y="8892"/>
                    <a:pt x="98157" y="2964"/>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8" name="Google Shape;1828;p20"/>
            <p:cNvSpPr/>
            <p:nvPr/>
          </p:nvSpPr>
          <p:spPr>
            <a:xfrm>
              <a:off x="4582425" y="3888350"/>
              <a:ext cx="2450925" cy="280775"/>
            </a:xfrm>
            <a:custGeom>
              <a:avLst/>
              <a:gdLst/>
              <a:ahLst/>
              <a:cxnLst/>
              <a:rect l="l" t="t" r="r" b="b"/>
              <a:pathLst>
                <a:path w="98037" h="11231" fill="none" extrusionOk="0">
                  <a:moveTo>
                    <a:pt x="1" y="6433"/>
                  </a:moveTo>
                  <a:cubicBezTo>
                    <a:pt x="2440" y="3943"/>
                    <a:pt x="6593" y="2824"/>
                    <a:pt x="9850" y="1926"/>
                  </a:cubicBezTo>
                  <a:cubicBezTo>
                    <a:pt x="13690" y="858"/>
                    <a:pt x="18015" y="1"/>
                    <a:pt x="21967" y="938"/>
                  </a:cubicBezTo>
                  <a:cubicBezTo>
                    <a:pt x="28943" y="2592"/>
                    <a:pt x="35031" y="7058"/>
                    <a:pt x="41785" y="9416"/>
                  </a:cubicBezTo>
                  <a:cubicBezTo>
                    <a:pt x="45757" y="10797"/>
                    <a:pt x="49034" y="11231"/>
                    <a:pt x="53026" y="9537"/>
                  </a:cubicBezTo>
                  <a:cubicBezTo>
                    <a:pt x="57058" y="7834"/>
                    <a:pt x="60778" y="4840"/>
                    <a:pt x="65173" y="4084"/>
                  </a:cubicBezTo>
                  <a:cubicBezTo>
                    <a:pt x="75818" y="2239"/>
                    <a:pt x="88097" y="10374"/>
                    <a:pt x="98036" y="3943"/>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9" name="Google Shape;1829;p20"/>
            <p:cNvSpPr/>
            <p:nvPr/>
          </p:nvSpPr>
          <p:spPr>
            <a:xfrm>
              <a:off x="4575375" y="3859125"/>
              <a:ext cx="2452925" cy="298425"/>
            </a:xfrm>
            <a:custGeom>
              <a:avLst/>
              <a:gdLst/>
              <a:ahLst/>
              <a:cxnLst/>
              <a:rect l="l" t="t" r="r" b="b"/>
              <a:pathLst>
                <a:path w="98117" h="11937" fill="none" extrusionOk="0">
                  <a:moveTo>
                    <a:pt x="0" y="7158"/>
                  </a:moveTo>
                  <a:cubicBezTo>
                    <a:pt x="2490" y="4446"/>
                    <a:pt x="6996" y="3226"/>
                    <a:pt x="10414" y="2239"/>
                  </a:cubicBezTo>
                  <a:cubicBezTo>
                    <a:pt x="14295" y="1109"/>
                    <a:pt x="18902" y="1"/>
                    <a:pt x="22924" y="1049"/>
                  </a:cubicBezTo>
                  <a:cubicBezTo>
                    <a:pt x="29507" y="2773"/>
                    <a:pt x="35051" y="7501"/>
                    <a:pt x="41382" y="9960"/>
                  </a:cubicBezTo>
                  <a:cubicBezTo>
                    <a:pt x="45112" y="11402"/>
                    <a:pt x="48257" y="11936"/>
                    <a:pt x="52037" y="10273"/>
                  </a:cubicBezTo>
                  <a:cubicBezTo>
                    <a:pt x="55818" y="8610"/>
                    <a:pt x="59225" y="5737"/>
                    <a:pt x="63358" y="4991"/>
                  </a:cubicBezTo>
                  <a:cubicBezTo>
                    <a:pt x="68610" y="4043"/>
                    <a:pt x="74830" y="5908"/>
                    <a:pt x="80001" y="6593"/>
                  </a:cubicBezTo>
                  <a:cubicBezTo>
                    <a:pt x="86000" y="7390"/>
                    <a:pt x="92784" y="8327"/>
                    <a:pt x="98117" y="4890"/>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0" name="Google Shape;1830;p20"/>
            <p:cNvSpPr/>
            <p:nvPr/>
          </p:nvSpPr>
          <p:spPr>
            <a:xfrm>
              <a:off x="4567050" y="3833425"/>
              <a:ext cx="2457975" cy="314300"/>
            </a:xfrm>
            <a:custGeom>
              <a:avLst/>
              <a:gdLst/>
              <a:ahLst/>
              <a:cxnLst/>
              <a:rect l="l" t="t" r="r" b="b"/>
              <a:pathLst>
                <a:path w="98319" h="12572" fill="none" extrusionOk="0">
                  <a:moveTo>
                    <a:pt x="1" y="7853"/>
                  </a:moveTo>
                  <a:cubicBezTo>
                    <a:pt x="2531" y="4930"/>
                    <a:pt x="7400" y="3609"/>
                    <a:pt x="10969" y="2541"/>
                  </a:cubicBezTo>
                  <a:cubicBezTo>
                    <a:pt x="14870" y="1371"/>
                    <a:pt x="19809" y="0"/>
                    <a:pt x="23882" y="1160"/>
                  </a:cubicBezTo>
                  <a:cubicBezTo>
                    <a:pt x="30122" y="2944"/>
                    <a:pt x="35142" y="7934"/>
                    <a:pt x="41080" y="10474"/>
                  </a:cubicBezTo>
                  <a:cubicBezTo>
                    <a:pt x="44588" y="11976"/>
                    <a:pt x="47602" y="12571"/>
                    <a:pt x="51201" y="10958"/>
                  </a:cubicBezTo>
                  <a:cubicBezTo>
                    <a:pt x="54739" y="9365"/>
                    <a:pt x="57854" y="6553"/>
                    <a:pt x="61746" y="5847"/>
                  </a:cubicBezTo>
                  <a:cubicBezTo>
                    <a:pt x="67159" y="4849"/>
                    <a:pt x="73721" y="6865"/>
                    <a:pt x="79074" y="7561"/>
                  </a:cubicBezTo>
                  <a:cubicBezTo>
                    <a:pt x="85395" y="8388"/>
                    <a:pt x="92683" y="9426"/>
                    <a:pt x="98319" y="5807"/>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1" name="Google Shape;1831;p20"/>
            <p:cNvSpPr/>
            <p:nvPr/>
          </p:nvSpPr>
          <p:spPr>
            <a:xfrm>
              <a:off x="4558475" y="3814525"/>
              <a:ext cx="2464800" cy="325875"/>
            </a:xfrm>
            <a:custGeom>
              <a:avLst/>
              <a:gdLst/>
              <a:ahLst/>
              <a:cxnLst/>
              <a:rect l="l" t="t" r="r" b="b"/>
              <a:pathLst>
                <a:path w="98592" h="13035" fill="none" extrusionOk="0">
                  <a:moveTo>
                    <a:pt x="1" y="8377"/>
                  </a:moveTo>
                  <a:cubicBezTo>
                    <a:pt x="2511" y="5121"/>
                    <a:pt x="8449" y="3589"/>
                    <a:pt x="12148" y="2500"/>
                  </a:cubicBezTo>
                  <a:cubicBezTo>
                    <a:pt x="15919" y="1402"/>
                    <a:pt x="20646" y="0"/>
                    <a:pt x="24538" y="1099"/>
                  </a:cubicBezTo>
                  <a:cubicBezTo>
                    <a:pt x="30586" y="2793"/>
                    <a:pt x="35223" y="8196"/>
                    <a:pt x="40879" y="10827"/>
                  </a:cubicBezTo>
                  <a:cubicBezTo>
                    <a:pt x="44114" y="12329"/>
                    <a:pt x="47018" y="13035"/>
                    <a:pt x="50405" y="11543"/>
                  </a:cubicBezTo>
                  <a:cubicBezTo>
                    <a:pt x="53873" y="10000"/>
                    <a:pt x="56816" y="6996"/>
                    <a:pt x="60707" y="6442"/>
                  </a:cubicBezTo>
                  <a:cubicBezTo>
                    <a:pt x="66060" y="5676"/>
                    <a:pt x="72109" y="7480"/>
                    <a:pt x="77411" y="8196"/>
                  </a:cubicBezTo>
                  <a:cubicBezTo>
                    <a:pt x="84246" y="9113"/>
                    <a:pt x="92482" y="10484"/>
                    <a:pt x="98591" y="6523"/>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2" name="Google Shape;1832;p20"/>
            <p:cNvSpPr/>
            <p:nvPr/>
          </p:nvSpPr>
          <p:spPr>
            <a:xfrm>
              <a:off x="4550925" y="3798900"/>
              <a:ext cx="2471575" cy="336975"/>
            </a:xfrm>
            <a:custGeom>
              <a:avLst/>
              <a:gdLst/>
              <a:ahLst/>
              <a:cxnLst/>
              <a:rect l="l" t="t" r="r" b="b"/>
              <a:pathLst>
                <a:path w="98863" h="13479" fill="none" extrusionOk="0">
                  <a:moveTo>
                    <a:pt x="1" y="8851"/>
                  </a:moveTo>
                  <a:cubicBezTo>
                    <a:pt x="2470" y="5424"/>
                    <a:pt x="8821" y="3801"/>
                    <a:pt x="12602" y="2672"/>
                  </a:cubicBezTo>
                  <a:cubicBezTo>
                    <a:pt x="16422" y="1543"/>
                    <a:pt x="21321" y="0"/>
                    <a:pt x="25273" y="1160"/>
                  </a:cubicBezTo>
                  <a:cubicBezTo>
                    <a:pt x="31100" y="2873"/>
                    <a:pt x="35334" y="8498"/>
                    <a:pt x="40727" y="11170"/>
                  </a:cubicBezTo>
                  <a:cubicBezTo>
                    <a:pt x="43802" y="12692"/>
                    <a:pt x="46675" y="13478"/>
                    <a:pt x="49921" y="11996"/>
                  </a:cubicBezTo>
                  <a:cubicBezTo>
                    <a:pt x="53217" y="10484"/>
                    <a:pt x="55919" y="7551"/>
                    <a:pt x="59649" y="7017"/>
                  </a:cubicBezTo>
                  <a:cubicBezTo>
                    <a:pt x="65112" y="6220"/>
                    <a:pt x="71383" y="8146"/>
                    <a:pt x="76786" y="8871"/>
                  </a:cubicBezTo>
                  <a:cubicBezTo>
                    <a:pt x="83863" y="9819"/>
                    <a:pt x="92562" y="11321"/>
                    <a:pt x="98863" y="7148"/>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3" name="Google Shape;1833;p20"/>
            <p:cNvSpPr/>
            <p:nvPr/>
          </p:nvSpPr>
          <p:spPr>
            <a:xfrm>
              <a:off x="4545375" y="3788825"/>
              <a:ext cx="2477125" cy="344525"/>
            </a:xfrm>
            <a:custGeom>
              <a:avLst/>
              <a:gdLst/>
              <a:ahLst/>
              <a:cxnLst/>
              <a:rect l="l" t="t" r="r" b="b"/>
              <a:pathLst>
                <a:path w="99085" h="13781" fill="none" extrusionOk="0">
                  <a:moveTo>
                    <a:pt x="1" y="9184"/>
                  </a:moveTo>
                  <a:cubicBezTo>
                    <a:pt x="2360" y="5615"/>
                    <a:pt x="9164" y="3901"/>
                    <a:pt x="12944" y="2772"/>
                  </a:cubicBezTo>
                  <a:cubicBezTo>
                    <a:pt x="16795" y="1613"/>
                    <a:pt x="21795" y="0"/>
                    <a:pt x="25797" y="1210"/>
                  </a:cubicBezTo>
                  <a:cubicBezTo>
                    <a:pt x="31483" y="2954"/>
                    <a:pt x="35394" y="8700"/>
                    <a:pt x="40636" y="11401"/>
                  </a:cubicBezTo>
                  <a:cubicBezTo>
                    <a:pt x="43600" y="12934"/>
                    <a:pt x="46483" y="13780"/>
                    <a:pt x="49639" y="12309"/>
                  </a:cubicBezTo>
                  <a:cubicBezTo>
                    <a:pt x="52824" y="10817"/>
                    <a:pt x="55344" y="7934"/>
                    <a:pt x="58963" y="7399"/>
                  </a:cubicBezTo>
                  <a:cubicBezTo>
                    <a:pt x="64498" y="6583"/>
                    <a:pt x="70909" y="8609"/>
                    <a:pt x="76393" y="9345"/>
                  </a:cubicBezTo>
                  <a:cubicBezTo>
                    <a:pt x="83591" y="10323"/>
                    <a:pt x="92714" y="11956"/>
                    <a:pt x="99085" y="7581"/>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4" name="Google Shape;1834;p20"/>
            <p:cNvSpPr/>
            <p:nvPr/>
          </p:nvSpPr>
          <p:spPr>
            <a:xfrm>
              <a:off x="6940575" y="4011850"/>
              <a:ext cx="372000" cy="1077400"/>
            </a:xfrm>
            <a:custGeom>
              <a:avLst/>
              <a:gdLst/>
              <a:ahLst/>
              <a:cxnLst/>
              <a:rect l="l" t="t" r="r" b="b"/>
              <a:pathLst>
                <a:path w="14880" h="43096" fill="none" extrusionOk="0">
                  <a:moveTo>
                    <a:pt x="1" y="545"/>
                  </a:moveTo>
                  <a:cubicBezTo>
                    <a:pt x="495" y="1"/>
                    <a:pt x="1442" y="898"/>
                    <a:pt x="2027" y="1432"/>
                  </a:cubicBezTo>
                  <a:cubicBezTo>
                    <a:pt x="2974" y="2289"/>
                    <a:pt x="4466" y="3861"/>
                    <a:pt x="4849" y="5071"/>
                  </a:cubicBezTo>
                  <a:cubicBezTo>
                    <a:pt x="5485" y="6997"/>
                    <a:pt x="4366" y="8690"/>
                    <a:pt x="4305" y="10616"/>
                  </a:cubicBezTo>
                  <a:cubicBezTo>
                    <a:pt x="4234" y="12985"/>
                    <a:pt x="6150" y="15706"/>
                    <a:pt x="7148" y="17783"/>
                  </a:cubicBezTo>
                  <a:cubicBezTo>
                    <a:pt x="8337" y="20283"/>
                    <a:pt x="9577" y="22763"/>
                    <a:pt x="10666" y="25323"/>
                  </a:cubicBezTo>
                  <a:cubicBezTo>
                    <a:pt x="13126" y="31090"/>
                    <a:pt x="14618" y="36816"/>
                    <a:pt x="14880" y="43096"/>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5" name="Google Shape;1835;p20"/>
            <p:cNvSpPr/>
            <p:nvPr/>
          </p:nvSpPr>
          <p:spPr>
            <a:xfrm>
              <a:off x="6827675" y="4023450"/>
              <a:ext cx="413325" cy="1066050"/>
            </a:xfrm>
            <a:custGeom>
              <a:avLst/>
              <a:gdLst/>
              <a:ahLst/>
              <a:cxnLst/>
              <a:rect l="l" t="t" r="r" b="b"/>
              <a:pathLst>
                <a:path w="16533" h="42642" fill="none" extrusionOk="0">
                  <a:moveTo>
                    <a:pt x="0" y="938"/>
                  </a:moveTo>
                  <a:cubicBezTo>
                    <a:pt x="767" y="0"/>
                    <a:pt x="2692" y="1029"/>
                    <a:pt x="3529" y="1583"/>
                  </a:cubicBezTo>
                  <a:cubicBezTo>
                    <a:pt x="4617" y="2309"/>
                    <a:pt x="6190" y="3740"/>
                    <a:pt x="6634" y="4990"/>
                  </a:cubicBezTo>
                  <a:cubicBezTo>
                    <a:pt x="7349" y="6966"/>
                    <a:pt x="6160" y="8922"/>
                    <a:pt x="6099" y="10898"/>
                  </a:cubicBezTo>
                  <a:cubicBezTo>
                    <a:pt x="6019" y="13509"/>
                    <a:pt x="7904" y="17007"/>
                    <a:pt x="8841" y="19386"/>
                  </a:cubicBezTo>
                  <a:cubicBezTo>
                    <a:pt x="9829" y="21906"/>
                    <a:pt x="11109" y="24305"/>
                    <a:pt x="12269" y="26745"/>
                  </a:cubicBezTo>
                  <a:cubicBezTo>
                    <a:pt x="14738" y="31946"/>
                    <a:pt x="16271" y="36866"/>
                    <a:pt x="16533" y="42642"/>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6" name="Google Shape;1836;p20"/>
            <p:cNvSpPr/>
            <p:nvPr/>
          </p:nvSpPr>
          <p:spPr>
            <a:xfrm>
              <a:off x="6693350" y="4022700"/>
              <a:ext cx="470025" cy="1066800"/>
            </a:xfrm>
            <a:custGeom>
              <a:avLst/>
              <a:gdLst/>
              <a:ahLst/>
              <a:cxnLst/>
              <a:rect l="l" t="t" r="r" b="b"/>
              <a:pathLst>
                <a:path w="18801" h="42672" fill="none" extrusionOk="0">
                  <a:moveTo>
                    <a:pt x="0" y="1048"/>
                  </a:moveTo>
                  <a:cubicBezTo>
                    <a:pt x="1492" y="0"/>
                    <a:pt x="4365" y="1028"/>
                    <a:pt x="5767" y="1794"/>
                  </a:cubicBezTo>
                  <a:cubicBezTo>
                    <a:pt x="7107" y="2530"/>
                    <a:pt x="8579" y="3690"/>
                    <a:pt x="9113" y="5141"/>
                  </a:cubicBezTo>
                  <a:cubicBezTo>
                    <a:pt x="9829" y="7137"/>
                    <a:pt x="8680" y="9385"/>
                    <a:pt x="8619" y="11432"/>
                  </a:cubicBezTo>
                  <a:cubicBezTo>
                    <a:pt x="8569" y="13166"/>
                    <a:pt x="9234" y="14446"/>
                    <a:pt x="9738" y="16049"/>
                  </a:cubicBezTo>
                  <a:cubicBezTo>
                    <a:pt x="10444" y="18307"/>
                    <a:pt x="10757" y="20696"/>
                    <a:pt x="11523" y="22934"/>
                  </a:cubicBezTo>
                  <a:cubicBezTo>
                    <a:pt x="12279" y="25172"/>
                    <a:pt x="13549" y="27319"/>
                    <a:pt x="14698" y="29386"/>
                  </a:cubicBezTo>
                  <a:cubicBezTo>
                    <a:pt x="17107" y="33750"/>
                    <a:pt x="18549" y="37642"/>
                    <a:pt x="18801" y="42672"/>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7" name="Google Shape;1837;p20"/>
            <p:cNvSpPr/>
            <p:nvPr/>
          </p:nvSpPr>
          <p:spPr>
            <a:xfrm>
              <a:off x="6547425" y="4014625"/>
              <a:ext cx="532800" cy="1074875"/>
            </a:xfrm>
            <a:custGeom>
              <a:avLst/>
              <a:gdLst/>
              <a:ahLst/>
              <a:cxnLst/>
              <a:rect l="l" t="t" r="r" b="b"/>
              <a:pathLst>
                <a:path w="21312" h="42995" fill="none" extrusionOk="0">
                  <a:moveTo>
                    <a:pt x="1" y="908"/>
                  </a:moveTo>
                  <a:cubicBezTo>
                    <a:pt x="2470" y="0"/>
                    <a:pt x="6079" y="807"/>
                    <a:pt x="8347" y="1886"/>
                  </a:cubicBezTo>
                  <a:cubicBezTo>
                    <a:pt x="9739" y="2541"/>
                    <a:pt x="11543" y="3660"/>
                    <a:pt x="12047" y="5212"/>
                  </a:cubicBezTo>
                  <a:cubicBezTo>
                    <a:pt x="12722" y="7309"/>
                    <a:pt x="11462" y="9950"/>
                    <a:pt x="11362" y="12067"/>
                  </a:cubicBezTo>
                  <a:cubicBezTo>
                    <a:pt x="11271" y="13912"/>
                    <a:pt x="11956" y="15535"/>
                    <a:pt x="12370" y="17309"/>
                  </a:cubicBezTo>
                  <a:cubicBezTo>
                    <a:pt x="12975" y="19960"/>
                    <a:pt x="13388" y="22652"/>
                    <a:pt x="14013" y="25303"/>
                  </a:cubicBezTo>
                  <a:cubicBezTo>
                    <a:pt x="14577" y="27702"/>
                    <a:pt x="15656" y="29719"/>
                    <a:pt x="17007" y="31755"/>
                  </a:cubicBezTo>
                  <a:cubicBezTo>
                    <a:pt x="19537" y="35565"/>
                    <a:pt x="21059" y="38307"/>
                    <a:pt x="21311" y="42995"/>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8" name="Google Shape;1838;p20"/>
            <p:cNvSpPr/>
            <p:nvPr/>
          </p:nvSpPr>
          <p:spPr>
            <a:xfrm>
              <a:off x="6400000" y="4001025"/>
              <a:ext cx="591250" cy="1088475"/>
            </a:xfrm>
            <a:custGeom>
              <a:avLst/>
              <a:gdLst/>
              <a:ahLst/>
              <a:cxnLst/>
              <a:rect l="l" t="t" r="r" b="b"/>
              <a:pathLst>
                <a:path w="23650" h="43539" fill="none" extrusionOk="0">
                  <a:moveTo>
                    <a:pt x="0" y="665"/>
                  </a:moveTo>
                  <a:cubicBezTo>
                    <a:pt x="3216" y="0"/>
                    <a:pt x="7258" y="595"/>
                    <a:pt x="10303" y="1744"/>
                  </a:cubicBezTo>
                  <a:cubicBezTo>
                    <a:pt x="12107" y="2430"/>
                    <a:pt x="14255" y="3458"/>
                    <a:pt x="14759" y="5444"/>
                  </a:cubicBezTo>
                  <a:cubicBezTo>
                    <a:pt x="15333" y="7762"/>
                    <a:pt x="14204" y="10424"/>
                    <a:pt x="14093" y="12772"/>
                  </a:cubicBezTo>
                  <a:cubicBezTo>
                    <a:pt x="14002" y="14668"/>
                    <a:pt x="14517" y="16250"/>
                    <a:pt x="14880" y="18085"/>
                  </a:cubicBezTo>
                  <a:cubicBezTo>
                    <a:pt x="15555" y="21402"/>
                    <a:pt x="15716" y="24829"/>
                    <a:pt x="16412" y="28136"/>
                  </a:cubicBezTo>
                  <a:cubicBezTo>
                    <a:pt x="16966" y="30726"/>
                    <a:pt x="17783" y="32833"/>
                    <a:pt x="19537" y="34829"/>
                  </a:cubicBezTo>
                  <a:cubicBezTo>
                    <a:pt x="22118" y="37763"/>
                    <a:pt x="23418" y="39345"/>
                    <a:pt x="23650" y="43539"/>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9" name="Google Shape;1839;p20"/>
            <p:cNvSpPr/>
            <p:nvPr/>
          </p:nvSpPr>
          <p:spPr>
            <a:xfrm>
              <a:off x="6260125" y="3986400"/>
              <a:ext cx="637375" cy="1103100"/>
            </a:xfrm>
            <a:custGeom>
              <a:avLst/>
              <a:gdLst/>
              <a:ahLst/>
              <a:cxnLst/>
              <a:rect l="l" t="t" r="r" b="b"/>
              <a:pathLst>
                <a:path w="25495" h="44124" fill="none" extrusionOk="0">
                  <a:moveTo>
                    <a:pt x="0" y="404"/>
                  </a:moveTo>
                  <a:cubicBezTo>
                    <a:pt x="4043" y="0"/>
                    <a:pt x="8751" y="474"/>
                    <a:pt x="12571" y="1865"/>
                  </a:cubicBezTo>
                  <a:cubicBezTo>
                    <a:pt x="14456" y="2561"/>
                    <a:pt x="16654" y="3458"/>
                    <a:pt x="17138" y="5585"/>
                  </a:cubicBezTo>
                  <a:cubicBezTo>
                    <a:pt x="17702" y="8015"/>
                    <a:pt x="16483" y="11009"/>
                    <a:pt x="16321" y="13438"/>
                  </a:cubicBezTo>
                  <a:cubicBezTo>
                    <a:pt x="16190" y="15454"/>
                    <a:pt x="16684" y="17289"/>
                    <a:pt x="16987" y="19275"/>
                  </a:cubicBezTo>
                  <a:cubicBezTo>
                    <a:pt x="17521" y="22813"/>
                    <a:pt x="17884" y="26372"/>
                    <a:pt x="18358" y="29920"/>
                  </a:cubicBezTo>
                  <a:cubicBezTo>
                    <a:pt x="18731" y="32622"/>
                    <a:pt x="19134" y="35344"/>
                    <a:pt x="21251" y="37239"/>
                  </a:cubicBezTo>
                  <a:cubicBezTo>
                    <a:pt x="22087" y="37985"/>
                    <a:pt x="23237" y="38307"/>
                    <a:pt x="24033" y="39084"/>
                  </a:cubicBezTo>
                  <a:cubicBezTo>
                    <a:pt x="25404" y="40424"/>
                    <a:pt x="25394" y="42330"/>
                    <a:pt x="25495" y="44124"/>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0" name="Google Shape;1840;p20"/>
            <p:cNvSpPr/>
            <p:nvPr/>
          </p:nvSpPr>
          <p:spPr>
            <a:xfrm>
              <a:off x="6137900" y="3976075"/>
              <a:ext cx="663575" cy="1113425"/>
            </a:xfrm>
            <a:custGeom>
              <a:avLst/>
              <a:gdLst/>
              <a:ahLst/>
              <a:cxnLst/>
              <a:rect l="l" t="t" r="r" b="b"/>
              <a:pathLst>
                <a:path w="26543" h="44537" fill="none" extrusionOk="0">
                  <a:moveTo>
                    <a:pt x="0" y="121"/>
                  </a:moveTo>
                  <a:cubicBezTo>
                    <a:pt x="4476" y="0"/>
                    <a:pt x="9234" y="373"/>
                    <a:pt x="13508" y="1694"/>
                  </a:cubicBezTo>
                  <a:cubicBezTo>
                    <a:pt x="15232" y="2218"/>
                    <a:pt x="17833" y="3075"/>
                    <a:pt x="18529" y="4990"/>
                  </a:cubicBezTo>
                  <a:cubicBezTo>
                    <a:pt x="19446" y="7500"/>
                    <a:pt x="17954" y="11291"/>
                    <a:pt x="17783" y="13861"/>
                  </a:cubicBezTo>
                  <a:cubicBezTo>
                    <a:pt x="17652" y="15756"/>
                    <a:pt x="17974" y="17420"/>
                    <a:pt x="18246" y="19285"/>
                  </a:cubicBezTo>
                  <a:cubicBezTo>
                    <a:pt x="18841" y="23287"/>
                    <a:pt x="19033" y="27349"/>
                    <a:pt x="19496" y="31361"/>
                  </a:cubicBezTo>
                  <a:cubicBezTo>
                    <a:pt x="19779" y="33781"/>
                    <a:pt x="19900" y="37692"/>
                    <a:pt x="22440" y="39214"/>
                  </a:cubicBezTo>
                  <a:cubicBezTo>
                    <a:pt x="23247" y="39708"/>
                    <a:pt x="24305" y="39597"/>
                    <a:pt x="25091" y="40081"/>
                  </a:cubicBezTo>
                  <a:cubicBezTo>
                    <a:pt x="26543" y="41009"/>
                    <a:pt x="26392" y="43005"/>
                    <a:pt x="26472" y="44537"/>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1" name="Google Shape;1841;p20"/>
            <p:cNvSpPr/>
            <p:nvPr/>
          </p:nvSpPr>
          <p:spPr>
            <a:xfrm>
              <a:off x="6043125" y="3971525"/>
              <a:ext cx="658825" cy="1118250"/>
            </a:xfrm>
            <a:custGeom>
              <a:avLst/>
              <a:gdLst/>
              <a:ahLst/>
              <a:cxnLst/>
              <a:rect l="l" t="t" r="r" b="b"/>
              <a:pathLst>
                <a:path w="26353" h="44730" fill="none" extrusionOk="0">
                  <a:moveTo>
                    <a:pt x="1" y="1"/>
                  </a:moveTo>
                  <a:cubicBezTo>
                    <a:pt x="4638" y="51"/>
                    <a:pt x="9487" y="374"/>
                    <a:pt x="13953" y="1714"/>
                  </a:cubicBezTo>
                  <a:cubicBezTo>
                    <a:pt x="15656" y="2239"/>
                    <a:pt x="18146" y="3025"/>
                    <a:pt x="18822" y="4930"/>
                  </a:cubicBezTo>
                  <a:cubicBezTo>
                    <a:pt x="19739" y="7501"/>
                    <a:pt x="18227" y="11422"/>
                    <a:pt x="18015" y="14053"/>
                  </a:cubicBezTo>
                  <a:cubicBezTo>
                    <a:pt x="17874" y="15948"/>
                    <a:pt x="18126" y="17612"/>
                    <a:pt x="18368" y="19477"/>
                  </a:cubicBezTo>
                  <a:cubicBezTo>
                    <a:pt x="18912" y="23690"/>
                    <a:pt x="19064" y="27965"/>
                    <a:pt x="19497" y="32199"/>
                  </a:cubicBezTo>
                  <a:cubicBezTo>
                    <a:pt x="19689" y="34074"/>
                    <a:pt x="19719" y="38882"/>
                    <a:pt x="22239" y="40082"/>
                  </a:cubicBezTo>
                  <a:cubicBezTo>
                    <a:pt x="23056" y="40475"/>
                    <a:pt x="24064" y="40042"/>
                    <a:pt x="24820" y="40404"/>
                  </a:cubicBezTo>
                  <a:cubicBezTo>
                    <a:pt x="26352" y="41150"/>
                    <a:pt x="26110" y="43247"/>
                    <a:pt x="26181" y="44729"/>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2" name="Google Shape;1842;p20"/>
            <p:cNvSpPr/>
            <p:nvPr/>
          </p:nvSpPr>
          <p:spPr>
            <a:xfrm>
              <a:off x="5971550" y="3980350"/>
              <a:ext cx="621525" cy="1109150"/>
            </a:xfrm>
            <a:custGeom>
              <a:avLst/>
              <a:gdLst/>
              <a:ahLst/>
              <a:cxnLst/>
              <a:rect l="l" t="t" r="r" b="b"/>
              <a:pathLst>
                <a:path w="24861" h="44366" fill="none" extrusionOk="0">
                  <a:moveTo>
                    <a:pt x="1" y="131"/>
                  </a:moveTo>
                  <a:cubicBezTo>
                    <a:pt x="4416" y="0"/>
                    <a:pt x="9426" y="555"/>
                    <a:pt x="13580" y="2077"/>
                  </a:cubicBezTo>
                  <a:cubicBezTo>
                    <a:pt x="15485" y="2783"/>
                    <a:pt x="17501" y="3589"/>
                    <a:pt x="17904" y="5777"/>
                  </a:cubicBezTo>
                  <a:cubicBezTo>
                    <a:pt x="18368" y="8267"/>
                    <a:pt x="17148" y="11261"/>
                    <a:pt x="16886" y="13730"/>
                  </a:cubicBezTo>
                  <a:cubicBezTo>
                    <a:pt x="16302" y="19416"/>
                    <a:pt x="17894" y="25676"/>
                    <a:pt x="18580" y="31291"/>
                  </a:cubicBezTo>
                  <a:cubicBezTo>
                    <a:pt x="18862" y="33610"/>
                    <a:pt x="18882" y="36957"/>
                    <a:pt x="20989" y="38600"/>
                  </a:cubicBezTo>
                  <a:cubicBezTo>
                    <a:pt x="21735" y="39174"/>
                    <a:pt x="22733" y="39184"/>
                    <a:pt x="23459" y="39729"/>
                  </a:cubicBezTo>
                  <a:cubicBezTo>
                    <a:pt x="24860" y="40757"/>
                    <a:pt x="24729" y="42803"/>
                    <a:pt x="24820" y="44366"/>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3" name="Google Shape;1843;p20"/>
            <p:cNvSpPr/>
            <p:nvPr/>
          </p:nvSpPr>
          <p:spPr>
            <a:xfrm>
              <a:off x="5908050" y="4012600"/>
              <a:ext cx="575650" cy="1077175"/>
            </a:xfrm>
            <a:custGeom>
              <a:avLst/>
              <a:gdLst/>
              <a:ahLst/>
              <a:cxnLst/>
              <a:rect l="l" t="t" r="r" b="b"/>
              <a:pathLst>
                <a:path w="23026" h="43087" fill="none" extrusionOk="0">
                  <a:moveTo>
                    <a:pt x="1" y="102"/>
                  </a:moveTo>
                  <a:cubicBezTo>
                    <a:pt x="3882" y="1"/>
                    <a:pt x="8216" y="747"/>
                    <a:pt x="11825" y="2178"/>
                  </a:cubicBezTo>
                  <a:cubicBezTo>
                    <a:pt x="13589" y="2874"/>
                    <a:pt x="15646" y="3862"/>
                    <a:pt x="15989" y="5878"/>
                  </a:cubicBezTo>
                  <a:cubicBezTo>
                    <a:pt x="16352" y="8075"/>
                    <a:pt x="15212" y="10505"/>
                    <a:pt x="14930" y="12672"/>
                  </a:cubicBezTo>
                  <a:cubicBezTo>
                    <a:pt x="14235" y="17834"/>
                    <a:pt x="16342" y="23529"/>
                    <a:pt x="17360" y="28550"/>
                  </a:cubicBezTo>
                  <a:cubicBezTo>
                    <a:pt x="17833" y="30919"/>
                    <a:pt x="18237" y="33126"/>
                    <a:pt x="19729" y="35092"/>
                  </a:cubicBezTo>
                  <a:cubicBezTo>
                    <a:pt x="20354" y="35898"/>
                    <a:pt x="21170" y="36544"/>
                    <a:pt x="21745" y="37380"/>
                  </a:cubicBezTo>
                  <a:cubicBezTo>
                    <a:pt x="22894" y="39064"/>
                    <a:pt x="22914" y="41120"/>
                    <a:pt x="23025" y="43086"/>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4" name="Google Shape;1844;p20"/>
            <p:cNvSpPr/>
            <p:nvPr/>
          </p:nvSpPr>
          <p:spPr>
            <a:xfrm>
              <a:off x="5849075" y="4054700"/>
              <a:ext cx="523475" cy="1034800"/>
            </a:xfrm>
            <a:custGeom>
              <a:avLst/>
              <a:gdLst/>
              <a:ahLst/>
              <a:cxnLst/>
              <a:rect l="l" t="t" r="r" b="b"/>
              <a:pathLst>
                <a:path w="20939" h="41392" fill="none" extrusionOk="0">
                  <a:moveTo>
                    <a:pt x="1" y="0"/>
                  </a:moveTo>
                  <a:cubicBezTo>
                    <a:pt x="3358" y="81"/>
                    <a:pt x="7098" y="968"/>
                    <a:pt x="10092" y="2460"/>
                  </a:cubicBezTo>
                  <a:cubicBezTo>
                    <a:pt x="11523" y="3176"/>
                    <a:pt x="13237" y="4184"/>
                    <a:pt x="13620" y="5837"/>
                  </a:cubicBezTo>
                  <a:cubicBezTo>
                    <a:pt x="14033" y="7601"/>
                    <a:pt x="12783" y="9587"/>
                    <a:pt x="12450" y="11301"/>
                  </a:cubicBezTo>
                  <a:cubicBezTo>
                    <a:pt x="11573" y="15736"/>
                    <a:pt x="14729" y="20444"/>
                    <a:pt x="16110" y="24517"/>
                  </a:cubicBezTo>
                  <a:cubicBezTo>
                    <a:pt x="16775" y="26503"/>
                    <a:pt x="17299" y="28489"/>
                    <a:pt x="18146" y="30414"/>
                  </a:cubicBezTo>
                  <a:cubicBezTo>
                    <a:pt x="19799" y="34144"/>
                    <a:pt x="20757" y="37229"/>
                    <a:pt x="20938" y="41392"/>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5" name="Google Shape;1845;p20"/>
            <p:cNvSpPr/>
            <p:nvPr/>
          </p:nvSpPr>
          <p:spPr>
            <a:xfrm>
              <a:off x="5790600" y="4091500"/>
              <a:ext cx="468800" cy="998000"/>
            </a:xfrm>
            <a:custGeom>
              <a:avLst/>
              <a:gdLst/>
              <a:ahLst/>
              <a:cxnLst/>
              <a:rect l="l" t="t" r="r" b="b"/>
              <a:pathLst>
                <a:path w="18752" h="39920" fill="none" extrusionOk="0">
                  <a:moveTo>
                    <a:pt x="1" y="0"/>
                  </a:moveTo>
                  <a:cubicBezTo>
                    <a:pt x="2733" y="373"/>
                    <a:pt x="5697" y="1230"/>
                    <a:pt x="8045" y="2702"/>
                  </a:cubicBezTo>
                  <a:cubicBezTo>
                    <a:pt x="9174" y="3407"/>
                    <a:pt x="11080" y="4698"/>
                    <a:pt x="11291" y="6180"/>
                  </a:cubicBezTo>
                  <a:cubicBezTo>
                    <a:pt x="11493" y="7661"/>
                    <a:pt x="10203" y="8710"/>
                    <a:pt x="9860" y="10061"/>
                  </a:cubicBezTo>
                  <a:cubicBezTo>
                    <a:pt x="8953" y="13609"/>
                    <a:pt x="12239" y="15827"/>
                    <a:pt x="13963" y="18539"/>
                  </a:cubicBezTo>
                  <a:cubicBezTo>
                    <a:pt x="15344" y="20716"/>
                    <a:pt x="15717" y="23035"/>
                    <a:pt x="16402" y="25464"/>
                  </a:cubicBezTo>
                  <a:cubicBezTo>
                    <a:pt x="17753" y="30293"/>
                    <a:pt x="18600" y="34890"/>
                    <a:pt x="18751" y="39920"/>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6" name="Google Shape;1846;p20"/>
            <p:cNvSpPr/>
            <p:nvPr/>
          </p:nvSpPr>
          <p:spPr>
            <a:xfrm>
              <a:off x="5729125" y="4114675"/>
              <a:ext cx="415600" cy="974575"/>
            </a:xfrm>
            <a:custGeom>
              <a:avLst/>
              <a:gdLst/>
              <a:ahLst/>
              <a:cxnLst/>
              <a:rect l="l" t="t" r="r" b="b"/>
              <a:pathLst>
                <a:path w="16624" h="38983" fill="none" extrusionOk="0">
                  <a:moveTo>
                    <a:pt x="0" y="1"/>
                  </a:moveTo>
                  <a:cubicBezTo>
                    <a:pt x="2480" y="726"/>
                    <a:pt x="5101" y="1744"/>
                    <a:pt x="7027" y="3519"/>
                  </a:cubicBezTo>
                  <a:cubicBezTo>
                    <a:pt x="7712" y="4144"/>
                    <a:pt x="9093" y="5434"/>
                    <a:pt x="9174" y="6482"/>
                  </a:cubicBezTo>
                  <a:cubicBezTo>
                    <a:pt x="9264" y="7904"/>
                    <a:pt x="8135" y="8005"/>
                    <a:pt x="7621" y="9194"/>
                  </a:cubicBezTo>
                  <a:cubicBezTo>
                    <a:pt x="6049" y="12773"/>
                    <a:pt x="11422" y="13368"/>
                    <a:pt x="13004" y="15364"/>
                  </a:cubicBezTo>
                  <a:cubicBezTo>
                    <a:pt x="14174" y="16856"/>
                    <a:pt x="14315" y="19134"/>
                    <a:pt x="14658" y="20928"/>
                  </a:cubicBezTo>
                  <a:cubicBezTo>
                    <a:pt x="15817" y="26926"/>
                    <a:pt x="16502" y="32874"/>
                    <a:pt x="16623" y="38983"/>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7" name="Google Shape;1847;p20"/>
            <p:cNvSpPr/>
            <p:nvPr/>
          </p:nvSpPr>
          <p:spPr>
            <a:xfrm>
              <a:off x="5660575" y="4113175"/>
              <a:ext cx="367975" cy="976325"/>
            </a:xfrm>
            <a:custGeom>
              <a:avLst/>
              <a:gdLst/>
              <a:ahLst/>
              <a:cxnLst/>
              <a:rect l="l" t="t" r="r" b="b"/>
              <a:pathLst>
                <a:path w="14719" h="39053" fill="none" extrusionOk="0">
                  <a:moveTo>
                    <a:pt x="0" y="0"/>
                  </a:moveTo>
                  <a:cubicBezTo>
                    <a:pt x="2188" y="837"/>
                    <a:pt x="4375" y="2117"/>
                    <a:pt x="5948" y="3871"/>
                  </a:cubicBezTo>
                  <a:cubicBezTo>
                    <a:pt x="6472" y="4466"/>
                    <a:pt x="7914" y="6038"/>
                    <a:pt x="7823" y="6966"/>
                  </a:cubicBezTo>
                  <a:cubicBezTo>
                    <a:pt x="7692" y="8387"/>
                    <a:pt x="6845" y="7913"/>
                    <a:pt x="6099" y="8972"/>
                  </a:cubicBezTo>
                  <a:cubicBezTo>
                    <a:pt x="3629" y="12500"/>
                    <a:pt x="10646" y="12500"/>
                    <a:pt x="11825" y="13770"/>
                  </a:cubicBezTo>
                  <a:cubicBezTo>
                    <a:pt x="13035" y="15071"/>
                    <a:pt x="13085" y="17783"/>
                    <a:pt x="13317" y="19406"/>
                  </a:cubicBezTo>
                  <a:cubicBezTo>
                    <a:pt x="14244" y="25928"/>
                    <a:pt x="14648" y="32470"/>
                    <a:pt x="14718" y="39053"/>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8" name="Google Shape;1848;p20"/>
            <p:cNvSpPr/>
            <p:nvPr/>
          </p:nvSpPr>
          <p:spPr>
            <a:xfrm>
              <a:off x="5589750" y="4088225"/>
              <a:ext cx="322350" cy="1001275"/>
            </a:xfrm>
            <a:custGeom>
              <a:avLst/>
              <a:gdLst/>
              <a:ahLst/>
              <a:cxnLst/>
              <a:rect l="l" t="t" r="r" b="b"/>
              <a:pathLst>
                <a:path w="12894" h="40051" fill="none" extrusionOk="0">
                  <a:moveTo>
                    <a:pt x="1" y="0"/>
                  </a:moveTo>
                  <a:cubicBezTo>
                    <a:pt x="2037" y="756"/>
                    <a:pt x="3952" y="2480"/>
                    <a:pt x="5222" y="4194"/>
                  </a:cubicBezTo>
                  <a:cubicBezTo>
                    <a:pt x="5726" y="4869"/>
                    <a:pt x="6966" y="6452"/>
                    <a:pt x="6855" y="7409"/>
                  </a:cubicBezTo>
                  <a:cubicBezTo>
                    <a:pt x="6714" y="8730"/>
                    <a:pt x="5948" y="8417"/>
                    <a:pt x="5394" y="9466"/>
                  </a:cubicBezTo>
                  <a:cubicBezTo>
                    <a:pt x="3418" y="13226"/>
                    <a:pt x="9335" y="12964"/>
                    <a:pt x="10858" y="14758"/>
                  </a:cubicBezTo>
                  <a:cubicBezTo>
                    <a:pt x="12057" y="16160"/>
                    <a:pt x="12017" y="18740"/>
                    <a:pt x="12178" y="20454"/>
                  </a:cubicBezTo>
                  <a:cubicBezTo>
                    <a:pt x="12813" y="26966"/>
                    <a:pt x="12773" y="33519"/>
                    <a:pt x="12894" y="40051"/>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9" name="Google Shape;1849;p20"/>
            <p:cNvSpPr/>
            <p:nvPr/>
          </p:nvSpPr>
          <p:spPr>
            <a:xfrm>
              <a:off x="5527000" y="4055450"/>
              <a:ext cx="281275" cy="1034050"/>
            </a:xfrm>
            <a:custGeom>
              <a:avLst/>
              <a:gdLst/>
              <a:ahLst/>
              <a:cxnLst/>
              <a:rect l="l" t="t" r="r" b="b"/>
              <a:pathLst>
                <a:path w="11251" h="41362" fill="none" extrusionOk="0">
                  <a:moveTo>
                    <a:pt x="0" y="1"/>
                  </a:moveTo>
                  <a:cubicBezTo>
                    <a:pt x="1785" y="978"/>
                    <a:pt x="3206" y="2863"/>
                    <a:pt x="4184" y="4597"/>
                  </a:cubicBezTo>
                  <a:cubicBezTo>
                    <a:pt x="5434" y="6815"/>
                    <a:pt x="5474" y="7833"/>
                    <a:pt x="4869" y="10051"/>
                  </a:cubicBezTo>
                  <a:cubicBezTo>
                    <a:pt x="3791" y="13993"/>
                    <a:pt x="8287" y="14023"/>
                    <a:pt x="10021" y="16583"/>
                  </a:cubicBezTo>
                  <a:cubicBezTo>
                    <a:pt x="11099" y="18186"/>
                    <a:pt x="10988" y="20525"/>
                    <a:pt x="11049" y="22360"/>
                  </a:cubicBezTo>
                  <a:cubicBezTo>
                    <a:pt x="11251" y="28690"/>
                    <a:pt x="10646" y="35031"/>
                    <a:pt x="10726" y="41362"/>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0" name="Google Shape;1850;p20"/>
            <p:cNvSpPr/>
            <p:nvPr/>
          </p:nvSpPr>
          <p:spPr>
            <a:xfrm>
              <a:off x="5470800" y="4017650"/>
              <a:ext cx="253050" cy="1071600"/>
            </a:xfrm>
            <a:custGeom>
              <a:avLst/>
              <a:gdLst/>
              <a:ahLst/>
              <a:cxnLst/>
              <a:rect l="l" t="t" r="r" b="b"/>
              <a:pathLst>
                <a:path w="10122" h="42864" fill="none" extrusionOk="0">
                  <a:moveTo>
                    <a:pt x="0" y="0"/>
                  </a:moveTo>
                  <a:cubicBezTo>
                    <a:pt x="2712" y="2420"/>
                    <a:pt x="3902" y="7339"/>
                    <a:pt x="4436" y="10736"/>
                  </a:cubicBezTo>
                  <a:cubicBezTo>
                    <a:pt x="4517" y="11291"/>
                    <a:pt x="4507" y="11865"/>
                    <a:pt x="4416" y="12420"/>
                  </a:cubicBezTo>
                  <a:cubicBezTo>
                    <a:pt x="5212" y="14295"/>
                    <a:pt x="6412" y="15958"/>
                    <a:pt x="7944" y="17309"/>
                  </a:cubicBezTo>
                  <a:cubicBezTo>
                    <a:pt x="10122" y="20071"/>
                    <a:pt x="10091" y="21956"/>
                    <a:pt x="9880" y="25354"/>
                  </a:cubicBezTo>
                  <a:cubicBezTo>
                    <a:pt x="9527" y="31231"/>
                    <a:pt x="8337" y="36957"/>
                    <a:pt x="8307" y="42864"/>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1" name="Google Shape;1851;p20"/>
            <p:cNvSpPr/>
            <p:nvPr/>
          </p:nvSpPr>
          <p:spPr>
            <a:xfrm>
              <a:off x="5419625" y="3976825"/>
              <a:ext cx="231650" cy="1112675"/>
            </a:xfrm>
            <a:custGeom>
              <a:avLst/>
              <a:gdLst/>
              <a:ahLst/>
              <a:cxnLst/>
              <a:rect l="l" t="t" r="r" b="b"/>
              <a:pathLst>
                <a:path w="9266" h="44507" fill="none" extrusionOk="0">
                  <a:moveTo>
                    <a:pt x="1" y="0"/>
                  </a:moveTo>
                  <a:cubicBezTo>
                    <a:pt x="767" y="1603"/>
                    <a:pt x="1100" y="3498"/>
                    <a:pt x="1422" y="5232"/>
                  </a:cubicBezTo>
                  <a:cubicBezTo>
                    <a:pt x="1654" y="6462"/>
                    <a:pt x="1503" y="8740"/>
                    <a:pt x="2148" y="9789"/>
                  </a:cubicBezTo>
                  <a:cubicBezTo>
                    <a:pt x="2632" y="10575"/>
                    <a:pt x="3580" y="10625"/>
                    <a:pt x="4064" y="11392"/>
                  </a:cubicBezTo>
                  <a:cubicBezTo>
                    <a:pt x="4426" y="11865"/>
                    <a:pt x="4558" y="12480"/>
                    <a:pt x="4416" y="13065"/>
                  </a:cubicBezTo>
                  <a:cubicBezTo>
                    <a:pt x="5051" y="15363"/>
                    <a:pt x="6070" y="17531"/>
                    <a:pt x="7431" y="19476"/>
                  </a:cubicBezTo>
                  <a:cubicBezTo>
                    <a:pt x="9084" y="22712"/>
                    <a:pt x="9265" y="24678"/>
                    <a:pt x="8681" y="28166"/>
                  </a:cubicBezTo>
                  <a:cubicBezTo>
                    <a:pt x="7753" y="33721"/>
                    <a:pt x="5898" y="38791"/>
                    <a:pt x="5717" y="44507"/>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2" name="Google Shape;1852;p20"/>
            <p:cNvSpPr/>
            <p:nvPr/>
          </p:nvSpPr>
          <p:spPr>
            <a:xfrm>
              <a:off x="5360675" y="3935500"/>
              <a:ext cx="219775" cy="1154000"/>
            </a:xfrm>
            <a:custGeom>
              <a:avLst/>
              <a:gdLst/>
              <a:ahLst/>
              <a:cxnLst/>
              <a:rect l="l" t="t" r="r" b="b"/>
              <a:pathLst>
                <a:path w="8791" h="46160" fill="none" extrusionOk="0">
                  <a:moveTo>
                    <a:pt x="434" y="0"/>
                  </a:moveTo>
                  <a:cubicBezTo>
                    <a:pt x="423" y="1805"/>
                    <a:pt x="413" y="3609"/>
                    <a:pt x="423" y="5413"/>
                  </a:cubicBezTo>
                  <a:cubicBezTo>
                    <a:pt x="434" y="6553"/>
                    <a:pt x="0" y="9164"/>
                    <a:pt x="605" y="10131"/>
                  </a:cubicBezTo>
                  <a:cubicBezTo>
                    <a:pt x="1442" y="11492"/>
                    <a:pt x="3125" y="10988"/>
                    <a:pt x="4184" y="11986"/>
                  </a:cubicBezTo>
                  <a:cubicBezTo>
                    <a:pt x="4879" y="12752"/>
                    <a:pt x="5141" y="13670"/>
                    <a:pt x="4990" y="14738"/>
                  </a:cubicBezTo>
                  <a:cubicBezTo>
                    <a:pt x="5877" y="17692"/>
                    <a:pt x="6875" y="20605"/>
                    <a:pt x="7994" y="23478"/>
                  </a:cubicBezTo>
                  <a:cubicBezTo>
                    <a:pt x="8791" y="26392"/>
                    <a:pt x="8680" y="28640"/>
                    <a:pt x="7782" y="31482"/>
                  </a:cubicBezTo>
                  <a:cubicBezTo>
                    <a:pt x="6170" y="36563"/>
                    <a:pt x="3821" y="40696"/>
                    <a:pt x="3488" y="46160"/>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3" name="Google Shape;1853;p20"/>
            <p:cNvSpPr/>
            <p:nvPr/>
          </p:nvSpPr>
          <p:spPr>
            <a:xfrm>
              <a:off x="5268925" y="3895925"/>
              <a:ext cx="244750" cy="1193850"/>
            </a:xfrm>
            <a:custGeom>
              <a:avLst/>
              <a:gdLst/>
              <a:ahLst/>
              <a:cxnLst/>
              <a:rect l="l" t="t" r="r" b="b"/>
              <a:pathLst>
                <a:path w="9790" h="47754" fill="none" extrusionOk="0">
                  <a:moveTo>
                    <a:pt x="2259" y="0"/>
                  </a:moveTo>
                  <a:cubicBezTo>
                    <a:pt x="1503" y="1926"/>
                    <a:pt x="1150" y="4093"/>
                    <a:pt x="847" y="6130"/>
                  </a:cubicBezTo>
                  <a:cubicBezTo>
                    <a:pt x="656" y="7420"/>
                    <a:pt x="1" y="9698"/>
                    <a:pt x="716" y="10807"/>
                  </a:cubicBezTo>
                  <a:cubicBezTo>
                    <a:pt x="1704" y="12309"/>
                    <a:pt x="4194" y="11664"/>
                    <a:pt x="5555" y="12672"/>
                  </a:cubicBezTo>
                  <a:cubicBezTo>
                    <a:pt x="7067" y="13781"/>
                    <a:pt x="6755" y="15545"/>
                    <a:pt x="7037" y="17269"/>
                  </a:cubicBezTo>
                  <a:cubicBezTo>
                    <a:pt x="7602" y="20757"/>
                    <a:pt x="9063" y="24144"/>
                    <a:pt x="9497" y="27662"/>
                  </a:cubicBezTo>
                  <a:cubicBezTo>
                    <a:pt x="9789" y="30081"/>
                    <a:pt x="9194" y="32430"/>
                    <a:pt x="8126" y="34598"/>
                  </a:cubicBezTo>
                  <a:cubicBezTo>
                    <a:pt x="5848" y="39184"/>
                    <a:pt x="3106" y="42420"/>
                    <a:pt x="2622" y="47753"/>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4" name="Google Shape;1854;p20"/>
            <p:cNvSpPr/>
            <p:nvPr/>
          </p:nvSpPr>
          <p:spPr>
            <a:xfrm>
              <a:off x="5177450" y="3860650"/>
              <a:ext cx="265400" cy="1228850"/>
            </a:xfrm>
            <a:custGeom>
              <a:avLst/>
              <a:gdLst/>
              <a:ahLst/>
              <a:cxnLst/>
              <a:rect l="l" t="t" r="r" b="b"/>
              <a:pathLst>
                <a:path w="10616" h="49154" fill="none" extrusionOk="0">
                  <a:moveTo>
                    <a:pt x="4083" y="0"/>
                  </a:moveTo>
                  <a:cubicBezTo>
                    <a:pt x="2742" y="2006"/>
                    <a:pt x="1916" y="4506"/>
                    <a:pt x="1281" y="6805"/>
                  </a:cubicBezTo>
                  <a:cubicBezTo>
                    <a:pt x="958" y="7994"/>
                    <a:pt x="0" y="10403"/>
                    <a:pt x="817" y="11543"/>
                  </a:cubicBezTo>
                  <a:cubicBezTo>
                    <a:pt x="1926" y="13085"/>
                    <a:pt x="5414" y="12258"/>
                    <a:pt x="6936" y="13186"/>
                  </a:cubicBezTo>
                  <a:cubicBezTo>
                    <a:pt x="8630" y="14214"/>
                    <a:pt x="8357" y="16311"/>
                    <a:pt x="8589" y="18125"/>
                  </a:cubicBezTo>
                  <a:cubicBezTo>
                    <a:pt x="9063" y="21785"/>
                    <a:pt x="9819" y="25404"/>
                    <a:pt x="10273" y="29083"/>
                  </a:cubicBezTo>
                  <a:cubicBezTo>
                    <a:pt x="10615" y="31966"/>
                    <a:pt x="10323" y="34174"/>
                    <a:pt x="8761" y="36644"/>
                  </a:cubicBezTo>
                  <a:cubicBezTo>
                    <a:pt x="5948" y="41120"/>
                    <a:pt x="2480" y="43579"/>
                    <a:pt x="1845" y="49154"/>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5" name="Google Shape;1855;p20"/>
            <p:cNvSpPr/>
            <p:nvPr/>
          </p:nvSpPr>
          <p:spPr>
            <a:xfrm>
              <a:off x="5089250" y="3831900"/>
              <a:ext cx="279750" cy="1257600"/>
            </a:xfrm>
            <a:custGeom>
              <a:avLst/>
              <a:gdLst/>
              <a:ahLst/>
              <a:cxnLst/>
              <a:rect l="l" t="t" r="r" b="b"/>
              <a:pathLst>
                <a:path w="11190" h="50304" fill="none" extrusionOk="0">
                  <a:moveTo>
                    <a:pt x="5716" y="1"/>
                  </a:moveTo>
                  <a:cubicBezTo>
                    <a:pt x="4063" y="1977"/>
                    <a:pt x="2833" y="4446"/>
                    <a:pt x="1895" y="6836"/>
                  </a:cubicBezTo>
                  <a:cubicBezTo>
                    <a:pt x="1341" y="8247"/>
                    <a:pt x="0" y="10898"/>
                    <a:pt x="1149" y="12057"/>
                  </a:cubicBezTo>
                  <a:cubicBezTo>
                    <a:pt x="2682" y="13610"/>
                    <a:pt x="5958" y="12773"/>
                    <a:pt x="7853" y="13721"/>
                  </a:cubicBezTo>
                  <a:cubicBezTo>
                    <a:pt x="9819" y="14699"/>
                    <a:pt x="9375" y="16070"/>
                    <a:pt x="9496" y="18035"/>
                  </a:cubicBezTo>
                  <a:cubicBezTo>
                    <a:pt x="9748" y="22219"/>
                    <a:pt x="10756" y="26362"/>
                    <a:pt x="10998" y="30546"/>
                  </a:cubicBezTo>
                  <a:cubicBezTo>
                    <a:pt x="11190" y="33802"/>
                    <a:pt x="10918" y="36211"/>
                    <a:pt x="8791" y="38761"/>
                  </a:cubicBezTo>
                  <a:cubicBezTo>
                    <a:pt x="5464" y="42743"/>
                    <a:pt x="1724" y="44679"/>
                    <a:pt x="1038" y="50304"/>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6" name="Google Shape;1856;p20"/>
            <p:cNvSpPr/>
            <p:nvPr/>
          </p:nvSpPr>
          <p:spPr>
            <a:xfrm>
              <a:off x="5009350" y="3812000"/>
              <a:ext cx="280025" cy="1277500"/>
            </a:xfrm>
            <a:custGeom>
              <a:avLst/>
              <a:gdLst/>
              <a:ahLst/>
              <a:cxnLst/>
              <a:rect l="l" t="t" r="r" b="b"/>
              <a:pathLst>
                <a:path w="11201" h="51100" fill="none" extrusionOk="0">
                  <a:moveTo>
                    <a:pt x="6896" y="0"/>
                  </a:moveTo>
                  <a:cubicBezTo>
                    <a:pt x="4960" y="2218"/>
                    <a:pt x="3347" y="4698"/>
                    <a:pt x="2107" y="7359"/>
                  </a:cubicBezTo>
                  <a:cubicBezTo>
                    <a:pt x="1563" y="8559"/>
                    <a:pt x="0" y="11372"/>
                    <a:pt x="1079" y="12561"/>
                  </a:cubicBezTo>
                  <a:cubicBezTo>
                    <a:pt x="2470" y="14083"/>
                    <a:pt x="6442" y="13247"/>
                    <a:pt x="8267" y="14063"/>
                  </a:cubicBezTo>
                  <a:cubicBezTo>
                    <a:pt x="10112" y="14890"/>
                    <a:pt x="9698" y="16704"/>
                    <a:pt x="9809" y="18509"/>
                  </a:cubicBezTo>
                  <a:cubicBezTo>
                    <a:pt x="10061" y="22491"/>
                    <a:pt x="10555" y="26463"/>
                    <a:pt x="10898" y="30444"/>
                  </a:cubicBezTo>
                  <a:cubicBezTo>
                    <a:pt x="11200" y="33963"/>
                    <a:pt x="11200" y="36826"/>
                    <a:pt x="8801" y="39517"/>
                  </a:cubicBezTo>
                  <a:cubicBezTo>
                    <a:pt x="5122" y="43640"/>
                    <a:pt x="686" y="44951"/>
                    <a:pt x="11" y="51100"/>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7" name="Google Shape;1857;p20"/>
            <p:cNvSpPr/>
            <p:nvPr/>
          </p:nvSpPr>
          <p:spPr>
            <a:xfrm>
              <a:off x="4907525" y="3806450"/>
              <a:ext cx="289100" cy="1283050"/>
            </a:xfrm>
            <a:custGeom>
              <a:avLst/>
              <a:gdLst/>
              <a:ahLst/>
              <a:cxnLst/>
              <a:rect l="l" t="t" r="r" b="b"/>
              <a:pathLst>
                <a:path w="11564" h="51322" fill="none" extrusionOk="0">
                  <a:moveTo>
                    <a:pt x="8338" y="1"/>
                  </a:moveTo>
                  <a:cubicBezTo>
                    <a:pt x="6301" y="1997"/>
                    <a:pt x="4749" y="4809"/>
                    <a:pt x="3509" y="7340"/>
                  </a:cubicBezTo>
                  <a:cubicBezTo>
                    <a:pt x="2884" y="8610"/>
                    <a:pt x="1190" y="11271"/>
                    <a:pt x="2148" y="12592"/>
                  </a:cubicBezTo>
                  <a:cubicBezTo>
                    <a:pt x="3287" y="14164"/>
                    <a:pt x="7360" y="13247"/>
                    <a:pt x="8963" y="14194"/>
                  </a:cubicBezTo>
                  <a:cubicBezTo>
                    <a:pt x="10697" y="15223"/>
                    <a:pt x="10283" y="16715"/>
                    <a:pt x="10384" y="18650"/>
                  </a:cubicBezTo>
                  <a:cubicBezTo>
                    <a:pt x="10576" y="22481"/>
                    <a:pt x="11009" y="26291"/>
                    <a:pt x="11291" y="30122"/>
                  </a:cubicBezTo>
                  <a:cubicBezTo>
                    <a:pt x="11564" y="33792"/>
                    <a:pt x="11291" y="36443"/>
                    <a:pt x="8862" y="39195"/>
                  </a:cubicBezTo>
                  <a:cubicBezTo>
                    <a:pt x="5172" y="43388"/>
                    <a:pt x="848" y="45274"/>
                    <a:pt x="1" y="51322"/>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8" name="Google Shape;1858;p20"/>
            <p:cNvSpPr/>
            <p:nvPr/>
          </p:nvSpPr>
          <p:spPr>
            <a:xfrm>
              <a:off x="4809500" y="3816025"/>
              <a:ext cx="280025" cy="1273475"/>
            </a:xfrm>
            <a:custGeom>
              <a:avLst/>
              <a:gdLst/>
              <a:ahLst/>
              <a:cxnLst/>
              <a:rect l="l" t="t" r="r" b="b"/>
              <a:pathLst>
                <a:path w="11201" h="50939" fill="none" extrusionOk="0">
                  <a:moveTo>
                    <a:pt x="8761" y="1"/>
                  </a:moveTo>
                  <a:cubicBezTo>
                    <a:pt x="7007" y="2027"/>
                    <a:pt x="5746" y="4648"/>
                    <a:pt x="4607" y="7057"/>
                  </a:cubicBezTo>
                  <a:cubicBezTo>
                    <a:pt x="4023" y="8287"/>
                    <a:pt x="2238" y="10989"/>
                    <a:pt x="3075" y="12279"/>
                  </a:cubicBezTo>
                  <a:cubicBezTo>
                    <a:pt x="4063" y="13801"/>
                    <a:pt x="7843" y="13065"/>
                    <a:pt x="9285" y="14023"/>
                  </a:cubicBezTo>
                  <a:cubicBezTo>
                    <a:pt x="10827" y="15061"/>
                    <a:pt x="10384" y="16604"/>
                    <a:pt x="10434" y="18348"/>
                  </a:cubicBezTo>
                  <a:cubicBezTo>
                    <a:pt x="10515" y="21846"/>
                    <a:pt x="10837" y="25324"/>
                    <a:pt x="11019" y="28812"/>
                  </a:cubicBezTo>
                  <a:cubicBezTo>
                    <a:pt x="11200" y="32451"/>
                    <a:pt x="10615" y="34981"/>
                    <a:pt x="8378" y="37794"/>
                  </a:cubicBezTo>
                  <a:cubicBezTo>
                    <a:pt x="4839" y="42259"/>
                    <a:pt x="807" y="44891"/>
                    <a:pt x="0" y="50939"/>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9" name="Google Shape;1859;p20"/>
            <p:cNvSpPr/>
            <p:nvPr/>
          </p:nvSpPr>
          <p:spPr>
            <a:xfrm>
              <a:off x="4715750" y="3837700"/>
              <a:ext cx="269425" cy="1251800"/>
            </a:xfrm>
            <a:custGeom>
              <a:avLst/>
              <a:gdLst/>
              <a:ahLst/>
              <a:cxnLst/>
              <a:rect l="l" t="t" r="r" b="b"/>
              <a:pathLst>
                <a:path w="10777" h="50072" fill="none" extrusionOk="0">
                  <a:moveTo>
                    <a:pt x="8509" y="1"/>
                  </a:moveTo>
                  <a:cubicBezTo>
                    <a:pt x="7339" y="1966"/>
                    <a:pt x="6513" y="4184"/>
                    <a:pt x="5615" y="6281"/>
                  </a:cubicBezTo>
                  <a:cubicBezTo>
                    <a:pt x="5031" y="7642"/>
                    <a:pt x="3287" y="10253"/>
                    <a:pt x="3962" y="11553"/>
                  </a:cubicBezTo>
                  <a:cubicBezTo>
                    <a:pt x="4779" y="13106"/>
                    <a:pt x="7954" y="12662"/>
                    <a:pt x="9305" y="13640"/>
                  </a:cubicBezTo>
                  <a:cubicBezTo>
                    <a:pt x="10777" y="14709"/>
                    <a:pt x="10132" y="16039"/>
                    <a:pt x="10081" y="17652"/>
                  </a:cubicBezTo>
                  <a:cubicBezTo>
                    <a:pt x="9970" y="20959"/>
                    <a:pt x="10484" y="24285"/>
                    <a:pt x="10353" y="27582"/>
                  </a:cubicBezTo>
                  <a:cubicBezTo>
                    <a:pt x="10222" y="30888"/>
                    <a:pt x="9174" y="33287"/>
                    <a:pt x="7289" y="35989"/>
                  </a:cubicBezTo>
                  <a:cubicBezTo>
                    <a:pt x="4033" y="40646"/>
                    <a:pt x="646" y="44144"/>
                    <a:pt x="0" y="50072"/>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0" name="Google Shape;1860;p20"/>
            <p:cNvSpPr/>
            <p:nvPr/>
          </p:nvSpPr>
          <p:spPr>
            <a:xfrm>
              <a:off x="4627025" y="3868450"/>
              <a:ext cx="259625" cy="1221050"/>
            </a:xfrm>
            <a:custGeom>
              <a:avLst/>
              <a:gdLst/>
              <a:ahLst/>
              <a:cxnLst/>
              <a:rect l="l" t="t" r="r" b="b"/>
              <a:pathLst>
                <a:path w="10385" h="48842" fill="none" extrusionOk="0">
                  <a:moveTo>
                    <a:pt x="7904" y="1"/>
                  </a:moveTo>
                  <a:cubicBezTo>
                    <a:pt x="7592" y="2017"/>
                    <a:pt x="6947" y="4013"/>
                    <a:pt x="6261" y="5928"/>
                  </a:cubicBezTo>
                  <a:cubicBezTo>
                    <a:pt x="5898" y="6956"/>
                    <a:pt x="4215" y="9668"/>
                    <a:pt x="4608" y="10716"/>
                  </a:cubicBezTo>
                  <a:cubicBezTo>
                    <a:pt x="5223" y="12380"/>
                    <a:pt x="8257" y="11815"/>
                    <a:pt x="9326" y="12985"/>
                  </a:cubicBezTo>
                  <a:cubicBezTo>
                    <a:pt x="10384" y="14154"/>
                    <a:pt x="9729" y="15797"/>
                    <a:pt x="9618" y="17259"/>
                  </a:cubicBezTo>
                  <a:cubicBezTo>
                    <a:pt x="9437" y="19920"/>
                    <a:pt x="9497" y="22582"/>
                    <a:pt x="9285" y="25243"/>
                  </a:cubicBezTo>
                  <a:cubicBezTo>
                    <a:pt x="9074" y="28096"/>
                    <a:pt x="7894" y="30535"/>
                    <a:pt x="6493" y="33005"/>
                  </a:cubicBezTo>
                  <a:cubicBezTo>
                    <a:pt x="3519" y="38297"/>
                    <a:pt x="455" y="42622"/>
                    <a:pt x="1" y="48842"/>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1" name="Google Shape;1861;p20"/>
            <p:cNvSpPr/>
            <p:nvPr/>
          </p:nvSpPr>
          <p:spPr>
            <a:xfrm>
              <a:off x="4543625" y="3905250"/>
              <a:ext cx="253550" cy="1184250"/>
            </a:xfrm>
            <a:custGeom>
              <a:avLst/>
              <a:gdLst/>
              <a:ahLst/>
              <a:cxnLst/>
              <a:rect l="l" t="t" r="r" b="b"/>
              <a:pathLst>
                <a:path w="10142" h="47370" fill="none" extrusionOk="0">
                  <a:moveTo>
                    <a:pt x="7268" y="0"/>
                  </a:moveTo>
                  <a:cubicBezTo>
                    <a:pt x="7954" y="1472"/>
                    <a:pt x="7470" y="3468"/>
                    <a:pt x="7077" y="4960"/>
                  </a:cubicBezTo>
                  <a:cubicBezTo>
                    <a:pt x="6744" y="6230"/>
                    <a:pt x="5313" y="8408"/>
                    <a:pt x="5535" y="9638"/>
                  </a:cubicBezTo>
                  <a:cubicBezTo>
                    <a:pt x="5857" y="11382"/>
                    <a:pt x="8206" y="10988"/>
                    <a:pt x="9184" y="12279"/>
                  </a:cubicBezTo>
                  <a:cubicBezTo>
                    <a:pt x="10141" y="13539"/>
                    <a:pt x="9285" y="14738"/>
                    <a:pt x="9033" y="16150"/>
                  </a:cubicBezTo>
                  <a:cubicBezTo>
                    <a:pt x="8619" y="18418"/>
                    <a:pt x="8710" y="20797"/>
                    <a:pt x="8246" y="23065"/>
                  </a:cubicBezTo>
                  <a:cubicBezTo>
                    <a:pt x="7712" y="25686"/>
                    <a:pt x="6391" y="28257"/>
                    <a:pt x="5242" y="30656"/>
                  </a:cubicBezTo>
                  <a:cubicBezTo>
                    <a:pt x="2601" y="36170"/>
                    <a:pt x="252" y="41150"/>
                    <a:pt x="0" y="47370"/>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2" name="Google Shape;1862;p20"/>
            <p:cNvSpPr/>
            <p:nvPr/>
          </p:nvSpPr>
          <p:spPr>
            <a:xfrm>
              <a:off x="4465750" y="3944300"/>
              <a:ext cx="254550" cy="1145200"/>
            </a:xfrm>
            <a:custGeom>
              <a:avLst/>
              <a:gdLst/>
              <a:ahLst/>
              <a:cxnLst/>
              <a:rect l="l" t="t" r="r" b="b"/>
              <a:pathLst>
                <a:path w="10182" h="45808" fill="none" extrusionOk="0">
                  <a:moveTo>
                    <a:pt x="6946" y="1"/>
                  </a:moveTo>
                  <a:cubicBezTo>
                    <a:pt x="8176" y="868"/>
                    <a:pt x="8156" y="2652"/>
                    <a:pt x="7964" y="4003"/>
                  </a:cubicBezTo>
                  <a:cubicBezTo>
                    <a:pt x="7752" y="5525"/>
                    <a:pt x="6331" y="7249"/>
                    <a:pt x="6291" y="8660"/>
                  </a:cubicBezTo>
                  <a:cubicBezTo>
                    <a:pt x="6240" y="10525"/>
                    <a:pt x="8599" y="10132"/>
                    <a:pt x="9315" y="11433"/>
                  </a:cubicBezTo>
                  <a:cubicBezTo>
                    <a:pt x="10182" y="13005"/>
                    <a:pt x="8135" y="17864"/>
                    <a:pt x="7672" y="19457"/>
                  </a:cubicBezTo>
                  <a:cubicBezTo>
                    <a:pt x="6865" y="22209"/>
                    <a:pt x="5686" y="24890"/>
                    <a:pt x="4597" y="27542"/>
                  </a:cubicBezTo>
                  <a:cubicBezTo>
                    <a:pt x="2117" y="33560"/>
                    <a:pt x="121" y="39225"/>
                    <a:pt x="0" y="45808"/>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3" name="Google Shape;1863;p20"/>
            <p:cNvSpPr/>
            <p:nvPr/>
          </p:nvSpPr>
          <p:spPr>
            <a:xfrm>
              <a:off x="4394675" y="3982875"/>
              <a:ext cx="256075" cy="1106625"/>
            </a:xfrm>
            <a:custGeom>
              <a:avLst/>
              <a:gdLst/>
              <a:ahLst/>
              <a:cxnLst/>
              <a:rect l="l" t="t" r="r" b="b"/>
              <a:pathLst>
                <a:path w="10243" h="44265" fill="none" extrusionOk="0">
                  <a:moveTo>
                    <a:pt x="7259" y="0"/>
                  </a:moveTo>
                  <a:cubicBezTo>
                    <a:pt x="8781" y="464"/>
                    <a:pt x="9103" y="2208"/>
                    <a:pt x="8942" y="3589"/>
                  </a:cubicBezTo>
                  <a:cubicBezTo>
                    <a:pt x="8791" y="4869"/>
                    <a:pt x="6896" y="7148"/>
                    <a:pt x="7138" y="8206"/>
                  </a:cubicBezTo>
                  <a:cubicBezTo>
                    <a:pt x="7430" y="9537"/>
                    <a:pt x="8972" y="9557"/>
                    <a:pt x="9517" y="10686"/>
                  </a:cubicBezTo>
                  <a:cubicBezTo>
                    <a:pt x="10243" y="12228"/>
                    <a:pt x="8236" y="15121"/>
                    <a:pt x="7652" y="16553"/>
                  </a:cubicBezTo>
                  <a:cubicBezTo>
                    <a:pt x="6543" y="19295"/>
                    <a:pt x="5353" y="22007"/>
                    <a:pt x="4285" y="24769"/>
                  </a:cubicBezTo>
                  <a:cubicBezTo>
                    <a:pt x="1815" y="31150"/>
                    <a:pt x="91" y="37390"/>
                    <a:pt x="0" y="44265"/>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4" name="Google Shape;1864;p20"/>
            <p:cNvSpPr/>
            <p:nvPr/>
          </p:nvSpPr>
          <p:spPr>
            <a:xfrm>
              <a:off x="4329650" y="3782775"/>
              <a:ext cx="3047450" cy="1306475"/>
            </a:xfrm>
            <a:custGeom>
              <a:avLst/>
              <a:gdLst/>
              <a:ahLst/>
              <a:cxnLst/>
              <a:rect l="l" t="t" r="r" b="b"/>
              <a:pathLst>
                <a:path w="121898" h="52259" fill="none" extrusionOk="0">
                  <a:moveTo>
                    <a:pt x="8549" y="9395"/>
                  </a:moveTo>
                  <a:cubicBezTo>
                    <a:pt x="10757" y="5726"/>
                    <a:pt x="17662" y="4063"/>
                    <a:pt x="21392" y="2924"/>
                  </a:cubicBezTo>
                  <a:cubicBezTo>
                    <a:pt x="25364" y="1714"/>
                    <a:pt x="30616" y="0"/>
                    <a:pt x="34769" y="1391"/>
                  </a:cubicBezTo>
                  <a:cubicBezTo>
                    <a:pt x="40314" y="3246"/>
                    <a:pt x="43963" y="8912"/>
                    <a:pt x="49114" y="11593"/>
                  </a:cubicBezTo>
                  <a:cubicBezTo>
                    <a:pt x="51977" y="13085"/>
                    <a:pt x="54931" y="14002"/>
                    <a:pt x="57995" y="12561"/>
                  </a:cubicBezTo>
                  <a:cubicBezTo>
                    <a:pt x="61080" y="11109"/>
                    <a:pt x="63489" y="8357"/>
                    <a:pt x="66947" y="7712"/>
                  </a:cubicBezTo>
                  <a:cubicBezTo>
                    <a:pt x="69256" y="7289"/>
                    <a:pt x="71776" y="7762"/>
                    <a:pt x="74074" y="8085"/>
                  </a:cubicBezTo>
                  <a:cubicBezTo>
                    <a:pt x="77754" y="8589"/>
                    <a:pt x="81413" y="9214"/>
                    <a:pt x="85082" y="9718"/>
                  </a:cubicBezTo>
                  <a:cubicBezTo>
                    <a:pt x="92179" y="10676"/>
                    <a:pt x="101524" y="12379"/>
                    <a:pt x="107724" y="7833"/>
                  </a:cubicBezTo>
                  <a:cubicBezTo>
                    <a:pt x="108188" y="8085"/>
                    <a:pt x="108762" y="8922"/>
                    <a:pt x="109165" y="9436"/>
                  </a:cubicBezTo>
                  <a:cubicBezTo>
                    <a:pt x="110083" y="10625"/>
                    <a:pt x="111393" y="11976"/>
                    <a:pt x="111837" y="13418"/>
                  </a:cubicBezTo>
                  <a:cubicBezTo>
                    <a:pt x="112401" y="15242"/>
                    <a:pt x="111373" y="16906"/>
                    <a:pt x="111323" y="18750"/>
                  </a:cubicBezTo>
                  <a:cubicBezTo>
                    <a:pt x="111262" y="21321"/>
                    <a:pt x="113379" y="23871"/>
                    <a:pt x="114518" y="26099"/>
                  </a:cubicBezTo>
                  <a:cubicBezTo>
                    <a:pt x="115799" y="28569"/>
                    <a:pt x="116948" y="31109"/>
                    <a:pt x="117966" y="33710"/>
                  </a:cubicBezTo>
                  <a:cubicBezTo>
                    <a:pt x="120315" y="39698"/>
                    <a:pt x="121676" y="45827"/>
                    <a:pt x="121897" y="52259"/>
                  </a:cubicBezTo>
                  <a:cubicBezTo>
                    <a:pt x="81272" y="52239"/>
                    <a:pt x="40636" y="52239"/>
                    <a:pt x="1" y="52259"/>
                  </a:cubicBezTo>
                  <a:cubicBezTo>
                    <a:pt x="253" y="45434"/>
                    <a:pt x="1755" y="38983"/>
                    <a:pt x="4315" y="32652"/>
                  </a:cubicBezTo>
                  <a:cubicBezTo>
                    <a:pt x="5414" y="29940"/>
                    <a:pt x="6654" y="27299"/>
                    <a:pt x="8025" y="24718"/>
                  </a:cubicBezTo>
                  <a:cubicBezTo>
                    <a:pt x="8751" y="23337"/>
                    <a:pt x="10817" y="20988"/>
                    <a:pt x="10162" y="19355"/>
                  </a:cubicBezTo>
                  <a:cubicBezTo>
                    <a:pt x="9718" y="18266"/>
                    <a:pt x="8358" y="18156"/>
                    <a:pt x="8146" y="16906"/>
                  </a:cubicBezTo>
                  <a:cubicBezTo>
                    <a:pt x="7954" y="15736"/>
                    <a:pt x="10081" y="13801"/>
                    <a:pt x="10273" y="12440"/>
                  </a:cubicBezTo>
                  <a:cubicBezTo>
                    <a:pt x="10454" y="11089"/>
                    <a:pt x="9981" y="9778"/>
                    <a:pt x="8549" y="9395"/>
                  </a:cubicBezTo>
                  <a:close/>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5" name="Google Shape;1865;p20"/>
            <p:cNvSpPr/>
            <p:nvPr/>
          </p:nvSpPr>
          <p:spPr>
            <a:xfrm>
              <a:off x="4331675" y="5019425"/>
              <a:ext cx="3043650" cy="29775"/>
            </a:xfrm>
            <a:custGeom>
              <a:avLst/>
              <a:gdLst/>
              <a:ahLst/>
              <a:cxnLst/>
              <a:rect l="l" t="t" r="r" b="b"/>
              <a:pathLst>
                <a:path w="121746" h="1191" fill="none" extrusionOk="0">
                  <a:moveTo>
                    <a:pt x="0" y="484"/>
                  </a:moveTo>
                  <a:cubicBezTo>
                    <a:pt x="9648" y="1"/>
                    <a:pt x="19466" y="615"/>
                    <a:pt x="29124" y="726"/>
                  </a:cubicBezTo>
                  <a:cubicBezTo>
                    <a:pt x="39688" y="847"/>
                    <a:pt x="50263" y="424"/>
                    <a:pt x="60828" y="434"/>
                  </a:cubicBezTo>
                  <a:cubicBezTo>
                    <a:pt x="71463" y="444"/>
                    <a:pt x="82149" y="1190"/>
                    <a:pt x="92774" y="938"/>
                  </a:cubicBezTo>
                  <a:cubicBezTo>
                    <a:pt x="102371" y="706"/>
                    <a:pt x="112149" y="283"/>
                    <a:pt x="121746" y="494"/>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6" name="Google Shape;1866;p20"/>
            <p:cNvSpPr/>
            <p:nvPr/>
          </p:nvSpPr>
          <p:spPr>
            <a:xfrm>
              <a:off x="4336700" y="4963975"/>
              <a:ext cx="3033600" cy="50425"/>
            </a:xfrm>
            <a:custGeom>
              <a:avLst/>
              <a:gdLst/>
              <a:ahLst/>
              <a:cxnLst/>
              <a:rect l="l" t="t" r="r" b="b"/>
              <a:pathLst>
                <a:path w="121344" h="2017" fill="none" extrusionOk="0">
                  <a:moveTo>
                    <a:pt x="1" y="384"/>
                  </a:moveTo>
                  <a:cubicBezTo>
                    <a:pt x="4567" y="1"/>
                    <a:pt x="9225" y="485"/>
                    <a:pt x="13781" y="737"/>
                  </a:cubicBezTo>
                  <a:cubicBezTo>
                    <a:pt x="19033" y="1029"/>
                    <a:pt x="24275" y="1110"/>
                    <a:pt x="29538" y="1190"/>
                  </a:cubicBezTo>
                  <a:cubicBezTo>
                    <a:pt x="39901" y="1342"/>
                    <a:pt x="50254" y="404"/>
                    <a:pt x="60617" y="344"/>
                  </a:cubicBezTo>
                  <a:cubicBezTo>
                    <a:pt x="65798" y="303"/>
                    <a:pt x="71010" y="263"/>
                    <a:pt x="76181" y="706"/>
                  </a:cubicBezTo>
                  <a:cubicBezTo>
                    <a:pt x="81554" y="1160"/>
                    <a:pt x="86917" y="2017"/>
                    <a:pt x="92331" y="1896"/>
                  </a:cubicBezTo>
                  <a:cubicBezTo>
                    <a:pt x="97291" y="1785"/>
                    <a:pt x="102200" y="1896"/>
                    <a:pt x="107150" y="1473"/>
                  </a:cubicBezTo>
                  <a:cubicBezTo>
                    <a:pt x="111867" y="1069"/>
                    <a:pt x="116605" y="333"/>
                    <a:pt x="121343" y="384"/>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7" name="Google Shape;1867;p20"/>
            <p:cNvSpPr/>
            <p:nvPr/>
          </p:nvSpPr>
          <p:spPr>
            <a:xfrm>
              <a:off x="4345025" y="4903750"/>
              <a:ext cx="3016700" cy="88725"/>
            </a:xfrm>
            <a:custGeom>
              <a:avLst/>
              <a:gdLst/>
              <a:ahLst/>
              <a:cxnLst/>
              <a:rect l="l" t="t" r="r" b="b"/>
              <a:pathLst>
                <a:path w="120668" h="3549" fill="none" extrusionOk="0">
                  <a:moveTo>
                    <a:pt x="1" y="474"/>
                  </a:moveTo>
                  <a:cubicBezTo>
                    <a:pt x="4658" y="0"/>
                    <a:pt x="9517" y="807"/>
                    <a:pt x="14154" y="1250"/>
                  </a:cubicBezTo>
                  <a:cubicBezTo>
                    <a:pt x="19467" y="1755"/>
                    <a:pt x="24759" y="2067"/>
                    <a:pt x="30112" y="2117"/>
                  </a:cubicBezTo>
                  <a:cubicBezTo>
                    <a:pt x="40193" y="2218"/>
                    <a:pt x="50213" y="706"/>
                    <a:pt x="60294" y="494"/>
                  </a:cubicBezTo>
                  <a:cubicBezTo>
                    <a:pt x="65435" y="384"/>
                    <a:pt x="70556" y="424"/>
                    <a:pt x="75647" y="1250"/>
                  </a:cubicBezTo>
                  <a:cubicBezTo>
                    <a:pt x="80939" y="2097"/>
                    <a:pt x="86221" y="3549"/>
                    <a:pt x="91625" y="3539"/>
                  </a:cubicBezTo>
                  <a:cubicBezTo>
                    <a:pt x="96615" y="3539"/>
                    <a:pt x="101494" y="3378"/>
                    <a:pt x="106444" y="2601"/>
                  </a:cubicBezTo>
                  <a:cubicBezTo>
                    <a:pt x="111151" y="1865"/>
                    <a:pt x="115889" y="605"/>
                    <a:pt x="120668" y="474"/>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8" name="Google Shape;1868;p20"/>
            <p:cNvSpPr/>
            <p:nvPr/>
          </p:nvSpPr>
          <p:spPr>
            <a:xfrm>
              <a:off x="4356125" y="4845525"/>
              <a:ext cx="2994500" cy="143425"/>
            </a:xfrm>
            <a:custGeom>
              <a:avLst/>
              <a:gdLst/>
              <a:ahLst/>
              <a:cxnLst/>
              <a:rect l="l" t="t" r="r" b="b"/>
              <a:pathLst>
                <a:path w="119780" h="5737" fill="none" extrusionOk="0">
                  <a:moveTo>
                    <a:pt x="0" y="485"/>
                  </a:moveTo>
                  <a:cubicBezTo>
                    <a:pt x="4607" y="1"/>
                    <a:pt x="9446" y="1090"/>
                    <a:pt x="13982" y="1725"/>
                  </a:cubicBezTo>
                  <a:cubicBezTo>
                    <a:pt x="19446" y="2491"/>
                    <a:pt x="24910" y="3146"/>
                    <a:pt x="30434" y="3146"/>
                  </a:cubicBezTo>
                  <a:cubicBezTo>
                    <a:pt x="40303" y="3166"/>
                    <a:pt x="50011" y="1019"/>
                    <a:pt x="59860" y="606"/>
                  </a:cubicBezTo>
                  <a:cubicBezTo>
                    <a:pt x="65041" y="384"/>
                    <a:pt x="70082" y="575"/>
                    <a:pt x="75122" y="1886"/>
                  </a:cubicBezTo>
                  <a:cubicBezTo>
                    <a:pt x="80142" y="3176"/>
                    <a:pt x="85102" y="5162"/>
                    <a:pt x="90314" y="5444"/>
                  </a:cubicBezTo>
                  <a:cubicBezTo>
                    <a:pt x="95637" y="5737"/>
                    <a:pt x="100879" y="5011"/>
                    <a:pt x="106030" y="3741"/>
                  </a:cubicBezTo>
                  <a:cubicBezTo>
                    <a:pt x="110566" y="2612"/>
                    <a:pt x="115103" y="878"/>
                    <a:pt x="119780" y="495"/>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9" name="Google Shape;1869;p20"/>
            <p:cNvSpPr/>
            <p:nvPr/>
          </p:nvSpPr>
          <p:spPr>
            <a:xfrm>
              <a:off x="4369975" y="4787825"/>
              <a:ext cx="2966800" cy="200125"/>
            </a:xfrm>
            <a:custGeom>
              <a:avLst/>
              <a:gdLst/>
              <a:ahLst/>
              <a:cxnLst/>
              <a:rect l="l" t="t" r="r" b="b"/>
              <a:pathLst>
                <a:path w="118672" h="8005" fill="none" extrusionOk="0">
                  <a:moveTo>
                    <a:pt x="1" y="494"/>
                  </a:moveTo>
                  <a:cubicBezTo>
                    <a:pt x="4799" y="0"/>
                    <a:pt x="9940" y="1482"/>
                    <a:pt x="14628" y="2339"/>
                  </a:cubicBezTo>
                  <a:cubicBezTo>
                    <a:pt x="19950" y="3317"/>
                    <a:pt x="25354" y="4295"/>
                    <a:pt x="30797" y="4305"/>
                  </a:cubicBezTo>
                  <a:cubicBezTo>
                    <a:pt x="40414" y="4315"/>
                    <a:pt x="49739" y="1371"/>
                    <a:pt x="59316" y="746"/>
                  </a:cubicBezTo>
                  <a:cubicBezTo>
                    <a:pt x="64628" y="404"/>
                    <a:pt x="69417" y="807"/>
                    <a:pt x="74437" y="2652"/>
                  </a:cubicBezTo>
                  <a:cubicBezTo>
                    <a:pt x="79377" y="4466"/>
                    <a:pt x="84246" y="7158"/>
                    <a:pt x="89578" y="7591"/>
                  </a:cubicBezTo>
                  <a:cubicBezTo>
                    <a:pt x="94720" y="8004"/>
                    <a:pt x="99851" y="6795"/>
                    <a:pt x="104700" y="5152"/>
                  </a:cubicBezTo>
                  <a:cubicBezTo>
                    <a:pt x="109296" y="3589"/>
                    <a:pt x="113833" y="1230"/>
                    <a:pt x="118672" y="504"/>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0" name="Google Shape;1870;p20"/>
            <p:cNvSpPr/>
            <p:nvPr/>
          </p:nvSpPr>
          <p:spPr>
            <a:xfrm>
              <a:off x="4386100" y="4730875"/>
              <a:ext cx="2934050" cy="288325"/>
            </a:xfrm>
            <a:custGeom>
              <a:avLst/>
              <a:gdLst/>
              <a:ahLst/>
              <a:cxnLst/>
              <a:rect l="l" t="t" r="r" b="b"/>
              <a:pathLst>
                <a:path w="117362" h="11533" fill="none" extrusionOk="0">
                  <a:moveTo>
                    <a:pt x="1" y="494"/>
                  </a:moveTo>
                  <a:cubicBezTo>
                    <a:pt x="5001" y="0"/>
                    <a:pt x="10465" y="1915"/>
                    <a:pt x="15283" y="2994"/>
                  </a:cubicBezTo>
                  <a:cubicBezTo>
                    <a:pt x="20676" y="4204"/>
                    <a:pt x="26301" y="5585"/>
                    <a:pt x="31876" y="5484"/>
                  </a:cubicBezTo>
                  <a:cubicBezTo>
                    <a:pt x="40989" y="5313"/>
                    <a:pt x="49628" y="1744"/>
                    <a:pt x="58661" y="887"/>
                  </a:cubicBezTo>
                  <a:cubicBezTo>
                    <a:pt x="64104" y="373"/>
                    <a:pt x="68681" y="1069"/>
                    <a:pt x="73611" y="3478"/>
                  </a:cubicBezTo>
                  <a:cubicBezTo>
                    <a:pt x="78238" y="5736"/>
                    <a:pt x="82734" y="8891"/>
                    <a:pt x="87905" y="9748"/>
                  </a:cubicBezTo>
                  <a:cubicBezTo>
                    <a:pt x="98823" y="11532"/>
                    <a:pt x="107381" y="2722"/>
                    <a:pt x="117361" y="504"/>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1" name="Google Shape;1871;p20"/>
            <p:cNvSpPr/>
            <p:nvPr/>
          </p:nvSpPr>
          <p:spPr>
            <a:xfrm>
              <a:off x="4404500" y="4674675"/>
              <a:ext cx="2897250" cy="356375"/>
            </a:xfrm>
            <a:custGeom>
              <a:avLst/>
              <a:gdLst/>
              <a:ahLst/>
              <a:cxnLst/>
              <a:rect l="l" t="t" r="r" b="b"/>
              <a:pathLst>
                <a:path w="115890" h="14255" fill="none" extrusionOk="0">
                  <a:moveTo>
                    <a:pt x="1" y="484"/>
                  </a:moveTo>
                  <a:cubicBezTo>
                    <a:pt x="5122" y="0"/>
                    <a:pt x="10807" y="2298"/>
                    <a:pt x="15676" y="3579"/>
                  </a:cubicBezTo>
                  <a:cubicBezTo>
                    <a:pt x="21080" y="5000"/>
                    <a:pt x="26846" y="6724"/>
                    <a:pt x="32491" y="6613"/>
                  </a:cubicBezTo>
                  <a:cubicBezTo>
                    <a:pt x="41221" y="6432"/>
                    <a:pt x="49275" y="2087"/>
                    <a:pt x="57895" y="1038"/>
                  </a:cubicBezTo>
                  <a:cubicBezTo>
                    <a:pt x="63419" y="363"/>
                    <a:pt x="67703" y="1341"/>
                    <a:pt x="72471" y="4224"/>
                  </a:cubicBezTo>
                  <a:cubicBezTo>
                    <a:pt x="76947" y="6936"/>
                    <a:pt x="81262" y="10766"/>
                    <a:pt x="86494" y="11895"/>
                  </a:cubicBezTo>
                  <a:cubicBezTo>
                    <a:pt x="97431" y="14254"/>
                    <a:pt x="106242" y="3307"/>
                    <a:pt x="115889" y="494"/>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2" name="Google Shape;1872;p20"/>
            <p:cNvSpPr/>
            <p:nvPr/>
          </p:nvSpPr>
          <p:spPr>
            <a:xfrm>
              <a:off x="4424925" y="4617950"/>
              <a:ext cx="2856150" cy="380075"/>
            </a:xfrm>
            <a:custGeom>
              <a:avLst/>
              <a:gdLst/>
              <a:ahLst/>
              <a:cxnLst/>
              <a:rect l="l" t="t" r="r" b="b"/>
              <a:pathLst>
                <a:path w="114246" h="15203" fill="none" extrusionOk="0">
                  <a:moveTo>
                    <a:pt x="0" y="515"/>
                  </a:moveTo>
                  <a:cubicBezTo>
                    <a:pt x="5272" y="1"/>
                    <a:pt x="11260" y="2753"/>
                    <a:pt x="16210" y="4215"/>
                  </a:cubicBezTo>
                  <a:cubicBezTo>
                    <a:pt x="21613" y="5817"/>
                    <a:pt x="27571" y="7944"/>
                    <a:pt x="33277" y="7672"/>
                  </a:cubicBezTo>
                  <a:cubicBezTo>
                    <a:pt x="41563" y="7279"/>
                    <a:pt x="48872" y="2440"/>
                    <a:pt x="57007" y="1231"/>
                  </a:cubicBezTo>
                  <a:cubicBezTo>
                    <a:pt x="62320" y="444"/>
                    <a:pt x="66271" y="1493"/>
                    <a:pt x="70677" y="4578"/>
                  </a:cubicBezTo>
                  <a:cubicBezTo>
                    <a:pt x="75273" y="7803"/>
                    <a:pt x="79689" y="12773"/>
                    <a:pt x="85354" y="14043"/>
                  </a:cubicBezTo>
                  <a:cubicBezTo>
                    <a:pt x="90505" y="15203"/>
                    <a:pt x="96493" y="11674"/>
                    <a:pt x="100647" y="9033"/>
                  </a:cubicBezTo>
                  <a:cubicBezTo>
                    <a:pt x="105072" y="6221"/>
                    <a:pt x="109256" y="2299"/>
                    <a:pt x="114246" y="535"/>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3" name="Google Shape;1873;p20"/>
            <p:cNvSpPr/>
            <p:nvPr/>
          </p:nvSpPr>
          <p:spPr>
            <a:xfrm>
              <a:off x="4447100" y="4560750"/>
              <a:ext cx="2811800" cy="431725"/>
            </a:xfrm>
            <a:custGeom>
              <a:avLst/>
              <a:gdLst/>
              <a:ahLst/>
              <a:cxnLst/>
              <a:rect l="l" t="t" r="r" b="b"/>
              <a:pathLst>
                <a:path w="112472" h="17269" fill="none" extrusionOk="0">
                  <a:moveTo>
                    <a:pt x="0" y="605"/>
                  </a:moveTo>
                  <a:cubicBezTo>
                    <a:pt x="5343" y="0"/>
                    <a:pt x="11684" y="3206"/>
                    <a:pt x="16644" y="4819"/>
                  </a:cubicBezTo>
                  <a:cubicBezTo>
                    <a:pt x="21835" y="6503"/>
                    <a:pt x="27622" y="8791"/>
                    <a:pt x="33166" y="8620"/>
                  </a:cubicBezTo>
                  <a:cubicBezTo>
                    <a:pt x="41281" y="8357"/>
                    <a:pt x="48106" y="2793"/>
                    <a:pt x="55999" y="1442"/>
                  </a:cubicBezTo>
                  <a:cubicBezTo>
                    <a:pt x="61443" y="525"/>
                    <a:pt x="65273" y="1926"/>
                    <a:pt x="69527" y="5374"/>
                  </a:cubicBezTo>
                  <a:cubicBezTo>
                    <a:pt x="73812" y="8841"/>
                    <a:pt x="77905" y="14093"/>
                    <a:pt x="83378" y="15716"/>
                  </a:cubicBezTo>
                  <a:cubicBezTo>
                    <a:pt x="88610" y="17269"/>
                    <a:pt x="94719" y="13206"/>
                    <a:pt x="98752" y="10323"/>
                  </a:cubicBezTo>
                  <a:cubicBezTo>
                    <a:pt x="103197" y="7148"/>
                    <a:pt x="107330" y="2682"/>
                    <a:pt x="112472" y="626"/>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4" name="Google Shape;1874;p20"/>
            <p:cNvSpPr/>
            <p:nvPr/>
          </p:nvSpPr>
          <p:spPr>
            <a:xfrm>
              <a:off x="4470775" y="4507825"/>
              <a:ext cx="2764175" cy="462475"/>
            </a:xfrm>
            <a:custGeom>
              <a:avLst/>
              <a:gdLst/>
              <a:ahLst/>
              <a:cxnLst/>
              <a:rect l="l" t="t" r="r" b="b"/>
              <a:pathLst>
                <a:path w="110567" h="18499" fill="none" extrusionOk="0">
                  <a:moveTo>
                    <a:pt x="1" y="565"/>
                  </a:moveTo>
                  <a:cubicBezTo>
                    <a:pt x="5233" y="1"/>
                    <a:pt x="11362" y="3226"/>
                    <a:pt x="16160" y="4900"/>
                  </a:cubicBezTo>
                  <a:cubicBezTo>
                    <a:pt x="21433" y="6734"/>
                    <a:pt x="27410" y="9335"/>
                    <a:pt x="33116" y="9184"/>
                  </a:cubicBezTo>
                  <a:cubicBezTo>
                    <a:pt x="40989" y="8962"/>
                    <a:pt x="47260" y="2914"/>
                    <a:pt x="54881" y="1513"/>
                  </a:cubicBezTo>
                  <a:cubicBezTo>
                    <a:pt x="60102" y="565"/>
                    <a:pt x="63782" y="1946"/>
                    <a:pt x="67754" y="5414"/>
                  </a:cubicBezTo>
                  <a:cubicBezTo>
                    <a:pt x="72068" y="9194"/>
                    <a:pt x="76040" y="15122"/>
                    <a:pt x="81726" y="16886"/>
                  </a:cubicBezTo>
                  <a:cubicBezTo>
                    <a:pt x="86887" y="18499"/>
                    <a:pt x="92724" y="14386"/>
                    <a:pt x="96575" y="11412"/>
                  </a:cubicBezTo>
                  <a:cubicBezTo>
                    <a:pt x="101061" y="7944"/>
                    <a:pt x="105234" y="2763"/>
                    <a:pt x="110567" y="585"/>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5" name="Google Shape;1875;p20"/>
            <p:cNvSpPr/>
            <p:nvPr/>
          </p:nvSpPr>
          <p:spPr>
            <a:xfrm>
              <a:off x="4495475" y="4448100"/>
              <a:ext cx="2714525" cy="480375"/>
            </a:xfrm>
            <a:custGeom>
              <a:avLst/>
              <a:gdLst/>
              <a:ahLst/>
              <a:cxnLst/>
              <a:rect l="l" t="t" r="r" b="b"/>
              <a:pathLst>
                <a:path w="108581" h="19215" fill="none" extrusionOk="0">
                  <a:moveTo>
                    <a:pt x="1" y="847"/>
                  </a:moveTo>
                  <a:cubicBezTo>
                    <a:pt x="5081" y="0"/>
                    <a:pt x="11594" y="3660"/>
                    <a:pt x="16231" y="5353"/>
                  </a:cubicBezTo>
                  <a:cubicBezTo>
                    <a:pt x="21281" y="7198"/>
                    <a:pt x="26886" y="9668"/>
                    <a:pt x="32360" y="9698"/>
                  </a:cubicBezTo>
                  <a:cubicBezTo>
                    <a:pt x="40223" y="9738"/>
                    <a:pt x="46110" y="3246"/>
                    <a:pt x="53651" y="1865"/>
                  </a:cubicBezTo>
                  <a:cubicBezTo>
                    <a:pt x="58953" y="898"/>
                    <a:pt x="62602" y="2460"/>
                    <a:pt x="66484" y="6079"/>
                  </a:cubicBezTo>
                  <a:cubicBezTo>
                    <a:pt x="70617" y="9920"/>
                    <a:pt x="74659" y="16593"/>
                    <a:pt x="80466" y="17995"/>
                  </a:cubicBezTo>
                  <a:cubicBezTo>
                    <a:pt x="85516" y="19214"/>
                    <a:pt x="90899" y="15323"/>
                    <a:pt x="94559" y="12339"/>
                  </a:cubicBezTo>
                  <a:cubicBezTo>
                    <a:pt x="99024" y="8690"/>
                    <a:pt x="103137" y="3055"/>
                    <a:pt x="108581" y="867"/>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6" name="Google Shape;1876;p20"/>
            <p:cNvSpPr/>
            <p:nvPr/>
          </p:nvSpPr>
          <p:spPr>
            <a:xfrm>
              <a:off x="4521450" y="4400725"/>
              <a:ext cx="2662350" cy="419125"/>
            </a:xfrm>
            <a:custGeom>
              <a:avLst/>
              <a:gdLst/>
              <a:ahLst/>
              <a:cxnLst/>
              <a:rect l="l" t="t" r="r" b="b"/>
              <a:pathLst>
                <a:path w="106494" h="16765" fill="none" extrusionOk="0">
                  <a:moveTo>
                    <a:pt x="0" y="676"/>
                  </a:moveTo>
                  <a:cubicBezTo>
                    <a:pt x="4778" y="0"/>
                    <a:pt x="10303" y="2299"/>
                    <a:pt x="14829" y="3528"/>
                  </a:cubicBezTo>
                  <a:cubicBezTo>
                    <a:pt x="20162" y="4990"/>
                    <a:pt x="25958" y="7178"/>
                    <a:pt x="31553" y="7137"/>
                  </a:cubicBezTo>
                  <a:cubicBezTo>
                    <a:pt x="38489" y="7097"/>
                    <a:pt x="44456" y="2853"/>
                    <a:pt x="51261" y="2037"/>
                  </a:cubicBezTo>
                  <a:cubicBezTo>
                    <a:pt x="56452" y="1412"/>
                    <a:pt x="60172" y="2793"/>
                    <a:pt x="64356" y="5877"/>
                  </a:cubicBezTo>
                  <a:cubicBezTo>
                    <a:pt x="68721" y="9093"/>
                    <a:pt x="73015" y="13881"/>
                    <a:pt x="78388" y="15363"/>
                  </a:cubicBezTo>
                  <a:cubicBezTo>
                    <a:pt x="83469" y="16765"/>
                    <a:pt x="89225" y="13115"/>
                    <a:pt x="93177" y="10333"/>
                  </a:cubicBezTo>
                  <a:cubicBezTo>
                    <a:pt x="97653" y="7188"/>
                    <a:pt x="101635" y="3266"/>
                    <a:pt x="106494" y="696"/>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7" name="Google Shape;1877;p20"/>
            <p:cNvSpPr/>
            <p:nvPr/>
          </p:nvSpPr>
          <p:spPr>
            <a:xfrm>
              <a:off x="4548400" y="4331400"/>
              <a:ext cx="2608425" cy="260875"/>
            </a:xfrm>
            <a:custGeom>
              <a:avLst/>
              <a:gdLst/>
              <a:ahLst/>
              <a:cxnLst/>
              <a:rect l="l" t="t" r="r" b="b"/>
              <a:pathLst>
                <a:path w="104337" h="10435" fill="none" extrusionOk="0">
                  <a:moveTo>
                    <a:pt x="1" y="1443"/>
                  </a:moveTo>
                  <a:cubicBezTo>
                    <a:pt x="4386" y="1"/>
                    <a:pt x="9698" y="555"/>
                    <a:pt x="14235" y="707"/>
                  </a:cubicBezTo>
                  <a:cubicBezTo>
                    <a:pt x="19346" y="878"/>
                    <a:pt x="24497" y="1059"/>
                    <a:pt x="29588" y="1503"/>
                  </a:cubicBezTo>
                  <a:cubicBezTo>
                    <a:pt x="35425" y="2007"/>
                    <a:pt x="41271" y="2451"/>
                    <a:pt x="47098" y="3066"/>
                  </a:cubicBezTo>
                  <a:cubicBezTo>
                    <a:pt x="51574" y="3529"/>
                    <a:pt x="55919" y="4023"/>
                    <a:pt x="60254" y="5293"/>
                  </a:cubicBezTo>
                  <a:cubicBezTo>
                    <a:pt x="65586" y="6866"/>
                    <a:pt x="70869" y="9144"/>
                    <a:pt x="76463" y="9598"/>
                  </a:cubicBezTo>
                  <a:cubicBezTo>
                    <a:pt x="86746" y="10435"/>
                    <a:pt x="95123" y="4941"/>
                    <a:pt x="104337" y="1463"/>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8" name="Google Shape;1878;p20"/>
            <p:cNvSpPr/>
            <p:nvPr/>
          </p:nvSpPr>
          <p:spPr>
            <a:xfrm>
              <a:off x="4575625" y="4191550"/>
              <a:ext cx="2553475" cy="225325"/>
            </a:xfrm>
            <a:custGeom>
              <a:avLst/>
              <a:gdLst/>
              <a:ahLst/>
              <a:cxnLst/>
              <a:rect l="l" t="t" r="r" b="b"/>
              <a:pathLst>
                <a:path w="102139" h="9013" fill="none" extrusionOk="0">
                  <a:moveTo>
                    <a:pt x="0" y="5081"/>
                  </a:moveTo>
                  <a:cubicBezTo>
                    <a:pt x="8398" y="2178"/>
                    <a:pt x="18831" y="0"/>
                    <a:pt x="27723" y="968"/>
                  </a:cubicBezTo>
                  <a:cubicBezTo>
                    <a:pt x="33711" y="1623"/>
                    <a:pt x="38287" y="5555"/>
                    <a:pt x="44013" y="6996"/>
                  </a:cubicBezTo>
                  <a:cubicBezTo>
                    <a:pt x="48429" y="8105"/>
                    <a:pt x="53086" y="8145"/>
                    <a:pt x="57602" y="8408"/>
                  </a:cubicBezTo>
                  <a:cubicBezTo>
                    <a:pt x="63439" y="8740"/>
                    <a:pt x="69296" y="9012"/>
                    <a:pt x="75143" y="9002"/>
                  </a:cubicBezTo>
                  <a:cubicBezTo>
                    <a:pt x="84316" y="8992"/>
                    <a:pt x="93510" y="8488"/>
                    <a:pt x="102139" y="5111"/>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9" name="Google Shape;1879;p20"/>
            <p:cNvSpPr/>
            <p:nvPr/>
          </p:nvSpPr>
          <p:spPr>
            <a:xfrm>
              <a:off x="4588725" y="4150725"/>
              <a:ext cx="2523750" cy="238425"/>
            </a:xfrm>
            <a:custGeom>
              <a:avLst/>
              <a:gdLst/>
              <a:ahLst/>
              <a:cxnLst/>
              <a:rect l="l" t="t" r="r" b="b"/>
              <a:pathLst>
                <a:path w="100950" h="9537" fill="none" extrusionOk="0">
                  <a:moveTo>
                    <a:pt x="1" y="5151"/>
                  </a:moveTo>
                  <a:cubicBezTo>
                    <a:pt x="8186" y="2218"/>
                    <a:pt x="18227" y="0"/>
                    <a:pt x="26926" y="1079"/>
                  </a:cubicBezTo>
                  <a:cubicBezTo>
                    <a:pt x="32965" y="1825"/>
                    <a:pt x="37854" y="5655"/>
                    <a:pt x="43681" y="7107"/>
                  </a:cubicBezTo>
                  <a:cubicBezTo>
                    <a:pt x="53489" y="9536"/>
                    <a:pt x="64004" y="8115"/>
                    <a:pt x="73984" y="8256"/>
                  </a:cubicBezTo>
                  <a:cubicBezTo>
                    <a:pt x="82915" y="8377"/>
                    <a:pt x="92613" y="8569"/>
                    <a:pt x="100950" y="4899"/>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0" name="Google Shape;1880;p20"/>
            <p:cNvSpPr/>
            <p:nvPr/>
          </p:nvSpPr>
          <p:spPr>
            <a:xfrm>
              <a:off x="4577650" y="4133575"/>
              <a:ext cx="2536600" cy="232400"/>
            </a:xfrm>
            <a:custGeom>
              <a:avLst/>
              <a:gdLst/>
              <a:ahLst/>
              <a:cxnLst/>
              <a:rect l="l" t="t" r="r" b="b"/>
              <a:pathLst>
                <a:path w="101464" h="9296" fill="none" extrusionOk="0">
                  <a:moveTo>
                    <a:pt x="0" y="4849"/>
                  </a:moveTo>
                  <a:cubicBezTo>
                    <a:pt x="7702" y="1855"/>
                    <a:pt x="17158" y="1"/>
                    <a:pt x="25404" y="1009"/>
                  </a:cubicBezTo>
                  <a:cubicBezTo>
                    <a:pt x="32107" y="1825"/>
                    <a:pt x="37974" y="5485"/>
                    <a:pt x="44507" y="6976"/>
                  </a:cubicBezTo>
                  <a:cubicBezTo>
                    <a:pt x="54628" y="9295"/>
                    <a:pt x="64568" y="6462"/>
                    <a:pt x="74709" y="6140"/>
                  </a:cubicBezTo>
                  <a:cubicBezTo>
                    <a:pt x="83590" y="5858"/>
                    <a:pt x="93076" y="7571"/>
                    <a:pt x="101463" y="3872"/>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1" name="Google Shape;1881;p20"/>
            <p:cNvSpPr/>
            <p:nvPr/>
          </p:nvSpPr>
          <p:spPr>
            <a:xfrm>
              <a:off x="4555725" y="4127525"/>
              <a:ext cx="2568350" cy="195100"/>
            </a:xfrm>
            <a:custGeom>
              <a:avLst/>
              <a:gdLst/>
              <a:ahLst/>
              <a:cxnLst/>
              <a:rect l="l" t="t" r="r" b="b"/>
              <a:pathLst>
                <a:path w="102734" h="7804" fill="none" extrusionOk="0">
                  <a:moveTo>
                    <a:pt x="0" y="4396"/>
                  </a:moveTo>
                  <a:cubicBezTo>
                    <a:pt x="7087" y="1402"/>
                    <a:pt x="15726" y="1"/>
                    <a:pt x="23367" y="837"/>
                  </a:cubicBezTo>
                  <a:cubicBezTo>
                    <a:pt x="31109" y="1684"/>
                    <a:pt x="38216" y="5233"/>
                    <a:pt x="45797" y="6795"/>
                  </a:cubicBezTo>
                  <a:cubicBezTo>
                    <a:pt x="50303" y="7763"/>
                    <a:pt x="54950" y="7803"/>
                    <a:pt x="59467" y="6926"/>
                  </a:cubicBezTo>
                  <a:cubicBezTo>
                    <a:pt x="65132" y="5858"/>
                    <a:pt x="70717" y="3912"/>
                    <a:pt x="76473" y="3438"/>
                  </a:cubicBezTo>
                  <a:cubicBezTo>
                    <a:pt x="85253" y="2712"/>
                    <a:pt x="94266" y="6130"/>
                    <a:pt x="102733" y="2511"/>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2" name="Google Shape;1882;p20"/>
            <p:cNvSpPr/>
            <p:nvPr/>
          </p:nvSpPr>
          <p:spPr>
            <a:xfrm>
              <a:off x="4537325" y="4114675"/>
              <a:ext cx="2594300" cy="196850"/>
            </a:xfrm>
            <a:custGeom>
              <a:avLst/>
              <a:gdLst/>
              <a:ahLst/>
              <a:cxnLst/>
              <a:rect l="l" t="t" r="r" b="b"/>
              <a:pathLst>
                <a:path w="103772" h="7874" fill="none" extrusionOk="0">
                  <a:moveTo>
                    <a:pt x="0" y="4224"/>
                  </a:moveTo>
                  <a:cubicBezTo>
                    <a:pt x="6674" y="1170"/>
                    <a:pt x="14799" y="121"/>
                    <a:pt x="22057" y="988"/>
                  </a:cubicBezTo>
                  <a:cubicBezTo>
                    <a:pt x="30525" y="1997"/>
                    <a:pt x="38529" y="5313"/>
                    <a:pt x="46876" y="6936"/>
                  </a:cubicBezTo>
                  <a:cubicBezTo>
                    <a:pt x="51644" y="7874"/>
                    <a:pt x="55787" y="7853"/>
                    <a:pt x="60495" y="6513"/>
                  </a:cubicBezTo>
                  <a:cubicBezTo>
                    <a:pt x="66049" y="4930"/>
                    <a:pt x="71392" y="2249"/>
                    <a:pt x="77128" y="1351"/>
                  </a:cubicBezTo>
                  <a:cubicBezTo>
                    <a:pt x="85747" y="1"/>
                    <a:pt x="95516" y="5696"/>
                    <a:pt x="103772" y="1482"/>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3" name="Google Shape;1883;p20"/>
            <p:cNvSpPr/>
            <p:nvPr/>
          </p:nvSpPr>
          <p:spPr>
            <a:xfrm>
              <a:off x="4535550" y="4005300"/>
              <a:ext cx="2590800" cy="290600"/>
            </a:xfrm>
            <a:custGeom>
              <a:avLst/>
              <a:gdLst/>
              <a:ahLst/>
              <a:cxnLst/>
              <a:rect l="l" t="t" r="r" b="b"/>
              <a:pathLst>
                <a:path w="103632" h="11624" fill="none" extrusionOk="0">
                  <a:moveTo>
                    <a:pt x="1" y="7642"/>
                  </a:moveTo>
                  <a:cubicBezTo>
                    <a:pt x="15384" y="0"/>
                    <a:pt x="31654" y="7601"/>
                    <a:pt x="47098" y="10626"/>
                  </a:cubicBezTo>
                  <a:cubicBezTo>
                    <a:pt x="51937" y="11573"/>
                    <a:pt x="55929" y="11624"/>
                    <a:pt x="60637" y="9950"/>
                  </a:cubicBezTo>
                  <a:cubicBezTo>
                    <a:pt x="66110" y="7995"/>
                    <a:pt x="71302" y="4708"/>
                    <a:pt x="77068" y="3680"/>
                  </a:cubicBezTo>
                  <a:cubicBezTo>
                    <a:pt x="85970" y="2087"/>
                    <a:pt x="94921" y="8287"/>
                    <a:pt x="103631" y="4376"/>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4" name="Google Shape;1884;p20"/>
            <p:cNvSpPr/>
            <p:nvPr/>
          </p:nvSpPr>
          <p:spPr>
            <a:xfrm>
              <a:off x="4557225" y="3958175"/>
              <a:ext cx="2546175" cy="312275"/>
            </a:xfrm>
            <a:custGeom>
              <a:avLst/>
              <a:gdLst/>
              <a:ahLst/>
              <a:cxnLst/>
              <a:rect l="l" t="t" r="r" b="b"/>
              <a:pathLst>
                <a:path w="101847" h="12491" fill="none" extrusionOk="0">
                  <a:moveTo>
                    <a:pt x="1" y="8146"/>
                  </a:moveTo>
                  <a:cubicBezTo>
                    <a:pt x="14618" y="0"/>
                    <a:pt x="31231" y="8246"/>
                    <a:pt x="45969" y="11331"/>
                  </a:cubicBezTo>
                  <a:cubicBezTo>
                    <a:pt x="50798" y="12339"/>
                    <a:pt x="54759" y="12490"/>
                    <a:pt x="59457" y="10696"/>
                  </a:cubicBezTo>
                  <a:cubicBezTo>
                    <a:pt x="64790" y="8660"/>
                    <a:pt x="70042" y="5061"/>
                    <a:pt x="75778" y="4275"/>
                  </a:cubicBezTo>
                  <a:cubicBezTo>
                    <a:pt x="84467" y="3085"/>
                    <a:pt x="93530" y="9134"/>
                    <a:pt x="101847" y="4839"/>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5" name="Google Shape;1885;p20"/>
            <p:cNvSpPr/>
            <p:nvPr/>
          </p:nvSpPr>
          <p:spPr>
            <a:xfrm>
              <a:off x="4574100" y="3905750"/>
              <a:ext cx="2507875" cy="337725"/>
            </a:xfrm>
            <a:custGeom>
              <a:avLst/>
              <a:gdLst/>
              <a:ahLst/>
              <a:cxnLst/>
              <a:rect l="l" t="t" r="r" b="b"/>
              <a:pathLst>
                <a:path w="100315" h="13509" fill="none" extrusionOk="0">
                  <a:moveTo>
                    <a:pt x="1" y="8993"/>
                  </a:moveTo>
                  <a:cubicBezTo>
                    <a:pt x="13791" y="1"/>
                    <a:pt x="30788" y="9073"/>
                    <a:pt x="44780" y="12279"/>
                  </a:cubicBezTo>
                  <a:cubicBezTo>
                    <a:pt x="49598" y="13378"/>
                    <a:pt x="53469" y="13509"/>
                    <a:pt x="58167" y="11684"/>
                  </a:cubicBezTo>
                  <a:cubicBezTo>
                    <a:pt x="63187" y="9728"/>
                    <a:pt x="67986" y="6462"/>
                    <a:pt x="73349" y="5545"/>
                  </a:cubicBezTo>
                  <a:cubicBezTo>
                    <a:pt x="82250" y="4023"/>
                    <a:pt x="91908" y="10585"/>
                    <a:pt x="100315" y="5767"/>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6" name="Google Shape;1886;p20"/>
            <p:cNvSpPr/>
            <p:nvPr/>
          </p:nvSpPr>
          <p:spPr>
            <a:xfrm>
              <a:off x="4583950" y="3981850"/>
              <a:ext cx="2480900" cy="238700"/>
            </a:xfrm>
            <a:custGeom>
              <a:avLst/>
              <a:gdLst/>
              <a:ahLst/>
              <a:cxnLst/>
              <a:rect l="l" t="t" r="r" b="b"/>
              <a:pathLst>
                <a:path w="99236" h="9548" fill="none" extrusionOk="0">
                  <a:moveTo>
                    <a:pt x="0" y="4890"/>
                  </a:moveTo>
                  <a:cubicBezTo>
                    <a:pt x="5182" y="979"/>
                    <a:pt x="13700" y="1"/>
                    <a:pt x="19900" y="1080"/>
                  </a:cubicBezTo>
                  <a:cubicBezTo>
                    <a:pt x="28095" y="2491"/>
                    <a:pt x="35747" y="6150"/>
                    <a:pt x="43781" y="8187"/>
                  </a:cubicBezTo>
                  <a:cubicBezTo>
                    <a:pt x="48428" y="9356"/>
                    <a:pt x="52178" y="9547"/>
                    <a:pt x="56735" y="7753"/>
                  </a:cubicBezTo>
                  <a:cubicBezTo>
                    <a:pt x="61543" y="5858"/>
                    <a:pt x="66110" y="2652"/>
                    <a:pt x="71271" y="1765"/>
                  </a:cubicBezTo>
                  <a:cubicBezTo>
                    <a:pt x="80435" y="192"/>
                    <a:pt x="90667" y="7057"/>
                    <a:pt x="99235" y="1795"/>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7" name="Google Shape;1887;p20"/>
            <p:cNvSpPr/>
            <p:nvPr/>
          </p:nvSpPr>
          <p:spPr>
            <a:xfrm>
              <a:off x="4587975" y="3945575"/>
              <a:ext cx="2463250" cy="255575"/>
            </a:xfrm>
            <a:custGeom>
              <a:avLst/>
              <a:gdLst/>
              <a:ahLst/>
              <a:cxnLst/>
              <a:rect l="l" t="t" r="r" b="b"/>
              <a:pathLst>
                <a:path w="98530" h="10223" fill="none" extrusionOk="0">
                  <a:moveTo>
                    <a:pt x="0" y="5454"/>
                  </a:moveTo>
                  <a:cubicBezTo>
                    <a:pt x="4859" y="1311"/>
                    <a:pt x="13982" y="0"/>
                    <a:pt x="20071" y="1069"/>
                  </a:cubicBezTo>
                  <a:cubicBezTo>
                    <a:pt x="27985" y="2470"/>
                    <a:pt x="35253" y="6533"/>
                    <a:pt x="42965" y="8690"/>
                  </a:cubicBezTo>
                  <a:cubicBezTo>
                    <a:pt x="47531" y="9960"/>
                    <a:pt x="51070" y="10222"/>
                    <a:pt x="55576" y="8367"/>
                  </a:cubicBezTo>
                  <a:cubicBezTo>
                    <a:pt x="60173" y="6482"/>
                    <a:pt x="64558" y="3297"/>
                    <a:pt x="69548" y="2591"/>
                  </a:cubicBezTo>
                  <a:cubicBezTo>
                    <a:pt x="78963" y="1250"/>
                    <a:pt x="89790" y="8085"/>
                    <a:pt x="98530" y="2531"/>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8" name="Google Shape;1888;p20"/>
            <p:cNvSpPr/>
            <p:nvPr/>
          </p:nvSpPr>
          <p:spPr>
            <a:xfrm>
              <a:off x="4586975" y="3921625"/>
              <a:ext cx="2453925" cy="262125"/>
            </a:xfrm>
            <a:custGeom>
              <a:avLst/>
              <a:gdLst/>
              <a:ahLst/>
              <a:cxnLst/>
              <a:rect l="l" t="t" r="r" b="b"/>
              <a:pathLst>
                <a:path w="98157" h="10485" fill="none" extrusionOk="0">
                  <a:moveTo>
                    <a:pt x="0" y="5686"/>
                  </a:moveTo>
                  <a:cubicBezTo>
                    <a:pt x="2450" y="3378"/>
                    <a:pt x="6331" y="2339"/>
                    <a:pt x="9506" y="1523"/>
                  </a:cubicBezTo>
                  <a:cubicBezTo>
                    <a:pt x="13166" y="595"/>
                    <a:pt x="17057" y="1"/>
                    <a:pt x="20807" y="716"/>
                  </a:cubicBezTo>
                  <a:cubicBezTo>
                    <a:pt x="28307" y="2168"/>
                    <a:pt x="35041" y="6523"/>
                    <a:pt x="42309" y="8801"/>
                  </a:cubicBezTo>
                  <a:cubicBezTo>
                    <a:pt x="46634" y="10152"/>
                    <a:pt x="50031" y="10485"/>
                    <a:pt x="54325" y="8670"/>
                  </a:cubicBezTo>
                  <a:cubicBezTo>
                    <a:pt x="58660" y="6845"/>
                    <a:pt x="62753" y="3741"/>
                    <a:pt x="67491" y="3065"/>
                  </a:cubicBezTo>
                  <a:cubicBezTo>
                    <a:pt x="77421" y="1654"/>
                    <a:pt x="88943" y="8892"/>
                    <a:pt x="98157" y="2964"/>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9" name="Google Shape;1889;p20"/>
            <p:cNvSpPr/>
            <p:nvPr/>
          </p:nvSpPr>
          <p:spPr>
            <a:xfrm>
              <a:off x="4582425" y="3888350"/>
              <a:ext cx="2450925" cy="280775"/>
            </a:xfrm>
            <a:custGeom>
              <a:avLst/>
              <a:gdLst/>
              <a:ahLst/>
              <a:cxnLst/>
              <a:rect l="l" t="t" r="r" b="b"/>
              <a:pathLst>
                <a:path w="98037" h="11231" fill="none" extrusionOk="0">
                  <a:moveTo>
                    <a:pt x="1" y="6433"/>
                  </a:moveTo>
                  <a:cubicBezTo>
                    <a:pt x="2440" y="3943"/>
                    <a:pt x="6593" y="2824"/>
                    <a:pt x="9850" y="1926"/>
                  </a:cubicBezTo>
                  <a:cubicBezTo>
                    <a:pt x="13690" y="858"/>
                    <a:pt x="18015" y="1"/>
                    <a:pt x="21967" y="938"/>
                  </a:cubicBezTo>
                  <a:cubicBezTo>
                    <a:pt x="28943" y="2592"/>
                    <a:pt x="35031" y="7058"/>
                    <a:pt x="41785" y="9416"/>
                  </a:cubicBezTo>
                  <a:cubicBezTo>
                    <a:pt x="45757" y="10797"/>
                    <a:pt x="49034" y="11231"/>
                    <a:pt x="53026" y="9537"/>
                  </a:cubicBezTo>
                  <a:cubicBezTo>
                    <a:pt x="57058" y="7834"/>
                    <a:pt x="60778" y="4840"/>
                    <a:pt x="65173" y="4084"/>
                  </a:cubicBezTo>
                  <a:cubicBezTo>
                    <a:pt x="75818" y="2239"/>
                    <a:pt x="88097" y="10374"/>
                    <a:pt x="98036" y="3943"/>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0" name="Google Shape;1890;p20"/>
            <p:cNvSpPr/>
            <p:nvPr/>
          </p:nvSpPr>
          <p:spPr>
            <a:xfrm>
              <a:off x="4575375" y="3859125"/>
              <a:ext cx="2452925" cy="298425"/>
            </a:xfrm>
            <a:custGeom>
              <a:avLst/>
              <a:gdLst/>
              <a:ahLst/>
              <a:cxnLst/>
              <a:rect l="l" t="t" r="r" b="b"/>
              <a:pathLst>
                <a:path w="98117" h="11937" fill="none" extrusionOk="0">
                  <a:moveTo>
                    <a:pt x="0" y="7158"/>
                  </a:moveTo>
                  <a:cubicBezTo>
                    <a:pt x="2490" y="4446"/>
                    <a:pt x="6996" y="3226"/>
                    <a:pt x="10414" y="2239"/>
                  </a:cubicBezTo>
                  <a:cubicBezTo>
                    <a:pt x="14295" y="1109"/>
                    <a:pt x="18902" y="1"/>
                    <a:pt x="22924" y="1049"/>
                  </a:cubicBezTo>
                  <a:cubicBezTo>
                    <a:pt x="29507" y="2773"/>
                    <a:pt x="35051" y="7501"/>
                    <a:pt x="41382" y="9960"/>
                  </a:cubicBezTo>
                  <a:cubicBezTo>
                    <a:pt x="45112" y="11402"/>
                    <a:pt x="48257" y="11936"/>
                    <a:pt x="52037" y="10273"/>
                  </a:cubicBezTo>
                  <a:cubicBezTo>
                    <a:pt x="55818" y="8610"/>
                    <a:pt x="59225" y="5737"/>
                    <a:pt x="63358" y="4991"/>
                  </a:cubicBezTo>
                  <a:cubicBezTo>
                    <a:pt x="68610" y="4043"/>
                    <a:pt x="74830" y="5908"/>
                    <a:pt x="80001" y="6593"/>
                  </a:cubicBezTo>
                  <a:cubicBezTo>
                    <a:pt x="86000" y="7390"/>
                    <a:pt x="92784" y="8327"/>
                    <a:pt x="98117" y="4890"/>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1" name="Google Shape;1891;p20"/>
            <p:cNvSpPr/>
            <p:nvPr/>
          </p:nvSpPr>
          <p:spPr>
            <a:xfrm>
              <a:off x="4567050" y="3833425"/>
              <a:ext cx="2457975" cy="314300"/>
            </a:xfrm>
            <a:custGeom>
              <a:avLst/>
              <a:gdLst/>
              <a:ahLst/>
              <a:cxnLst/>
              <a:rect l="l" t="t" r="r" b="b"/>
              <a:pathLst>
                <a:path w="98319" h="12572" fill="none" extrusionOk="0">
                  <a:moveTo>
                    <a:pt x="1" y="7853"/>
                  </a:moveTo>
                  <a:cubicBezTo>
                    <a:pt x="2531" y="4930"/>
                    <a:pt x="7400" y="3609"/>
                    <a:pt x="10969" y="2541"/>
                  </a:cubicBezTo>
                  <a:cubicBezTo>
                    <a:pt x="14870" y="1371"/>
                    <a:pt x="19809" y="0"/>
                    <a:pt x="23882" y="1160"/>
                  </a:cubicBezTo>
                  <a:cubicBezTo>
                    <a:pt x="30122" y="2944"/>
                    <a:pt x="35142" y="7934"/>
                    <a:pt x="41080" y="10474"/>
                  </a:cubicBezTo>
                  <a:cubicBezTo>
                    <a:pt x="44588" y="11976"/>
                    <a:pt x="47602" y="12571"/>
                    <a:pt x="51201" y="10958"/>
                  </a:cubicBezTo>
                  <a:cubicBezTo>
                    <a:pt x="54739" y="9365"/>
                    <a:pt x="57854" y="6553"/>
                    <a:pt x="61746" y="5847"/>
                  </a:cubicBezTo>
                  <a:cubicBezTo>
                    <a:pt x="67159" y="4849"/>
                    <a:pt x="73721" y="6865"/>
                    <a:pt x="79074" y="7561"/>
                  </a:cubicBezTo>
                  <a:cubicBezTo>
                    <a:pt x="85395" y="8388"/>
                    <a:pt x="92683" y="9426"/>
                    <a:pt x="98319" y="5807"/>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2" name="Google Shape;1892;p20"/>
            <p:cNvSpPr/>
            <p:nvPr/>
          </p:nvSpPr>
          <p:spPr>
            <a:xfrm>
              <a:off x="4558475" y="3814525"/>
              <a:ext cx="2464800" cy="325875"/>
            </a:xfrm>
            <a:custGeom>
              <a:avLst/>
              <a:gdLst/>
              <a:ahLst/>
              <a:cxnLst/>
              <a:rect l="l" t="t" r="r" b="b"/>
              <a:pathLst>
                <a:path w="98592" h="13035" fill="none" extrusionOk="0">
                  <a:moveTo>
                    <a:pt x="1" y="8377"/>
                  </a:moveTo>
                  <a:cubicBezTo>
                    <a:pt x="2511" y="5121"/>
                    <a:pt x="8449" y="3589"/>
                    <a:pt x="12148" y="2500"/>
                  </a:cubicBezTo>
                  <a:cubicBezTo>
                    <a:pt x="15919" y="1402"/>
                    <a:pt x="20646" y="0"/>
                    <a:pt x="24538" y="1099"/>
                  </a:cubicBezTo>
                  <a:cubicBezTo>
                    <a:pt x="30586" y="2793"/>
                    <a:pt x="35223" y="8196"/>
                    <a:pt x="40879" y="10827"/>
                  </a:cubicBezTo>
                  <a:cubicBezTo>
                    <a:pt x="44114" y="12329"/>
                    <a:pt x="47018" y="13035"/>
                    <a:pt x="50405" y="11543"/>
                  </a:cubicBezTo>
                  <a:cubicBezTo>
                    <a:pt x="53873" y="10000"/>
                    <a:pt x="56816" y="6996"/>
                    <a:pt x="60707" y="6442"/>
                  </a:cubicBezTo>
                  <a:cubicBezTo>
                    <a:pt x="66060" y="5676"/>
                    <a:pt x="72109" y="7480"/>
                    <a:pt x="77411" y="8196"/>
                  </a:cubicBezTo>
                  <a:cubicBezTo>
                    <a:pt x="84246" y="9113"/>
                    <a:pt x="92482" y="10484"/>
                    <a:pt x="98591" y="6523"/>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3" name="Google Shape;1893;p20"/>
            <p:cNvSpPr/>
            <p:nvPr/>
          </p:nvSpPr>
          <p:spPr>
            <a:xfrm>
              <a:off x="4550925" y="3798900"/>
              <a:ext cx="2471575" cy="336975"/>
            </a:xfrm>
            <a:custGeom>
              <a:avLst/>
              <a:gdLst/>
              <a:ahLst/>
              <a:cxnLst/>
              <a:rect l="l" t="t" r="r" b="b"/>
              <a:pathLst>
                <a:path w="98863" h="13479" fill="none" extrusionOk="0">
                  <a:moveTo>
                    <a:pt x="1" y="8851"/>
                  </a:moveTo>
                  <a:cubicBezTo>
                    <a:pt x="2470" y="5424"/>
                    <a:pt x="8821" y="3801"/>
                    <a:pt x="12602" y="2672"/>
                  </a:cubicBezTo>
                  <a:cubicBezTo>
                    <a:pt x="16422" y="1543"/>
                    <a:pt x="21321" y="0"/>
                    <a:pt x="25273" y="1160"/>
                  </a:cubicBezTo>
                  <a:cubicBezTo>
                    <a:pt x="31100" y="2873"/>
                    <a:pt x="35334" y="8498"/>
                    <a:pt x="40727" y="11170"/>
                  </a:cubicBezTo>
                  <a:cubicBezTo>
                    <a:pt x="43802" y="12692"/>
                    <a:pt x="46675" y="13478"/>
                    <a:pt x="49921" y="11996"/>
                  </a:cubicBezTo>
                  <a:cubicBezTo>
                    <a:pt x="53217" y="10484"/>
                    <a:pt x="55919" y="7551"/>
                    <a:pt x="59649" y="7017"/>
                  </a:cubicBezTo>
                  <a:cubicBezTo>
                    <a:pt x="65112" y="6220"/>
                    <a:pt x="71383" y="8146"/>
                    <a:pt x="76786" y="8871"/>
                  </a:cubicBezTo>
                  <a:cubicBezTo>
                    <a:pt x="83863" y="9819"/>
                    <a:pt x="92562" y="11321"/>
                    <a:pt x="98863" y="7148"/>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4" name="Google Shape;1894;p20"/>
            <p:cNvSpPr/>
            <p:nvPr/>
          </p:nvSpPr>
          <p:spPr>
            <a:xfrm>
              <a:off x="4545375" y="3788825"/>
              <a:ext cx="2477125" cy="344525"/>
            </a:xfrm>
            <a:custGeom>
              <a:avLst/>
              <a:gdLst/>
              <a:ahLst/>
              <a:cxnLst/>
              <a:rect l="l" t="t" r="r" b="b"/>
              <a:pathLst>
                <a:path w="99085" h="13781" fill="none" extrusionOk="0">
                  <a:moveTo>
                    <a:pt x="1" y="9184"/>
                  </a:moveTo>
                  <a:cubicBezTo>
                    <a:pt x="2360" y="5615"/>
                    <a:pt x="9164" y="3901"/>
                    <a:pt x="12944" y="2772"/>
                  </a:cubicBezTo>
                  <a:cubicBezTo>
                    <a:pt x="16795" y="1613"/>
                    <a:pt x="21795" y="0"/>
                    <a:pt x="25797" y="1210"/>
                  </a:cubicBezTo>
                  <a:cubicBezTo>
                    <a:pt x="31483" y="2954"/>
                    <a:pt x="35394" y="8700"/>
                    <a:pt x="40636" y="11401"/>
                  </a:cubicBezTo>
                  <a:cubicBezTo>
                    <a:pt x="43600" y="12934"/>
                    <a:pt x="46483" y="13780"/>
                    <a:pt x="49639" y="12309"/>
                  </a:cubicBezTo>
                  <a:cubicBezTo>
                    <a:pt x="52824" y="10817"/>
                    <a:pt x="55344" y="7934"/>
                    <a:pt x="58963" y="7399"/>
                  </a:cubicBezTo>
                  <a:cubicBezTo>
                    <a:pt x="64498" y="6583"/>
                    <a:pt x="70909" y="8609"/>
                    <a:pt x="76393" y="9345"/>
                  </a:cubicBezTo>
                  <a:cubicBezTo>
                    <a:pt x="83591" y="10323"/>
                    <a:pt x="92714" y="11956"/>
                    <a:pt x="99085" y="7581"/>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5" name="Google Shape;1895;p20"/>
            <p:cNvSpPr/>
            <p:nvPr/>
          </p:nvSpPr>
          <p:spPr>
            <a:xfrm>
              <a:off x="6940575" y="4011850"/>
              <a:ext cx="372000" cy="1077400"/>
            </a:xfrm>
            <a:custGeom>
              <a:avLst/>
              <a:gdLst/>
              <a:ahLst/>
              <a:cxnLst/>
              <a:rect l="l" t="t" r="r" b="b"/>
              <a:pathLst>
                <a:path w="14880" h="43096" fill="none" extrusionOk="0">
                  <a:moveTo>
                    <a:pt x="1" y="545"/>
                  </a:moveTo>
                  <a:cubicBezTo>
                    <a:pt x="495" y="1"/>
                    <a:pt x="1442" y="898"/>
                    <a:pt x="2027" y="1432"/>
                  </a:cubicBezTo>
                  <a:cubicBezTo>
                    <a:pt x="2974" y="2289"/>
                    <a:pt x="4466" y="3861"/>
                    <a:pt x="4849" y="5071"/>
                  </a:cubicBezTo>
                  <a:cubicBezTo>
                    <a:pt x="5485" y="6997"/>
                    <a:pt x="4366" y="8690"/>
                    <a:pt x="4305" y="10616"/>
                  </a:cubicBezTo>
                  <a:cubicBezTo>
                    <a:pt x="4234" y="12985"/>
                    <a:pt x="6150" y="15706"/>
                    <a:pt x="7148" y="17783"/>
                  </a:cubicBezTo>
                  <a:cubicBezTo>
                    <a:pt x="8337" y="20283"/>
                    <a:pt x="9577" y="22763"/>
                    <a:pt x="10666" y="25323"/>
                  </a:cubicBezTo>
                  <a:cubicBezTo>
                    <a:pt x="13126" y="31090"/>
                    <a:pt x="14618" y="36816"/>
                    <a:pt x="14880" y="43096"/>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6" name="Google Shape;1896;p20"/>
            <p:cNvSpPr/>
            <p:nvPr/>
          </p:nvSpPr>
          <p:spPr>
            <a:xfrm>
              <a:off x="6827675" y="4023450"/>
              <a:ext cx="413325" cy="1066050"/>
            </a:xfrm>
            <a:custGeom>
              <a:avLst/>
              <a:gdLst/>
              <a:ahLst/>
              <a:cxnLst/>
              <a:rect l="l" t="t" r="r" b="b"/>
              <a:pathLst>
                <a:path w="16533" h="42642" fill="none" extrusionOk="0">
                  <a:moveTo>
                    <a:pt x="0" y="938"/>
                  </a:moveTo>
                  <a:cubicBezTo>
                    <a:pt x="767" y="0"/>
                    <a:pt x="2692" y="1029"/>
                    <a:pt x="3529" y="1583"/>
                  </a:cubicBezTo>
                  <a:cubicBezTo>
                    <a:pt x="4617" y="2309"/>
                    <a:pt x="6190" y="3740"/>
                    <a:pt x="6634" y="4990"/>
                  </a:cubicBezTo>
                  <a:cubicBezTo>
                    <a:pt x="7349" y="6966"/>
                    <a:pt x="6160" y="8922"/>
                    <a:pt x="6099" y="10898"/>
                  </a:cubicBezTo>
                  <a:cubicBezTo>
                    <a:pt x="6019" y="13509"/>
                    <a:pt x="7904" y="17007"/>
                    <a:pt x="8841" y="19386"/>
                  </a:cubicBezTo>
                  <a:cubicBezTo>
                    <a:pt x="9829" y="21906"/>
                    <a:pt x="11109" y="24305"/>
                    <a:pt x="12269" y="26745"/>
                  </a:cubicBezTo>
                  <a:cubicBezTo>
                    <a:pt x="14738" y="31946"/>
                    <a:pt x="16271" y="36866"/>
                    <a:pt x="16533" y="42642"/>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7" name="Google Shape;1897;p20"/>
            <p:cNvSpPr/>
            <p:nvPr/>
          </p:nvSpPr>
          <p:spPr>
            <a:xfrm>
              <a:off x="6693350" y="4022700"/>
              <a:ext cx="470025" cy="1066800"/>
            </a:xfrm>
            <a:custGeom>
              <a:avLst/>
              <a:gdLst/>
              <a:ahLst/>
              <a:cxnLst/>
              <a:rect l="l" t="t" r="r" b="b"/>
              <a:pathLst>
                <a:path w="18801" h="42672" fill="none" extrusionOk="0">
                  <a:moveTo>
                    <a:pt x="0" y="1048"/>
                  </a:moveTo>
                  <a:cubicBezTo>
                    <a:pt x="1492" y="0"/>
                    <a:pt x="4365" y="1028"/>
                    <a:pt x="5767" y="1794"/>
                  </a:cubicBezTo>
                  <a:cubicBezTo>
                    <a:pt x="7107" y="2530"/>
                    <a:pt x="8579" y="3690"/>
                    <a:pt x="9113" y="5141"/>
                  </a:cubicBezTo>
                  <a:cubicBezTo>
                    <a:pt x="9829" y="7137"/>
                    <a:pt x="8680" y="9385"/>
                    <a:pt x="8619" y="11432"/>
                  </a:cubicBezTo>
                  <a:cubicBezTo>
                    <a:pt x="8569" y="13166"/>
                    <a:pt x="9234" y="14446"/>
                    <a:pt x="9738" y="16049"/>
                  </a:cubicBezTo>
                  <a:cubicBezTo>
                    <a:pt x="10444" y="18307"/>
                    <a:pt x="10757" y="20696"/>
                    <a:pt x="11523" y="22934"/>
                  </a:cubicBezTo>
                  <a:cubicBezTo>
                    <a:pt x="12279" y="25172"/>
                    <a:pt x="13549" y="27319"/>
                    <a:pt x="14698" y="29386"/>
                  </a:cubicBezTo>
                  <a:cubicBezTo>
                    <a:pt x="17107" y="33750"/>
                    <a:pt x="18549" y="37642"/>
                    <a:pt x="18801" y="42672"/>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8" name="Google Shape;1898;p20"/>
            <p:cNvSpPr/>
            <p:nvPr/>
          </p:nvSpPr>
          <p:spPr>
            <a:xfrm>
              <a:off x="6547425" y="4014625"/>
              <a:ext cx="532800" cy="1074875"/>
            </a:xfrm>
            <a:custGeom>
              <a:avLst/>
              <a:gdLst/>
              <a:ahLst/>
              <a:cxnLst/>
              <a:rect l="l" t="t" r="r" b="b"/>
              <a:pathLst>
                <a:path w="21312" h="42995" fill="none" extrusionOk="0">
                  <a:moveTo>
                    <a:pt x="1" y="908"/>
                  </a:moveTo>
                  <a:cubicBezTo>
                    <a:pt x="2470" y="0"/>
                    <a:pt x="6079" y="807"/>
                    <a:pt x="8347" y="1886"/>
                  </a:cubicBezTo>
                  <a:cubicBezTo>
                    <a:pt x="9739" y="2541"/>
                    <a:pt x="11543" y="3660"/>
                    <a:pt x="12047" y="5212"/>
                  </a:cubicBezTo>
                  <a:cubicBezTo>
                    <a:pt x="12722" y="7309"/>
                    <a:pt x="11462" y="9950"/>
                    <a:pt x="11362" y="12067"/>
                  </a:cubicBezTo>
                  <a:cubicBezTo>
                    <a:pt x="11271" y="13912"/>
                    <a:pt x="11956" y="15535"/>
                    <a:pt x="12370" y="17309"/>
                  </a:cubicBezTo>
                  <a:cubicBezTo>
                    <a:pt x="12975" y="19960"/>
                    <a:pt x="13388" y="22652"/>
                    <a:pt x="14013" y="25303"/>
                  </a:cubicBezTo>
                  <a:cubicBezTo>
                    <a:pt x="14577" y="27702"/>
                    <a:pt x="15656" y="29719"/>
                    <a:pt x="17007" y="31755"/>
                  </a:cubicBezTo>
                  <a:cubicBezTo>
                    <a:pt x="19537" y="35565"/>
                    <a:pt x="21059" y="38307"/>
                    <a:pt x="21311" y="42995"/>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9" name="Google Shape;1899;p20"/>
            <p:cNvSpPr/>
            <p:nvPr/>
          </p:nvSpPr>
          <p:spPr>
            <a:xfrm>
              <a:off x="6400000" y="4001025"/>
              <a:ext cx="591250" cy="1088475"/>
            </a:xfrm>
            <a:custGeom>
              <a:avLst/>
              <a:gdLst/>
              <a:ahLst/>
              <a:cxnLst/>
              <a:rect l="l" t="t" r="r" b="b"/>
              <a:pathLst>
                <a:path w="23650" h="43539" fill="none" extrusionOk="0">
                  <a:moveTo>
                    <a:pt x="0" y="665"/>
                  </a:moveTo>
                  <a:cubicBezTo>
                    <a:pt x="3216" y="0"/>
                    <a:pt x="7258" y="595"/>
                    <a:pt x="10303" y="1744"/>
                  </a:cubicBezTo>
                  <a:cubicBezTo>
                    <a:pt x="12107" y="2430"/>
                    <a:pt x="14255" y="3458"/>
                    <a:pt x="14759" y="5444"/>
                  </a:cubicBezTo>
                  <a:cubicBezTo>
                    <a:pt x="15333" y="7762"/>
                    <a:pt x="14204" y="10424"/>
                    <a:pt x="14093" y="12772"/>
                  </a:cubicBezTo>
                  <a:cubicBezTo>
                    <a:pt x="14002" y="14668"/>
                    <a:pt x="14517" y="16250"/>
                    <a:pt x="14880" y="18085"/>
                  </a:cubicBezTo>
                  <a:cubicBezTo>
                    <a:pt x="15555" y="21402"/>
                    <a:pt x="15716" y="24829"/>
                    <a:pt x="16412" y="28136"/>
                  </a:cubicBezTo>
                  <a:cubicBezTo>
                    <a:pt x="16966" y="30726"/>
                    <a:pt x="17783" y="32833"/>
                    <a:pt x="19537" y="34829"/>
                  </a:cubicBezTo>
                  <a:cubicBezTo>
                    <a:pt x="22118" y="37763"/>
                    <a:pt x="23418" y="39345"/>
                    <a:pt x="23650" y="43539"/>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0" name="Google Shape;1900;p20"/>
            <p:cNvSpPr/>
            <p:nvPr/>
          </p:nvSpPr>
          <p:spPr>
            <a:xfrm>
              <a:off x="6260125" y="3986400"/>
              <a:ext cx="637375" cy="1103100"/>
            </a:xfrm>
            <a:custGeom>
              <a:avLst/>
              <a:gdLst/>
              <a:ahLst/>
              <a:cxnLst/>
              <a:rect l="l" t="t" r="r" b="b"/>
              <a:pathLst>
                <a:path w="25495" h="44124" fill="none" extrusionOk="0">
                  <a:moveTo>
                    <a:pt x="0" y="404"/>
                  </a:moveTo>
                  <a:cubicBezTo>
                    <a:pt x="4043" y="0"/>
                    <a:pt x="8751" y="474"/>
                    <a:pt x="12571" y="1865"/>
                  </a:cubicBezTo>
                  <a:cubicBezTo>
                    <a:pt x="14456" y="2561"/>
                    <a:pt x="16654" y="3458"/>
                    <a:pt x="17138" y="5585"/>
                  </a:cubicBezTo>
                  <a:cubicBezTo>
                    <a:pt x="17702" y="8015"/>
                    <a:pt x="16483" y="11009"/>
                    <a:pt x="16321" y="13438"/>
                  </a:cubicBezTo>
                  <a:cubicBezTo>
                    <a:pt x="16190" y="15454"/>
                    <a:pt x="16684" y="17289"/>
                    <a:pt x="16987" y="19275"/>
                  </a:cubicBezTo>
                  <a:cubicBezTo>
                    <a:pt x="17521" y="22813"/>
                    <a:pt x="17884" y="26372"/>
                    <a:pt x="18358" y="29920"/>
                  </a:cubicBezTo>
                  <a:cubicBezTo>
                    <a:pt x="18731" y="32622"/>
                    <a:pt x="19134" y="35344"/>
                    <a:pt x="21251" y="37239"/>
                  </a:cubicBezTo>
                  <a:cubicBezTo>
                    <a:pt x="22087" y="37985"/>
                    <a:pt x="23237" y="38307"/>
                    <a:pt x="24033" y="39084"/>
                  </a:cubicBezTo>
                  <a:cubicBezTo>
                    <a:pt x="25404" y="40424"/>
                    <a:pt x="25394" y="42330"/>
                    <a:pt x="25495" y="44124"/>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1" name="Google Shape;1901;p20"/>
            <p:cNvSpPr/>
            <p:nvPr/>
          </p:nvSpPr>
          <p:spPr>
            <a:xfrm>
              <a:off x="6137900" y="3976075"/>
              <a:ext cx="663575" cy="1113425"/>
            </a:xfrm>
            <a:custGeom>
              <a:avLst/>
              <a:gdLst/>
              <a:ahLst/>
              <a:cxnLst/>
              <a:rect l="l" t="t" r="r" b="b"/>
              <a:pathLst>
                <a:path w="26543" h="44537" fill="none" extrusionOk="0">
                  <a:moveTo>
                    <a:pt x="0" y="121"/>
                  </a:moveTo>
                  <a:cubicBezTo>
                    <a:pt x="4476" y="0"/>
                    <a:pt x="9234" y="373"/>
                    <a:pt x="13508" y="1694"/>
                  </a:cubicBezTo>
                  <a:cubicBezTo>
                    <a:pt x="15232" y="2218"/>
                    <a:pt x="17833" y="3075"/>
                    <a:pt x="18529" y="4990"/>
                  </a:cubicBezTo>
                  <a:cubicBezTo>
                    <a:pt x="19446" y="7500"/>
                    <a:pt x="17954" y="11291"/>
                    <a:pt x="17783" y="13861"/>
                  </a:cubicBezTo>
                  <a:cubicBezTo>
                    <a:pt x="17652" y="15756"/>
                    <a:pt x="17974" y="17420"/>
                    <a:pt x="18246" y="19285"/>
                  </a:cubicBezTo>
                  <a:cubicBezTo>
                    <a:pt x="18841" y="23287"/>
                    <a:pt x="19033" y="27349"/>
                    <a:pt x="19496" y="31361"/>
                  </a:cubicBezTo>
                  <a:cubicBezTo>
                    <a:pt x="19779" y="33781"/>
                    <a:pt x="19900" y="37692"/>
                    <a:pt x="22440" y="39214"/>
                  </a:cubicBezTo>
                  <a:cubicBezTo>
                    <a:pt x="23247" y="39708"/>
                    <a:pt x="24305" y="39597"/>
                    <a:pt x="25091" y="40081"/>
                  </a:cubicBezTo>
                  <a:cubicBezTo>
                    <a:pt x="26543" y="41009"/>
                    <a:pt x="26392" y="43005"/>
                    <a:pt x="26472" y="44537"/>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2" name="Google Shape;1902;p20"/>
            <p:cNvSpPr/>
            <p:nvPr/>
          </p:nvSpPr>
          <p:spPr>
            <a:xfrm>
              <a:off x="6043125" y="3971525"/>
              <a:ext cx="658825" cy="1118250"/>
            </a:xfrm>
            <a:custGeom>
              <a:avLst/>
              <a:gdLst/>
              <a:ahLst/>
              <a:cxnLst/>
              <a:rect l="l" t="t" r="r" b="b"/>
              <a:pathLst>
                <a:path w="26353" h="44730" fill="none" extrusionOk="0">
                  <a:moveTo>
                    <a:pt x="1" y="1"/>
                  </a:moveTo>
                  <a:cubicBezTo>
                    <a:pt x="4638" y="51"/>
                    <a:pt x="9487" y="374"/>
                    <a:pt x="13953" y="1714"/>
                  </a:cubicBezTo>
                  <a:cubicBezTo>
                    <a:pt x="15656" y="2239"/>
                    <a:pt x="18146" y="3025"/>
                    <a:pt x="18822" y="4930"/>
                  </a:cubicBezTo>
                  <a:cubicBezTo>
                    <a:pt x="19739" y="7501"/>
                    <a:pt x="18227" y="11422"/>
                    <a:pt x="18015" y="14053"/>
                  </a:cubicBezTo>
                  <a:cubicBezTo>
                    <a:pt x="17874" y="15948"/>
                    <a:pt x="18126" y="17612"/>
                    <a:pt x="18368" y="19477"/>
                  </a:cubicBezTo>
                  <a:cubicBezTo>
                    <a:pt x="18912" y="23690"/>
                    <a:pt x="19064" y="27965"/>
                    <a:pt x="19497" y="32199"/>
                  </a:cubicBezTo>
                  <a:cubicBezTo>
                    <a:pt x="19689" y="34074"/>
                    <a:pt x="19719" y="38882"/>
                    <a:pt x="22239" y="40082"/>
                  </a:cubicBezTo>
                  <a:cubicBezTo>
                    <a:pt x="23056" y="40475"/>
                    <a:pt x="24064" y="40042"/>
                    <a:pt x="24820" y="40404"/>
                  </a:cubicBezTo>
                  <a:cubicBezTo>
                    <a:pt x="26352" y="41150"/>
                    <a:pt x="26110" y="43247"/>
                    <a:pt x="26181" y="44729"/>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3" name="Google Shape;1903;p20"/>
            <p:cNvSpPr/>
            <p:nvPr/>
          </p:nvSpPr>
          <p:spPr>
            <a:xfrm>
              <a:off x="5971550" y="3980350"/>
              <a:ext cx="621525" cy="1109150"/>
            </a:xfrm>
            <a:custGeom>
              <a:avLst/>
              <a:gdLst/>
              <a:ahLst/>
              <a:cxnLst/>
              <a:rect l="l" t="t" r="r" b="b"/>
              <a:pathLst>
                <a:path w="24861" h="44366" fill="none" extrusionOk="0">
                  <a:moveTo>
                    <a:pt x="1" y="131"/>
                  </a:moveTo>
                  <a:cubicBezTo>
                    <a:pt x="4416" y="0"/>
                    <a:pt x="9426" y="555"/>
                    <a:pt x="13580" y="2077"/>
                  </a:cubicBezTo>
                  <a:cubicBezTo>
                    <a:pt x="15485" y="2783"/>
                    <a:pt x="17501" y="3589"/>
                    <a:pt x="17904" y="5777"/>
                  </a:cubicBezTo>
                  <a:cubicBezTo>
                    <a:pt x="18368" y="8267"/>
                    <a:pt x="17148" y="11261"/>
                    <a:pt x="16886" y="13730"/>
                  </a:cubicBezTo>
                  <a:cubicBezTo>
                    <a:pt x="16302" y="19416"/>
                    <a:pt x="17894" y="25676"/>
                    <a:pt x="18580" y="31291"/>
                  </a:cubicBezTo>
                  <a:cubicBezTo>
                    <a:pt x="18862" y="33610"/>
                    <a:pt x="18882" y="36957"/>
                    <a:pt x="20989" y="38600"/>
                  </a:cubicBezTo>
                  <a:cubicBezTo>
                    <a:pt x="21735" y="39174"/>
                    <a:pt x="22733" y="39184"/>
                    <a:pt x="23459" y="39729"/>
                  </a:cubicBezTo>
                  <a:cubicBezTo>
                    <a:pt x="24860" y="40757"/>
                    <a:pt x="24729" y="42803"/>
                    <a:pt x="24820" y="44366"/>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4" name="Google Shape;1904;p20"/>
            <p:cNvSpPr/>
            <p:nvPr/>
          </p:nvSpPr>
          <p:spPr>
            <a:xfrm>
              <a:off x="5908050" y="4012600"/>
              <a:ext cx="575650" cy="1077175"/>
            </a:xfrm>
            <a:custGeom>
              <a:avLst/>
              <a:gdLst/>
              <a:ahLst/>
              <a:cxnLst/>
              <a:rect l="l" t="t" r="r" b="b"/>
              <a:pathLst>
                <a:path w="23026" h="43087" fill="none" extrusionOk="0">
                  <a:moveTo>
                    <a:pt x="1" y="102"/>
                  </a:moveTo>
                  <a:cubicBezTo>
                    <a:pt x="3882" y="1"/>
                    <a:pt x="8216" y="747"/>
                    <a:pt x="11825" y="2178"/>
                  </a:cubicBezTo>
                  <a:cubicBezTo>
                    <a:pt x="13589" y="2874"/>
                    <a:pt x="15646" y="3862"/>
                    <a:pt x="15989" y="5878"/>
                  </a:cubicBezTo>
                  <a:cubicBezTo>
                    <a:pt x="16352" y="8075"/>
                    <a:pt x="15212" y="10505"/>
                    <a:pt x="14930" y="12672"/>
                  </a:cubicBezTo>
                  <a:cubicBezTo>
                    <a:pt x="14235" y="17834"/>
                    <a:pt x="16342" y="23529"/>
                    <a:pt x="17360" y="28550"/>
                  </a:cubicBezTo>
                  <a:cubicBezTo>
                    <a:pt x="17833" y="30919"/>
                    <a:pt x="18237" y="33126"/>
                    <a:pt x="19729" y="35092"/>
                  </a:cubicBezTo>
                  <a:cubicBezTo>
                    <a:pt x="20354" y="35898"/>
                    <a:pt x="21170" y="36544"/>
                    <a:pt x="21745" y="37380"/>
                  </a:cubicBezTo>
                  <a:cubicBezTo>
                    <a:pt x="22894" y="39064"/>
                    <a:pt x="22914" y="41120"/>
                    <a:pt x="23025" y="43086"/>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5" name="Google Shape;1905;p20"/>
            <p:cNvSpPr/>
            <p:nvPr/>
          </p:nvSpPr>
          <p:spPr>
            <a:xfrm>
              <a:off x="5849075" y="4054700"/>
              <a:ext cx="523475" cy="1034800"/>
            </a:xfrm>
            <a:custGeom>
              <a:avLst/>
              <a:gdLst/>
              <a:ahLst/>
              <a:cxnLst/>
              <a:rect l="l" t="t" r="r" b="b"/>
              <a:pathLst>
                <a:path w="20939" h="41392" fill="none" extrusionOk="0">
                  <a:moveTo>
                    <a:pt x="1" y="0"/>
                  </a:moveTo>
                  <a:cubicBezTo>
                    <a:pt x="3358" y="81"/>
                    <a:pt x="7098" y="968"/>
                    <a:pt x="10092" y="2460"/>
                  </a:cubicBezTo>
                  <a:cubicBezTo>
                    <a:pt x="11523" y="3176"/>
                    <a:pt x="13237" y="4184"/>
                    <a:pt x="13620" y="5837"/>
                  </a:cubicBezTo>
                  <a:cubicBezTo>
                    <a:pt x="14033" y="7601"/>
                    <a:pt x="12783" y="9587"/>
                    <a:pt x="12450" y="11301"/>
                  </a:cubicBezTo>
                  <a:cubicBezTo>
                    <a:pt x="11573" y="15736"/>
                    <a:pt x="14729" y="20444"/>
                    <a:pt x="16110" y="24517"/>
                  </a:cubicBezTo>
                  <a:cubicBezTo>
                    <a:pt x="16775" y="26503"/>
                    <a:pt x="17299" y="28489"/>
                    <a:pt x="18146" y="30414"/>
                  </a:cubicBezTo>
                  <a:cubicBezTo>
                    <a:pt x="19799" y="34144"/>
                    <a:pt x="20757" y="37229"/>
                    <a:pt x="20938" y="41392"/>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6" name="Google Shape;1906;p20"/>
            <p:cNvSpPr/>
            <p:nvPr/>
          </p:nvSpPr>
          <p:spPr>
            <a:xfrm>
              <a:off x="5790600" y="4091500"/>
              <a:ext cx="468800" cy="998000"/>
            </a:xfrm>
            <a:custGeom>
              <a:avLst/>
              <a:gdLst/>
              <a:ahLst/>
              <a:cxnLst/>
              <a:rect l="l" t="t" r="r" b="b"/>
              <a:pathLst>
                <a:path w="18752" h="39920" fill="none" extrusionOk="0">
                  <a:moveTo>
                    <a:pt x="1" y="0"/>
                  </a:moveTo>
                  <a:cubicBezTo>
                    <a:pt x="2733" y="373"/>
                    <a:pt x="5697" y="1230"/>
                    <a:pt x="8045" y="2702"/>
                  </a:cubicBezTo>
                  <a:cubicBezTo>
                    <a:pt x="9174" y="3407"/>
                    <a:pt x="11080" y="4698"/>
                    <a:pt x="11291" y="6180"/>
                  </a:cubicBezTo>
                  <a:cubicBezTo>
                    <a:pt x="11493" y="7661"/>
                    <a:pt x="10203" y="8710"/>
                    <a:pt x="9860" y="10061"/>
                  </a:cubicBezTo>
                  <a:cubicBezTo>
                    <a:pt x="8953" y="13609"/>
                    <a:pt x="12239" y="15827"/>
                    <a:pt x="13963" y="18539"/>
                  </a:cubicBezTo>
                  <a:cubicBezTo>
                    <a:pt x="15344" y="20716"/>
                    <a:pt x="15717" y="23035"/>
                    <a:pt x="16402" y="25464"/>
                  </a:cubicBezTo>
                  <a:cubicBezTo>
                    <a:pt x="17753" y="30293"/>
                    <a:pt x="18600" y="34890"/>
                    <a:pt x="18751" y="39920"/>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7" name="Google Shape;1907;p20"/>
            <p:cNvSpPr/>
            <p:nvPr/>
          </p:nvSpPr>
          <p:spPr>
            <a:xfrm>
              <a:off x="5729125" y="4114675"/>
              <a:ext cx="415600" cy="974575"/>
            </a:xfrm>
            <a:custGeom>
              <a:avLst/>
              <a:gdLst/>
              <a:ahLst/>
              <a:cxnLst/>
              <a:rect l="l" t="t" r="r" b="b"/>
              <a:pathLst>
                <a:path w="16624" h="38983" fill="none" extrusionOk="0">
                  <a:moveTo>
                    <a:pt x="0" y="1"/>
                  </a:moveTo>
                  <a:cubicBezTo>
                    <a:pt x="2480" y="726"/>
                    <a:pt x="5101" y="1744"/>
                    <a:pt x="7027" y="3519"/>
                  </a:cubicBezTo>
                  <a:cubicBezTo>
                    <a:pt x="7712" y="4144"/>
                    <a:pt x="9093" y="5434"/>
                    <a:pt x="9174" y="6482"/>
                  </a:cubicBezTo>
                  <a:cubicBezTo>
                    <a:pt x="9264" y="7904"/>
                    <a:pt x="8135" y="8005"/>
                    <a:pt x="7621" y="9194"/>
                  </a:cubicBezTo>
                  <a:cubicBezTo>
                    <a:pt x="6049" y="12773"/>
                    <a:pt x="11422" y="13368"/>
                    <a:pt x="13004" y="15364"/>
                  </a:cubicBezTo>
                  <a:cubicBezTo>
                    <a:pt x="14174" y="16856"/>
                    <a:pt x="14315" y="19134"/>
                    <a:pt x="14658" y="20928"/>
                  </a:cubicBezTo>
                  <a:cubicBezTo>
                    <a:pt x="15817" y="26926"/>
                    <a:pt x="16502" y="32874"/>
                    <a:pt x="16623" y="38983"/>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8" name="Google Shape;1908;p20"/>
            <p:cNvSpPr/>
            <p:nvPr/>
          </p:nvSpPr>
          <p:spPr>
            <a:xfrm>
              <a:off x="5660575" y="4113175"/>
              <a:ext cx="367975" cy="976325"/>
            </a:xfrm>
            <a:custGeom>
              <a:avLst/>
              <a:gdLst/>
              <a:ahLst/>
              <a:cxnLst/>
              <a:rect l="l" t="t" r="r" b="b"/>
              <a:pathLst>
                <a:path w="14719" h="39053" fill="none" extrusionOk="0">
                  <a:moveTo>
                    <a:pt x="0" y="0"/>
                  </a:moveTo>
                  <a:cubicBezTo>
                    <a:pt x="2188" y="837"/>
                    <a:pt x="4375" y="2117"/>
                    <a:pt x="5948" y="3871"/>
                  </a:cubicBezTo>
                  <a:cubicBezTo>
                    <a:pt x="6472" y="4466"/>
                    <a:pt x="7914" y="6038"/>
                    <a:pt x="7823" y="6966"/>
                  </a:cubicBezTo>
                  <a:cubicBezTo>
                    <a:pt x="7692" y="8387"/>
                    <a:pt x="6845" y="7913"/>
                    <a:pt x="6099" y="8972"/>
                  </a:cubicBezTo>
                  <a:cubicBezTo>
                    <a:pt x="3629" y="12500"/>
                    <a:pt x="10646" y="12500"/>
                    <a:pt x="11825" y="13770"/>
                  </a:cubicBezTo>
                  <a:cubicBezTo>
                    <a:pt x="13035" y="15071"/>
                    <a:pt x="13085" y="17783"/>
                    <a:pt x="13317" y="19406"/>
                  </a:cubicBezTo>
                  <a:cubicBezTo>
                    <a:pt x="14244" y="25928"/>
                    <a:pt x="14648" y="32470"/>
                    <a:pt x="14718" y="39053"/>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9" name="Google Shape;1909;p20"/>
            <p:cNvSpPr/>
            <p:nvPr/>
          </p:nvSpPr>
          <p:spPr>
            <a:xfrm>
              <a:off x="5589750" y="4088225"/>
              <a:ext cx="322350" cy="1001275"/>
            </a:xfrm>
            <a:custGeom>
              <a:avLst/>
              <a:gdLst/>
              <a:ahLst/>
              <a:cxnLst/>
              <a:rect l="l" t="t" r="r" b="b"/>
              <a:pathLst>
                <a:path w="12894" h="40051" fill="none" extrusionOk="0">
                  <a:moveTo>
                    <a:pt x="1" y="0"/>
                  </a:moveTo>
                  <a:cubicBezTo>
                    <a:pt x="2037" y="756"/>
                    <a:pt x="3952" y="2480"/>
                    <a:pt x="5222" y="4194"/>
                  </a:cubicBezTo>
                  <a:cubicBezTo>
                    <a:pt x="5726" y="4869"/>
                    <a:pt x="6966" y="6452"/>
                    <a:pt x="6855" y="7409"/>
                  </a:cubicBezTo>
                  <a:cubicBezTo>
                    <a:pt x="6714" y="8730"/>
                    <a:pt x="5948" y="8417"/>
                    <a:pt x="5394" y="9466"/>
                  </a:cubicBezTo>
                  <a:cubicBezTo>
                    <a:pt x="3418" y="13226"/>
                    <a:pt x="9335" y="12964"/>
                    <a:pt x="10858" y="14758"/>
                  </a:cubicBezTo>
                  <a:cubicBezTo>
                    <a:pt x="12057" y="16160"/>
                    <a:pt x="12017" y="18740"/>
                    <a:pt x="12178" y="20454"/>
                  </a:cubicBezTo>
                  <a:cubicBezTo>
                    <a:pt x="12813" y="26966"/>
                    <a:pt x="12773" y="33519"/>
                    <a:pt x="12894" y="40051"/>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0" name="Google Shape;1910;p20"/>
            <p:cNvSpPr/>
            <p:nvPr/>
          </p:nvSpPr>
          <p:spPr>
            <a:xfrm>
              <a:off x="5527000" y="4055450"/>
              <a:ext cx="281275" cy="1034050"/>
            </a:xfrm>
            <a:custGeom>
              <a:avLst/>
              <a:gdLst/>
              <a:ahLst/>
              <a:cxnLst/>
              <a:rect l="l" t="t" r="r" b="b"/>
              <a:pathLst>
                <a:path w="11251" h="41362" fill="none" extrusionOk="0">
                  <a:moveTo>
                    <a:pt x="0" y="1"/>
                  </a:moveTo>
                  <a:cubicBezTo>
                    <a:pt x="1785" y="978"/>
                    <a:pt x="3206" y="2863"/>
                    <a:pt x="4184" y="4597"/>
                  </a:cubicBezTo>
                  <a:cubicBezTo>
                    <a:pt x="5434" y="6815"/>
                    <a:pt x="5474" y="7833"/>
                    <a:pt x="4869" y="10051"/>
                  </a:cubicBezTo>
                  <a:cubicBezTo>
                    <a:pt x="3791" y="13993"/>
                    <a:pt x="8287" y="14023"/>
                    <a:pt x="10021" y="16583"/>
                  </a:cubicBezTo>
                  <a:cubicBezTo>
                    <a:pt x="11099" y="18186"/>
                    <a:pt x="10988" y="20525"/>
                    <a:pt x="11049" y="22360"/>
                  </a:cubicBezTo>
                  <a:cubicBezTo>
                    <a:pt x="11251" y="28690"/>
                    <a:pt x="10646" y="35031"/>
                    <a:pt x="10726" y="41362"/>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1" name="Google Shape;1911;p20"/>
            <p:cNvSpPr/>
            <p:nvPr/>
          </p:nvSpPr>
          <p:spPr>
            <a:xfrm>
              <a:off x="5470800" y="4017650"/>
              <a:ext cx="253050" cy="1071600"/>
            </a:xfrm>
            <a:custGeom>
              <a:avLst/>
              <a:gdLst/>
              <a:ahLst/>
              <a:cxnLst/>
              <a:rect l="l" t="t" r="r" b="b"/>
              <a:pathLst>
                <a:path w="10122" h="42864" fill="none" extrusionOk="0">
                  <a:moveTo>
                    <a:pt x="0" y="0"/>
                  </a:moveTo>
                  <a:cubicBezTo>
                    <a:pt x="2712" y="2420"/>
                    <a:pt x="3902" y="7339"/>
                    <a:pt x="4436" y="10736"/>
                  </a:cubicBezTo>
                  <a:cubicBezTo>
                    <a:pt x="4517" y="11291"/>
                    <a:pt x="4507" y="11865"/>
                    <a:pt x="4416" y="12420"/>
                  </a:cubicBezTo>
                  <a:cubicBezTo>
                    <a:pt x="5212" y="14295"/>
                    <a:pt x="6412" y="15958"/>
                    <a:pt x="7944" y="17309"/>
                  </a:cubicBezTo>
                  <a:cubicBezTo>
                    <a:pt x="10122" y="20071"/>
                    <a:pt x="10091" y="21956"/>
                    <a:pt x="9880" y="25354"/>
                  </a:cubicBezTo>
                  <a:cubicBezTo>
                    <a:pt x="9527" y="31231"/>
                    <a:pt x="8337" y="36957"/>
                    <a:pt x="8307" y="42864"/>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2" name="Google Shape;1912;p20"/>
            <p:cNvSpPr/>
            <p:nvPr/>
          </p:nvSpPr>
          <p:spPr>
            <a:xfrm>
              <a:off x="5419625" y="3976825"/>
              <a:ext cx="231650" cy="1112675"/>
            </a:xfrm>
            <a:custGeom>
              <a:avLst/>
              <a:gdLst/>
              <a:ahLst/>
              <a:cxnLst/>
              <a:rect l="l" t="t" r="r" b="b"/>
              <a:pathLst>
                <a:path w="9266" h="44507" fill="none" extrusionOk="0">
                  <a:moveTo>
                    <a:pt x="1" y="0"/>
                  </a:moveTo>
                  <a:cubicBezTo>
                    <a:pt x="767" y="1603"/>
                    <a:pt x="1100" y="3498"/>
                    <a:pt x="1422" y="5232"/>
                  </a:cubicBezTo>
                  <a:cubicBezTo>
                    <a:pt x="1654" y="6462"/>
                    <a:pt x="1503" y="8740"/>
                    <a:pt x="2148" y="9789"/>
                  </a:cubicBezTo>
                  <a:cubicBezTo>
                    <a:pt x="2632" y="10575"/>
                    <a:pt x="3580" y="10625"/>
                    <a:pt x="4064" y="11392"/>
                  </a:cubicBezTo>
                  <a:cubicBezTo>
                    <a:pt x="4426" y="11865"/>
                    <a:pt x="4558" y="12480"/>
                    <a:pt x="4416" y="13065"/>
                  </a:cubicBezTo>
                  <a:cubicBezTo>
                    <a:pt x="5051" y="15363"/>
                    <a:pt x="6070" y="17531"/>
                    <a:pt x="7431" y="19476"/>
                  </a:cubicBezTo>
                  <a:cubicBezTo>
                    <a:pt x="9084" y="22712"/>
                    <a:pt x="9265" y="24678"/>
                    <a:pt x="8681" y="28166"/>
                  </a:cubicBezTo>
                  <a:cubicBezTo>
                    <a:pt x="7753" y="33721"/>
                    <a:pt x="5898" y="38791"/>
                    <a:pt x="5717" y="44507"/>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3" name="Google Shape;1913;p20"/>
            <p:cNvSpPr/>
            <p:nvPr/>
          </p:nvSpPr>
          <p:spPr>
            <a:xfrm>
              <a:off x="5360675" y="3935500"/>
              <a:ext cx="219775" cy="1154000"/>
            </a:xfrm>
            <a:custGeom>
              <a:avLst/>
              <a:gdLst/>
              <a:ahLst/>
              <a:cxnLst/>
              <a:rect l="l" t="t" r="r" b="b"/>
              <a:pathLst>
                <a:path w="8791" h="46160" fill="none" extrusionOk="0">
                  <a:moveTo>
                    <a:pt x="434" y="0"/>
                  </a:moveTo>
                  <a:cubicBezTo>
                    <a:pt x="423" y="1805"/>
                    <a:pt x="413" y="3609"/>
                    <a:pt x="423" y="5413"/>
                  </a:cubicBezTo>
                  <a:cubicBezTo>
                    <a:pt x="434" y="6553"/>
                    <a:pt x="0" y="9164"/>
                    <a:pt x="605" y="10131"/>
                  </a:cubicBezTo>
                  <a:cubicBezTo>
                    <a:pt x="1442" y="11492"/>
                    <a:pt x="3125" y="10988"/>
                    <a:pt x="4184" y="11986"/>
                  </a:cubicBezTo>
                  <a:cubicBezTo>
                    <a:pt x="4879" y="12752"/>
                    <a:pt x="5141" y="13670"/>
                    <a:pt x="4990" y="14738"/>
                  </a:cubicBezTo>
                  <a:cubicBezTo>
                    <a:pt x="5877" y="17692"/>
                    <a:pt x="6875" y="20605"/>
                    <a:pt x="7994" y="23478"/>
                  </a:cubicBezTo>
                  <a:cubicBezTo>
                    <a:pt x="8791" y="26392"/>
                    <a:pt x="8680" y="28640"/>
                    <a:pt x="7782" y="31482"/>
                  </a:cubicBezTo>
                  <a:cubicBezTo>
                    <a:pt x="6170" y="36563"/>
                    <a:pt x="3821" y="40696"/>
                    <a:pt x="3488" y="46160"/>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4" name="Google Shape;1914;p20"/>
            <p:cNvSpPr/>
            <p:nvPr/>
          </p:nvSpPr>
          <p:spPr>
            <a:xfrm>
              <a:off x="5268925" y="3895925"/>
              <a:ext cx="244750" cy="1193850"/>
            </a:xfrm>
            <a:custGeom>
              <a:avLst/>
              <a:gdLst/>
              <a:ahLst/>
              <a:cxnLst/>
              <a:rect l="l" t="t" r="r" b="b"/>
              <a:pathLst>
                <a:path w="9790" h="47754" fill="none" extrusionOk="0">
                  <a:moveTo>
                    <a:pt x="2259" y="0"/>
                  </a:moveTo>
                  <a:cubicBezTo>
                    <a:pt x="1503" y="1926"/>
                    <a:pt x="1150" y="4093"/>
                    <a:pt x="847" y="6130"/>
                  </a:cubicBezTo>
                  <a:cubicBezTo>
                    <a:pt x="656" y="7420"/>
                    <a:pt x="1" y="9698"/>
                    <a:pt x="716" y="10807"/>
                  </a:cubicBezTo>
                  <a:cubicBezTo>
                    <a:pt x="1704" y="12309"/>
                    <a:pt x="4194" y="11664"/>
                    <a:pt x="5555" y="12672"/>
                  </a:cubicBezTo>
                  <a:cubicBezTo>
                    <a:pt x="7067" y="13781"/>
                    <a:pt x="6755" y="15545"/>
                    <a:pt x="7037" y="17269"/>
                  </a:cubicBezTo>
                  <a:cubicBezTo>
                    <a:pt x="7602" y="20757"/>
                    <a:pt x="9063" y="24144"/>
                    <a:pt x="9497" y="27662"/>
                  </a:cubicBezTo>
                  <a:cubicBezTo>
                    <a:pt x="9789" y="30081"/>
                    <a:pt x="9194" y="32430"/>
                    <a:pt x="8126" y="34598"/>
                  </a:cubicBezTo>
                  <a:cubicBezTo>
                    <a:pt x="5848" y="39184"/>
                    <a:pt x="3106" y="42420"/>
                    <a:pt x="2622" y="47753"/>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5" name="Google Shape;1915;p20"/>
            <p:cNvSpPr/>
            <p:nvPr/>
          </p:nvSpPr>
          <p:spPr>
            <a:xfrm>
              <a:off x="5177450" y="3860650"/>
              <a:ext cx="265400" cy="1228850"/>
            </a:xfrm>
            <a:custGeom>
              <a:avLst/>
              <a:gdLst/>
              <a:ahLst/>
              <a:cxnLst/>
              <a:rect l="l" t="t" r="r" b="b"/>
              <a:pathLst>
                <a:path w="10616" h="49154" fill="none" extrusionOk="0">
                  <a:moveTo>
                    <a:pt x="4083" y="0"/>
                  </a:moveTo>
                  <a:cubicBezTo>
                    <a:pt x="2742" y="2006"/>
                    <a:pt x="1916" y="4506"/>
                    <a:pt x="1281" y="6805"/>
                  </a:cubicBezTo>
                  <a:cubicBezTo>
                    <a:pt x="958" y="7994"/>
                    <a:pt x="0" y="10403"/>
                    <a:pt x="817" y="11543"/>
                  </a:cubicBezTo>
                  <a:cubicBezTo>
                    <a:pt x="1926" y="13085"/>
                    <a:pt x="5414" y="12258"/>
                    <a:pt x="6936" y="13186"/>
                  </a:cubicBezTo>
                  <a:cubicBezTo>
                    <a:pt x="8630" y="14214"/>
                    <a:pt x="8357" y="16311"/>
                    <a:pt x="8589" y="18125"/>
                  </a:cubicBezTo>
                  <a:cubicBezTo>
                    <a:pt x="9063" y="21785"/>
                    <a:pt x="9819" y="25404"/>
                    <a:pt x="10273" y="29083"/>
                  </a:cubicBezTo>
                  <a:cubicBezTo>
                    <a:pt x="10615" y="31966"/>
                    <a:pt x="10323" y="34174"/>
                    <a:pt x="8761" y="36644"/>
                  </a:cubicBezTo>
                  <a:cubicBezTo>
                    <a:pt x="5948" y="41120"/>
                    <a:pt x="2480" y="43579"/>
                    <a:pt x="1845" y="49154"/>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6" name="Google Shape;1916;p20"/>
            <p:cNvSpPr/>
            <p:nvPr/>
          </p:nvSpPr>
          <p:spPr>
            <a:xfrm>
              <a:off x="5089250" y="3831900"/>
              <a:ext cx="279750" cy="1257600"/>
            </a:xfrm>
            <a:custGeom>
              <a:avLst/>
              <a:gdLst/>
              <a:ahLst/>
              <a:cxnLst/>
              <a:rect l="l" t="t" r="r" b="b"/>
              <a:pathLst>
                <a:path w="11190" h="50304" fill="none" extrusionOk="0">
                  <a:moveTo>
                    <a:pt x="5716" y="1"/>
                  </a:moveTo>
                  <a:cubicBezTo>
                    <a:pt x="4063" y="1977"/>
                    <a:pt x="2833" y="4446"/>
                    <a:pt x="1895" y="6836"/>
                  </a:cubicBezTo>
                  <a:cubicBezTo>
                    <a:pt x="1341" y="8247"/>
                    <a:pt x="0" y="10898"/>
                    <a:pt x="1149" y="12057"/>
                  </a:cubicBezTo>
                  <a:cubicBezTo>
                    <a:pt x="2682" y="13610"/>
                    <a:pt x="5958" y="12773"/>
                    <a:pt x="7853" y="13721"/>
                  </a:cubicBezTo>
                  <a:cubicBezTo>
                    <a:pt x="9819" y="14699"/>
                    <a:pt x="9375" y="16070"/>
                    <a:pt x="9496" y="18035"/>
                  </a:cubicBezTo>
                  <a:cubicBezTo>
                    <a:pt x="9748" y="22219"/>
                    <a:pt x="10756" y="26362"/>
                    <a:pt x="10998" y="30546"/>
                  </a:cubicBezTo>
                  <a:cubicBezTo>
                    <a:pt x="11190" y="33802"/>
                    <a:pt x="10918" y="36211"/>
                    <a:pt x="8791" y="38761"/>
                  </a:cubicBezTo>
                  <a:cubicBezTo>
                    <a:pt x="5464" y="42743"/>
                    <a:pt x="1724" y="44679"/>
                    <a:pt x="1038" y="50304"/>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7" name="Google Shape;1917;p20"/>
            <p:cNvSpPr/>
            <p:nvPr/>
          </p:nvSpPr>
          <p:spPr>
            <a:xfrm>
              <a:off x="5009350" y="3812000"/>
              <a:ext cx="280025" cy="1277500"/>
            </a:xfrm>
            <a:custGeom>
              <a:avLst/>
              <a:gdLst/>
              <a:ahLst/>
              <a:cxnLst/>
              <a:rect l="l" t="t" r="r" b="b"/>
              <a:pathLst>
                <a:path w="11201" h="51100" fill="none" extrusionOk="0">
                  <a:moveTo>
                    <a:pt x="6896" y="0"/>
                  </a:moveTo>
                  <a:cubicBezTo>
                    <a:pt x="4960" y="2218"/>
                    <a:pt x="3347" y="4698"/>
                    <a:pt x="2107" y="7359"/>
                  </a:cubicBezTo>
                  <a:cubicBezTo>
                    <a:pt x="1563" y="8559"/>
                    <a:pt x="0" y="11372"/>
                    <a:pt x="1079" y="12561"/>
                  </a:cubicBezTo>
                  <a:cubicBezTo>
                    <a:pt x="2470" y="14083"/>
                    <a:pt x="6442" y="13247"/>
                    <a:pt x="8267" y="14063"/>
                  </a:cubicBezTo>
                  <a:cubicBezTo>
                    <a:pt x="10112" y="14890"/>
                    <a:pt x="9698" y="16704"/>
                    <a:pt x="9809" y="18509"/>
                  </a:cubicBezTo>
                  <a:cubicBezTo>
                    <a:pt x="10061" y="22491"/>
                    <a:pt x="10555" y="26463"/>
                    <a:pt x="10898" y="30444"/>
                  </a:cubicBezTo>
                  <a:cubicBezTo>
                    <a:pt x="11200" y="33963"/>
                    <a:pt x="11200" y="36826"/>
                    <a:pt x="8801" y="39517"/>
                  </a:cubicBezTo>
                  <a:cubicBezTo>
                    <a:pt x="5122" y="43640"/>
                    <a:pt x="686" y="44951"/>
                    <a:pt x="11" y="51100"/>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8" name="Google Shape;1918;p20"/>
            <p:cNvSpPr/>
            <p:nvPr/>
          </p:nvSpPr>
          <p:spPr>
            <a:xfrm>
              <a:off x="4907525" y="3806450"/>
              <a:ext cx="289100" cy="1283050"/>
            </a:xfrm>
            <a:custGeom>
              <a:avLst/>
              <a:gdLst/>
              <a:ahLst/>
              <a:cxnLst/>
              <a:rect l="l" t="t" r="r" b="b"/>
              <a:pathLst>
                <a:path w="11564" h="51322" fill="none" extrusionOk="0">
                  <a:moveTo>
                    <a:pt x="8338" y="1"/>
                  </a:moveTo>
                  <a:cubicBezTo>
                    <a:pt x="6301" y="1997"/>
                    <a:pt x="4749" y="4809"/>
                    <a:pt x="3509" y="7340"/>
                  </a:cubicBezTo>
                  <a:cubicBezTo>
                    <a:pt x="2884" y="8610"/>
                    <a:pt x="1190" y="11271"/>
                    <a:pt x="2148" y="12592"/>
                  </a:cubicBezTo>
                  <a:cubicBezTo>
                    <a:pt x="3287" y="14164"/>
                    <a:pt x="7360" y="13247"/>
                    <a:pt x="8963" y="14194"/>
                  </a:cubicBezTo>
                  <a:cubicBezTo>
                    <a:pt x="10697" y="15223"/>
                    <a:pt x="10283" y="16715"/>
                    <a:pt x="10384" y="18650"/>
                  </a:cubicBezTo>
                  <a:cubicBezTo>
                    <a:pt x="10576" y="22481"/>
                    <a:pt x="11009" y="26291"/>
                    <a:pt x="11291" y="30122"/>
                  </a:cubicBezTo>
                  <a:cubicBezTo>
                    <a:pt x="11564" y="33792"/>
                    <a:pt x="11291" y="36443"/>
                    <a:pt x="8862" y="39195"/>
                  </a:cubicBezTo>
                  <a:cubicBezTo>
                    <a:pt x="5172" y="43388"/>
                    <a:pt x="848" y="45274"/>
                    <a:pt x="1" y="51322"/>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9" name="Google Shape;1919;p20"/>
            <p:cNvSpPr/>
            <p:nvPr/>
          </p:nvSpPr>
          <p:spPr>
            <a:xfrm>
              <a:off x="4809500" y="3816025"/>
              <a:ext cx="280025" cy="1273475"/>
            </a:xfrm>
            <a:custGeom>
              <a:avLst/>
              <a:gdLst/>
              <a:ahLst/>
              <a:cxnLst/>
              <a:rect l="l" t="t" r="r" b="b"/>
              <a:pathLst>
                <a:path w="11201" h="50939" fill="none" extrusionOk="0">
                  <a:moveTo>
                    <a:pt x="8761" y="1"/>
                  </a:moveTo>
                  <a:cubicBezTo>
                    <a:pt x="7007" y="2027"/>
                    <a:pt x="5746" y="4648"/>
                    <a:pt x="4607" y="7057"/>
                  </a:cubicBezTo>
                  <a:cubicBezTo>
                    <a:pt x="4023" y="8287"/>
                    <a:pt x="2238" y="10989"/>
                    <a:pt x="3075" y="12279"/>
                  </a:cubicBezTo>
                  <a:cubicBezTo>
                    <a:pt x="4063" y="13801"/>
                    <a:pt x="7843" y="13065"/>
                    <a:pt x="9285" y="14023"/>
                  </a:cubicBezTo>
                  <a:cubicBezTo>
                    <a:pt x="10827" y="15061"/>
                    <a:pt x="10384" y="16604"/>
                    <a:pt x="10434" y="18348"/>
                  </a:cubicBezTo>
                  <a:cubicBezTo>
                    <a:pt x="10515" y="21846"/>
                    <a:pt x="10837" y="25324"/>
                    <a:pt x="11019" y="28812"/>
                  </a:cubicBezTo>
                  <a:cubicBezTo>
                    <a:pt x="11200" y="32451"/>
                    <a:pt x="10615" y="34981"/>
                    <a:pt x="8378" y="37794"/>
                  </a:cubicBezTo>
                  <a:cubicBezTo>
                    <a:pt x="4839" y="42259"/>
                    <a:pt x="807" y="44891"/>
                    <a:pt x="0" y="50939"/>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0" name="Google Shape;1920;p20"/>
            <p:cNvSpPr/>
            <p:nvPr/>
          </p:nvSpPr>
          <p:spPr>
            <a:xfrm>
              <a:off x="4715750" y="3837700"/>
              <a:ext cx="269425" cy="1251800"/>
            </a:xfrm>
            <a:custGeom>
              <a:avLst/>
              <a:gdLst/>
              <a:ahLst/>
              <a:cxnLst/>
              <a:rect l="l" t="t" r="r" b="b"/>
              <a:pathLst>
                <a:path w="10777" h="50072" fill="none" extrusionOk="0">
                  <a:moveTo>
                    <a:pt x="8509" y="1"/>
                  </a:moveTo>
                  <a:cubicBezTo>
                    <a:pt x="7339" y="1966"/>
                    <a:pt x="6513" y="4184"/>
                    <a:pt x="5615" y="6281"/>
                  </a:cubicBezTo>
                  <a:cubicBezTo>
                    <a:pt x="5031" y="7642"/>
                    <a:pt x="3287" y="10253"/>
                    <a:pt x="3962" y="11553"/>
                  </a:cubicBezTo>
                  <a:cubicBezTo>
                    <a:pt x="4779" y="13106"/>
                    <a:pt x="7954" y="12662"/>
                    <a:pt x="9305" y="13640"/>
                  </a:cubicBezTo>
                  <a:cubicBezTo>
                    <a:pt x="10777" y="14709"/>
                    <a:pt x="10132" y="16039"/>
                    <a:pt x="10081" y="17652"/>
                  </a:cubicBezTo>
                  <a:cubicBezTo>
                    <a:pt x="9970" y="20959"/>
                    <a:pt x="10484" y="24285"/>
                    <a:pt x="10353" y="27582"/>
                  </a:cubicBezTo>
                  <a:cubicBezTo>
                    <a:pt x="10222" y="30888"/>
                    <a:pt x="9174" y="33287"/>
                    <a:pt x="7289" y="35989"/>
                  </a:cubicBezTo>
                  <a:cubicBezTo>
                    <a:pt x="4033" y="40646"/>
                    <a:pt x="646" y="44144"/>
                    <a:pt x="0" y="50072"/>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1" name="Google Shape;1921;p20"/>
            <p:cNvSpPr/>
            <p:nvPr/>
          </p:nvSpPr>
          <p:spPr>
            <a:xfrm>
              <a:off x="4627025" y="3868450"/>
              <a:ext cx="259625" cy="1221050"/>
            </a:xfrm>
            <a:custGeom>
              <a:avLst/>
              <a:gdLst/>
              <a:ahLst/>
              <a:cxnLst/>
              <a:rect l="l" t="t" r="r" b="b"/>
              <a:pathLst>
                <a:path w="10385" h="48842" fill="none" extrusionOk="0">
                  <a:moveTo>
                    <a:pt x="7904" y="1"/>
                  </a:moveTo>
                  <a:cubicBezTo>
                    <a:pt x="7592" y="2017"/>
                    <a:pt x="6947" y="4013"/>
                    <a:pt x="6261" y="5928"/>
                  </a:cubicBezTo>
                  <a:cubicBezTo>
                    <a:pt x="5898" y="6956"/>
                    <a:pt x="4215" y="9668"/>
                    <a:pt x="4608" y="10716"/>
                  </a:cubicBezTo>
                  <a:cubicBezTo>
                    <a:pt x="5223" y="12380"/>
                    <a:pt x="8257" y="11815"/>
                    <a:pt x="9326" y="12985"/>
                  </a:cubicBezTo>
                  <a:cubicBezTo>
                    <a:pt x="10384" y="14154"/>
                    <a:pt x="9729" y="15797"/>
                    <a:pt x="9618" y="17259"/>
                  </a:cubicBezTo>
                  <a:cubicBezTo>
                    <a:pt x="9437" y="19920"/>
                    <a:pt x="9497" y="22582"/>
                    <a:pt x="9285" y="25243"/>
                  </a:cubicBezTo>
                  <a:cubicBezTo>
                    <a:pt x="9074" y="28096"/>
                    <a:pt x="7894" y="30535"/>
                    <a:pt x="6493" y="33005"/>
                  </a:cubicBezTo>
                  <a:cubicBezTo>
                    <a:pt x="3519" y="38297"/>
                    <a:pt x="455" y="42622"/>
                    <a:pt x="1" y="48842"/>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2" name="Google Shape;1922;p20"/>
            <p:cNvSpPr/>
            <p:nvPr/>
          </p:nvSpPr>
          <p:spPr>
            <a:xfrm>
              <a:off x="4543625" y="3905250"/>
              <a:ext cx="253550" cy="1184250"/>
            </a:xfrm>
            <a:custGeom>
              <a:avLst/>
              <a:gdLst/>
              <a:ahLst/>
              <a:cxnLst/>
              <a:rect l="l" t="t" r="r" b="b"/>
              <a:pathLst>
                <a:path w="10142" h="47370" fill="none" extrusionOk="0">
                  <a:moveTo>
                    <a:pt x="7268" y="0"/>
                  </a:moveTo>
                  <a:cubicBezTo>
                    <a:pt x="7954" y="1472"/>
                    <a:pt x="7470" y="3468"/>
                    <a:pt x="7077" y="4960"/>
                  </a:cubicBezTo>
                  <a:cubicBezTo>
                    <a:pt x="6744" y="6230"/>
                    <a:pt x="5313" y="8408"/>
                    <a:pt x="5535" y="9638"/>
                  </a:cubicBezTo>
                  <a:cubicBezTo>
                    <a:pt x="5857" y="11382"/>
                    <a:pt x="8206" y="10988"/>
                    <a:pt x="9184" y="12279"/>
                  </a:cubicBezTo>
                  <a:cubicBezTo>
                    <a:pt x="10141" y="13539"/>
                    <a:pt x="9285" y="14738"/>
                    <a:pt x="9033" y="16150"/>
                  </a:cubicBezTo>
                  <a:cubicBezTo>
                    <a:pt x="8619" y="18418"/>
                    <a:pt x="8710" y="20797"/>
                    <a:pt x="8246" y="23065"/>
                  </a:cubicBezTo>
                  <a:cubicBezTo>
                    <a:pt x="7712" y="25686"/>
                    <a:pt x="6391" y="28257"/>
                    <a:pt x="5242" y="30656"/>
                  </a:cubicBezTo>
                  <a:cubicBezTo>
                    <a:pt x="2601" y="36170"/>
                    <a:pt x="252" y="41150"/>
                    <a:pt x="0" y="47370"/>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3" name="Google Shape;1923;p20"/>
            <p:cNvSpPr/>
            <p:nvPr/>
          </p:nvSpPr>
          <p:spPr>
            <a:xfrm>
              <a:off x="4465750" y="3944300"/>
              <a:ext cx="254550" cy="1145200"/>
            </a:xfrm>
            <a:custGeom>
              <a:avLst/>
              <a:gdLst/>
              <a:ahLst/>
              <a:cxnLst/>
              <a:rect l="l" t="t" r="r" b="b"/>
              <a:pathLst>
                <a:path w="10182" h="45808" fill="none" extrusionOk="0">
                  <a:moveTo>
                    <a:pt x="6946" y="1"/>
                  </a:moveTo>
                  <a:cubicBezTo>
                    <a:pt x="8176" y="868"/>
                    <a:pt x="8156" y="2652"/>
                    <a:pt x="7964" y="4003"/>
                  </a:cubicBezTo>
                  <a:cubicBezTo>
                    <a:pt x="7752" y="5525"/>
                    <a:pt x="6331" y="7249"/>
                    <a:pt x="6291" y="8660"/>
                  </a:cubicBezTo>
                  <a:cubicBezTo>
                    <a:pt x="6240" y="10525"/>
                    <a:pt x="8599" y="10132"/>
                    <a:pt x="9315" y="11433"/>
                  </a:cubicBezTo>
                  <a:cubicBezTo>
                    <a:pt x="10182" y="13005"/>
                    <a:pt x="8135" y="17864"/>
                    <a:pt x="7672" y="19457"/>
                  </a:cubicBezTo>
                  <a:cubicBezTo>
                    <a:pt x="6865" y="22209"/>
                    <a:pt x="5686" y="24890"/>
                    <a:pt x="4597" y="27542"/>
                  </a:cubicBezTo>
                  <a:cubicBezTo>
                    <a:pt x="2117" y="33560"/>
                    <a:pt x="121" y="39225"/>
                    <a:pt x="0" y="45808"/>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4" name="Google Shape;1924;p20"/>
            <p:cNvSpPr/>
            <p:nvPr/>
          </p:nvSpPr>
          <p:spPr>
            <a:xfrm>
              <a:off x="4394675" y="3982875"/>
              <a:ext cx="256075" cy="1106625"/>
            </a:xfrm>
            <a:custGeom>
              <a:avLst/>
              <a:gdLst/>
              <a:ahLst/>
              <a:cxnLst/>
              <a:rect l="l" t="t" r="r" b="b"/>
              <a:pathLst>
                <a:path w="10243" h="44265" fill="none" extrusionOk="0">
                  <a:moveTo>
                    <a:pt x="7259" y="0"/>
                  </a:moveTo>
                  <a:cubicBezTo>
                    <a:pt x="8781" y="464"/>
                    <a:pt x="9103" y="2208"/>
                    <a:pt x="8942" y="3589"/>
                  </a:cubicBezTo>
                  <a:cubicBezTo>
                    <a:pt x="8791" y="4869"/>
                    <a:pt x="6896" y="7148"/>
                    <a:pt x="7138" y="8206"/>
                  </a:cubicBezTo>
                  <a:cubicBezTo>
                    <a:pt x="7430" y="9537"/>
                    <a:pt x="8972" y="9557"/>
                    <a:pt x="9517" y="10686"/>
                  </a:cubicBezTo>
                  <a:cubicBezTo>
                    <a:pt x="10243" y="12228"/>
                    <a:pt x="8236" y="15121"/>
                    <a:pt x="7652" y="16553"/>
                  </a:cubicBezTo>
                  <a:cubicBezTo>
                    <a:pt x="6543" y="19295"/>
                    <a:pt x="5353" y="22007"/>
                    <a:pt x="4285" y="24769"/>
                  </a:cubicBezTo>
                  <a:cubicBezTo>
                    <a:pt x="1815" y="31150"/>
                    <a:pt x="91" y="37390"/>
                    <a:pt x="0" y="44265"/>
                  </a:cubicBezTo>
                </a:path>
              </a:pathLst>
            </a:custGeom>
            <a:solidFill>
              <a:schemeClr val="accent2"/>
            </a:solid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25" name="Google Shape;1925;p20"/>
          <p:cNvSpPr txBox="1">
            <a:spLocks noGrp="1"/>
          </p:cNvSpPr>
          <p:nvPr>
            <p:ph type="subTitle" idx="1"/>
          </p:nvPr>
        </p:nvSpPr>
        <p:spPr>
          <a:xfrm>
            <a:off x="3578388" y="1983825"/>
            <a:ext cx="19872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Karla"/>
              <a:buNone/>
              <a:defRPr sz="2400">
                <a:solidFill>
                  <a:schemeClr val="dk1"/>
                </a:solidFill>
                <a:latin typeface="Karla"/>
                <a:ea typeface="Karla"/>
                <a:cs typeface="Karla"/>
                <a:sym typeface="Karla"/>
              </a:defRPr>
            </a:lvl1pPr>
            <a:lvl2pPr lvl="1"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2pPr>
            <a:lvl3pPr lvl="2"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3pPr>
            <a:lvl4pPr lvl="3"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4pPr>
            <a:lvl5pPr lvl="4"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5pPr>
            <a:lvl6pPr lvl="5"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6pPr>
            <a:lvl7pPr lvl="6"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7pPr>
            <a:lvl8pPr lvl="7"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8pPr>
            <a:lvl9pPr lvl="8"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9pPr>
          </a:lstStyle>
          <a:p>
            <a:endParaRPr/>
          </a:p>
        </p:txBody>
      </p:sp>
      <p:sp>
        <p:nvSpPr>
          <p:cNvPr id="1926" name="Google Shape;1926;p20"/>
          <p:cNvSpPr txBox="1">
            <a:spLocks noGrp="1"/>
          </p:cNvSpPr>
          <p:nvPr>
            <p:ph type="subTitle" idx="2"/>
          </p:nvPr>
        </p:nvSpPr>
        <p:spPr>
          <a:xfrm>
            <a:off x="3578388" y="2308375"/>
            <a:ext cx="19872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27" name="Google Shape;1927;p20"/>
          <p:cNvSpPr txBox="1">
            <a:spLocks noGrp="1"/>
          </p:cNvSpPr>
          <p:nvPr>
            <p:ph type="subTitle" idx="3"/>
          </p:nvPr>
        </p:nvSpPr>
        <p:spPr>
          <a:xfrm>
            <a:off x="1003229" y="1983825"/>
            <a:ext cx="19872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Karla"/>
              <a:buNone/>
              <a:defRPr sz="2400">
                <a:solidFill>
                  <a:schemeClr val="dk1"/>
                </a:solidFill>
                <a:latin typeface="Karla"/>
                <a:ea typeface="Karla"/>
                <a:cs typeface="Karla"/>
                <a:sym typeface="Karla"/>
              </a:defRPr>
            </a:lvl1pPr>
            <a:lvl2pPr lvl="1"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2pPr>
            <a:lvl3pPr lvl="2"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3pPr>
            <a:lvl4pPr lvl="3"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4pPr>
            <a:lvl5pPr lvl="4"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5pPr>
            <a:lvl6pPr lvl="5"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6pPr>
            <a:lvl7pPr lvl="6"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7pPr>
            <a:lvl8pPr lvl="7"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8pPr>
            <a:lvl9pPr lvl="8"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9pPr>
          </a:lstStyle>
          <a:p>
            <a:endParaRPr/>
          </a:p>
        </p:txBody>
      </p:sp>
      <p:sp>
        <p:nvSpPr>
          <p:cNvPr id="1928" name="Google Shape;1928;p20"/>
          <p:cNvSpPr txBox="1">
            <a:spLocks noGrp="1"/>
          </p:cNvSpPr>
          <p:nvPr>
            <p:ph type="subTitle" idx="4"/>
          </p:nvPr>
        </p:nvSpPr>
        <p:spPr>
          <a:xfrm>
            <a:off x="1003150" y="2308375"/>
            <a:ext cx="19872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29" name="Google Shape;1929;p20"/>
          <p:cNvSpPr txBox="1">
            <a:spLocks noGrp="1"/>
          </p:cNvSpPr>
          <p:nvPr>
            <p:ph type="subTitle" idx="5"/>
          </p:nvPr>
        </p:nvSpPr>
        <p:spPr>
          <a:xfrm>
            <a:off x="6153525" y="1983825"/>
            <a:ext cx="19872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Karla"/>
              <a:buNone/>
              <a:defRPr sz="2400">
                <a:solidFill>
                  <a:schemeClr val="dk1"/>
                </a:solidFill>
                <a:latin typeface="Karla"/>
                <a:ea typeface="Karla"/>
                <a:cs typeface="Karla"/>
                <a:sym typeface="Karla"/>
              </a:defRPr>
            </a:lvl1pPr>
            <a:lvl2pPr lvl="1"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2pPr>
            <a:lvl3pPr lvl="2"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3pPr>
            <a:lvl4pPr lvl="3"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4pPr>
            <a:lvl5pPr lvl="4"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5pPr>
            <a:lvl6pPr lvl="5"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6pPr>
            <a:lvl7pPr lvl="6"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7pPr>
            <a:lvl8pPr lvl="7"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8pPr>
            <a:lvl9pPr lvl="8"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9pPr>
          </a:lstStyle>
          <a:p>
            <a:endParaRPr/>
          </a:p>
        </p:txBody>
      </p:sp>
      <p:sp>
        <p:nvSpPr>
          <p:cNvPr id="1930" name="Google Shape;1930;p20"/>
          <p:cNvSpPr txBox="1">
            <a:spLocks noGrp="1"/>
          </p:cNvSpPr>
          <p:nvPr>
            <p:ph type="subTitle" idx="6"/>
          </p:nvPr>
        </p:nvSpPr>
        <p:spPr>
          <a:xfrm>
            <a:off x="6153525" y="2308375"/>
            <a:ext cx="19872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31" name="Google Shape;1931;p20"/>
          <p:cNvSpPr txBox="1">
            <a:spLocks noGrp="1"/>
          </p:cNvSpPr>
          <p:nvPr>
            <p:ph type="subTitle" idx="7"/>
          </p:nvPr>
        </p:nvSpPr>
        <p:spPr>
          <a:xfrm>
            <a:off x="3578388" y="3721325"/>
            <a:ext cx="19872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Karla"/>
              <a:buNone/>
              <a:defRPr sz="2400">
                <a:solidFill>
                  <a:schemeClr val="dk1"/>
                </a:solidFill>
                <a:latin typeface="Karla"/>
                <a:ea typeface="Karla"/>
                <a:cs typeface="Karla"/>
                <a:sym typeface="Karla"/>
              </a:defRPr>
            </a:lvl1pPr>
            <a:lvl2pPr lvl="1"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2pPr>
            <a:lvl3pPr lvl="2"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3pPr>
            <a:lvl4pPr lvl="3"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4pPr>
            <a:lvl5pPr lvl="4"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5pPr>
            <a:lvl6pPr lvl="5"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6pPr>
            <a:lvl7pPr lvl="6"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7pPr>
            <a:lvl8pPr lvl="7"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8pPr>
            <a:lvl9pPr lvl="8"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9pPr>
          </a:lstStyle>
          <a:p>
            <a:endParaRPr/>
          </a:p>
        </p:txBody>
      </p:sp>
      <p:sp>
        <p:nvSpPr>
          <p:cNvPr id="1932" name="Google Shape;1932;p20"/>
          <p:cNvSpPr txBox="1">
            <a:spLocks noGrp="1"/>
          </p:cNvSpPr>
          <p:nvPr>
            <p:ph type="subTitle" idx="8"/>
          </p:nvPr>
        </p:nvSpPr>
        <p:spPr>
          <a:xfrm>
            <a:off x="3578388" y="4045875"/>
            <a:ext cx="19872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33" name="Google Shape;1933;p20"/>
          <p:cNvSpPr txBox="1">
            <a:spLocks noGrp="1"/>
          </p:cNvSpPr>
          <p:nvPr>
            <p:ph type="subTitle" idx="9"/>
          </p:nvPr>
        </p:nvSpPr>
        <p:spPr>
          <a:xfrm>
            <a:off x="1003229" y="3721325"/>
            <a:ext cx="19872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Karla"/>
              <a:buNone/>
              <a:defRPr sz="2400">
                <a:solidFill>
                  <a:schemeClr val="dk1"/>
                </a:solidFill>
                <a:latin typeface="Karla"/>
                <a:ea typeface="Karla"/>
                <a:cs typeface="Karla"/>
                <a:sym typeface="Karla"/>
              </a:defRPr>
            </a:lvl1pPr>
            <a:lvl2pPr lvl="1"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2pPr>
            <a:lvl3pPr lvl="2"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3pPr>
            <a:lvl4pPr lvl="3"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4pPr>
            <a:lvl5pPr lvl="4"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5pPr>
            <a:lvl6pPr lvl="5"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6pPr>
            <a:lvl7pPr lvl="6"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7pPr>
            <a:lvl8pPr lvl="7"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8pPr>
            <a:lvl9pPr lvl="8"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9pPr>
          </a:lstStyle>
          <a:p>
            <a:endParaRPr/>
          </a:p>
        </p:txBody>
      </p:sp>
      <p:sp>
        <p:nvSpPr>
          <p:cNvPr id="1934" name="Google Shape;1934;p20"/>
          <p:cNvSpPr txBox="1">
            <a:spLocks noGrp="1"/>
          </p:cNvSpPr>
          <p:nvPr>
            <p:ph type="subTitle" idx="13"/>
          </p:nvPr>
        </p:nvSpPr>
        <p:spPr>
          <a:xfrm>
            <a:off x="1003150" y="4045875"/>
            <a:ext cx="19872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35" name="Google Shape;1935;p20"/>
          <p:cNvSpPr txBox="1">
            <a:spLocks noGrp="1"/>
          </p:cNvSpPr>
          <p:nvPr>
            <p:ph type="subTitle" idx="14"/>
          </p:nvPr>
        </p:nvSpPr>
        <p:spPr>
          <a:xfrm>
            <a:off x="6153525" y="3721325"/>
            <a:ext cx="19872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Karla"/>
              <a:buNone/>
              <a:defRPr sz="2400">
                <a:solidFill>
                  <a:schemeClr val="dk1"/>
                </a:solidFill>
                <a:latin typeface="Karla"/>
                <a:ea typeface="Karla"/>
                <a:cs typeface="Karla"/>
                <a:sym typeface="Karla"/>
              </a:defRPr>
            </a:lvl1pPr>
            <a:lvl2pPr lvl="1"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2pPr>
            <a:lvl3pPr lvl="2"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3pPr>
            <a:lvl4pPr lvl="3"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4pPr>
            <a:lvl5pPr lvl="4"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5pPr>
            <a:lvl6pPr lvl="5"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6pPr>
            <a:lvl7pPr lvl="6"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7pPr>
            <a:lvl8pPr lvl="7"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8pPr>
            <a:lvl9pPr lvl="8"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9pPr>
          </a:lstStyle>
          <a:p>
            <a:endParaRPr/>
          </a:p>
        </p:txBody>
      </p:sp>
      <p:sp>
        <p:nvSpPr>
          <p:cNvPr id="1936" name="Google Shape;1936;p20"/>
          <p:cNvSpPr txBox="1">
            <a:spLocks noGrp="1"/>
          </p:cNvSpPr>
          <p:nvPr>
            <p:ph type="subTitle" idx="15"/>
          </p:nvPr>
        </p:nvSpPr>
        <p:spPr>
          <a:xfrm>
            <a:off x="6153525" y="4045875"/>
            <a:ext cx="19872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37" name="Google Shape;1937;p2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atin typeface="Roboto"/>
                <a:ea typeface="Roboto"/>
                <a:cs typeface="Roboto"/>
                <a:sym typeface="Roboto"/>
              </a:defRPr>
            </a:lvl2pPr>
            <a:lvl3pPr lvl="2" rtl="0">
              <a:spcBef>
                <a:spcPts val="0"/>
              </a:spcBef>
              <a:spcAft>
                <a:spcPts val="0"/>
              </a:spcAft>
              <a:buSzPts val="3500"/>
              <a:buNone/>
              <a:defRPr>
                <a:latin typeface="Roboto"/>
                <a:ea typeface="Roboto"/>
                <a:cs typeface="Roboto"/>
                <a:sym typeface="Roboto"/>
              </a:defRPr>
            </a:lvl3pPr>
            <a:lvl4pPr lvl="3" rtl="0">
              <a:spcBef>
                <a:spcPts val="0"/>
              </a:spcBef>
              <a:spcAft>
                <a:spcPts val="0"/>
              </a:spcAft>
              <a:buSzPts val="3500"/>
              <a:buNone/>
              <a:defRPr>
                <a:latin typeface="Roboto"/>
                <a:ea typeface="Roboto"/>
                <a:cs typeface="Roboto"/>
                <a:sym typeface="Roboto"/>
              </a:defRPr>
            </a:lvl4pPr>
            <a:lvl5pPr lvl="4" rtl="0">
              <a:spcBef>
                <a:spcPts val="0"/>
              </a:spcBef>
              <a:spcAft>
                <a:spcPts val="0"/>
              </a:spcAft>
              <a:buSzPts val="3500"/>
              <a:buNone/>
              <a:defRPr>
                <a:latin typeface="Roboto"/>
                <a:ea typeface="Roboto"/>
                <a:cs typeface="Roboto"/>
                <a:sym typeface="Roboto"/>
              </a:defRPr>
            </a:lvl5pPr>
            <a:lvl6pPr lvl="5" rtl="0">
              <a:spcBef>
                <a:spcPts val="0"/>
              </a:spcBef>
              <a:spcAft>
                <a:spcPts val="0"/>
              </a:spcAft>
              <a:buSzPts val="3500"/>
              <a:buNone/>
              <a:defRPr>
                <a:latin typeface="Roboto"/>
                <a:ea typeface="Roboto"/>
                <a:cs typeface="Roboto"/>
                <a:sym typeface="Roboto"/>
              </a:defRPr>
            </a:lvl6pPr>
            <a:lvl7pPr lvl="6" rtl="0">
              <a:spcBef>
                <a:spcPts val="0"/>
              </a:spcBef>
              <a:spcAft>
                <a:spcPts val="0"/>
              </a:spcAft>
              <a:buSzPts val="3500"/>
              <a:buNone/>
              <a:defRPr>
                <a:latin typeface="Roboto"/>
                <a:ea typeface="Roboto"/>
                <a:cs typeface="Roboto"/>
                <a:sym typeface="Roboto"/>
              </a:defRPr>
            </a:lvl7pPr>
            <a:lvl8pPr lvl="7" rtl="0">
              <a:spcBef>
                <a:spcPts val="0"/>
              </a:spcBef>
              <a:spcAft>
                <a:spcPts val="0"/>
              </a:spcAft>
              <a:buSzPts val="3500"/>
              <a:buNone/>
              <a:defRPr>
                <a:latin typeface="Roboto"/>
                <a:ea typeface="Roboto"/>
                <a:cs typeface="Roboto"/>
                <a:sym typeface="Roboto"/>
              </a:defRPr>
            </a:lvl8pPr>
            <a:lvl9pPr lvl="8" rtl="0">
              <a:spcBef>
                <a:spcPts val="0"/>
              </a:spcBef>
              <a:spcAft>
                <a:spcPts val="0"/>
              </a:spcAft>
              <a:buSzPts val="3500"/>
              <a:buNone/>
              <a:defRPr>
                <a:latin typeface="Roboto"/>
                <a:ea typeface="Roboto"/>
                <a:cs typeface="Roboto"/>
                <a:sym typeface="Roboto"/>
              </a:defRPr>
            </a:lvl9pPr>
          </a:lstStyle>
          <a:p>
            <a:endParaRPr/>
          </a:p>
        </p:txBody>
      </p:sp>
      <p:grpSp>
        <p:nvGrpSpPr>
          <p:cNvPr id="1938" name="Google Shape;1938;p20"/>
          <p:cNvGrpSpPr/>
          <p:nvPr/>
        </p:nvGrpSpPr>
        <p:grpSpPr>
          <a:xfrm>
            <a:off x="-7975" y="-7975"/>
            <a:ext cx="9159900" cy="5151475"/>
            <a:chOff x="-7975" y="-7975"/>
            <a:chExt cx="9159900" cy="5151475"/>
          </a:xfrm>
        </p:grpSpPr>
        <p:sp>
          <p:nvSpPr>
            <p:cNvPr id="1939" name="Google Shape;1939;p20"/>
            <p:cNvSpPr/>
            <p:nvPr/>
          </p:nvSpPr>
          <p:spPr>
            <a:xfrm>
              <a:off x="-7975" y="-7975"/>
              <a:ext cx="3669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0" name="Google Shape;1940;p20"/>
            <p:cNvSpPr/>
            <p:nvPr/>
          </p:nvSpPr>
          <p:spPr>
            <a:xfrm>
              <a:off x="8785025" y="-7975"/>
              <a:ext cx="3669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1" name="Google Shape;1941;p20"/>
            <p:cNvSpPr/>
            <p:nvPr/>
          </p:nvSpPr>
          <p:spPr>
            <a:xfrm rot="-5400000">
              <a:off x="4388550" y="-4401025"/>
              <a:ext cx="366900" cy="9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2" name="Google Shape;1942;p20"/>
            <p:cNvSpPr/>
            <p:nvPr/>
          </p:nvSpPr>
          <p:spPr>
            <a:xfrm rot="-5400000">
              <a:off x="4388550" y="383550"/>
              <a:ext cx="366900" cy="9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43" name="Google Shape;1943;p20"/>
          <p:cNvSpPr/>
          <p:nvPr/>
        </p:nvSpPr>
        <p:spPr>
          <a:xfrm>
            <a:off x="363950" y="370825"/>
            <a:ext cx="8419200" cy="4408800"/>
          </a:xfrm>
          <a:prstGeom prst="rect">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
  <p:cSld name="CUSTOM_6">
    <p:spTree>
      <p:nvGrpSpPr>
        <p:cNvPr id="1" name="Shape 1944"/>
        <p:cNvGrpSpPr/>
        <p:nvPr/>
      </p:nvGrpSpPr>
      <p:grpSpPr>
        <a:xfrm>
          <a:off x="0" y="0"/>
          <a:ext cx="0" cy="0"/>
          <a:chOff x="0" y="0"/>
          <a:chExt cx="0" cy="0"/>
        </a:xfrm>
      </p:grpSpPr>
      <p:grpSp>
        <p:nvGrpSpPr>
          <p:cNvPr id="1945" name="Google Shape;1945;p21"/>
          <p:cNvGrpSpPr/>
          <p:nvPr/>
        </p:nvGrpSpPr>
        <p:grpSpPr>
          <a:xfrm rot="-10284264" flipH="1">
            <a:off x="3737298" y="-1179219"/>
            <a:ext cx="5995048" cy="2441220"/>
            <a:chOff x="238125" y="619200"/>
            <a:chExt cx="4000075" cy="2011850"/>
          </a:xfrm>
        </p:grpSpPr>
        <p:sp>
          <p:nvSpPr>
            <p:cNvPr id="1946" name="Google Shape;1946;p21"/>
            <p:cNvSpPr/>
            <p:nvPr/>
          </p:nvSpPr>
          <p:spPr>
            <a:xfrm>
              <a:off x="238125" y="619200"/>
              <a:ext cx="4000075" cy="2011850"/>
            </a:xfrm>
            <a:custGeom>
              <a:avLst/>
              <a:gdLst/>
              <a:ahLst/>
              <a:cxnLst/>
              <a:rect l="l" t="t" r="r" b="b"/>
              <a:pathLst>
                <a:path w="160003" h="80474" extrusionOk="0">
                  <a:moveTo>
                    <a:pt x="49476" y="90"/>
                  </a:moveTo>
                  <a:cubicBezTo>
                    <a:pt x="50208" y="90"/>
                    <a:pt x="50948" y="110"/>
                    <a:pt x="51694" y="150"/>
                  </a:cubicBezTo>
                  <a:cubicBezTo>
                    <a:pt x="62128" y="715"/>
                    <a:pt x="72420" y="4314"/>
                    <a:pt x="81503" y="7479"/>
                  </a:cubicBezTo>
                  <a:cubicBezTo>
                    <a:pt x="82239" y="7741"/>
                    <a:pt x="82985" y="8013"/>
                    <a:pt x="83711" y="8275"/>
                  </a:cubicBezTo>
                  <a:cubicBezTo>
                    <a:pt x="87392" y="9616"/>
                    <a:pt x="90898" y="10896"/>
                    <a:pt x="94772" y="10896"/>
                  </a:cubicBezTo>
                  <a:cubicBezTo>
                    <a:pt x="95353" y="10896"/>
                    <a:pt x="95944" y="10867"/>
                    <a:pt x="96544" y="10806"/>
                  </a:cubicBezTo>
                  <a:cubicBezTo>
                    <a:pt x="99276" y="10513"/>
                    <a:pt x="101977" y="9818"/>
                    <a:pt x="104588" y="9132"/>
                  </a:cubicBezTo>
                  <a:cubicBezTo>
                    <a:pt x="107441" y="8386"/>
                    <a:pt x="110395" y="7610"/>
                    <a:pt x="113399" y="7398"/>
                  </a:cubicBezTo>
                  <a:cubicBezTo>
                    <a:pt x="113764" y="7372"/>
                    <a:pt x="114127" y="7360"/>
                    <a:pt x="114489" y="7360"/>
                  </a:cubicBezTo>
                  <a:cubicBezTo>
                    <a:pt x="118022" y="7360"/>
                    <a:pt x="121440" y="8546"/>
                    <a:pt x="124750" y="9707"/>
                  </a:cubicBezTo>
                  <a:cubicBezTo>
                    <a:pt x="128005" y="10829"/>
                    <a:pt x="131160" y="11923"/>
                    <a:pt x="134305" y="11923"/>
                  </a:cubicBezTo>
                  <a:cubicBezTo>
                    <a:pt x="136810" y="11923"/>
                    <a:pt x="139308" y="11230"/>
                    <a:pt x="141847" y="9304"/>
                  </a:cubicBezTo>
                  <a:cubicBezTo>
                    <a:pt x="145436" y="16360"/>
                    <a:pt x="148198" y="23981"/>
                    <a:pt x="150859" y="31340"/>
                  </a:cubicBezTo>
                  <a:cubicBezTo>
                    <a:pt x="155073" y="42943"/>
                    <a:pt x="159589" y="56472"/>
                    <a:pt x="159912" y="70151"/>
                  </a:cubicBezTo>
                  <a:cubicBezTo>
                    <a:pt x="156827" y="70312"/>
                    <a:pt x="153873" y="72339"/>
                    <a:pt x="151020" y="74304"/>
                  </a:cubicBezTo>
                  <a:cubicBezTo>
                    <a:pt x="149659" y="75242"/>
                    <a:pt x="148379" y="76119"/>
                    <a:pt x="147129" y="76764"/>
                  </a:cubicBezTo>
                  <a:cubicBezTo>
                    <a:pt x="142510" y="79165"/>
                    <a:pt x="137918" y="80374"/>
                    <a:pt x="133427" y="80374"/>
                  </a:cubicBezTo>
                  <a:cubicBezTo>
                    <a:pt x="131752" y="80374"/>
                    <a:pt x="130092" y="80206"/>
                    <a:pt x="128449" y="79869"/>
                  </a:cubicBezTo>
                  <a:cubicBezTo>
                    <a:pt x="123258" y="78811"/>
                    <a:pt x="118238" y="76774"/>
                    <a:pt x="113379" y="74819"/>
                  </a:cubicBezTo>
                  <a:cubicBezTo>
                    <a:pt x="110163" y="73518"/>
                    <a:pt x="106846" y="72167"/>
                    <a:pt x="103510" y="71129"/>
                  </a:cubicBezTo>
                  <a:cubicBezTo>
                    <a:pt x="99457" y="69849"/>
                    <a:pt x="95838" y="69214"/>
                    <a:pt x="92370" y="69214"/>
                  </a:cubicBezTo>
                  <a:cubicBezTo>
                    <a:pt x="88771" y="69214"/>
                    <a:pt x="85344" y="69909"/>
                    <a:pt x="81796" y="71290"/>
                  </a:cubicBezTo>
                  <a:cubicBezTo>
                    <a:pt x="81312" y="71482"/>
                    <a:pt x="80838" y="71663"/>
                    <a:pt x="80364" y="71855"/>
                  </a:cubicBezTo>
                  <a:cubicBezTo>
                    <a:pt x="78005" y="72802"/>
                    <a:pt x="75566" y="73770"/>
                    <a:pt x="73025" y="74254"/>
                  </a:cubicBezTo>
                  <a:cubicBezTo>
                    <a:pt x="71070" y="74627"/>
                    <a:pt x="69053" y="74627"/>
                    <a:pt x="67098" y="74637"/>
                  </a:cubicBezTo>
                  <a:cubicBezTo>
                    <a:pt x="65737" y="74647"/>
                    <a:pt x="64326" y="74657"/>
                    <a:pt x="62944" y="74778"/>
                  </a:cubicBezTo>
                  <a:cubicBezTo>
                    <a:pt x="61090" y="74950"/>
                    <a:pt x="59265" y="75292"/>
                    <a:pt x="57491" y="75615"/>
                  </a:cubicBezTo>
                  <a:cubicBezTo>
                    <a:pt x="55011" y="76079"/>
                    <a:pt x="52440" y="76552"/>
                    <a:pt x="49819" y="76563"/>
                  </a:cubicBezTo>
                  <a:cubicBezTo>
                    <a:pt x="49692" y="76563"/>
                    <a:pt x="49565" y="76564"/>
                    <a:pt x="49438" y="76564"/>
                  </a:cubicBezTo>
                  <a:cubicBezTo>
                    <a:pt x="41238" y="76564"/>
                    <a:pt x="33022" y="74659"/>
                    <a:pt x="25071" y="72813"/>
                  </a:cubicBezTo>
                  <a:lnTo>
                    <a:pt x="24476" y="72671"/>
                  </a:lnTo>
                  <a:cubicBezTo>
                    <a:pt x="21603" y="72016"/>
                    <a:pt x="18690" y="71300"/>
                    <a:pt x="15877" y="70605"/>
                  </a:cubicBezTo>
                  <a:cubicBezTo>
                    <a:pt x="13922" y="70131"/>
                    <a:pt x="11885" y="69627"/>
                    <a:pt x="9889" y="69153"/>
                  </a:cubicBezTo>
                  <a:cubicBezTo>
                    <a:pt x="9325" y="69022"/>
                    <a:pt x="8740" y="68871"/>
                    <a:pt x="8176" y="68730"/>
                  </a:cubicBezTo>
                  <a:cubicBezTo>
                    <a:pt x="5534" y="68075"/>
                    <a:pt x="2792" y="67399"/>
                    <a:pt x="101" y="67288"/>
                  </a:cubicBezTo>
                  <a:cubicBezTo>
                    <a:pt x="948" y="46502"/>
                    <a:pt x="13095" y="26259"/>
                    <a:pt x="22158" y="12842"/>
                  </a:cubicBezTo>
                  <a:cubicBezTo>
                    <a:pt x="29574" y="4368"/>
                    <a:pt x="38758" y="90"/>
                    <a:pt x="49476" y="90"/>
                  </a:cubicBezTo>
                  <a:close/>
                  <a:moveTo>
                    <a:pt x="49530" y="1"/>
                  </a:moveTo>
                  <a:cubicBezTo>
                    <a:pt x="44500" y="1"/>
                    <a:pt x="39748" y="956"/>
                    <a:pt x="35373" y="2852"/>
                  </a:cubicBezTo>
                  <a:cubicBezTo>
                    <a:pt x="30454" y="4989"/>
                    <a:pt x="25988" y="8336"/>
                    <a:pt x="22087" y="12781"/>
                  </a:cubicBezTo>
                  <a:cubicBezTo>
                    <a:pt x="13004" y="26229"/>
                    <a:pt x="827" y="46502"/>
                    <a:pt x="0" y="67339"/>
                  </a:cubicBezTo>
                  <a:lnTo>
                    <a:pt x="0" y="67389"/>
                  </a:lnTo>
                  <a:lnTo>
                    <a:pt x="50" y="67389"/>
                  </a:lnTo>
                  <a:cubicBezTo>
                    <a:pt x="2752" y="67490"/>
                    <a:pt x="5494" y="68175"/>
                    <a:pt x="8145" y="68831"/>
                  </a:cubicBezTo>
                  <a:cubicBezTo>
                    <a:pt x="8710" y="68972"/>
                    <a:pt x="9294" y="69113"/>
                    <a:pt x="9859" y="69254"/>
                  </a:cubicBezTo>
                  <a:cubicBezTo>
                    <a:pt x="11865" y="69728"/>
                    <a:pt x="13891" y="70222"/>
                    <a:pt x="15857" y="70706"/>
                  </a:cubicBezTo>
                  <a:cubicBezTo>
                    <a:pt x="18670" y="71391"/>
                    <a:pt x="21573" y="72107"/>
                    <a:pt x="24446" y="72772"/>
                  </a:cubicBezTo>
                  <a:lnTo>
                    <a:pt x="25051" y="72903"/>
                  </a:lnTo>
                  <a:cubicBezTo>
                    <a:pt x="33025" y="74758"/>
                    <a:pt x="41271" y="76663"/>
                    <a:pt x="49487" y="76663"/>
                  </a:cubicBezTo>
                  <a:lnTo>
                    <a:pt x="49819" y="76663"/>
                  </a:lnTo>
                  <a:cubicBezTo>
                    <a:pt x="52450" y="76643"/>
                    <a:pt x="55021" y="76169"/>
                    <a:pt x="57511" y="75716"/>
                  </a:cubicBezTo>
                  <a:cubicBezTo>
                    <a:pt x="59275" y="75383"/>
                    <a:pt x="61110" y="75050"/>
                    <a:pt x="62955" y="74879"/>
                  </a:cubicBezTo>
                  <a:cubicBezTo>
                    <a:pt x="64326" y="74748"/>
                    <a:pt x="65737" y="74738"/>
                    <a:pt x="67098" y="74738"/>
                  </a:cubicBezTo>
                  <a:cubicBezTo>
                    <a:pt x="69053" y="74728"/>
                    <a:pt x="71080" y="74728"/>
                    <a:pt x="73045" y="74345"/>
                  </a:cubicBezTo>
                  <a:cubicBezTo>
                    <a:pt x="75596" y="73861"/>
                    <a:pt x="78035" y="72893"/>
                    <a:pt x="80404" y="71946"/>
                  </a:cubicBezTo>
                  <a:cubicBezTo>
                    <a:pt x="80878" y="71754"/>
                    <a:pt x="81352" y="71563"/>
                    <a:pt x="81836" y="71381"/>
                  </a:cubicBezTo>
                  <a:cubicBezTo>
                    <a:pt x="85368" y="69998"/>
                    <a:pt x="88781" y="69307"/>
                    <a:pt x="92373" y="69307"/>
                  </a:cubicBezTo>
                  <a:cubicBezTo>
                    <a:pt x="95824" y="69307"/>
                    <a:pt x="99438" y="69945"/>
                    <a:pt x="103479" y="71220"/>
                  </a:cubicBezTo>
                  <a:cubicBezTo>
                    <a:pt x="106816" y="72258"/>
                    <a:pt x="110133" y="73609"/>
                    <a:pt x="113338" y="74899"/>
                  </a:cubicBezTo>
                  <a:cubicBezTo>
                    <a:pt x="118197" y="76865"/>
                    <a:pt x="123228" y="78901"/>
                    <a:pt x="128429" y="79970"/>
                  </a:cubicBezTo>
                  <a:cubicBezTo>
                    <a:pt x="130072" y="80303"/>
                    <a:pt x="131746" y="80474"/>
                    <a:pt x="133429" y="80474"/>
                  </a:cubicBezTo>
                  <a:cubicBezTo>
                    <a:pt x="137935" y="80474"/>
                    <a:pt x="142542" y="79264"/>
                    <a:pt x="147169" y="76855"/>
                  </a:cubicBezTo>
                  <a:cubicBezTo>
                    <a:pt x="148419" y="76200"/>
                    <a:pt x="149700" y="75313"/>
                    <a:pt x="151061" y="74385"/>
                  </a:cubicBezTo>
                  <a:cubicBezTo>
                    <a:pt x="153924" y="72419"/>
                    <a:pt x="156877" y="70383"/>
                    <a:pt x="159952" y="70242"/>
                  </a:cubicBezTo>
                  <a:lnTo>
                    <a:pt x="160002" y="70242"/>
                  </a:lnTo>
                  <a:lnTo>
                    <a:pt x="160002" y="70192"/>
                  </a:lnTo>
                  <a:cubicBezTo>
                    <a:pt x="159680" y="56482"/>
                    <a:pt x="155153" y="42933"/>
                    <a:pt x="150940" y="31310"/>
                  </a:cubicBezTo>
                  <a:cubicBezTo>
                    <a:pt x="148268" y="23931"/>
                    <a:pt x="145496" y="16300"/>
                    <a:pt x="141897" y="9213"/>
                  </a:cubicBezTo>
                  <a:lnTo>
                    <a:pt x="141867" y="9162"/>
                  </a:lnTo>
                  <a:lnTo>
                    <a:pt x="141827" y="9193"/>
                  </a:lnTo>
                  <a:cubicBezTo>
                    <a:pt x="139292" y="11127"/>
                    <a:pt x="136796" y="11824"/>
                    <a:pt x="134292" y="11824"/>
                  </a:cubicBezTo>
                  <a:cubicBezTo>
                    <a:pt x="131159" y="11824"/>
                    <a:pt x="128014" y="10732"/>
                    <a:pt x="124770" y="9606"/>
                  </a:cubicBezTo>
                  <a:cubicBezTo>
                    <a:pt x="121440" y="8453"/>
                    <a:pt x="118010" y="7259"/>
                    <a:pt x="114466" y="7259"/>
                  </a:cubicBezTo>
                  <a:cubicBezTo>
                    <a:pt x="114104" y="7259"/>
                    <a:pt x="113742" y="7271"/>
                    <a:pt x="113379" y="7297"/>
                  </a:cubicBezTo>
                  <a:cubicBezTo>
                    <a:pt x="110375" y="7519"/>
                    <a:pt x="107421" y="8295"/>
                    <a:pt x="104558" y="9041"/>
                  </a:cubicBezTo>
                  <a:cubicBezTo>
                    <a:pt x="101947" y="9727"/>
                    <a:pt x="99245" y="10433"/>
                    <a:pt x="96524" y="10715"/>
                  </a:cubicBezTo>
                  <a:cubicBezTo>
                    <a:pt x="95933" y="10775"/>
                    <a:pt x="95353" y="10803"/>
                    <a:pt x="94780" y="10803"/>
                  </a:cubicBezTo>
                  <a:cubicBezTo>
                    <a:pt x="90913" y="10803"/>
                    <a:pt x="87411" y="9528"/>
                    <a:pt x="83741" y="8185"/>
                  </a:cubicBezTo>
                  <a:cubicBezTo>
                    <a:pt x="83015" y="7922"/>
                    <a:pt x="82269" y="7650"/>
                    <a:pt x="81533" y="7388"/>
                  </a:cubicBezTo>
                  <a:cubicBezTo>
                    <a:pt x="72441" y="4223"/>
                    <a:pt x="62148" y="634"/>
                    <a:pt x="51704" y="59"/>
                  </a:cubicBezTo>
                  <a:cubicBezTo>
                    <a:pt x="50974" y="20"/>
                    <a:pt x="50249" y="1"/>
                    <a:pt x="495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7" name="Google Shape;1947;p21"/>
            <p:cNvSpPr/>
            <p:nvPr/>
          </p:nvSpPr>
          <p:spPr>
            <a:xfrm>
              <a:off x="241650" y="2245900"/>
              <a:ext cx="3994275" cy="314350"/>
            </a:xfrm>
            <a:custGeom>
              <a:avLst/>
              <a:gdLst/>
              <a:ahLst/>
              <a:cxnLst/>
              <a:rect l="l" t="t" r="r" b="b"/>
              <a:pathLst>
                <a:path w="159771" h="12574" extrusionOk="0">
                  <a:moveTo>
                    <a:pt x="226" y="1"/>
                  </a:moveTo>
                  <a:cubicBezTo>
                    <a:pt x="150" y="1"/>
                    <a:pt x="75" y="1"/>
                    <a:pt x="0" y="2"/>
                  </a:cubicBezTo>
                  <a:lnTo>
                    <a:pt x="0" y="93"/>
                  </a:lnTo>
                  <a:cubicBezTo>
                    <a:pt x="75" y="92"/>
                    <a:pt x="149" y="92"/>
                    <a:pt x="224" y="92"/>
                  </a:cubicBezTo>
                  <a:cubicBezTo>
                    <a:pt x="2986" y="92"/>
                    <a:pt x="5810" y="807"/>
                    <a:pt x="8539" y="1494"/>
                  </a:cubicBezTo>
                  <a:cubicBezTo>
                    <a:pt x="8932" y="1595"/>
                    <a:pt x="9335" y="1696"/>
                    <a:pt x="9728" y="1797"/>
                  </a:cubicBezTo>
                  <a:cubicBezTo>
                    <a:pt x="12158" y="2402"/>
                    <a:pt x="14627" y="3047"/>
                    <a:pt x="17017" y="3672"/>
                  </a:cubicBezTo>
                  <a:cubicBezTo>
                    <a:pt x="19093" y="4226"/>
                    <a:pt x="21250" y="4791"/>
                    <a:pt x="23367" y="5325"/>
                  </a:cubicBezTo>
                  <a:cubicBezTo>
                    <a:pt x="30868" y="7210"/>
                    <a:pt x="39376" y="9347"/>
                    <a:pt x="47914" y="9357"/>
                  </a:cubicBezTo>
                  <a:lnTo>
                    <a:pt x="47934" y="9357"/>
                  </a:lnTo>
                  <a:cubicBezTo>
                    <a:pt x="50868" y="9357"/>
                    <a:pt x="53741" y="8773"/>
                    <a:pt x="56513" y="8198"/>
                  </a:cubicBezTo>
                  <a:cubicBezTo>
                    <a:pt x="58499" y="7795"/>
                    <a:pt x="60545" y="7372"/>
                    <a:pt x="62612" y="7170"/>
                  </a:cubicBezTo>
                  <a:cubicBezTo>
                    <a:pt x="64043" y="7029"/>
                    <a:pt x="65485" y="7019"/>
                    <a:pt x="66886" y="6999"/>
                  </a:cubicBezTo>
                  <a:cubicBezTo>
                    <a:pt x="68761" y="6978"/>
                    <a:pt x="70697" y="6968"/>
                    <a:pt x="72592" y="6646"/>
                  </a:cubicBezTo>
                  <a:cubicBezTo>
                    <a:pt x="75193" y="6212"/>
                    <a:pt x="77753" y="5416"/>
                    <a:pt x="80223" y="4660"/>
                  </a:cubicBezTo>
                  <a:cubicBezTo>
                    <a:pt x="80757" y="4488"/>
                    <a:pt x="81282" y="4327"/>
                    <a:pt x="81816" y="4176"/>
                  </a:cubicBezTo>
                  <a:cubicBezTo>
                    <a:pt x="84810" y="3269"/>
                    <a:pt x="88005" y="2371"/>
                    <a:pt x="91322" y="2190"/>
                  </a:cubicBezTo>
                  <a:cubicBezTo>
                    <a:pt x="91654" y="2172"/>
                    <a:pt x="91988" y="2164"/>
                    <a:pt x="92324" y="2164"/>
                  </a:cubicBezTo>
                  <a:cubicBezTo>
                    <a:pt x="96039" y="2164"/>
                    <a:pt x="99931" y="3195"/>
                    <a:pt x="103621" y="4277"/>
                  </a:cubicBezTo>
                  <a:cubicBezTo>
                    <a:pt x="106856" y="5214"/>
                    <a:pt x="110092" y="6394"/>
                    <a:pt x="113228" y="7533"/>
                  </a:cubicBezTo>
                  <a:cubicBezTo>
                    <a:pt x="117976" y="9267"/>
                    <a:pt x="122895" y="11061"/>
                    <a:pt x="127925" y="12069"/>
                  </a:cubicBezTo>
                  <a:cubicBezTo>
                    <a:pt x="129599" y="12412"/>
                    <a:pt x="131302" y="12573"/>
                    <a:pt x="133016" y="12573"/>
                  </a:cubicBezTo>
                  <a:cubicBezTo>
                    <a:pt x="137442" y="12573"/>
                    <a:pt x="142028" y="11474"/>
                    <a:pt x="146716" y="9287"/>
                  </a:cubicBezTo>
                  <a:cubicBezTo>
                    <a:pt x="148147" y="8622"/>
                    <a:pt x="149569" y="7755"/>
                    <a:pt x="151061" y="6827"/>
                  </a:cubicBezTo>
                  <a:cubicBezTo>
                    <a:pt x="153843" y="5113"/>
                    <a:pt x="156736" y="3339"/>
                    <a:pt x="159771" y="2946"/>
                  </a:cubicBezTo>
                  <a:lnTo>
                    <a:pt x="159760" y="2855"/>
                  </a:lnTo>
                  <a:cubicBezTo>
                    <a:pt x="156696" y="3248"/>
                    <a:pt x="153813" y="5033"/>
                    <a:pt x="151010" y="6747"/>
                  </a:cubicBezTo>
                  <a:cubicBezTo>
                    <a:pt x="149518" y="7674"/>
                    <a:pt x="148107" y="8541"/>
                    <a:pt x="146676" y="9206"/>
                  </a:cubicBezTo>
                  <a:cubicBezTo>
                    <a:pt x="141996" y="11383"/>
                    <a:pt x="137422" y="12478"/>
                    <a:pt x="133015" y="12478"/>
                  </a:cubicBezTo>
                  <a:cubicBezTo>
                    <a:pt x="131299" y="12478"/>
                    <a:pt x="129607" y="12312"/>
                    <a:pt x="127945" y="11978"/>
                  </a:cubicBezTo>
                  <a:cubicBezTo>
                    <a:pt x="122915" y="10970"/>
                    <a:pt x="118006" y="9176"/>
                    <a:pt x="113258" y="7452"/>
                  </a:cubicBezTo>
                  <a:cubicBezTo>
                    <a:pt x="110123" y="6303"/>
                    <a:pt x="106887" y="5124"/>
                    <a:pt x="103641" y="4186"/>
                  </a:cubicBezTo>
                  <a:cubicBezTo>
                    <a:pt x="99963" y="3108"/>
                    <a:pt x="96074" y="2071"/>
                    <a:pt x="92353" y="2071"/>
                  </a:cubicBezTo>
                  <a:cubicBezTo>
                    <a:pt x="92004" y="2071"/>
                    <a:pt x="91657" y="2080"/>
                    <a:pt x="91312" y="2099"/>
                  </a:cubicBezTo>
                  <a:cubicBezTo>
                    <a:pt x="87995" y="2281"/>
                    <a:pt x="84790" y="3178"/>
                    <a:pt x="81786" y="4085"/>
                  </a:cubicBezTo>
                  <a:cubicBezTo>
                    <a:pt x="81251" y="4236"/>
                    <a:pt x="80727" y="4398"/>
                    <a:pt x="80193" y="4569"/>
                  </a:cubicBezTo>
                  <a:cubicBezTo>
                    <a:pt x="77723" y="5335"/>
                    <a:pt x="75173" y="6122"/>
                    <a:pt x="72572" y="6555"/>
                  </a:cubicBezTo>
                  <a:cubicBezTo>
                    <a:pt x="70687" y="6867"/>
                    <a:pt x="68751" y="6888"/>
                    <a:pt x="66886" y="6908"/>
                  </a:cubicBezTo>
                  <a:cubicBezTo>
                    <a:pt x="65485" y="6928"/>
                    <a:pt x="64033" y="6938"/>
                    <a:pt x="62602" y="7079"/>
                  </a:cubicBezTo>
                  <a:cubicBezTo>
                    <a:pt x="60535" y="7281"/>
                    <a:pt x="58479" y="7704"/>
                    <a:pt x="56493" y="8107"/>
                  </a:cubicBezTo>
                  <a:cubicBezTo>
                    <a:pt x="53721" y="8682"/>
                    <a:pt x="50858" y="9267"/>
                    <a:pt x="47934" y="9267"/>
                  </a:cubicBezTo>
                  <a:lnTo>
                    <a:pt x="47914" y="9267"/>
                  </a:lnTo>
                  <a:cubicBezTo>
                    <a:pt x="39396" y="9257"/>
                    <a:pt x="30888" y="7120"/>
                    <a:pt x="23398" y="5234"/>
                  </a:cubicBezTo>
                  <a:cubicBezTo>
                    <a:pt x="21271" y="4700"/>
                    <a:pt x="19123" y="4136"/>
                    <a:pt x="17037" y="3581"/>
                  </a:cubicBezTo>
                  <a:cubicBezTo>
                    <a:pt x="14658" y="2956"/>
                    <a:pt x="12188" y="2301"/>
                    <a:pt x="9748" y="1706"/>
                  </a:cubicBezTo>
                  <a:cubicBezTo>
                    <a:pt x="9355" y="1605"/>
                    <a:pt x="8962" y="1505"/>
                    <a:pt x="8559" y="1404"/>
                  </a:cubicBezTo>
                  <a:cubicBezTo>
                    <a:pt x="5830" y="717"/>
                    <a:pt x="3006" y="1"/>
                    <a:pt x="2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8" name="Google Shape;1948;p21"/>
            <p:cNvSpPr/>
            <p:nvPr/>
          </p:nvSpPr>
          <p:spPr>
            <a:xfrm>
              <a:off x="246925" y="2189000"/>
              <a:ext cx="3984975" cy="281775"/>
            </a:xfrm>
            <a:custGeom>
              <a:avLst/>
              <a:gdLst/>
              <a:ahLst/>
              <a:cxnLst/>
              <a:rect l="l" t="t" r="r" b="b"/>
              <a:pathLst>
                <a:path w="159399" h="11271" extrusionOk="0">
                  <a:moveTo>
                    <a:pt x="866" y="1"/>
                  </a:moveTo>
                  <a:cubicBezTo>
                    <a:pt x="577" y="1"/>
                    <a:pt x="289" y="10"/>
                    <a:pt x="1" y="30"/>
                  </a:cubicBezTo>
                  <a:lnTo>
                    <a:pt x="1" y="121"/>
                  </a:lnTo>
                  <a:cubicBezTo>
                    <a:pt x="277" y="103"/>
                    <a:pt x="553" y="94"/>
                    <a:pt x="830" y="94"/>
                  </a:cubicBezTo>
                  <a:cubicBezTo>
                    <a:pt x="3298" y="94"/>
                    <a:pt x="5809" y="781"/>
                    <a:pt x="8247" y="1452"/>
                  </a:cubicBezTo>
                  <a:lnTo>
                    <a:pt x="8912" y="1633"/>
                  </a:lnTo>
                  <a:cubicBezTo>
                    <a:pt x="11301" y="2278"/>
                    <a:pt x="13721" y="3004"/>
                    <a:pt x="16060" y="3710"/>
                  </a:cubicBezTo>
                  <a:cubicBezTo>
                    <a:pt x="17652" y="4184"/>
                    <a:pt x="19316" y="4678"/>
                    <a:pt x="20949" y="5152"/>
                  </a:cubicBezTo>
                  <a:cubicBezTo>
                    <a:pt x="28525" y="7326"/>
                    <a:pt x="35944" y="9266"/>
                    <a:pt x="43342" y="9266"/>
                  </a:cubicBezTo>
                  <a:cubicBezTo>
                    <a:pt x="43455" y="9266"/>
                    <a:pt x="43568" y="9265"/>
                    <a:pt x="43681" y="9264"/>
                  </a:cubicBezTo>
                  <a:cubicBezTo>
                    <a:pt x="47229" y="9244"/>
                    <a:pt x="50707" y="8458"/>
                    <a:pt x="54074" y="7702"/>
                  </a:cubicBezTo>
                  <a:cubicBezTo>
                    <a:pt x="56473" y="7168"/>
                    <a:pt x="58943" y="6613"/>
                    <a:pt x="61423" y="6331"/>
                  </a:cubicBezTo>
                  <a:cubicBezTo>
                    <a:pt x="63217" y="6119"/>
                    <a:pt x="65032" y="6099"/>
                    <a:pt x="66796" y="6079"/>
                  </a:cubicBezTo>
                  <a:cubicBezTo>
                    <a:pt x="68459" y="6059"/>
                    <a:pt x="70173" y="6039"/>
                    <a:pt x="71857" y="5867"/>
                  </a:cubicBezTo>
                  <a:cubicBezTo>
                    <a:pt x="74599" y="5585"/>
                    <a:pt x="77351" y="5091"/>
                    <a:pt x="80022" y="4627"/>
                  </a:cubicBezTo>
                  <a:cubicBezTo>
                    <a:pt x="80627" y="4516"/>
                    <a:pt x="81232" y="4416"/>
                    <a:pt x="81837" y="4305"/>
                  </a:cubicBezTo>
                  <a:cubicBezTo>
                    <a:pt x="84770" y="3801"/>
                    <a:pt x="88419" y="3166"/>
                    <a:pt x="91948" y="3055"/>
                  </a:cubicBezTo>
                  <a:cubicBezTo>
                    <a:pt x="92192" y="3047"/>
                    <a:pt x="92437" y="3043"/>
                    <a:pt x="92682" y="3043"/>
                  </a:cubicBezTo>
                  <a:cubicBezTo>
                    <a:pt x="96365" y="3043"/>
                    <a:pt x="100095" y="3872"/>
                    <a:pt x="103914" y="4799"/>
                  </a:cubicBezTo>
                  <a:cubicBezTo>
                    <a:pt x="106938" y="5524"/>
                    <a:pt x="109982" y="6432"/>
                    <a:pt x="112926" y="7309"/>
                  </a:cubicBezTo>
                  <a:cubicBezTo>
                    <a:pt x="117492" y="8660"/>
                    <a:pt x="122210" y="10061"/>
                    <a:pt x="126989" y="10857"/>
                  </a:cubicBezTo>
                  <a:cubicBezTo>
                    <a:pt x="128682" y="11139"/>
                    <a:pt x="130396" y="11271"/>
                    <a:pt x="132110" y="11271"/>
                  </a:cubicBezTo>
                  <a:cubicBezTo>
                    <a:pt x="136545" y="11271"/>
                    <a:pt x="141162" y="10363"/>
                    <a:pt x="145870" y="8539"/>
                  </a:cubicBezTo>
                  <a:cubicBezTo>
                    <a:pt x="147503" y="7914"/>
                    <a:pt x="149146" y="7087"/>
                    <a:pt x="150749" y="6270"/>
                  </a:cubicBezTo>
                  <a:cubicBezTo>
                    <a:pt x="153521" y="4869"/>
                    <a:pt x="156404" y="3408"/>
                    <a:pt x="159398" y="2914"/>
                  </a:cubicBezTo>
                  <a:lnTo>
                    <a:pt x="159378" y="2823"/>
                  </a:lnTo>
                  <a:cubicBezTo>
                    <a:pt x="156374" y="3317"/>
                    <a:pt x="153491" y="4779"/>
                    <a:pt x="150709" y="6190"/>
                  </a:cubicBezTo>
                  <a:cubicBezTo>
                    <a:pt x="149116" y="6996"/>
                    <a:pt x="147463" y="7833"/>
                    <a:pt x="145840" y="8458"/>
                  </a:cubicBezTo>
                  <a:cubicBezTo>
                    <a:pt x="141147" y="10268"/>
                    <a:pt x="136553" y="11174"/>
                    <a:pt x="132129" y="11174"/>
                  </a:cubicBezTo>
                  <a:cubicBezTo>
                    <a:pt x="130395" y="11174"/>
                    <a:pt x="128686" y="11035"/>
                    <a:pt x="127009" y="10756"/>
                  </a:cubicBezTo>
                  <a:cubicBezTo>
                    <a:pt x="122240" y="9970"/>
                    <a:pt x="117523" y="8569"/>
                    <a:pt x="112966" y="7208"/>
                  </a:cubicBezTo>
                  <a:cubicBezTo>
                    <a:pt x="110012" y="6341"/>
                    <a:pt x="106968" y="5434"/>
                    <a:pt x="103934" y="4698"/>
                  </a:cubicBezTo>
                  <a:cubicBezTo>
                    <a:pt x="100115" y="3781"/>
                    <a:pt x="96385" y="2953"/>
                    <a:pt x="92685" y="2953"/>
                  </a:cubicBezTo>
                  <a:cubicBezTo>
                    <a:pt x="92439" y="2953"/>
                    <a:pt x="92193" y="2956"/>
                    <a:pt x="91948" y="2964"/>
                  </a:cubicBezTo>
                  <a:cubicBezTo>
                    <a:pt x="88419" y="3065"/>
                    <a:pt x="84760" y="3710"/>
                    <a:pt x="81827" y="4214"/>
                  </a:cubicBezTo>
                  <a:cubicBezTo>
                    <a:pt x="81222" y="4315"/>
                    <a:pt x="80617" y="4426"/>
                    <a:pt x="80012" y="4537"/>
                  </a:cubicBezTo>
                  <a:cubicBezTo>
                    <a:pt x="77341" y="5000"/>
                    <a:pt x="74589" y="5494"/>
                    <a:pt x="71857" y="5777"/>
                  </a:cubicBezTo>
                  <a:cubicBezTo>
                    <a:pt x="70173" y="5938"/>
                    <a:pt x="68459" y="5968"/>
                    <a:pt x="66806" y="5978"/>
                  </a:cubicBezTo>
                  <a:cubicBezTo>
                    <a:pt x="65032" y="6008"/>
                    <a:pt x="63207" y="6029"/>
                    <a:pt x="61423" y="6230"/>
                  </a:cubicBezTo>
                  <a:cubicBezTo>
                    <a:pt x="58933" y="6512"/>
                    <a:pt x="56453" y="7077"/>
                    <a:pt x="54064" y="7611"/>
                  </a:cubicBezTo>
                  <a:cubicBezTo>
                    <a:pt x="50697" y="8367"/>
                    <a:pt x="47219" y="9143"/>
                    <a:pt x="43691" y="9174"/>
                  </a:cubicBezTo>
                  <a:lnTo>
                    <a:pt x="43348" y="9174"/>
                  </a:lnTo>
                  <a:cubicBezTo>
                    <a:pt x="35959" y="9174"/>
                    <a:pt x="28550" y="7228"/>
                    <a:pt x="20979" y="5061"/>
                  </a:cubicBezTo>
                  <a:cubicBezTo>
                    <a:pt x="19346" y="4587"/>
                    <a:pt x="17693" y="4093"/>
                    <a:pt x="16090" y="3619"/>
                  </a:cubicBezTo>
                  <a:cubicBezTo>
                    <a:pt x="13751" y="2914"/>
                    <a:pt x="11332" y="2188"/>
                    <a:pt x="8942" y="1543"/>
                  </a:cubicBezTo>
                  <a:lnTo>
                    <a:pt x="8277" y="1361"/>
                  </a:lnTo>
                  <a:cubicBezTo>
                    <a:pt x="5849" y="693"/>
                    <a:pt x="3340" y="1"/>
                    <a:pt x="8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9" name="Google Shape;1949;p21"/>
            <p:cNvSpPr/>
            <p:nvPr/>
          </p:nvSpPr>
          <p:spPr>
            <a:xfrm>
              <a:off x="254500" y="2129600"/>
              <a:ext cx="3970600" cy="240125"/>
            </a:xfrm>
            <a:custGeom>
              <a:avLst/>
              <a:gdLst/>
              <a:ahLst/>
              <a:cxnLst/>
              <a:rect l="l" t="t" r="r" b="b"/>
              <a:pathLst>
                <a:path w="158824" h="9605" extrusionOk="0">
                  <a:moveTo>
                    <a:pt x="1557" y="0"/>
                  </a:moveTo>
                  <a:cubicBezTo>
                    <a:pt x="1032" y="0"/>
                    <a:pt x="512" y="31"/>
                    <a:pt x="0" y="98"/>
                  </a:cubicBezTo>
                  <a:lnTo>
                    <a:pt x="10" y="199"/>
                  </a:lnTo>
                  <a:cubicBezTo>
                    <a:pt x="528" y="130"/>
                    <a:pt x="1053" y="98"/>
                    <a:pt x="1584" y="98"/>
                  </a:cubicBezTo>
                  <a:cubicBezTo>
                    <a:pt x="5496" y="98"/>
                    <a:pt x="9740" y="1830"/>
                    <a:pt x="13539" y="3374"/>
                  </a:cubicBezTo>
                  <a:cubicBezTo>
                    <a:pt x="15000" y="3969"/>
                    <a:pt x="16392" y="4534"/>
                    <a:pt x="17712" y="4987"/>
                  </a:cubicBezTo>
                  <a:cubicBezTo>
                    <a:pt x="23628" y="7017"/>
                    <a:pt x="30480" y="9160"/>
                    <a:pt x="37266" y="9160"/>
                  </a:cubicBezTo>
                  <a:cubicBezTo>
                    <a:pt x="37523" y="9160"/>
                    <a:pt x="37779" y="9157"/>
                    <a:pt x="38035" y="9151"/>
                  </a:cubicBezTo>
                  <a:cubicBezTo>
                    <a:pt x="42370" y="9040"/>
                    <a:pt x="46664" y="8021"/>
                    <a:pt x="50807" y="7034"/>
                  </a:cubicBezTo>
                  <a:cubicBezTo>
                    <a:pt x="53711" y="6338"/>
                    <a:pt x="56705" y="5632"/>
                    <a:pt x="59689" y="5239"/>
                  </a:cubicBezTo>
                  <a:cubicBezTo>
                    <a:pt x="64326" y="4614"/>
                    <a:pt x="69185" y="4614"/>
                    <a:pt x="73882" y="4614"/>
                  </a:cubicBezTo>
                  <a:cubicBezTo>
                    <a:pt x="76503" y="4614"/>
                    <a:pt x="79215" y="4614"/>
                    <a:pt x="81836" y="4503"/>
                  </a:cubicBezTo>
                  <a:cubicBezTo>
                    <a:pt x="84262" y="4402"/>
                    <a:pt x="86757" y="4326"/>
                    <a:pt x="89309" y="4326"/>
                  </a:cubicBezTo>
                  <a:cubicBezTo>
                    <a:pt x="94097" y="4326"/>
                    <a:pt x="99091" y="4593"/>
                    <a:pt x="104226" y="5461"/>
                  </a:cubicBezTo>
                  <a:cubicBezTo>
                    <a:pt x="106937" y="5915"/>
                    <a:pt x="109679" y="6479"/>
                    <a:pt x="112330" y="7023"/>
                  </a:cubicBezTo>
                  <a:cubicBezTo>
                    <a:pt x="116695" y="7921"/>
                    <a:pt x="121202" y="8848"/>
                    <a:pt x="125718" y="9332"/>
                  </a:cubicBezTo>
                  <a:cubicBezTo>
                    <a:pt x="127401" y="9513"/>
                    <a:pt x="129095" y="9604"/>
                    <a:pt x="130798" y="9604"/>
                  </a:cubicBezTo>
                  <a:cubicBezTo>
                    <a:pt x="135496" y="9604"/>
                    <a:pt x="140174" y="8919"/>
                    <a:pt x="144690" y="7588"/>
                  </a:cubicBezTo>
                  <a:cubicBezTo>
                    <a:pt x="146565" y="7044"/>
                    <a:pt x="148440" y="6308"/>
                    <a:pt x="150254" y="5602"/>
                  </a:cubicBezTo>
                  <a:cubicBezTo>
                    <a:pt x="153027" y="4523"/>
                    <a:pt x="155890" y="3415"/>
                    <a:pt x="158823" y="2911"/>
                  </a:cubicBezTo>
                  <a:lnTo>
                    <a:pt x="158803" y="2820"/>
                  </a:lnTo>
                  <a:cubicBezTo>
                    <a:pt x="155869" y="3314"/>
                    <a:pt x="152996" y="4433"/>
                    <a:pt x="150224" y="5511"/>
                  </a:cubicBezTo>
                  <a:cubicBezTo>
                    <a:pt x="148410" y="6217"/>
                    <a:pt x="146535" y="6953"/>
                    <a:pt x="144660" y="7497"/>
                  </a:cubicBezTo>
                  <a:cubicBezTo>
                    <a:pt x="140048" y="8848"/>
                    <a:pt x="135398" y="9523"/>
                    <a:pt x="130781" y="9523"/>
                  </a:cubicBezTo>
                  <a:cubicBezTo>
                    <a:pt x="129091" y="9523"/>
                    <a:pt x="127406" y="9432"/>
                    <a:pt x="125728" y="9251"/>
                  </a:cubicBezTo>
                  <a:cubicBezTo>
                    <a:pt x="121222" y="8757"/>
                    <a:pt x="116706" y="7830"/>
                    <a:pt x="112341" y="6943"/>
                  </a:cubicBezTo>
                  <a:cubicBezTo>
                    <a:pt x="109699" y="6398"/>
                    <a:pt x="106957" y="5834"/>
                    <a:pt x="104246" y="5370"/>
                  </a:cubicBezTo>
                  <a:cubicBezTo>
                    <a:pt x="99099" y="4503"/>
                    <a:pt x="94103" y="4239"/>
                    <a:pt x="89315" y="4239"/>
                  </a:cubicBezTo>
                  <a:cubicBezTo>
                    <a:pt x="86760" y="4239"/>
                    <a:pt x="84264" y="4314"/>
                    <a:pt x="81836" y="4413"/>
                  </a:cubicBezTo>
                  <a:cubicBezTo>
                    <a:pt x="79215" y="4523"/>
                    <a:pt x="76503" y="4523"/>
                    <a:pt x="73882" y="4523"/>
                  </a:cubicBezTo>
                  <a:cubicBezTo>
                    <a:pt x="69185" y="4534"/>
                    <a:pt x="64316" y="4534"/>
                    <a:pt x="59668" y="5148"/>
                  </a:cubicBezTo>
                  <a:cubicBezTo>
                    <a:pt x="56685" y="5542"/>
                    <a:pt x="53691" y="6257"/>
                    <a:pt x="50787" y="6943"/>
                  </a:cubicBezTo>
                  <a:cubicBezTo>
                    <a:pt x="46644" y="7931"/>
                    <a:pt x="42360" y="8949"/>
                    <a:pt x="38035" y="9060"/>
                  </a:cubicBezTo>
                  <a:cubicBezTo>
                    <a:pt x="37779" y="9066"/>
                    <a:pt x="37523" y="9069"/>
                    <a:pt x="37267" y="9069"/>
                  </a:cubicBezTo>
                  <a:cubicBezTo>
                    <a:pt x="30490" y="9069"/>
                    <a:pt x="23648" y="6927"/>
                    <a:pt x="17742" y="4896"/>
                  </a:cubicBezTo>
                  <a:cubicBezTo>
                    <a:pt x="16422" y="4453"/>
                    <a:pt x="15041" y="3888"/>
                    <a:pt x="13569" y="3294"/>
                  </a:cubicBezTo>
                  <a:cubicBezTo>
                    <a:pt x="9754" y="1737"/>
                    <a:pt x="5491" y="0"/>
                    <a:pt x="15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0" name="Google Shape;1950;p21"/>
            <p:cNvSpPr/>
            <p:nvPr/>
          </p:nvSpPr>
          <p:spPr>
            <a:xfrm>
              <a:off x="264825" y="2069375"/>
              <a:ext cx="3951200" cy="224475"/>
            </a:xfrm>
            <a:custGeom>
              <a:avLst/>
              <a:gdLst/>
              <a:ahLst/>
              <a:cxnLst/>
              <a:rect l="l" t="t" r="r" b="b"/>
              <a:pathLst>
                <a:path w="158048" h="8979" extrusionOk="0">
                  <a:moveTo>
                    <a:pt x="1622" y="0"/>
                  </a:moveTo>
                  <a:cubicBezTo>
                    <a:pt x="1072" y="0"/>
                    <a:pt x="530" y="53"/>
                    <a:pt x="1" y="168"/>
                  </a:cubicBezTo>
                  <a:lnTo>
                    <a:pt x="21" y="259"/>
                  </a:lnTo>
                  <a:cubicBezTo>
                    <a:pt x="543" y="146"/>
                    <a:pt x="1076" y="94"/>
                    <a:pt x="1618" y="94"/>
                  </a:cubicBezTo>
                  <a:cubicBezTo>
                    <a:pt x="4750" y="94"/>
                    <a:pt x="8163" y="1817"/>
                    <a:pt x="11231" y="3364"/>
                  </a:cubicBezTo>
                  <a:cubicBezTo>
                    <a:pt x="12329" y="3918"/>
                    <a:pt x="13368" y="4442"/>
                    <a:pt x="14325" y="4856"/>
                  </a:cubicBezTo>
                  <a:cubicBezTo>
                    <a:pt x="18902" y="6801"/>
                    <a:pt x="24819" y="8979"/>
                    <a:pt x="30878" y="8979"/>
                  </a:cubicBezTo>
                  <a:cubicBezTo>
                    <a:pt x="31352" y="8979"/>
                    <a:pt x="31826" y="8969"/>
                    <a:pt x="32289" y="8939"/>
                  </a:cubicBezTo>
                  <a:cubicBezTo>
                    <a:pt x="37279" y="8646"/>
                    <a:pt x="42239" y="7436"/>
                    <a:pt x="47027" y="6267"/>
                  </a:cubicBezTo>
                  <a:cubicBezTo>
                    <a:pt x="50435" y="5440"/>
                    <a:pt x="53953" y="4584"/>
                    <a:pt x="57461" y="4059"/>
                  </a:cubicBezTo>
                  <a:cubicBezTo>
                    <a:pt x="59898" y="3695"/>
                    <a:pt x="62365" y="3557"/>
                    <a:pt x="64840" y="3557"/>
                  </a:cubicBezTo>
                  <a:cubicBezTo>
                    <a:pt x="68875" y="3557"/>
                    <a:pt x="72929" y="3925"/>
                    <a:pt x="76897" y="4281"/>
                  </a:cubicBezTo>
                  <a:cubicBezTo>
                    <a:pt x="78490" y="4422"/>
                    <a:pt x="80133" y="4563"/>
                    <a:pt x="81736" y="4694"/>
                  </a:cubicBezTo>
                  <a:cubicBezTo>
                    <a:pt x="85284" y="4957"/>
                    <a:pt x="88893" y="5168"/>
                    <a:pt x="92391" y="5370"/>
                  </a:cubicBezTo>
                  <a:cubicBezTo>
                    <a:pt x="96151" y="5592"/>
                    <a:pt x="100042" y="5824"/>
                    <a:pt x="103863" y="6116"/>
                  </a:cubicBezTo>
                  <a:cubicBezTo>
                    <a:pt x="106141" y="6297"/>
                    <a:pt x="108450" y="6509"/>
                    <a:pt x="110688" y="6711"/>
                  </a:cubicBezTo>
                  <a:cubicBezTo>
                    <a:pt x="115224" y="7124"/>
                    <a:pt x="119922" y="7557"/>
                    <a:pt x="124549" y="7719"/>
                  </a:cubicBezTo>
                  <a:cubicBezTo>
                    <a:pt x="126126" y="7776"/>
                    <a:pt x="127627" y="7806"/>
                    <a:pt x="129062" y="7806"/>
                  </a:cubicBezTo>
                  <a:cubicBezTo>
                    <a:pt x="134405" y="7806"/>
                    <a:pt x="138854" y="7402"/>
                    <a:pt x="143097" y="6559"/>
                  </a:cubicBezTo>
                  <a:cubicBezTo>
                    <a:pt x="145426" y="6096"/>
                    <a:pt x="147755" y="5440"/>
                    <a:pt x="150003" y="4805"/>
                  </a:cubicBezTo>
                  <a:cubicBezTo>
                    <a:pt x="152624" y="4080"/>
                    <a:pt x="155325" y="3313"/>
                    <a:pt x="158047" y="2850"/>
                  </a:cubicBezTo>
                  <a:lnTo>
                    <a:pt x="158027" y="2759"/>
                  </a:lnTo>
                  <a:cubicBezTo>
                    <a:pt x="155305" y="3223"/>
                    <a:pt x="152593" y="3989"/>
                    <a:pt x="149972" y="4715"/>
                  </a:cubicBezTo>
                  <a:cubicBezTo>
                    <a:pt x="147724" y="5350"/>
                    <a:pt x="145406" y="6005"/>
                    <a:pt x="143077" y="6459"/>
                  </a:cubicBezTo>
                  <a:cubicBezTo>
                    <a:pt x="138828" y="7312"/>
                    <a:pt x="134364" y="7711"/>
                    <a:pt x="129008" y="7711"/>
                  </a:cubicBezTo>
                  <a:cubicBezTo>
                    <a:pt x="127592" y="7711"/>
                    <a:pt x="126113" y="7683"/>
                    <a:pt x="124559" y="7628"/>
                  </a:cubicBezTo>
                  <a:cubicBezTo>
                    <a:pt x="119932" y="7467"/>
                    <a:pt x="115244" y="7033"/>
                    <a:pt x="110708" y="6620"/>
                  </a:cubicBezTo>
                  <a:cubicBezTo>
                    <a:pt x="108470" y="6418"/>
                    <a:pt x="106151" y="6207"/>
                    <a:pt x="103873" y="6025"/>
                  </a:cubicBezTo>
                  <a:cubicBezTo>
                    <a:pt x="100052" y="5733"/>
                    <a:pt x="96161" y="5501"/>
                    <a:pt x="92401" y="5279"/>
                  </a:cubicBezTo>
                  <a:cubicBezTo>
                    <a:pt x="88913" y="5078"/>
                    <a:pt x="85304" y="4866"/>
                    <a:pt x="81756" y="4594"/>
                  </a:cubicBezTo>
                  <a:cubicBezTo>
                    <a:pt x="80153" y="4473"/>
                    <a:pt x="78500" y="4332"/>
                    <a:pt x="76917" y="4180"/>
                  </a:cubicBezTo>
                  <a:cubicBezTo>
                    <a:pt x="72958" y="3826"/>
                    <a:pt x="68919" y="3463"/>
                    <a:pt x="64896" y="3463"/>
                  </a:cubicBezTo>
                  <a:cubicBezTo>
                    <a:pt x="62404" y="3463"/>
                    <a:pt x="59918" y="3602"/>
                    <a:pt x="57461" y="3969"/>
                  </a:cubicBezTo>
                  <a:cubicBezTo>
                    <a:pt x="53943" y="4483"/>
                    <a:pt x="50425" y="5350"/>
                    <a:pt x="47007" y="6176"/>
                  </a:cubicBezTo>
                  <a:cubicBezTo>
                    <a:pt x="42219" y="7346"/>
                    <a:pt x="37269" y="8555"/>
                    <a:pt x="32289" y="8838"/>
                  </a:cubicBezTo>
                  <a:cubicBezTo>
                    <a:pt x="31815" y="8866"/>
                    <a:pt x="31341" y="8879"/>
                    <a:pt x="30867" y="8879"/>
                  </a:cubicBezTo>
                  <a:cubicBezTo>
                    <a:pt x="24832" y="8879"/>
                    <a:pt x="18927" y="6709"/>
                    <a:pt x="14366" y="4765"/>
                  </a:cubicBezTo>
                  <a:cubicBezTo>
                    <a:pt x="13418" y="4362"/>
                    <a:pt x="12380" y="3838"/>
                    <a:pt x="11281" y="3283"/>
                  </a:cubicBezTo>
                  <a:cubicBezTo>
                    <a:pt x="8199" y="1729"/>
                    <a:pt x="4774" y="0"/>
                    <a:pt x="1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1" name="Google Shape;1951;p21"/>
            <p:cNvSpPr/>
            <p:nvPr/>
          </p:nvSpPr>
          <p:spPr>
            <a:xfrm>
              <a:off x="277675" y="2008800"/>
              <a:ext cx="3927750" cy="218275"/>
            </a:xfrm>
            <a:custGeom>
              <a:avLst/>
              <a:gdLst/>
              <a:ahLst/>
              <a:cxnLst/>
              <a:rect l="l" t="t" r="r" b="b"/>
              <a:pathLst>
                <a:path w="157110" h="8731" extrusionOk="0">
                  <a:moveTo>
                    <a:pt x="1521" y="1"/>
                  </a:moveTo>
                  <a:cubicBezTo>
                    <a:pt x="1007" y="1"/>
                    <a:pt x="499" y="72"/>
                    <a:pt x="1" y="232"/>
                  </a:cubicBezTo>
                  <a:lnTo>
                    <a:pt x="31" y="323"/>
                  </a:lnTo>
                  <a:cubicBezTo>
                    <a:pt x="519" y="166"/>
                    <a:pt x="1017" y="95"/>
                    <a:pt x="1521" y="95"/>
                  </a:cubicBezTo>
                  <a:cubicBezTo>
                    <a:pt x="4017" y="95"/>
                    <a:pt x="6656" y="1824"/>
                    <a:pt x="8862" y="3267"/>
                  </a:cubicBezTo>
                  <a:cubicBezTo>
                    <a:pt x="9618" y="3761"/>
                    <a:pt x="10344" y="4234"/>
                    <a:pt x="10999" y="4607"/>
                  </a:cubicBezTo>
                  <a:cubicBezTo>
                    <a:pt x="15948" y="7370"/>
                    <a:pt x="20555" y="8730"/>
                    <a:pt x="25021" y="8730"/>
                  </a:cubicBezTo>
                  <a:cubicBezTo>
                    <a:pt x="25545" y="8730"/>
                    <a:pt x="26070" y="8710"/>
                    <a:pt x="26594" y="8670"/>
                  </a:cubicBezTo>
                  <a:cubicBezTo>
                    <a:pt x="32320" y="8267"/>
                    <a:pt x="38025" y="6845"/>
                    <a:pt x="43540" y="5484"/>
                  </a:cubicBezTo>
                  <a:cubicBezTo>
                    <a:pt x="47461" y="4507"/>
                    <a:pt x="51514" y="3498"/>
                    <a:pt x="55546" y="2863"/>
                  </a:cubicBezTo>
                  <a:cubicBezTo>
                    <a:pt x="57732" y="2520"/>
                    <a:pt x="59884" y="2375"/>
                    <a:pt x="62019" y="2375"/>
                  </a:cubicBezTo>
                  <a:cubicBezTo>
                    <a:pt x="67465" y="2375"/>
                    <a:pt x="72808" y="3314"/>
                    <a:pt x="78369" y="4285"/>
                  </a:cubicBezTo>
                  <a:cubicBezTo>
                    <a:pt x="79397" y="4466"/>
                    <a:pt x="80466" y="4658"/>
                    <a:pt x="81524" y="4839"/>
                  </a:cubicBezTo>
                  <a:cubicBezTo>
                    <a:pt x="89717" y="6219"/>
                    <a:pt x="96268" y="6856"/>
                    <a:pt x="102526" y="6856"/>
                  </a:cubicBezTo>
                  <a:cubicBezTo>
                    <a:pt x="102990" y="6856"/>
                    <a:pt x="103452" y="6852"/>
                    <a:pt x="103913" y="6845"/>
                  </a:cubicBezTo>
                  <a:cubicBezTo>
                    <a:pt x="107855" y="6785"/>
                    <a:pt x="111847" y="6624"/>
                    <a:pt x="115708" y="6462"/>
                  </a:cubicBezTo>
                  <a:cubicBezTo>
                    <a:pt x="118057" y="6372"/>
                    <a:pt x="120476" y="6271"/>
                    <a:pt x="122865" y="6200"/>
                  </a:cubicBezTo>
                  <a:cubicBezTo>
                    <a:pt x="124871" y="6140"/>
                    <a:pt x="126908" y="6130"/>
                    <a:pt x="128873" y="6119"/>
                  </a:cubicBezTo>
                  <a:cubicBezTo>
                    <a:pt x="133007" y="6099"/>
                    <a:pt x="137291" y="6079"/>
                    <a:pt x="141525" y="5565"/>
                  </a:cubicBezTo>
                  <a:cubicBezTo>
                    <a:pt x="145083" y="5132"/>
                    <a:pt x="148652" y="4416"/>
                    <a:pt x="152090" y="3730"/>
                  </a:cubicBezTo>
                  <a:cubicBezTo>
                    <a:pt x="153733" y="3398"/>
                    <a:pt x="155426" y="3065"/>
                    <a:pt x="157110" y="2763"/>
                  </a:cubicBezTo>
                  <a:lnTo>
                    <a:pt x="157090" y="2662"/>
                  </a:lnTo>
                  <a:cubicBezTo>
                    <a:pt x="155406" y="2974"/>
                    <a:pt x="153713" y="3307"/>
                    <a:pt x="152069" y="3640"/>
                  </a:cubicBezTo>
                  <a:cubicBezTo>
                    <a:pt x="148632" y="4325"/>
                    <a:pt x="145073" y="5031"/>
                    <a:pt x="141515" y="5474"/>
                  </a:cubicBezTo>
                  <a:cubicBezTo>
                    <a:pt x="137281" y="5988"/>
                    <a:pt x="133007" y="6009"/>
                    <a:pt x="128873" y="6029"/>
                  </a:cubicBezTo>
                  <a:cubicBezTo>
                    <a:pt x="126908" y="6039"/>
                    <a:pt x="124881" y="6049"/>
                    <a:pt x="122865" y="6109"/>
                  </a:cubicBezTo>
                  <a:cubicBezTo>
                    <a:pt x="120476" y="6180"/>
                    <a:pt x="118047" y="6281"/>
                    <a:pt x="115708" y="6372"/>
                  </a:cubicBezTo>
                  <a:cubicBezTo>
                    <a:pt x="111847" y="6533"/>
                    <a:pt x="107845" y="6694"/>
                    <a:pt x="103913" y="6755"/>
                  </a:cubicBezTo>
                  <a:cubicBezTo>
                    <a:pt x="103488" y="6760"/>
                    <a:pt x="103061" y="6763"/>
                    <a:pt x="102633" y="6763"/>
                  </a:cubicBezTo>
                  <a:cubicBezTo>
                    <a:pt x="96351" y="6763"/>
                    <a:pt x="89773" y="6135"/>
                    <a:pt x="81534" y="4738"/>
                  </a:cubicBezTo>
                  <a:cubicBezTo>
                    <a:pt x="80486" y="4567"/>
                    <a:pt x="79417" y="4376"/>
                    <a:pt x="78389" y="4194"/>
                  </a:cubicBezTo>
                  <a:cubicBezTo>
                    <a:pt x="72820" y="3218"/>
                    <a:pt x="67480" y="2283"/>
                    <a:pt x="62036" y="2283"/>
                  </a:cubicBezTo>
                  <a:cubicBezTo>
                    <a:pt x="59892" y="2283"/>
                    <a:pt x="57732" y="2428"/>
                    <a:pt x="55536" y="2773"/>
                  </a:cubicBezTo>
                  <a:cubicBezTo>
                    <a:pt x="51493" y="3408"/>
                    <a:pt x="47441" y="4416"/>
                    <a:pt x="43509" y="5394"/>
                  </a:cubicBezTo>
                  <a:cubicBezTo>
                    <a:pt x="38005" y="6755"/>
                    <a:pt x="32310" y="8166"/>
                    <a:pt x="26584" y="8579"/>
                  </a:cubicBezTo>
                  <a:cubicBezTo>
                    <a:pt x="26068" y="8616"/>
                    <a:pt x="25551" y="8635"/>
                    <a:pt x="25032" y="8635"/>
                  </a:cubicBezTo>
                  <a:cubicBezTo>
                    <a:pt x="20587" y="8635"/>
                    <a:pt x="15997" y="7280"/>
                    <a:pt x="11059" y="4527"/>
                  </a:cubicBezTo>
                  <a:cubicBezTo>
                    <a:pt x="10394" y="4154"/>
                    <a:pt x="9668" y="3690"/>
                    <a:pt x="8912" y="3186"/>
                  </a:cubicBezTo>
                  <a:cubicBezTo>
                    <a:pt x="6708" y="1736"/>
                    <a:pt x="4051" y="1"/>
                    <a:pt x="15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2" name="Google Shape;1952;p21"/>
            <p:cNvSpPr/>
            <p:nvPr/>
          </p:nvSpPr>
          <p:spPr>
            <a:xfrm>
              <a:off x="293050" y="1947125"/>
              <a:ext cx="3899275" cy="211150"/>
            </a:xfrm>
            <a:custGeom>
              <a:avLst/>
              <a:gdLst/>
              <a:ahLst/>
              <a:cxnLst/>
              <a:rect l="l" t="t" r="r" b="b"/>
              <a:pathLst>
                <a:path w="155971" h="8446" extrusionOk="0">
                  <a:moveTo>
                    <a:pt x="1542" y="0"/>
                  </a:moveTo>
                  <a:cubicBezTo>
                    <a:pt x="1041" y="0"/>
                    <a:pt x="527" y="98"/>
                    <a:pt x="1" y="320"/>
                  </a:cubicBezTo>
                  <a:lnTo>
                    <a:pt x="41" y="411"/>
                  </a:lnTo>
                  <a:cubicBezTo>
                    <a:pt x="554" y="191"/>
                    <a:pt x="1056" y="95"/>
                    <a:pt x="1547" y="95"/>
                  </a:cubicBezTo>
                  <a:cubicBezTo>
                    <a:pt x="3539" y="95"/>
                    <a:pt x="5353" y="1682"/>
                    <a:pt x="6987" y="3113"/>
                  </a:cubicBezTo>
                  <a:cubicBezTo>
                    <a:pt x="7541" y="3597"/>
                    <a:pt x="8055" y="4050"/>
                    <a:pt x="8559" y="4423"/>
                  </a:cubicBezTo>
                  <a:cubicBezTo>
                    <a:pt x="12055" y="7035"/>
                    <a:pt x="16301" y="8445"/>
                    <a:pt x="20670" y="8445"/>
                  </a:cubicBezTo>
                  <a:cubicBezTo>
                    <a:pt x="20686" y="8445"/>
                    <a:pt x="20701" y="8445"/>
                    <a:pt x="20717" y="8445"/>
                  </a:cubicBezTo>
                  <a:cubicBezTo>
                    <a:pt x="21362" y="8445"/>
                    <a:pt x="22017" y="8415"/>
                    <a:pt x="22682" y="8355"/>
                  </a:cubicBezTo>
                  <a:cubicBezTo>
                    <a:pt x="28801" y="7790"/>
                    <a:pt x="34890" y="6278"/>
                    <a:pt x="40787" y="4806"/>
                  </a:cubicBezTo>
                  <a:cubicBezTo>
                    <a:pt x="45021" y="3748"/>
                    <a:pt x="49407" y="2649"/>
                    <a:pt x="53761" y="1933"/>
                  </a:cubicBezTo>
                  <a:cubicBezTo>
                    <a:pt x="56446" y="1484"/>
                    <a:pt x="58830" y="1259"/>
                    <a:pt x="61107" y="1259"/>
                  </a:cubicBezTo>
                  <a:cubicBezTo>
                    <a:pt x="63225" y="1259"/>
                    <a:pt x="65251" y="1454"/>
                    <a:pt x="67340" y="1842"/>
                  </a:cubicBezTo>
                  <a:cubicBezTo>
                    <a:pt x="70979" y="2518"/>
                    <a:pt x="74649" y="3405"/>
                    <a:pt x="78197" y="4262"/>
                  </a:cubicBezTo>
                  <a:cubicBezTo>
                    <a:pt x="79165" y="4494"/>
                    <a:pt x="80123" y="4726"/>
                    <a:pt x="81090" y="4957"/>
                  </a:cubicBezTo>
                  <a:cubicBezTo>
                    <a:pt x="87155" y="6395"/>
                    <a:pt x="93167" y="7670"/>
                    <a:pt x="99584" y="7670"/>
                  </a:cubicBezTo>
                  <a:cubicBezTo>
                    <a:pt x="101178" y="7670"/>
                    <a:pt x="102797" y="7592"/>
                    <a:pt x="104448" y="7417"/>
                  </a:cubicBezTo>
                  <a:cubicBezTo>
                    <a:pt x="106938" y="7155"/>
                    <a:pt x="109458" y="6752"/>
                    <a:pt x="111887" y="6359"/>
                  </a:cubicBezTo>
                  <a:cubicBezTo>
                    <a:pt x="114801" y="5885"/>
                    <a:pt x="117815" y="5401"/>
                    <a:pt x="120799" y="5159"/>
                  </a:cubicBezTo>
                  <a:cubicBezTo>
                    <a:pt x="122691" y="5007"/>
                    <a:pt x="124606" y="4964"/>
                    <a:pt x="126510" y="4964"/>
                  </a:cubicBezTo>
                  <a:cubicBezTo>
                    <a:pt x="127893" y="4964"/>
                    <a:pt x="129270" y="4987"/>
                    <a:pt x="130627" y="5008"/>
                  </a:cubicBezTo>
                  <a:cubicBezTo>
                    <a:pt x="131957" y="5030"/>
                    <a:pt x="133308" y="5053"/>
                    <a:pt x="134664" y="5053"/>
                  </a:cubicBezTo>
                  <a:cubicBezTo>
                    <a:pt x="136341" y="5053"/>
                    <a:pt x="138028" y="5018"/>
                    <a:pt x="139700" y="4907"/>
                  </a:cubicBezTo>
                  <a:cubicBezTo>
                    <a:pt x="145618" y="4524"/>
                    <a:pt x="150940" y="3798"/>
                    <a:pt x="155971" y="2679"/>
                  </a:cubicBezTo>
                  <a:lnTo>
                    <a:pt x="155950" y="2578"/>
                  </a:lnTo>
                  <a:cubicBezTo>
                    <a:pt x="150920" y="3697"/>
                    <a:pt x="145608" y="4433"/>
                    <a:pt x="139700" y="4816"/>
                  </a:cubicBezTo>
                  <a:cubicBezTo>
                    <a:pt x="138055" y="4926"/>
                    <a:pt x="136395" y="4958"/>
                    <a:pt x="134745" y="4958"/>
                  </a:cubicBezTo>
                  <a:cubicBezTo>
                    <a:pt x="133361" y="4958"/>
                    <a:pt x="131984" y="4935"/>
                    <a:pt x="130627" y="4917"/>
                  </a:cubicBezTo>
                  <a:cubicBezTo>
                    <a:pt x="129288" y="4892"/>
                    <a:pt x="127930" y="4869"/>
                    <a:pt x="126565" y="4869"/>
                  </a:cubicBezTo>
                  <a:cubicBezTo>
                    <a:pt x="124642" y="4869"/>
                    <a:pt x="122705" y="4915"/>
                    <a:pt x="120789" y="5068"/>
                  </a:cubicBezTo>
                  <a:cubicBezTo>
                    <a:pt x="117785" y="5310"/>
                    <a:pt x="114780" y="5794"/>
                    <a:pt x="111867" y="6268"/>
                  </a:cubicBezTo>
                  <a:cubicBezTo>
                    <a:pt x="109438" y="6661"/>
                    <a:pt x="106917" y="7064"/>
                    <a:pt x="104427" y="7326"/>
                  </a:cubicBezTo>
                  <a:cubicBezTo>
                    <a:pt x="102793" y="7498"/>
                    <a:pt x="101190" y="7575"/>
                    <a:pt x="99611" y="7575"/>
                  </a:cubicBezTo>
                  <a:cubicBezTo>
                    <a:pt x="93194" y="7575"/>
                    <a:pt x="87178" y="6299"/>
                    <a:pt x="81111" y="4867"/>
                  </a:cubicBezTo>
                  <a:cubicBezTo>
                    <a:pt x="80143" y="4635"/>
                    <a:pt x="79185" y="4403"/>
                    <a:pt x="78217" y="4171"/>
                  </a:cubicBezTo>
                  <a:cubicBezTo>
                    <a:pt x="74669" y="3314"/>
                    <a:pt x="71000" y="2427"/>
                    <a:pt x="67360" y="1752"/>
                  </a:cubicBezTo>
                  <a:cubicBezTo>
                    <a:pt x="65260" y="1362"/>
                    <a:pt x="63224" y="1168"/>
                    <a:pt x="61094" y="1168"/>
                  </a:cubicBezTo>
                  <a:cubicBezTo>
                    <a:pt x="58817" y="1168"/>
                    <a:pt x="56434" y="1390"/>
                    <a:pt x="53751" y="1832"/>
                  </a:cubicBezTo>
                  <a:cubicBezTo>
                    <a:pt x="49396" y="2558"/>
                    <a:pt x="45011" y="3657"/>
                    <a:pt x="40767" y="4715"/>
                  </a:cubicBezTo>
                  <a:cubicBezTo>
                    <a:pt x="34880" y="6177"/>
                    <a:pt x="28791" y="7699"/>
                    <a:pt x="22672" y="8264"/>
                  </a:cubicBezTo>
                  <a:cubicBezTo>
                    <a:pt x="22020" y="8323"/>
                    <a:pt x="21373" y="8353"/>
                    <a:pt x="20730" y="8353"/>
                  </a:cubicBezTo>
                  <a:cubicBezTo>
                    <a:pt x="16342" y="8353"/>
                    <a:pt x="12191" y="6980"/>
                    <a:pt x="8630" y="4342"/>
                  </a:cubicBezTo>
                  <a:cubicBezTo>
                    <a:pt x="8126" y="3980"/>
                    <a:pt x="7612" y="3526"/>
                    <a:pt x="7057" y="3042"/>
                  </a:cubicBezTo>
                  <a:cubicBezTo>
                    <a:pt x="5401" y="1596"/>
                    <a:pt x="3569" y="0"/>
                    <a:pt x="15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3" name="Google Shape;1953;p21"/>
            <p:cNvSpPr/>
            <p:nvPr/>
          </p:nvSpPr>
          <p:spPr>
            <a:xfrm>
              <a:off x="311200" y="1885000"/>
              <a:ext cx="3866750" cy="207250"/>
            </a:xfrm>
            <a:custGeom>
              <a:avLst/>
              <a:gdLst/>
              <a:ahLst/>
              <a:cxnLst/>
              <a:rect l="l" t="t" r="r" b="b"/>
              <a:pathLst>
                <a:path w="154670" h="8290" extrusionOk="0">
                  <a:moveTo>
                    <a:pt x="1796" y="0"/>
                  </a:moveTo>
                  <a:cubicBezTo>
                    <a:pt x="1252" y="0"/>
                    <a:pt x="659" y="129"/>
                    <a:pt x="0" y="426"/>
                  </a:cubicBezTo>
                  <a:lnTo>
                    <a:pt x="41" y="507"/>
                  </a:lnTo>
                  <a:cubicBezTo>
                    <a:pt x="682" y="219"/>
                    <a:pt x="1259" y="93"/>
                    <a:pt x="1790" y="93"/>
                  </a:cubicBezTo>
                  <a:cubicBezTo>
                    <a:pt x="3506" y="93"/>
                    <a:pt x="4731" y="1405"/>
                    <a:pt x="6009" y="2775"/>
                  </a:cubicBezTo>
                  <a:cubicBezTo>
                    <a:pt x="6382" y="3168"/>
                    <a:pt x="6755" y="3571"/>
                    <a:pt x="7148" y="3944"/>
                  </a:cubicBezTo>
                  <a:cubicBezTo>
                    <a:pt x="10066" y="6716"/>
                    <a:pt x="13983" y="8143"/>
                    <a:pt x="18581" y="8143"/>
                  </a:cubicBezTo>
                  <a:cubicBezTo>
                    <a:pt x="19367" y="8143"/>
                    <a:pt x="20174" y="8101"/>
                    <a:pt x="20999" y="8017"/>
                  </a:cubicBezTo>
                  <a:cubicBezTo>
                    <a:pt x="27198" y="7382"/>
                    <a:pt x="33368" y="5840"/>
                    <a:pt x="39336" y="4348"/>
                  </a:cubicBezTo>
                  <a:cubicBezTo>
                    <a:pt x="44074" y="3158"/>
                    <a:pt x="48983" y="1928"/>
                    <a:pt x="53872" y="1172"/>
                  </a:cubicBezTo>
                  <a:cubicBezTo>
                    <a:pt x="55658" y="893"/>
                    <a:pt x="57404" y="769"/>
                    <a:pt x="59123" y="769"/>
                  </a:cubicBezTo>
                  <a:cubicBezTo>
                    <a:pt x="65540" y="769"/>
                    <a:pt x="71584" y="2493"/>
                    <a:pt x="77905" y="4297"/>
                  </a:cubicBezTo>
                  <a:cubicBezTo>
                    <a:pt x="78731" y="4539"/>
                    <a:pt x="79568" y="4781"/>
                    <a:pt x="80415" y="5013"/>
                  </a:cubicBezTo>
                  <a:cubicBezTo>
                    <a:pt x="86947" y="6848"/>
                    <a:pt x="92653" y="8289"/>
                    <a:pt x="98490" y="8289"/>
                  </a:cubicBezTo>
                  <a:cubicBezTo>
                    <a:pt x="100062" y="8289"/>
                    <a:pt x="101625" y="8178"/>
                    <a:pt x="103177" y="7967"/>
                  </a:cubicBezTo>
                  <a:cubicBezTo>
                    <a:pt x="105587" y="7634"/>
                    <a:pt x="107976" y="7039"/>
                    <a:pt x="110294" y="6475"/>
                  </a:cubicBezTo>
                  <a:cubicBezTo>
                    <a:pt x="113067" y="5789"/>
                    <a:pt x="115919" y="5094"/>
                    <a:pt x="118813" y="4811"/>
                  </a:cubicBezTo>
                  <a:cubicBezTo>
                    <a:pt x="121427" y="4562"/>
                    <a:pt x="124083" y="4491"/>
                    <a:pt x="126726" y="4491"/>
                  </a:cubicBezTo>
                  <a:cubicBezTo>
                    <a:pt x="128577" y="4491"/>
                    <a:pt x="130421" y="4526"/>
                    <a:pt x="132240" y="4559"/>
                  </a:cubicBezTo>
                  <a:cubicBezTo>
                    <a:pt x="134036" y="4593"/>
                    <a:pt x="135846" y="4628"/>
                    <a:pt x="137663" y="4628"/>
                  </a:cubicBezTo>
                  <a:cubicBezTo>
                    <a:pt x="143354" y="4628"/>
                    <a:pt x="149107" y="4293"/>
                    <a:pt x="154670" y="2573"/>
                  </a:cubicBezTo>
                  <a:lnTo>
                    <a:pt x="154640" y="2483"/>
                  </a:lnTo>
                  <a:cubicBezTo>
                    <a:pt x="149092" y="4202"/>
                    <a:pt x="143348" y="4537"/>
                    <a:pt x="137666" y="4537"/>
                  </a:cubicBezTo>
                  <a:cubicBezTo>
                    <a:pt x="135852" y="4537"/>
                    <a:pt x="134044" y="4503"/>
                    <a:pt x="132250" y="4469"/>
                  </a:cubicBezTo>
                  <a:cubicBezTo>
                    <a:pt x="130442" y="4432"/>
                    <a:pt x="128610" y="4396"/>
                    <a:pt x="126771" y="4396"/>
                  </a:cubicBezTo>
                  <a:cubicBezTo>
                    <a:pt x="124111" y="4396"/>
                    <a:pt x="121437" y="4470"/>
                    <a:pt x="118803" y="4721"/>
                  </a:cubicBezTo>
                  <a:cubicBezTo>
                    <a:pt x="115909" y="4993"/>
                    <a:pt x="113046" y="5698"/>
                    <a:pt x="110274" y="6384"/>
                  </a:cubicBezTo>
                  <a:cubicBezTo>
                    <a:pt x="107966" y="6959"/>
                    <a:pt x="105577" y="7533"/>
                    <a:pt x="103167" y="7876"/>
                  </a:cubicBezTo>
                  <a:cubicBezTo>
                    <a:pt x="101587" y="8097"/>
                    <a:pt x="100036" y="8198"/>
                    <a:pt x="98493" y="8198"/>
                  </a:cubicBezTo>
                  <a:cubicBezTo>
                    <a:pt x="92664" y="8198"/>
                    <a:pt x="86974" y="6756"/>
                    <a:pt x="80445" y="4922"/>
                  </a:cubicBezTo>
                  <a:cubicBezTo>
                    <a:pt x="79598" y="4690"/>
                    <a:pt x="78762" y="4448"/>
                    <a:pt x="77935" y="4217"/>
                  </a:cubicBezTo>
                  <a:cubicBezTo>
                    <a:pt x="71606" y="2404"/>
                    <a:pt x="65553" y="679"/>
                    <a:pt x="59123" y="679"/>
                  </a:cubicBezTo>
                  <a:cubicBezTo>
                    <a:pt x="57400" y="679"/>
                    <a:pt x="55651" y="802"/>
                    <a:pt x="53862" y="1081"/>
                  </a:cubicBezTo>
                  <a:cubicBezTo>
                    <a:pt x="48973" y="1837"/>
                    <a:pt x="44064" y="3067"/>
                    <a:pt x="39316" y="4257"/>
                  </a:cubicBezTo>
                  <a:cubicBezTo>
                    <a:pt x="33348" y="5749"/>
                    <a:pt x="27188" y="7291"/>
                    <a:pt x="20999" y="7926"/>
                  </a:cubicBezTo>
                  <a:cubicBezTo>
                    <a:pt x="20176" y="8010"/>
                    <a:pt x="19371" y="8052"/>
                    <a:pt x="18587" y="8052"/>
                  </a:cubicBezTo>
                  <a:cubicBezTo>
                    <a:pt x="14008" y="8052"/>
                    <a:pt x="10110" y="6629"/>
                    <a:pt x="7218" y="3884"/>
                  </a:cubicBezTo>
                  <a:cubicBezTo>
                    <a:pt x="6825" y="3511"/>
                    <a:pt x="6442" y="3108"/>
                    <a:pt x="6079" y="2715"/>
                  </a:cubicBezTo>
                  <a:cubicBezTo>
                    <a:pt x="4788" y="1331"/>
                    <a:pt x="3543" y="0"/>
                    <a:pt x="17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4" name="Google Shape;1954;p21"/>
            <p:cNvSpPr/>
            <p:nvPr/>
          </p:nvSpPr>
          <p:spPr>
            <a:xfrm>
              <a:off x="330600" y="1806250"/>
              <a:ext cx="3831225" cy="225250"/>
            </a:xfrm>
            <a:custGeom>
              <a:avLst/>
              <a:gdLst/>
              <a:ahLst/>
              <a:cxnLst/>
              <a:rect l="l" t="t" r="r" b="b"/>
              <a:pathLst>
                <a:path w="153249" h="9010" extrusionOk="0">
                  <a:moveTo>
                    <a:pt x="60070" y="0"/>
                  </a:moveTo>
                  <a:cubicBezTo>
                    <a:pt x="57776" y="0"/>
                    <a:pt x="55634" y="269"/>
                    <a:pt x="53832" y="552"/>
                  </a:cubicBezTo>
                  <a:cubicBezTo>
                    <a:pt x="49104" y="1288"/>
                    <a:pt x="44376" y="2508"/>
                    <a:pt x="39800" y="3697"/>
                  </a:cubicBezTo>
                  <a:cubicBezTo>
                    <a:pt x="34114" y="5169"/>
                    <a:pt x="28237" y="6681"/>
                    <a:pt x="22309" y="7286"/>
                  </a:cubicBezTo>
                  <a:cubicBezTo>
                    <a:pt x="21572" y="7363"/>
                    <a:pt x="20833" y="7401"/>
                    <a:pt x="20097" y="7401"/>
                  </a:cubicBezTo>
                  <a:cubicBezTo>
                    <a:pt x="15834" y="7401"/>
                    <a:pt x="11647" y="6118"/>
                    <a:pt x="8106" y="3677"/>
                  </a:cubicBezTo>
                  <a:cubicBezTo>
                    <a:pt x="7743" y="3425"/>
                    <a:pt x="7390" y="3173"/>
                    <a:pt x="7037" y="2921"/>
                  </a:cubicBezTo>
                  <a:cubicBezTo>
                    <a:pt x="5458" y="1782"/>
                    <a:pt x="3943" y="687"/>
                    <a:pt x="2145" y="687"/>
                  </a:cubicBezTo>
                  <a:cubicBezTo>
                    <a:pt x="1475" y="687"/>
                    <a:pt x="767" y="839"/>
                    <a:pt x="1" y="1197"/>
                  </a:cubicBezTo>
                  <a:lnTo>
                    <a:pt x="41" y="1278"/>
                  </a:lnTo>
                  <a:cubicBezTo>
                    <a:pt x="788" y="930"/>
                    <a:pt x="1481" y="782"/>
                    <a:pt x="2137" y="782"/>
                  </a:cubicBezTo>
                  <a:cubicBezTo>
                    <a:pt x="3914" y="782"/>
                    <a:pt x="5418" y="1868"/>
                    <a:pt x="6987" y="3002"/>
                  </a:cubicBezTo>
                  <a:cubicBezTo>
                    <a:pt x="7329" y="3254"/>
                    <a:pt x="7692" y="3506"/>
                    <a:pt x="8055" y="3758"/>
                  </a:cubicBezTo>
                  <a:cubicBezTo>
                    <a:pt x="11609" y="6210"/>
                    <a:pt x="15816" y="7502"/>
                    <a:pt x="20106" y="7502"/>
                  </a:cubicBezTo>
                  <a:cubicBezTo>
                    <a:pt x="20842" y="7502"/>
                    <a:pt x="21581" y="7464"/>
                    <a:pt x="22320" y="7387"/>
                  </a:cubicBezTo>
                  <a:cubicBezTo>
                    <a:pt x="28247" y="6782"/>
                    <a:pt x="34134" y="5260"/>
                    <a:pt x="39830" y="3788"/>
                  </a:cubicBezTo>
                  <a:cubicBezTo>
                    <a:pt x="44396" y="2608"/>
                    <a:pt x="49124" y="1389"/>
                    <a:pt x="53852" y="643"/>
                  </a:cubicBezTo>
                  <a:cubicBezTo>
                    <a:pt x="55651" y="365"/>
                    <a:pt x="57792" y="99"/>
                    <a:pt x="60083" y="99"/>
                  </a:cubicBezTo>
                  <a:cubicBezTo>
                    <a:pt x="61707" y="99"/>
                    <a:pt x="63406" y="233"/>
                    <a:pt x="65112" y="592"/>
                  </a:cubicBezTo>
                  <a:cubicBezTo>
                    <a:pt x="68863" y="1389"/>
                    <a:pt x="72512" y="2840"/>
                    <a:pt x="76040" y="4231"/>
                  </a:cubicBezTo>
                  <a:cubicBezTo>
                    <a:pt x="76877" y="4564"/>
                    <a:pt x="77744" y="4907"/>
                    <a:pt x="78601" y="5229"/>
                  </a:cubicBezTo>
                  <a:cubicBezTo>
                    <a:pt x="83601" y="7155"/>
                    <a:pt x="89437" y="9010"/>
                    <a:pt x="95829" y="9010"/>
                  </a:cubicBezTo>
                  <a:cubicBezTo>
                    <a:pt x="97391" y="9010"/>
                    <a:pt x="98954" y="8899"/>
                    <a:pt x="100506" y="8677"/>
                  </a:cubicBezTo>
                  <a:cubicBezTo>
                    <a:pt x="103218" y="8274"/>
                    <a:pt x="105940" y="7588"/>
                    <a:pt x="108571" y="6933"/>
                  </a:cubicBezTo>
                  <a:cubicBezTo>
                    <a:pt x="111847" y="6117"/>
                    <a:pt x="115254" y="5270"/>
                    <a:pt x="118682" y="4947"/>
                  </a:cubicBezTo>
                  <a:cubicBezTo>
                    <a:pt x="120379" y="4792"/>
                    <a:pt x="122111" y="4734"/>
                    <a:pt x="123855" y="4734"/>
                  </a:cubicBezTo>
                  <a:cubicBezTo>
                    <a:pt x="126409" y="4734"/>
                    <a:pt x="128987" y="4858"/>
                    <a:pt x="131515" y="4977"/>
                  </a:cubicBezTo>
                  <a:cubicBezTo>
                    <a:pt x="134036" y="5096"/>
                    <a:pt x="136588" y="5216"/>
                    <a:pt x="139135" y="5216"/>
                  </a:cubicBezTo>
                  <a:cubicBezTo>
                    <a:pt x="143938" y="5216"/>
                    <a:pt x="148723" y="4789"/>
                    <a:pt x="153249" y="3123"/>
                  </a:cubicBezTo>
                  <a:lnTo>
                    <a:pt x="153219" y="3032"/>
                  </a:lnTo>
                  <a:cubicBezTo>
                    <a:pt x="148727" y="4693"/>
                    <a:pt x="143966" y="5123"/>
                    <a:pt x="139181" y="5123"/>
                  </a:cubicBezTo>
                  <a:cubicBezTo>
                    <a:pt x="136620" y="5123"/>
                    <a:pt x="134052" y="5000"/>
                    <a:pt x="131515" y="4877"/>
                  </a:cubicBezTo>
                  <a:cubicBezTo>
                    <a:pt x="129017" y="4758"/>
                    <a:pt x="126466" y="4640"/>
                    <a:pt x="123939" y="4640"/>
                  </a:cubicBezTo>
                  <a:cubicBezTo>
                    <a:pt x="122163" y="4640"/>
                    <a:pt x="120399" y="4698"/>
                    <a:pt x="118672" y="4856"/>
                  </a:cubicBezTo>
                  <a:cubicBezTo>
                    <a:pt x="115234" y="5169"/>
                    <a:pt x="111827" y="6026"/>
                    <a:pt x="108540" y="6842"/>
                  </a:cubicBezTo>
                  <a:cubicBezTo>
                    <a:pt x="105909" y="7498"/>
                    <a:pt x="103198" y="8173"/>
                    <a:pt x="100476" y="8576"/>
                  </a:cubicBezTo>
                  <a:cubicBezTo>
                    <a:pt x="98893" y="8812"/>
                    <a:pt x="97339" y="8917"/>
                    <a:pt x="95816" y="8917"/>
                  </a:cubicBezTo>
                  <a:cubicBezTo>
                    <a:pt x="89443" y="8917"/>
                    <a:pt x="83627" y="7069"/>
                    <a:pt x="78631" y="5149"/>
                  </a:cubicBezTo>
                  <a:cubicBezTo>
                    <a:pt x="77784" y="4816"/>
                    <a:pt x="76917" y="4473"/>
                    <a:pt x="76080" y="4141"/>
                  </a:cubicBezTo>
                  <a:cubicBezTo>
                    <a:pt x="72542" y="2739"/>
                    <a:pt x="68893" y="1298"/>
                    <a:pt x="65133" y="502"/>
                  </a:cubicBezTo>
                  <a:cubicBezTo>
                    <a:pt x="63414" y="137"/>
                    <a:pt x="61703" y="0"/>
                    <a:pt x="600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5" name="Google Shape;1955;p21"/>
            <p:cNvSpPr/>
            <p:nvPr/>
          </p:nvSpPr>
          <p:spPr>
            <a:xfrm>
              <a:off x="352025" y="1674775"/>
              <a:ext cx="3792675" cy="292725"/>
            </a:xfrm>
            <a:custGeom>
              <a:avLst/>
              <a:gdLst/>
              <a:ahLst/>
              <a:cxnLst/>
              <a:rect l="l" t="t" r="r" b="b"/>
              <a:pathLst>
                <a:path w="151707" h="11709" extrusionOk="0">
                  <a:moveTo>
                    <a:pt x="60281" y="1"/>
                  </a:moveTo>
                  <a:cubicBezTo>
                    <a:pt x="58003" y="1"/>
                    <a:pt x="55706" y="368"/>
                    <a:pt x="53479" y="781"/>
                  </a:cubicBezTo>
                  <a:cubicBezTo>
                    <a:pt x="49719" y="1476"/>
                    <a:pt x="45908" y="2575"/>
                    <a:pt x="42219" y="3633"/>
                  </a:cubicBezTo>
                  <a:cubicBezTo>
                    <a:pt x="36523" y="5257"/>
                    <a:pt x="30646" y="6950"/>
                    <a:pt x="24759" y="7242"/>
                  </a:cubicBezTo>
                  <a:cubicBezTo>
                    <a:pt x="24351" y="7263"/>
                    <a:pt x="23944" y="7273"/>
                    <a:pt x="23537" y="7273"/>
                  </a:cubicBezTo>
                  <a:cubicBezTo>
                    <a:pt x="18773" y="7273"/>
                    <a:pt x="14095" y="5918"/>
                    <a:pt x="10101" y="4571"/>
                  </a:cubicBezTo>
                  <a:cubicBezTo>
                    <a:pt x="8049" y="3876"/>
                    <a:pt x="5953" y="3166"/>
                    <a:pt x="3828" y="3166"/>
                  </a:cubicBezTo>
                  <a:cubicBezTo>
                    <a:pt x="2561" y="3166"/>
                    <a:pt x="1284" y="3418"/>
                    <a:pt x="1" y="4077"/>
                  </a:cubicBezTo>
                  <a:lnTo>
                    <a:pt x="41" y="4158"/>
                  </a:lnTo>
                  <a:cubicBezTo>
                    <a:pt x="1308" y="3513"/>
                    <a:pt x="2569" y="3265"/>
                    <a:pt x="3822" y="3265"/>
                  </a:cubicBezTo>
                  <a:cubicBezTo>
                    <a:pt x="5937" y="3265"/>
                    <a:pt x="8026" y="3972"/>
                    <a:pt x="10071" y="4662"/>
                  </a:cubicBezTo>
                  <a:cubicBezTo>
                    <a:pt x="14074" y="6018"/>
                    <a:pt x="18762" y="7374"/>
                    <a:pt x="23535" y="7374"/>
                  </a:cubicBezTo>
                  <a:cubicBezTo>
                    <a:pt x="23942" y="7374"/>
                    <a:pt x="24350" y="7364"/>
                    <a:pt x="24759" y="7343"/>
                  </a:cubicBezTo>
                  <a:cubicBezTo>
                    <a:pt x="30656" y="7051"/>
                    <a:pt x="36543" y="5367"/>
                    <a:pt x="42239" y="3724"/>
                  </a:cubicBezTo>
                  <a:cubicBezTo>
                    <a:pt x="45929" y="2666"/>
                    <a:pt x="49739" y="1577"/>
                    <a:pt x="53499" y="881"/>
                  </a:cubicBezTo>
                  <a:cubicBezTo>
                    <a:pt x="55721" y="468"/>
                    <a:pt x="58014" y="100"/>
                    <a:pt x="60288" y="100"/>
                  </a:cubicBezTo>
                  <a:cubicBezTo>
                    <a:pt x="62173" y="100"/>
                    <a:pt x="64044" y="353"/>
                    <a:pt x="65848" y="1043"/>
                  </a:cubicBezTo>
                  <a:cubicBezTo>
                    <a:pt x="68610" y="2101"/>
                    <a:pt x="71100" y="3835"/>
                    <a:pt x="73500" y="5509"/>
                  </a:cubicBezTo>
                  <a:cubicBezTo>
                    <a:pt x="74104" y="5922"/>
                    <a:pt x="74719" y="6355"/>
                    <a:pt x="75334" y="6769"/>
                  </a:cubicBezTo>
                  <a:cubicBezTo>
                    <a:pt x="78621" y="8986"/>
                    <a:pt x="81635" y="10872"/>
                    <a:pt x="85173" y="11436"/>
                  </a:cubicBezTo>
                  <a:cubicBezTo>
                    <a:pt x="86294" y="11618"/>
                    <a:pt x="87423" y="11709"/>
                    <a:pt x="88553" y="11709"/>
                  </a:cubicBezTo>
                  <a:cubicBezTo>
                    <a:pt x="88613" y="11709"/>
                    <a:pt x="88672" y="11709"/>
                    <a:pt x="88732" y="11708"/>
                  </a:cubicBezTo>
                  <a:cubicBezTo>
                    <a:pt x="91242" y="11708"/>
                    <a:pt x="93782" y="11365"/>
                    <a:pt x="96232" y="10962"/>
                  </a:cubicBezTo>
                  <a:cubicBezTo>
                    <a:pt x="99689" y="10388"/>
                    <a:pt x="103167" y="9521"/>
                    <a:pt x="106524" y="8694"/>
                  </a:cubicBezTo>
                  <a:cubicBezTo>
                    <a:pt x="111020" y="7575"/>
                    <a:pt x="115667" y="6426"/>
                    <a:pt x="120345" y="5952"/>
                  </a:cubicBezTo>
                  <a:cubicBezTo>
                    <a:pt x="121769" y="5806"/>
                    <a:pt x="123206" y="5747"/>
                    <a:pt x="124649" y="5747"/>
                  </a:cubicBezTo>
                  <a:cubicBezTo>
                    <a:pt x="127997" y="5747"/>
                    <a:pt x="131373" y="6069"/>
                    <a:pt x="134670" y="6386"/>
                  </a:cubicBezTo>
                  <a:cubicBezTo>
                    <a:pt x="135839" y="6496"/>
                    <a:pt x="137059" y="6607"/>
                    <a:pt x="138238" y="6708"/>
                  </a:cubicBezTo>
                  <a:cubicBezTo>
                    <a:pt x="140061" y="6859"/>
                    <a:pt x="141990" y="7019"/>
                    <a:pt x="143942" y="7019"/>
                  </a:cubicBezTo>
                  <a:cubicBezTo>
                    <a:pt x="146557" y="7019"/>
                    <a:pt x="149213" y="6732"/>
                    <a:pt x="151706" y="5750"/>
                  </a:cubicBezTo>
                  <a:lnTo>
                    <a:pt x="151666" y="5660"/>
                  </a:lnTo>
                  <a:cubicBezTo>
                    <a:pt x="149190" y="6641"/>
                    <a:pt x="146548" y="6928"/>
                    <a:pt x="143942" y="6928"/>
                  </a:cubicBezTo>
                  <a:cubicBezTo>
                    <a:pt x="141997" y="6928"/>
                    <a:pt x="140071" y="6768"/>
                    <a:pt x="138248" y="6617"/>
                  </a:cubicBezTo>
                  <a:cubicBezTo>
                    <a:pt x="137059" y="6517"/>
                    <a:pt x="135849" y="6406"/>
                    <a:pt x="134680" y="6295"/>
                  </a:cubicBezTo>
                  <a:cubicBezTo>
                    <a:pt x="131358" y="5976"/>
                    <a:pt x="127961" y="5652"/>
                    <a:pt x="124592" y="5652"/>
                  </a:cubicBezTo>
                  <a:cubicBezTo>
                    <a:pt x="123165" y="5652"/>
                    <a:pt x="121744" y="5710"/>
                    <a:pt x="120335" y="5851"/>
                  </a:cubicBezTo>
                  <a:cubicBezTo>
                    <a:pt x="115657" y="6335"/>
                    <a:pt x="111000" y="7484"/>
                    <a:pt x="106504" y="8603"/>
                  </a:cubicBezTo>
                  <a:cubicBezTo>
                    <a:pt x="103147" y="9430"/>
                    <a:pt x="99669" y="10297"/>
                    <a:pt x="96212" y="10872"/>
                  </a:cubicBezTo>
                  <a:cubicBezTo>
                    <a:pt x="93783" y="11273"/>
                    <a:pt x="91253" y="11615"/>
                    <a:pt x="88758" y="11615"/>
                  </a:cubicBezTo>
                  <a:cubicBezTo>
                    <a:pt x="87557" y="11615"/>
                    <a:pt x="86363" y="11535"/>
                    <a:pt x="85193" y="11345"/>
                  </a:cubicBezTo>
                  <a:cubicBezTo>
                    <a:pt x="81665" y="10771"/>
                    <a:pt x="78671" y="8896"/>
                    <a:pt x="75385" y="6688"/>
                  </a:cubicBezTo>
                  <a:cubicBezTo>
                    <a:pt x="74780" y="6275"/>
                    <a:pt x="74155" y="5841"/>
                    <a:pt x="73560" y="5428"/>
                  </a:cubicBezTo>
                  <a:cubicBezTo>
                    <a:pt x="71151" y="3744"/>
                    <a:pt x="68661" y="2010"/>
                    <a:pt x="65889" y="952"/>
                  </a:cubicBezTo>
                  <a:cubicBezTo>
                    <a:pt x="64065" y="256"/>
                    <a:pt x="62179" y="1"/>
                    <a:pt x="602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6" name="Google Shape;1956;p21"/>
            <p:cNvSpPr/>
            <p:nvPr/>
          </p:nvSpPr>
          <p:spPr>
            <a:xfrm>
              <a:off x="374950" y="1533050"/>
              <a:ext cx="3751600" cy="368675"/>
            </a:xfrm>
            <a:custGeom>
              <a:avLst/>
              <a:gdLst/>
              <a:ahLst/>
              <a:cxnLst/>
              <a:rect l="l" t="t" r="r" b="b"/>
              <a:pathLst>
                <a:path w="150064" h="14747" extrusionOk="0">
                  <a:moveTo>
                    <a:pt x="60833" y="0"/>
                  </a:moveTo>
                  <a:cubicBezTo>
                    <a:pt x="59027" y="0"/>
                    <a:pt x="57201" y="335"/>
                    <a:pt x="55576" y="633"/>
                  </a:cubicBezTo>
                  <a:cubicBezTo>
                    <a:pt x="51887" y="1308"/>
                    <a:pt x="48207" y="2458"/>
                    <a:pt x="44639" y="3577"/>
                  </a:cubicBezTo>
                  <a:cubicBezTo>
                    <a:pt x="39739" y="5099"/>
                    <a:pt x="34669" y="6681"/>
                    <a:pt x="29527" y="7065"/>
                  </a:cubicBezTo>
                  <a:cubicBezTo>
                    <a:pt x="28687" y="7125"/>
                    <a:pt x="27841" y="7151"/>
                    <a:pt x="26993" y="7151"/>
                  </a:cubicBezTo>
                  <a:cubicBezTo>
                    <a:pt x="23583" y="7151"/>
                    <a:pt x="20134" y="6720"/>
                    <a:pt x="16775" y="6309"/>
                  </a:cubicBezTo>
                  <a:cubicBezTo>
                    <a:pt x="15465" y="6137"/>
                    <a:pt x="14114" y="5976"/>
                    <a:pt x="12803" y="5835"/>
                  </a:cubicBezTo>
                  <a:cubicBezTo>
                    <a:pt x="11243" y="5669"/>
                    <a:pt x="9653" y="5530"/>
                    <a:pt x="8066" y="5530"/>
                  </a:cubicBezTo>
                  <a:cubicBezTo>
                    <a:pt x="5308" y="5530"/>
                    <a:pt x="2561" y="5950"/>
                    <a:pt x="1" y="7377"/>
                  </a:cubicBezTo>
                  <a:lnTo>
                    <a:pt x="41" y="7458"/>
                  </a:lnTo>
                  <a:cubicBezTo>
                    <a:pt x="2591" y="6042"/>
                    <a:pt x="5332" y="5628"/>
                    <a:pt x="8084" y="5628"/>
                  </a:cubicBezTo>
                  <a:cubicBezTo>
                    <a:pt x="9662" y="5628"/>
                    <a:pt x="11243" y="5764"/>
                    <a:pt x="12793" y="5925"/>
                  </a:cubicBezTo>
                  <a:cubicBezTo>
                    <a:pt x="14104" y="6067"/>
                    <a:pt x="15455" y="6238"/>
                    <a:pt x="16765" y="6399"/>
                  </a:cubicBezTo>
                  <a:cubicBezTo>
                    <a:pt x="20105" y="6817"/>
                    <a:pt x="23541" y="7247"/>
                    <a:pt x="26940" y="7247"/>
                  </a:cubicBezTo>
                  <a:cubicBezTo>
                    <a:pt x="27809" y="7247"/>
                    <a:pt x="28676" y="7219"/>
                    <a:pt x="29538" y="7155"/>
                  </a:cubicBezTo>
                  <a:cubicBezTo>
                    <a:pt x="34679" y="6772"/>
                    <a:pt x="39749" y="5190"/>
                    <a:pt x="44659" y="3657"/>
                  </a:cubicBezTo>
                  <a:cubicBezTo>
                    <a:pt x="48227" y="2548"/>
                    <a:pt x="51907" y="1399"/>
                    <a:pt x="55586" y="724"/>
                  </a:cubicBezTo>
                  <a:cubicBezTo>
                    <a:pt x="57207" y="430"/>
                    <a:pt x="59034" y="96"/>
                    <a:pt x="60837" y="96"/>
                  </a:cubicBezTo>
                  <a:cubicBezTo>
                    <a:pt x="62555" y="96"/>
                    <a:pt x="64252" y="399"/>
                    <a:pt x="65728" y="1329"/>
                  </a:cubicBezTo>
                  <a:cubicBezTo>
                    <a:pt x="67875" y="2690"/>
                    <a:pt x="69316" y="4887"/>
                    <a:pt x="70728" y="7004"/>
                  </a:cubicBezTo>
                  <a:cubicBezTo>
                    <a:pt x="71050" y="7498"/>
                    <a:pt x="71383" y="8002"/>
                    <a:pt x="71716" y="8486"/>
                  </a:cubicBezTo>
                  <a:cubicBezTo>
                    <a:pt x="73369" y="10855"/>
                    <a:pt x="75214" y="13254"/>
                    <a:pt x="77976" y="14172"/>
                  </a:cubicBezTo>
                  <a:cubicBezTo>
                    <a:pt x="79226" y="14595"/>
                    <a:pt x="80627" y="14746"/>
                    <a:pt x="82099" y="14746"/>
                  </a:cubicBezTo>
                  <a:cubicBezTo>
                    <a:pt x="84821" y="14746"/>
                    <a:pt x="87744" y="14202"/>
                    <a:pt x="90264" y="13718"/>
                  </a:cubicBezTo>
                  <a:cubicBezTo>
                    <a:pt x="90748" y="13627"/>
                    <a:pt x="91222" y="13536"/>
                    <a:pt x="91665" y="13456"/>
                  </a:cubicBezTo>
                  <a:cubicBezTo>
                    <a:pt x="95940" y="12690"/>
                    <a:pt x="100234" y="11621"/>
                    <a:pt x="104387" y="10593"/>
                  </a:cubicBezTo>
                  <a:cubicBezTo>
                    <a:pt x="110305" y="9131"/>
                    <a:pt x="116414" y="7619"/>
                    <a:pt x="122553" y="6913"/>
                  </a:cubicBezTo>
                  <a:cubicBezTo>
                    <a:pt x="123720" y="6782"/>
                    <a:pt x="124891" y="6723"/>
                    <a:pt x="126062" y="6723"/>
                  </a:cubicBezTo>
                  <a:cubicBezTo>
                    <a:pt x="130564" y="6723"/>
                    <a:pt x="135063" y="7595"/>
                    <a:pt x="139327" y="8587"/>
                  </a:cubicBezTo>
                  <a:lnTo>
                    <a:pt x="139438" y="8607"/>
                  </a:lnTo>
                  <a:cubicBezTo>
                    <a:pt x="141611" y="9112"/>
                    <a:pt x="143711" y="9600"/>
                    <a:pt x="145806" y="9600"/>
                  </a:cubicBezTo>
                  <a:cubicBezTo>
                    <a:pt x="147221" y="9600"/>
                    <a:pt x="148633" y="9378"/>
                    <a:pt x="150063" y="8788"/>
                  </a:cubicBezTo>
                  <a:lnTo>
                    <a:pt x="150023" y="8698"/>
                  </a:lnTo>
                  <a:cubicBezTo>
                    <a:pt x="148609" y="9285"/>
                    <a:pt x="147211" y="9506"/>
                    <a:pt x="145810" y="9506"/>
                  </a:cubicBezTo>
                  <a:cubicBezTo>
                    <a:pt x="143724" y="9506"/>
                    <a:pt x="141629" y="9017"/>
                    <a:pt x="139458" y="8516"/>
                  </a:cubicBezTo>
                  <a:lnTo>
                    <a:pt x="139348" y="8486"/>
                  </a:lnTo>
                  <a:cubicBezTo>
                    <a:pt x="135090" y="7503"/>
                    <a:pt x="130592" y="6629"/>
                    <a:pt x="126085" y="6629"/>
                  </a:cubicBezTo>
                  <a:cubicBezTo>
                    <a:pt x="124903" y="6629"/>
                    <a:pt x="123721" y="6689"/>
                    <a:pt x="122543" y="6823"/>
                  </a:cubicBezTo>
                  <a:cubicBezTo>
                    <a:pt x="116404" y="7518"/>
                    <a:pt x="110285" y="9040"/>
                    <a:pt x="104367" y="10502"/>
                  </a:cubicBezTo>
                  <a:cubicBezTo>
                    <a:pt x="100214" y="11530"/>
                    <a:pt x="95920" y="12599"/>
                    <a:pt x="91655" y="13365"/>
                  </a:cubicBezTo>
                  <a:cubicBezTo>
                    <a:pt x="91202" y="13446"/>
                    <a:pt x="90738" y="13536"/>
                    <a:pt x="90254" y="13627"/>
                  </a:cubicBezTo>
                  <a:cubicBezTo>
                    <a:pt x="87737" y="14106"/>
                    <a:pt x="84824" y="14656"/>
                    <a:pt x="82114" y="14656"/>
                  </a:cubicBezTo>
                  <a:cubicBezTo>
                    <a:pt x="80655" y="14656"/>
                    <a:pt x="79254" y="14497"/>
                    <a:pt x="78006" y="14081"/>
                  </a:cubicBezTo>
                  <a:cubicBezTo>
                    <a:pt x="75284" y="13174"/>
                    <a:pt x="73439" y="10794"/>
                    <a:pt x="71806" y="8425"/>
                  </a:cubicBezTo>
                  <a:cubicBezTo>
                    <a:pt x="71474" y="7952"/>
                    <a:pt x="71131" y="7438"/>
                    <a:pt x="70808" y="6954"/>
                  </a:cubicBezTo>
                  <a:cubicBezTo>
                    <a:pt x="69397" y="4817"/>
                    <a:pt x="67945" y="2619"/>
                    <a:pt x="65788" y="1258"/>
                  </a:cubicBezTo>
                  <a:cubicBezTo>
                    <a:pt x="64286" y="309"/>
                    <a:pt x="62569" y="0"/>
                    <a:pt x="608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7" name="Google Shape;1957;p21"/>
            <p:cNvSpPr/>
            <p:nvPr/>
          </p:nvSpPr>
          <p:spPr>
            <a:xfrm>
              <a:off x="398650" y="1410975"/>
              <a:ext cx="3708250" cy="422750"/>
            </a:xfrm>
            <a:custGeom>
              <a:avLst/>
              <a:gdLst/>
              <a:ahLst/>
              <a:cxnLst/>
              <a:rect l="l" t="t" r="r" b="b"/>
              <a:pathLst>
                <a:path w="148330" h="16910" extrusionOk="0">
                  <a:moveTo>
                    <a:pt x="61318" y="0"/>
                  </a:moveTo>
                  <a:cubicBezTo>
                    <a:pt x="59891" y="0"/>
                    <a:pt x="58420" y="258"/>
                    <a:pt x="57098" y="486"/>
                  </a:cubicBezTo>
                  <a:lnTo>
                    <a:pt x="56947" y="516"/>
                  </a:lnTo>
                  <a:cubicBezTo>
                    <a:pt x="53298" y="1161"/>
                    <a:pt x="49699" y="2371"/>
                    <a:pt x="46211" y="3540"/>
                  </a:cubicBezTo>
                  <a:cubicBezTo>
                    <a:pt x="41947" y="4972"/>
                    <a:pt x="37551" y="6454"/>
                    <a:pt x="33025" y="6897"/>
                  </a:cubicBezTo>
                  <a:cubicBezTo>
                    <a:pt x="31620" y="7032"/>
                    <a:pt x="30169" y="7083"/>
                    <a:pt x="28699" y="7083"/>
                  </a:cubicBezTo>
                  <a:cubicBezTo>
                    <a:pt x="26436" y="7083"/>
                    <a:pt x="24127" y="6963"/>
                    <a:pt x="21866" y="6847"/>
                  </a:cubicBezTo>
                  <a:cubicBezTo>
                    <a:pt x="19546" y="6722"/>
                    <a:pt x="17202" y="6597"/>
                    <a:pt x="14878" y="6597"/>
                  </a:cubicBezTo>
                  <a:cubicBezTo>
                    <a:pt x="9657" y="6597"/>
                    <a:pt x="4534" y="7229"/>
                    <a:pt x="0" y="9921"/>
                  </a:cubicBezTo>
                  <a:lnTo>
                    <a:pt x="41" y="10012"/>
                  </a:lnTo>
                  <a:cubicBezTo>
                    <a:pt x="4570" y="7321"/>
                    <a:pt x="9696" y="6694"/>
                    <a:pt x="14918" y="6694"/>
                  </a:cubicBezTo>
                  <a:cubicBezTo>
                    <a:pt x="17226" y="6694"/>
                    <a:pt x="19553" y="6817"/>
                    <a:pt x="21856" y="6937"/>
                  </a:cubicBezTo>
                  <a:cubicBezTo>
                    <a:pt x="24111" y="7059"/>
                    <a:pt x="26410" y="7181"/>
                    <a:pt x="28665" y="7181"/>
                  </a:cubicBezTo>
                  <a:cubicBezTo>
                    <a:pt x="30149" y="7181"/>
                    <a:pt x="31615" y="7128"/>
                    <a:pt x="33035" y="6988"/>
                  </a:cubicBezTo>
                  <a:cubicBezTo>
                    <a:pt x="37572" y="6544"/>
                    <a:pt x="41977" y="5062"/>
                    <a:pt x="46241" y="3631"/>
                  </a:cubicBezTo>
                  <a:cubicBezTo>
                    <a:pt x="49719" y="2462"/>
                    <a:pt x="53318" y="1252"/>
                    <a:pt x="56967" y="617"/>
                  </a:cubicBezTo>
                  <a:lnTo>
                    <a:pt x="57118" y="587"/>
                  </a:lnTo>
                  <a:cubicBezTo>
                    <a:pt x="58432" y="358"/>
                    <a:pt x="59897" y="102"/>
                    <a:pt x="61315" y="102"/>
                  </a:cubicBezTo>
                  <a:cubicBezTo>
                    <a:pt x="62899" y="102"/>
                    <a:pt x="64425" y="421"/>
                    <a:pt x="65616" y="1453"/>
                  </a:cubicBezTo>
                  <a:cubicBezTo>
                    <a:pt x="67340" y="2945"/>
                    <a:pt x="67925" y="5597"/>
                    <a:pt x="68449" y="7925"/>
                  </a:cubicBezTo>
                  <a:cubicBezTo>
                    <a:pt x="68590" y="8570"/>
                    <a:pt x="68721" y="9175"/>
                    <a:pt x="68872" y="9740"/>
                  </a:cubicBezTo>
                  <a:cubicBezTo>
                    <a:pt x="69719" y="12845"/>
                    <a:pt x="70727" y="15708"/>
                    <a:pt x="73721" y="16514"/>
                  </a:cubicBezTo>
                  <a:cubicBezTo>
                    <a:pt x="74747" y="16778"/>
                    <a:pt x="75799" y="16909"/>
                    <a:pt x="76861" y="16909"/>
                  </a:cubicBezTo>
                  <a:cubicBezTo>
                    <a:pt x="76936" y="16909"/>
                    <a:pt x="77012" y="16909"/>
                    <a:pt x="77088" y="16907"/>
                  </a:cubicBezTo>
                  <a:cubicBezTo>
                    <a:pt x="79619" y="16907"/>
                    <a:pt x="82340" y="16383"/>
                    <a:pt x="84830" y="15899"/>
                  </a:cubicBezTo>
                  <a:cubicBezTo>
                    <a:pt x="85506" y="15758"/>
                    <a:pt x="86151" y="15637"/>
                    <a:pt x="86776" y="15526"/>
                  </a:cubicBezTo>
                  <a:cubicBezTo>
                    <a:pt x="92078" y="14569"/>
                    <a:pt x="97421" y="13258"/>
                    <a:pt x="102583" y="11978"/>
                  </a:cubicBezTo>
                  <a:cubicBezTo>
                    <a:pt x="109256" y="10335"/>
                    <a:pt x="116151" y="8631"/>
                    <a:pt x="123057" y="7693"/>
                  </a:cubicBezTo>
                  <a:cubicBezTo>
                    <a:pt x="124446" y="7507"/>
                    <a:pt x="125830" y="7413"/>
                    <a:pt x="127206" y="7413"/>
                  </a:cubicBezTo>
                  <a:cubicBezTo>
                    <a:pt x="131320" y="7413"/>
                    <a:pt x="135364" y="8247"/>
                    <a:pt x="139277" y="9901"/>
                  </a:cubicBezTo>
                  <a:lnTo>
                    <a:pt x="139861" y="10153"/>
                  </a:lnTo>
                  <a:cubicBezTo>
                    <a:pt x="141763" y="10964"/>
                    <a:pt x="143492" y="11703"/>
                    <a:pt x="145357" y="11703"/>
                  </a:cubicBezTo>
                  <a:cubicBezTo>
                    <a:pt x="146299" y="11703"/>
                    <a:pt x="147277" y="11514"/>
                    <a:pt x="148329" y="11050"/>
                  </a:cubicBezTo>
                  <a:lnTo>
                    <a:pt x="148289" y="10960"/>
                  </a:lnTo>
                  <a:cubicBezTo>
                    <a:pt x="147253" y="11415"/>
                    <a:pt x="146290" y="11601"/>
                    <a:pt x="145359" y="11601"/>
                  </a:cubicBezTo>
                  <a:cubicBezTo>
                    <a:pt x="143510" y="11601"/>
                    <a:pt x="141793" y="10867"/>
                    <a:pt x="139902" y="10062"/>
                  </a:cubicBezTo>
                  <a:lnTo>
                    <a:pt x="139317" y="9810"/>
                  </a:lnTo>
                  <a:cubicBezTo>
                    <a:pt x="135389" y="8156"/>
                    <a:pt x="131330" y="7323"/>
                    <a:pt x="127205" y="7323"/>
                  </a:cubicBezTo>
                  <a:cubicBezTo>
                    <a:pt x="125826" y="7323"/>
                    <a:pt x="124439" y="7416"/>
                    <a:pt x="123047" y="7603"/>
                  </a:cubicBezTo>
                  <a:cubicBezTo>
                    <a:pt x="116131" y="8530"/>
                    <a:pt x="109236" y="10234"/>
                    <a:pt x="102562" y="11877"/>
                  </a:cubicBezTo>
                  <a:cubicBezTo>
                    <a:pt x="97401" y="13157"/>
                    <a:pt x="92068" y="14468"/>
                    <a:pt x="86766" y="15425"/>
                  </a:cubicBezTo>
                  <a:cubicBezTo>
                    <a:pt x="86141" y="15536"/>
                    <a:pt x="85496" y="15657"/>
                    <a:pt x="84810" y="15788"/>
                  </a:cubicBezTo>
                  <a:cubicBezTo>
                    <a:pt x="82327" y="16278"/>
                    <a:pt x="79613" y="16810"/>
                    <a:pt x="77084" y="16810"/>
                  </a:cubicBezTo>
                  <a:cubicBezTo>
                    <a:pt x="75917" y="16810"/>
                    <a:pt x="74789" y="16697"/>
                    <a:pt x="73741" y="16413"/>
                  </a:cubicBezTo>
                  <a:cubicBezTo>
                    <a:pt x="70788" y="15617"/>
                    <a:pt x="69800" y="12784"/>
                    <a:pt x="68953" y="9700"/>
                  </a:cubicBezTo>
                  <a:cubicBezTo>
                    <a:pt x="68812" y="9145"/>
                    <a:pt x="68671" y="8540"/>
                    <a:pt x="68530" y="7895"/>
                  </a:cubicBezTo>
                  <a:cubicBezTo>
                    <a:pt x="68016" y="5546"/>
                    <a:pt x="67421" y="2885"/>
                    <a:pt x="65667" y="1373"/>
                  </a:cubicBezTo>
                  <a:cubicBezTo>
                    <a:pt x="64457" y="323"/>
                    <a:pt x="62916" y="0"/>
                    <a:pt x="613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8" name="Google Shape;1958;p21"/>
            <p:cNvSpPr/>
            <p:nvPr/>
          </p:nvSpPr>
          <p:spPr>
            <a:xfrm>
              <a:off x="423100" y="1336875"/>
              <a:ext cx="3663375" cy="427750"/>
            </a:xfrm>
            <a:custGeom>
              <a:avLst/>
              <a:gdLst/>
              <a:ahLst/>
              <a:cxnLst/>
              <a:rect l="l" t="t" r="r" b="b"/>
              <a:pathLst>
                <a:path w="146535" h="17110" extrusionOk="0">
                  <a:moveTo>
                    <a:pt x="60567" y="1"/>
                  </a:moveTo>
                  <a:cubicBezTo>
                    <a:pt x="58746" y="1"/>
                    <a:pt x="56841" y="395"/>
                    <a:pt x="55334" y="708"/>
                  </a:cubicBezTo>
                  <a:lnTo>
                    <a:pt x="55304" y="718"/>
                  </a:lnTo>
                  <a:cubicBezTo>
                    <a:pt x="52229" y="1353"/>
                    <a:pt x="49164" y="2432"/>
                    <a:pt x="46211" y="3480"/>
                  </a:cubicBezTo>
                  <a:cubicBezTo>
                    <a:pt x="42078" y="4942"/>
                    <a:pt x="37813" y="6444"/>
                    <a:pt x="33398" y="6776"/>
                  </a:cubicBezTo>
                  <a:cubicBezTo>
                    <a:pt x="32129" y="6874"/>
                    <a:pt x="30830" y="6911"/>
                    <a:pt x="29500" y="6911"/>
                  </a:cubicBezTo>
                  <a:cubicBezTo>
                    <a:pt x="27535" y="6911"/>
                    <a:pt x="25502" y="6830"/>
                    <a:pt x="23398" y="6746"/>
                  </a:cubicBezTo>
                  <a:cubicBezTo>
                    <a:pt x="21270" y="6665"/>
                    <a:pt x="19124" y="6583"/>
                    <a:pt x="16996" y="6583"/>
                  </a:cubicBezTo>
                  <a:cubicBezTo>
                    <a:pt x="10886" y="6583"/>
                    <a:pt x="4927" y="7260"/>
                    <a:pt x="0" y="10587"/>
                  </a:cubicBezTo>
                  <a:lnTo>
                    <a:pt x="51" y="10668"/>
                  </a:lnTo>
                  <a:cubicBezTo>
                    <a:pt x="4947" y="7361"/>
                    <a:pt x="10883" y="6679"/>
                    <a:pt x="16974" y="6679"/>
                  </a:cubicBezTo>
                  <a:cubicBezTo>
                    <a:pt x="19109" y="6679"/>
                    <a:pt x="21263" y="6763"/>
                    <a:pt x="23398" y="6847"/>
                  </a:cubicBezTo>
                  <a:cubicBezTo>
                    <a:pt x="25489" y="6925"/>
                    <a:pt x="27510" y="7002"/>
                    <a:pt x="29466" y="7002"/>
                  </a:cubicBezTo>
                  <a:cubicBezTo>
                    <a:pt x="30810" y="7002"/>
                    <a:pt x="32123" y="6966"/>
                    <a:pt x="33408" y="6867"/>
                  </a:cubicBezTo>
                  <a:cubicBezTo>
                    <a:pt x="37823" y="6534"/>
                    <a:pt x="42108" y="5022"/>
                    <a:pt x="46241" y="3571"/>
                  </a:cubicBezTo>
                  <a:cubicBezTo>
                    <a:pt x="49195" y="2522"/>
                    <a:pt x="52249" y="1444"/>
                    <a:pt x="55324" y="809"/>
                  </a:cubicBezTo>
                  <a:lnTo>
                    <a:pt x="55354" y="809"/>
                  </a:lnTo>
                  <a:cubicBezTo>
                    <a:pt x="56857" y="494"/>
                    <a:pt x="58757" y="101"/>
                    <a:pt x="60568" y="101"/>
                  </a:cubicBezTo>
                  <a:cubicBezTo>
                    <a:pt x="62243" y="101"/>
                    <a:pt x="63843" y="438"/>
                    <a:pt x="64981" y="1484"/>
                  </a:cubicBezTo>
                  <a:cubicBezTo>
                    <a:pt x="66725" y="3087"/>
                    <a:pt x="67138" y="5778"/>
                    <a:pt x="67501" y="8147"/>
                  </a:cubicBezTo>
                  <a:cubicBezTo>
                    <a:pt x="67592" y="8732"/>
                    <a:pt x="67683" y="9297"/>
                    <a:pt x="67784" y="9821"/>
                  </a:cubicBezTo>
                  <a:cubicBezTo>
                    <a:pt x="68308" y="12482"/>
                    <a:pt x="69074" y="15416"/>
                    <a:pt x="71695" y="16464"/>
                  </a:cubicBezTo>
                  <a:cubicBezTo>
                    <a:pt x="72854" y="16928"/>
                    <a:pt x="74205" y="17109"/>
                    <a:pt x="75626" y="17109"/>
                  </a:cubicBezTo>
                  <a:cubicBezTo>
                    <a:pt x="78207" y="17109"/>
                    <a:pt x="81030" y="16535"/>
                    <a:pt x="83469" y="16031"/>
                  </a:cubicBezTo>
                  <a:cubicBezTo>
                    <a:pt x="84225" y="15879"/>
                    <a:pt x="84941" y="15728"/>
                    <a:pt x="85596" y="15617"/>
                  </a:cubicBezTo>
                  <a:cubicBezTo>
                    <a:pt x="91020" y="14649"/>
                    <a:pt x="96453" y="13339"/>
                    <a:pt x="101715" y="12069"/>
                  </a:cubicBezTo>
                  <a:cubicBezTo>
                    <a:pt x="108197" y="10506"/>
                    <a:pt x="114901" y="8883"/>
                    <a:pt x="121605" y="7905"/>
                  </a:cubicBezTo>
                  <a:cubicBezTo>
                    <a:pt x="123206" y="7672"/>
                    <a:pt x="124771" y="7556"/>
                    <a:pt x="126296" y="7556"/>
                  </a:cubicBezTo>
                  <a:cubicBezTo>
                    <a:pt x="130447" y="7556"/>
                    <a:pt x="134309" y="8418"/>
                    <a:pt x="137825" y="10143"/>
                  </a:cubicBezTo>
                  <a:lnTo>
                    <a:pt x="138389" y="10426"/>
                  </a:lnTo>
                  <a:cubicBezTo>
                    <a:pt x="140238" y="11340"/>
                    <a:pt x="141826" y="12126"/>
                    <a:pt x="143603" y="12126"/>
                  </a:cubicBezTo>
                  <a:cubicBezTo>
                    <a:pt x="144511" y="12126"/>
                    <a:pt x="145468" y="11921"/>
                    <a:pt x="146535" y="11424"/>
                  </a:cubicBezTo>
                  <a:lnTo>
                    <a:pt x="146494" y="11333"/>
                  </a:lnTo>
                  <a:cubicBezTo>
                    <a:pt x="145440" y="11827"/>
                    <a:pt x="144493" y="12031"/>
                    <a:pt x="143593" y="12031"/>
                  </a:cubicBezTo>
                  <a:cubicBezTo>
                    <a:pt x="141834" y="12031"/>
                    <a:pt x="140261" y="11252"/>
                    <a:pt x="138440" y="10345"/>
                  </a:cubicBezTo>
                  <a:lnTo>
                    <a:pt x="137865" y="10063"/>
                  </a:lnTo>
                  <a:cubicBezTo>
                    <a:pt x="134343" y="8331"/>
                    <a:pt x="130470" y="7461"/>
                    <a:pt x="126302" y="7461"/>
                  </a:cubicBezTo>
                  <a:cubicBezTo>
                    <a:pt x="124769" y="7461"/>
                    <a:pt x="123195" y="7579"/>
                    <a:pt x="121585" y="7815"/>
                  </a:cubicBezTo>
                  <a:cubicBezTo>
                    <a:pt x="114881" y="8793"/>
                    <a:pt x="108177" y="10405"/>
                    <a:pt x="101685" y="11968"/>
                  </a:cubicBezTo>
                  <a:cubicBezTo>
                    <a:pt x="96433" y="13238"/>
                    <a:pt x="90989" y="14549"/>
                    <a:pt x="85576" y="15516"/>
                  </a:cubicBezTo>
                  <a:cubicBezTo>
                    <a:pt x="84931" y="15637"/>
                    <a:pt x="84205" y="15779"/>
                    <a:pt x="83449" y="15940"/>
                  </a:cubicBezTo>
                  <a:cubicBezTo>
                    <a:pt x="81013" y="16433"/>
                    <a:pt x="78192" y="17007"/>
                    <a:pt x="75628" y="17007"/>
                  </a:cubicBezTo>
                  <a:cubicBezTo>
                    <a:pt x="74213" y="17007"/>
                    <a:pt x="72876" y="16832"/>
                    <a:pt x="71725" y="16373"/>
                  </a:cubicBezTo>
                  <a:cubicBezTo>
                    <a:pt x="69155" y="15345"/>
                    <a:pt x="68398" y="12442"/>
                    <a:pt x="67884" y="9801"/>
                  </a:cubicBezTo>
                  <a:cubicBezTo>
                    <a:pt x="67773" y="9266"/>
                    <a:pt x="67693" y="8712"/>
                    <a:pt x="67602" y="8127"/>
                  </a:cubicBezTo>
                  <a:cubicBezTo>
                    <a:pt x="67229" y="5738"/>
                    <a:pt x="66816" y="3036"/>
                    <a:pt x="65052" y="1413"/>
                  </a:cubicBezTo>
                  <a:cubicBezTo>
                    <a:pt x="63889" y="343"/>
                    <a:pt x="62264" y="1"/>
                    <a:pt x="605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9" name="Google Shape;1959;p21"/>
            <p:cNvSpPr/>
            <p:nvPr/>
          </p:nvSpPr>
          <p:spPr>
            <a:xfrm>
              <a:off x="448550" y="1305200"/>
              <a:ext cx="3617000" cy="371475"/>
            </a:xfrm>
            <a:custGeom>
              <a:avLst/>
              <a:gdLst/>
              <a:ahLst/>
              <a:cxnLst/>
              <a:rect l="l" t="t" r="r" b="b"/>
              <a:pathLst>
                <a:path w="144680" h="14859" extrusionOk="0">
                  <a:moveTo>
                    <a:pt x="59297" y="1"/>
                  </a:moveTo>
                  <a:cubicBezTo>
                    <a:pt x="57889" y="1"/>
                    <a:pt x="56428" y="233"/>
                    <a:pt x="55052" y="513"/>
                  </a:cubicBezTo>
                  <a:cubicBezTo>
                    <a:pt x="52108" y="1108"/>
                    <a:pt x="49235" y="2257"/>
                    <a:pt x="46463" y="3376"/>
                  </a:cubicBezTo>
                  <a:cubicBezTo>
                    <a:pt x="42753" y="4858"/>
                    <a:pt x="38922" y="6400"/>
                    <a:pt x="34870" y="6622"/>
                  </a:cubicBezTo>
                  <a:cubicBezTo>
                    <a:pt x="33766" y="6685"/>
                    <a:pt x="32654" y="6711"/>
                    <a:pt x="31539" y="6711"/>
                  </a:cubicBezTo>
                  <a:cubicBezTo>
                    <a:pt x="29100" y="6711"/>
                    <a:pt x="26649" y="6588"/>
                    <a:pt x="24255" y="6471"/>
                  </a:cubicBezTo>
                  <a:cubicBezTo>
                    <a:pt x="21866" y="6360"/>
                    <a:pt x="19396" y="6229"/>
                    <a:pt x="16977" y="6229"/>
                  </a:cubicBezTo>
                  <a:lnTo>
                    <a:pt x="16896" y="6229"/>
                  </a:lnTo>
                  <a:cubicBezTo>
                    <a:pt x="11462" y="6239"/>
                    <a:pt x="4698" y="6239"/>
                    <a:pt x="0" y="9606"/>
                  </a:cubicBezTo>
                  <a:lnTo>
                    <a:pt x="51" y="9676"/>
                  </a:lnTo>
                  <a:cubicBezTo>
                    <a:pt x="4728" y="6330"/>
                    <a:pt x="11482" y="6330"/>
                    <a:pt x="16896" y="6330"/>
                  </a:cubicBezTo>
                  <a:lnTo>
                    <a:pt x="16977" y="6330"/>
                  </a:lnTo>
                  <a:cubicBezTo>
                    <a:pt x="19386" y="6330"/>
                    <a:pt x="21856" y="6451"/>
                    <a:pt x="24245" y="6561"/>
                  </a:cubicBezTo>
                  <a:cubicBezTo>
                    <a:pt x="26655" y="6687"/>
                    <a:pt x="29114" y="6807"/>
                    <a:pt x="31564" y="6807"/>
                  </a:cubicBezTo>
                  <a:cubicBezTo>
                    <a:pt x="32669" y="6807"/>
                    <a:pt x="33773" y="6782"/>
                    <a:pt x="34870" y="6723"/>
                  </a:cubicBezTo>
                  <a:cubicBezTo>
                    <a:pt x="38943" y="6481"/>
                    <a:pt x="42783" y="4949"/>
                    <a:pt x="46503" y="3457"/>
                  </a:cubicBezTo>
                  <a:cubicBezTo>
                    <a:pt x="49275" y="2348"/>
                    <a:pt x="52138" y="1199"/>
                    <a:pt x="55072" y="604"/>
                  </a:cubicBezTo>
                  <a:cubicBezTo>
                    <a:pt x="56441" y="328"/>
                    <a:pt x="57892" y="98"/>
                    <a:pt x="59290" y="98"/>
                  </a:cubicBezTo>
                  <a:cubicBezTo>
                    <a:pt x="60909" y="98"/>
                    <a:pt x="62456" y="406"/>
                    <a:pt x="63721" y="1309"/>
                  </a:cubicBezTo>
                  <a:cubicBezTo>
                    <a:pt x="65536" y="2600"/>
                    <a:pt x="66382" y="4938"/>
                    <a:pt x="67139" y="7005"/>
                  </a:cubicBezTo>
                  <a:cubicBezTo>
                    <a:pt x="67330" y="7529"/>
                    <a:pt x="67511" y="8023"/>
                    <a:pt x="67713" y="8507"/>
                  </a:cubicBezTo>
                  <a:cubicBezTo>
                    <a:pt x="68721" y="11017"/>
                    <a:pt x="70072" y="13759"/>
                    <a:pt x="73167" y="14505"/>
                  </a:cubicBezTo>
                  <a:cubicBezTo>
                    <a:pt x="74223" y="14738"/>
                    <a:pt x="75317" y="14859"/>
                    <a:pt x="76403" y="14859"/>
                  </a:cubicBezTo>
                  <a:cubicBezTo>
                    <a:pt x="76447" y="14859"/>
                    <a:pt x="76490" y="14858"/>
                    <a:pt x="76534" y="14858"/>
                  </a:cubicBezTo>
                  <a:cubicBezTo>
                    <a:pt x="79064" y="14858"/>
                    <a:pt x="81776" y="14394"/>
                    <a:pt x="84266" y="13961"/>
                  </a:cubicBezTo>
                  <a:cubicBezTo>
                    <a:pt x="84891" y="13850"/>
                    <a:pt x="85486" y="13749"/>
                    <a:pt x="86050" y="13658"/>
                  </a:cubicBezTo>
                  <a:cubicBezTo>
                    <a:pt x="90990" y="12872"/>
                    <a:pt x="95959" y="11773"/>
                    <a:pt x="100768" y="10715"/>
                  </a:cubicBezTo>
                  <a:cubicBezTo>
                    <a:pt x="107018" y="9334"/>
                    <a:pt x="113480" y="7902"/>
                    <a:pt x="119932" y="7136"/>
                  </a:cubicBezTo>
                  <a:cubicBezTo>
                    <a:pt x="121220" y="6983"/>
                    <a:pt x="122489" y="6906"/>
                    <a:pt x="123742" y="6906"/>
                  </a:cubicBezTo>
                  <a:cubicBezTo>
                    <a:pt x="127755" y="6906"/>
                    <a:pt x="131608" y="7696"/>
                    <a:pt x="135426" y="9293"/>
                  </a:cubicBezTo>
                  <a:lnTo>
                    <a:pt x="135648" y="9384"/>
                  </a:lnTo>
                  <a:cubicBezTo>
                    <a:pt x="137658" y="10229"/>
                    <a:pt x="139404" y="10961"/>
                    <a:pt x="141271" y="10961"/>
                  </a:cubicBezTo>
                  <a:cubicBezTo>
                    <a:pt x="142343" y="10961"/>
                    <a:pt x="143455" y="10719"/>
                    <a:pt x="144680" y="10120"/>
                  </a:cubicBezTo>
                  <a:lnTo>
                    <a:pt x="144640" y="10039"/>
                  </a:lnTo>
                  <a:cubicBezTo>
                    <a:pt x="143432" y="10628"/>
                    <a:pt x="142337" y="10866"/>
                    <a:pt x="141280" y="10866"/>
                  </a:cubicBezTo>
                  <a:cubicBezTo>
                    <a:pt x="139424" y="10866"/>
                    <a:pt x="137688" y="10135"/>
                    <a:pt x="135678" y="9293"/>
                  </a:cubicBezTo>
                  <a:lnTo>
                    <a:pt x="135466" y="9213"/>
                  </a:lnTo>
                  <a:cubicBezTo>
                    <a:pt x="131632" y="7607"/>
                    <a:pt x="127762" y="6815"/>
                    <a:pt x="123733" y="6815"/>
                  </a:cubicBezTo>
                  <a:cubicBezTo>
                    <a:pt x="122476" y="6815"/>
                    <a:pt x="121203" y="6892"/>
                    <a:pt x="119911" y="7045"/>
                  </a:cubicBezTo>
                  <a:cubicBezTo>
                    <a:pt x="113460" y="7812"/>
                    <a:pt x="106988" y="9243"/>
                    <a:pt x="100738" y="10614"/>
                  </a:cubicBezTo>
                  <a:cubicBezTo>
                    <a:pt x="95929" y="11672"/>
                    <a:pt x="90959" y="12771"/>
                    <a:pt x="86030" y="13568"/>
                  </a:cubicBezTo>
                  <a:cubicBezTo>
                    <a:pt x="85465" y="13658"/>
                    <a:pt x="84871" y="13759"/>
                    <a:pt x="84246" y="13870"/>
                  </a:cubicBezTo>
                  <a:cubicBezTo>
                    <a:pt x="81765" y="14297"/>
                    <a:pt x="79058" y="14767"/>
                    <a:pt x="76534" y="14767"/>
                  </a:cubicBezTo>
                  <a:cubicBezTo>
                    <a:pt x="75365" y="14767"/>
                    <a:pt x="74236" y="14666"/>
                    <a:pt x="73187" y="14414"/>
                  </a:cubicBezTo>
                  <a:cubicBezTo>
                    <a:pt x="70143" y="13679"/>
                    <a:pt x="68802" y="10957"/>
                    <a:pt x="67794" y="8467"/>
                  </a:cubicBezTo>
                  <a:cubicBezTo>
                    <a:pt x="67612" y="7993"/>
                    <a:pt x="67421" y="7499"/>
                    <a:pt x="67229" y="6975"/>
                  </a:cubicBezTo>
                  <a:cubicBezTo>
                    <a:pt x="66473" y="4898"/>
                    <a:pt x="65616" y="2539"/>
                    <a:pt x="63772" y="1229"/>
                  </a:cubicBezTo>
                  <a:cubicBezTo>
                    <a:pt x="62494" y="314"/>
                    <a:pt x="60931" y="1"/>
                    <a:pt x="59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0" name="Google Shape;1960;p21"/>
            <p:cNvSpPr/>
            <p:nvPr/>
          </p:nvSpPr>
          <p:spPr>
            <a:xfrm>
              <a:off x="474750" y="1295100"/>
              <a:ext cx="3569125" cy="282775"/>
            </a:xfrm>
            <a:custGeom>
              <a:avLst/>
              <a:gdLst/>
              <a:ahLst/>
              <a:cxnLst/>
              <a:rect l="l" t="t" r="r" b="b"/>
              <a:pathLst>
                <a:path w="142765" h="11311" extrusionOk="0">
                  <a:moveTo>
                    <a:pt x="57749" y="0"/>
                  </a:moveTo>
                  <a:cubicBezTo>
                    <a:pt x="56489" y="0"/>
                    <a:pt x="55152" y="174"/>
                    <a:pt x="53782" y="524"/>
                  </a:cubicBezTo>
                  <a:cubicBezTo>
                    <a:pt x="51463" y="1119"/>
                    <a:pt x="49276" y="2207"/>
                    <a:pt x="47169" y="3266"/>
                  </a:cubicBezTo>
                  <a:cubicBezTo>
                    <a:pt x="44457" y="4617"/>
                    <a:pt x="41665" y="6018"/>
                    <a:pt x="38570" y="6361"/>
                  </a:cubicBezTo>
                  <a:cubicBezTo>
                    <a:pt x="37313" y="6501"/>
                    <a:pt x="36033" y="6559"/>
                    <a:pt x="34740" y="6559"/>
                  </a:cubicBezTo>
                  <a:cubicBezTo>
                    <a:pt x="31572" y="6559"/>
                    <a:pt x="28327" y="6210"/>
                    <a:pt x="25163" y="5867"/>
                  </a:cubicBezTo>
                  <a:cubicBezTo>
                    <a:pt x="22925" y="5625"/>
                    <a:pt x="20616" y="5373"/>
                    <a:pt x="18408" y="5262"/>
                  </a:cubicBezTo>
                  <a:lnTo>
                    <a:pt x="17441" y="5211"/>
                  </a:lnTo>
                  <a:cubicBezTo>
                    <a:pt x="15727" y="5119"/>
                    <a:pt x="13885" y="5020"/>
                    <a:pt x="12015" y="5020"/>
                  </a:cubicBezTo>
                  <a:cubicBezTo>
                    <a:pt x="7757" y="5020"/>
                    <a:pt x="3356" y="5533"/>
                    <a:pt x="1" y="7802"/>
                  </a:cubicBezTo>
                  <a:lnTo>
                    <a:pt x="51" y="7883"/>
                  </a:lnTo>
                  <a:cubicBezTo>
                    <a:pt x="3399" y="5623"/>
                    <a:pt x="7798" y="5117"/>
                    <a:pt x="12053" y="5117"/>
                  </a:cubicBezTo>
                  <a:cubicBezTo>
                    <a:pt x="13909" y="5117"/>
                    <a:pt x="15738" y="5213"/>
                    <a:pt x="17441" y="5302"/>
                  </a:cubicBezTo>
                  <a:lnTo>
                    <a:pt x="18408" y="5363"/>
                  </a:lnTo>
                  <a:cubicBezTo>
                    <a:pt x="20606" y="5474"/>
                    <a:pt x="22925" y="5726"/>
                    <a:pt x="25163" y="5967"/>
                  </a:cubicBezTo>
                  <a:cubicBezTo>
                    <a:pt x="28337" y="6305"/>
                    <a:pt x="31594" y="6658"/>
                    <a:pt x="34776" y="6658"/>
                  </a:cubicBezTo>
                  <a:cubicBezTo>
                    <a:pt x="36059" y="6658"/>
                    <a:pt x="37331" y="6601"/>
                    <a:pt x="38580" y="6461"/>
                  </a:cubicBezTo>
                  <a:cubicBezTo>
                    <a:pt x="41695" y="6109"/>
                    <a:pt x="44497" y="4707"/>
                    <a:pt x="47209" y="3346"/>
                  </a:cubicBezTo>
                  <a:cubicBezTo>
                    <a:pt x="49316" y="2298"/>
                    <a:pt x="51504" y="1209"/>
                    <a:pt x="53812" y="615"/>
                  </a:cubicBezTo>
                  <a:cubicBezTo>
                    <a:pt x="54772" y="369"/>
                    <a:pt x="56203" y="93"/>
                    <a:pt x="57785" y="93"/>
                  </a:cubicBezTo>
                  <a:cubicBezTo>
                    <a:pt x="59195" y="93"/>
                    <a:pt x="60724" y="312"/>
                    <a:pt x="62149" y="967"/>
                  </a:cubicBezTo>
                  <a:cubicBezTo>
                    <a:pt x="64246" y="1925"/>
                    <a:pt x="65728" y="3719"/>
                    <a:pt x="67149" y="5453"/>
                  </a:cubicBezTo>
                  <a:cubicBezTo>
                    <a:pt x="67421" y="5796"/>
                    <a:pt x="67714" y="6149"/>
                    <a:pt x="67996" y="6482"/>
                  </a:cubicBezTo>
                  <a:cubicBezTo>
                    <a:pt x="71242" y="10292"/>
                    <a:pt x="75193" y="11310"/>
                    <a:pt x="79498" y="11310"/>
                  </a:cubicBezTo>
                  <a:cubicBezTo>
                    <a:pt x="81927" y="11310"/>
                    <a:pt x="84458" y="10988"/>
                    <a:pt x="87048" y="10655"/>
                  </a:cubicBezTo>
                  <a:lnTo>
                    <a:pt x="87300" y="10625"/>
                  </a:lnTo>
                  <a:cubicBezTo>
                    <a:pt x="91655" y="10080"/>
                    <a:pt x="96061" y="9264"/>
                    <a:pt x="100315" y="8488"/>
                  </a:cubicBezTo>
                  <a:cubicBezTo>
                    <a:pt x="105859" y="7470"/>
                    <a:pt x="111595" y="6411"/>
                    <a:pt x="117301" y="5907"/>
                  </a:cubicBezTo>
                  <a:cubicBezTo>
                    <a:pt x="118270" y="5823"/>
                    <a:pt x="119244" y="5780"/>
                    <a:pt x="120225" y="5780"/>
                  </a:cubicBezTo>
                  <a:cubicBezTo>
                    <a:pt x="124163" y="5780"/>
                    <a:pt x="128215" y="6462"/>
                    <a:pt x="132533" y="7843"/>
                  </a:cubicBezTo>
                  <a:cubicBezTo>
                    <a:pt x="134701" y="8538"/>
                    <a:pt x="136594" y="9073"/>
                    <a:pt x="138465" y="9073"/>
                  </a:cubicBezTo>
                  <a:cubicBezTo>
                    <a:pt x="139874" y="9073"/>
                    <a:pt x="141271" y="8770"/>
                    <a:pt x="142765" y="8004"/>
                  </a:cubicBezTo>
                  <a:lnTo>
                    <a:pt x="142725" y="7923"/>
                  </a:lnTo>
                  <a:cubicBezTo>
                    <a:pt x="141246" y="8680"/>
                    <a:pt x="139861" y="8980"/>
                    <a:pt x="138464" y="8980"/>
                  </a:cubicBezTo>
                  <a:cubicBezTo>
                    <a:pt x="136604" y="8980"/>
                    <a:pt x="134722" y="8448"/>
                    <a:pt x="132563" y="7752"/>
                  </a:cubicBezTo>
                  <a:cubicBezTo>
                    <a:pt x="128245" y="6366"/>
                    <a:pt x="124190" y="5689"/>
                    <a:pt x="120245" y="5689"/>
                  </a:cubicBezTo>
                  <a:cubicBezTo>
                    <a:pt x="119254" y="5689"/>
                    <a:pt x="118270" y="5731"/>
                    <a:pt x="117291" y="5816"/>
                  </a:cubicBezTo>
                  <a:cubicBezTo>
                    <a:pt x="111585" y="6320"/>
                    <a:pt x="105849" y="7379"/>
                    <a:pt x="100305" y="8397"/>
                  </a:cubicBezTo>
                  <a:cubicBezTo>
                    <a:pt x="96041" y="9173"/>
                    <a:pt x="91645" y="9980"/>
                    <a:pt x="87290" y="10534"/>
                  </a:cubicBezTo>
                  <a:lnTo>
                    <a:pt x="87038" y="10564"/>
                  </a:lnTo>
                  <a:cubicBezTo>
                    <a:pt x="84448" y="10896"/>
                    <a:pt x="81909" y="11221"/>
                    <a:pt x="79485" y="11221"/>
                  </a:cubicBezTo>
                  <a:cubicBezTo>
                    <a:pt x="75202" y="11221"/>
                    <a:pt x="71279" y="10206"/>
                    <a:pt x="68066" y="6421"/>
                  </a:cubicBezTo>
                  <a:cubicBezTo>
                    <a:pt x="67784" y="6088"/>
                    <a:pt x="67492" y="5736"/>
                    <a:pt x="67220" y="5393"/>
                  </a:cubicBezTo>
                  <a:cubicBezTo>
                    <a:pt x="65788" y="3649"/>
                    <a:pt x="64306" y="1855"/>
                    <a:pt x="62179" y="877"/>
                  </a:cubicBezTo>
                  <a:cubicBezTo>
                    <a:pt x="60901" y="295"/>
                    <a:pt x="59391" y="0"/>
                    <a:pt x="577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1" name="Google Shape;1961;p21"/>
            <p:cNvSpPr/>
            <p:nvPr/>
          </p:nvSpPr>
          <p:spPr>
            <a:xfrm>
              <a:off x="501475" y="1287400"/>
              <a:ext cx="3520750" cy="196225"/>
            </a:xfrm>
            <a:custGeom>
              <a:avLst/>
              <a:gdLst/>
              <a:ahLst/>
              <a:cxnLst/>
              <a:rect l="l" t="t" r="r" b="b"/>
              <a:pathLst>
                <a:path w="140830" h="7849" extrusionOk="0">
                  <a:moveTo>
                    <a:pt x="56392" y="0"/>
                  </a:moveTo>
                  <a:cubicBezTo>
                    <a:pt x="55387" y="0"/>
                    <a:pt x="54368" y="125"/>
                    <a:pt x="53338" y="408"/>
                  </a:cubicBezTo>
                  <a:cubicBezTo>
                    <a:pt x="51342" y="943"/>
                    <a:pt x="49658" y="2102"/>
                    <a:pt x="48025" y="3221"/>
                  </a:cubicBezTo>
                  <a:cubicBezTo>
                    <a:pt x="46019" y="4592"/>
                    <a:pt x="43953" y="6003"/>
                    <a:pt x="41352" y="6265"/>
                  </a:cubicBezTo>
                  <a:cubicBezTo>
                    <a:pt x="40385" y="6361"/>
                    <a:pt x="39404" y="6403"/>
                    <a:pt x="38413" y="6403"/>
                  </a:cubicBezTo>
                  <a:cubicBezTo>
                    <a:pt x="34683" y="6403"/>
                    <a:pt x="30815" y="5809"/>
                    <a:pt x="27047" y="5227"/>
                  </a:cubicBezTo>
                  <a:cubicBezTo>
                    <a:pt x="24799" y="4884"/>
                    <a:pt x="22692" y="4552"/>
                    <a:pt x="20595" y="4350"/>
                  </a:cubicBezTo>
                  <a:cubicBezTo>
                    <a:pt x="20021" y="4290"/>
                    <a:pt x="19436" y="4229"/>
                    <a:pt x="18831" y="4159"/>
                  </a:cubicBezTo>
                  <a:cubicBezTo>
                    <a:pt x="16207" y="3880"/>
                    <a:pt x="13306" y="3569"/>
                    <a:pt x="10438" y="3569"/>
                  </a:cubicBezTo>
                  <a:cubicBezTo>
                    <a:pt x="6665" y="3569"/>
                    <a:pt x="2950" y="4107"/>
                    <a:pt x="0" y="5963"/>
                  </a:cubicBezTo>
                  <a:lnTo>
                    <a:pt x="51" y="6044"/>
                  </a:lnTo>
                  <a:cubicBezTo>
                    <a:pt x="2991" y="4198"/>
                    <a:pt x="6694" y="3663"/>
                    <a:pt x="10455" y="3663"/>
                  </a:cubicBezTo>
                  <a:cubicBezTo>
                    <a:pt x="13309" y="3663"/>
                    <a:pt x="16197" y="3971"/>
                    <a:pt x="18811" y="4249"/>
                  </a:cubicBezTo>
                  <a:cubicBezTo>
                    <a:pt x="19416" y="4320"/>
                    <a:pt x="20011" y="4380"/>
                    <a:pt x="20575" y="4441"/>
                  </a:cubicBezTo>
                  <a:cubicBezTo>
                    <a:pt x="22672" y="4652"/>
                    <a:pt x="24789" y="4975"/>
                    <a:pt x="27027" y="5318"/>
                  </a:cubicBezTo>
                  <a:cubicBezTo>
                    <a:pt x="30802" y="5899"/>
                    <a:pt x="34678" y="6493"/>
                    <a:pt x="38416" y="6493"/>
                  </a:cubicBezTo>
                  <a:cubicBezTo>
                    <a:pt x="39410" y="6493"/>
                    <a:pt x="40393" y="6451"/>
                    <a:pt x="41362" y="6356"/>
                  </a:cubicBezTo>
                  <a:cubicBezTo>
                    <a:pt x="43983" y="6094"/>
                    <a:pt x="46060" y="4673"/>
                    <a:pt x="48076" y="3302"/>
                  </a:cubicBezTo>
                  <a:cubicBezTo>
                    <a:pt x="49699" y="2183"/>
                    <a:pt x="51382" y="1033"/>
                    <a:pt x="53358" y="489"/>
                  </a:cubicBezTo>
                  <a:cubicBezTo>
                    <a:pt x="54373" y="212"/>
                    <a:pt x="55378" y="89"/>
                    <a:pt x="56370" y="89"/>
                  </a:cubicBezTo>
                  <a:cubicBezTo>
                    <a:pt x="60612" y="89"/>
                    <a:pt x="64630" y="2332"/>
                    <a:pt x="68257" y="4350"/>
                  </a:cubicBezTo>
                  <a:lnTo>
                    <a:pt x="68378" y="4421"/>
                  </a:lnTo>
                  <a:cubicBezTo>
                    <a:pt x="73268" y="7142"/>
                    <a:pt x="78147" y="7848"/>
                    <a:pt x="82844" y="7848"/>
                  </a:cubicBezTo>
                  <a:cubicBezTo>
                    <a:pt x="84306" y="7848"/>
                    <a:pt x="85758" y="7778"/>
                    <a:pt x="87179" y="7687"/>
                  </a:cubicBezTo>
                  <a:cubicBezTo>
                    <a:pt x="91423" y="7384"/>
                    <a:pt x="95707" y="6810"/>
                    <a:pt x="99861" y="6255"/>
                  </a:cubicBezTo>
                  <a:cubicBezTo>
                    <a:pt x="104528" y="5620"/>
                    <a:pt x="109347" y="4975"/>
                    <a:pt x="114135" y="4723"/>
                  </a:cubicBezTo>
                  <a:cubicBezTo>
                    <a:pt x="114838" y="4686"/>
                    <a:pt x="115548" y="4668"/>
                    <a:pt x="116268" y="4668"/>
                  </a:cubicBezTo>
                  <a:cubicBezTo>
                    <a:pt x="120270" y="4668"/>
                    <a:pt x="124583" y="5242"/>
                    <a:pt x="129649" y="6447"/>
                  </a:cubicBezTo>
                  <a:cubicBezTo>
                    <a:pt x="131562" y="6900"/>
                    <a:pt x="133386" y="7272"/>
                    <a:pt x="135215" y="7272"/>
                  </a:cubicBezTo>
                  <a:cubicBezTo>
                    <a:pt x="137050" y="7272"/>
                    <a:pt x="138890" y="6897"/>
                    <a:pt x="140829" y="5852"/>
                  </a:cubicBezTo>
                  <a:lnTo>
                    <a:pt x="140789" y="5771"/>
                  </a:lnTo>
                  <a:cubicBezTo>
                    <a:pt x="138868" y="6805"/>
                    <a:pt x="137041" y="7175"/>
                    <a:pt x="135219" y="7175"/>
                  </a:cubicBezTo>
                  <a:cubicBezTo>
                    <a:pt x="133397" y="7175"/>
                    <a:pt x="131580" y="6805"/>
                    <a:pt x="129680" y="6356"/>
                  </a:cubicBezTo>
                  <a:cubicBezTo>
                    <a:pt x="124577" y="5145"/>
                    <a:pt x="120236" y="4571"/>
                    <a:pt x="116208" y="4571"/>
                  </a:cubicBezTo>
                  <a:cubicBezTo>
                    <a:pt x="115508" y="4571"/>
                    <a:pt x="114818" y="4588"/>
                    <a:pt x="114135" y="4622"/>
                  </a:cubicBezTo>
                  <a:cubicBezTo>
                    <a:pt x="109347" y="4874"/>
                    <a:pt x="104518" y="5530"/>
                    <a:pt x="99841" y="6165"/>
                  </a:cubicBezTo>
                  <a:cubicBezTo>
                    <a:pt x="95697" y="6709"/>
                    <a:pt x="91413" y="7294"/>
                    <a:pt x="87179" y="7596"/>
                  </a:cubicBezTo>
                  <a:cubicBezTo>
                    <a:pt x="85766" y="7694"/>
                    <a:pt x="84327" y="7763"/>
                    <a:pt x="82870" y="7763"/>
                  </a:cubicBezTo>
                  <a:cubicBezTo>
                    <a:pt x="78184" y="7763"/>
                    <a:pt x="73304" y="7054"/>
                    <a:pt x="68429" y="4340"/>
                  </a:cubicBezTo>
                  <a:lnTo>
                    <a:pt x="68308" y="4269"/>
                  </a:lnTo>
                  <a:cubicBezTo>
                    <a:pt x="64671" y="2247"/>
                    <a:pt x="60651" y="0"/>
                    <a:pt x="563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2" name="Google Shape;1962;p21"/>
            <p:cNvSpPr/>
            <p:nvPr/>
          </p:nvSpPr>
          <p:spPr>
            <a:xfrm>
              <a:off x="528175" y="1263275"/>
              <a:ext cx="3472375" cy="162675"/>
            </a:xfrm>
            <a:custGeom>
              <a:avLst/>
              <a:gdLst/>
              <a:ahLst/>
              <a:cxnLst/>
              <a:rect l="l" t="t" r="r" b="b"/>
              <a:pathLst>
                <a:path w="138895" h="6507" extrusionOk="0">
                  <a:moveTo>
                    <a:pt x="55840" y="1"/>
                  </a:moveTo>
                  <a:cubicBezTo>
                    <a:pt x="54437" y="1"/>
                    <a:pt x="53113" y="209"/>
                    <a:pt x="51947" y="728"/>
                  </a:cubicBezTo>
                  <a:cubicBezTo>
                    <a:pt x="50516" y="1363"/>
                    <a:pt x="49508" y="2382"/>
                    <a:pt x="48530" y="3369"/>
                  </a:cubicBezTo>
                  <a:cubicBezTo>
                    <a:pt x="47139" y="4771"/>
                    <a:pt x="45828" y="6101"/>
                    <a:pt x="43449" y="6333"/>
                  </a:cubicBezTo>
                  <a:cubicBezTo>
                    <a:pt x="42930" y="6386"/>
                    <a:pt x="42400" y="6409"/>
                    <a:pt x="41862" y="6409"/>
                  </a:cubicBezTo>
                  <a:cubicBezTo>
                    <a:pt x="39823" y="6409"/>
                    <a:pt x="37676" y="6076"/>
                    <a:pt x="35586" y="5749"/>
                  </a:cubicBezTo>
                  <a:cubicBezTo>
                    <a:pt x="34830" y="5628"/>
                    <a:pt x="34124" y="5517"/>
                    <a:pt x="33419" y="5426"/>
                  </a:cubicBezTo>
                  <a:cubicBezTo>
                    <a:pt x="31695" y="5194"/>
                    <a:pt x="29951" y="4942"/>
                    <a:pt x="28268" y="4690"/>
                  </a:cubicBezTo>
                  <a:cubicBezTo>
                    <a:pt x="25989" y="4357"/>
                    <a:pt x="23640" y="4015"/>
                    <a:pt x="21322" y="3722"/>
                  </a:cubicBezTo>
                  <a:cubicBezTo>
                    <a:pt x="20667" y="3632"/>
                    <a:pt x="20001" y="3541"/>
                    <a:pt x="19286" y="3450"/>
                  </a:cubicBezTo>
                  <a:cubicBezTo>
                    <a:pt x="16284" y="3039"/>
                    <a:pt x="12929" y="2578"/>
                    <a:pt x="9671" y="2578"/>
                  </a:cubicBezTo>
                  <a:cubicBezTo>
                    <a:pt x="6144" y="2578"/>
                    <a:pt x="2731" y="3117"/>
                    <a:pt x="1" y="4841"/>
                  </a:cubicBezTo>
                  <a:lnTo>
                    <a:pt x="51" y="4922"/>
                  </a:lnTo>
                  <a:cubicBezTo>
                    <a:pt x="2766" y="3208"/>
                    <a:pt x="6167" y="2672"/>
                    <a:pt x="9684" y="2672"/>
                  </a:cubicBezTo>
                  <a:cubicBezTo>
                    <a:pt x="12932" y="2672"/>
                    <a:pt x="16279" y="3129"/>
                    <a:pt x="19275" y="3541"/>
                  </a:cubicBezTo>
                  <a:cubicBezTo>
                    <a:pt x="19981" y="3642"/>
                    <a:pt x="20657" y="3732"/>
                    <a:pt x="21312" y="3813"/>
                  </a:cubicBezTo>
                  <a:cubicBezTo>
                    <a:pt x="23620" y="4105"/>
                    <a:pt x="25979" y="4448"/>
                    <a:pt x="28247" y="4781"/>
                  </a:cubicBezTo>
                  <a:cubicBezTo>
                    <a:pt x="29941" y="5033"/>
                    <a:pt x="31685" y="5285"/>
                    <a:pt x="33409" y="5517"/>
                  </a:cubicBezTo>
                  <a:cubicBezTo>
                    <a:pt x="34104" y="5607"/>
                    <a:pt x="34810" y="5718"/>
                    <a:pt x="35566" y="5839"/>
                  </a:cubicBezTo>
                  <a:cubicBezTo>
                    <a:pt x="37673" y="6172"/>
                    <a:pt x="39820" y="6505"/>
                    <a:pt x="41866" y="6505"/>
                  </a:cubicBezTo>
                  <a:cubicBezTo>
                    <a:pt x="41936" y="6506"/>
                    <a:pt x="42004" y="6507"/>
                    <a:pt x="42073" y="6507"/>
                  </a:cubicBezTo>
                  <a:cubicBezTo>
                    <a:pt x="42536" y="6507"/>
                    <a:pt x="42994" y="6478"/>
                    <a:pt x="43459" y="6434"/>
                  </a:cubicBezTo>
                  <a:cubicBezTo>
                    <a:pt x="45879" y="6192"/>
                    <a:pt x="47199" y="4861"/>
                    <a:pt x="48600" y="3440"/>
                  </a:cubicBezTo>
                  <a:cubicBezTo>
                    <a:pt x="49568" y="2452"/>
                    <a:pt x="50576" y="1444"/>
                    <a:pt x="51988" y="819"/>
                  </a:cubicBezTo>
                  <a:cubicBezTo>
                    <a:pt x="53137" y="305"/>
                    <a:pt x="54446" y="98"/>
                    <a:pt x="55836" y="98"/>
                  </a:cubicBezTo>
                  <a:cubicBezTo>
                    <a:pt x="59077" y="98"/>
                    <a:pt x="62760" y="1220"/>
                    <a:pt x="65899" y="2180"/>
                  </a:cubicBezTo>
                  <a:cubicBezTo>
                    <a:pt x="66857" y="2462"/>
                    <a:pt x="67754" y="2744"/>
                    <a:pt x="68571" y="2956"/>
                  </a:cubicBezTo>
                  <a:cubicBezTo>
                    <a:pt x="74861" y="4648"/>
                    <a:pt x="80752" y="5482"/>
                    <a:pt x="86527" y="5482"/>
                  </a:cubicBezTo>
                  <a:cubicBezTo>
                    <a:pt x="86980" y="5482"/>
                    <a:pt x="87433" y="5477"/>
                    <a:pt x="87885" y="5466"/>
                  </a:cubicBezTo>
                  <a:cubicBezTo>
                    <a:pt x="91686" y="5386"/>
                    <a:pt x="95547" y="5053"/>
                    <a:pt x="99277" y="4730"/>
                  </a:cubicBezTo>
                  <a:cubicBezTo>
                    <a:pt x="103511" y="4367"/>
                    <a:pt x="107875" y="3994"/>
                    <a:pt x="112190" y="3974"/>
                  </a:cubicBezTo>
                  <a:lnTo>
                    <a:pt x="112412" y="3974"/>
                  </a:lnTo>
                  <a:cubicBezTo>
                    <a:pt x="117634" y="3974"/>
                    <a:pt x="122725" y="4811"/>
                    <a:pt x="127483" y="5668"/>
                  </a:cubicBezTo>
                  <a:cubicBezTo>
                    <a:pt x="128952" y="5936"/>
                    <a:pt x="130466" y="6144"/>
                    <a:pt x="132015" y="6144"/>
                  </a:cubicBezTo>
                  <a:cubicBezTo>
                    <a:pt x="134249" y="6144"/>
                    <a:pt x="136554" y="5712"/>
                    <a:pt x="138894" y="4408"/>
                  </a:cubicBezTo>
                  <a:lnTo>
                    <a:pt x="138844" y="4317"/>
                  </a:lnTo>
                  <a:cubicBezTo>
                    <a:pt x="136528" y="5621"/>
                    <a:pt x="134236" y="6053"/>
                    <a:pt x="132013" y="6053"/>
                  </a:cubicBezTo>
                  <a:cubicBezTo>
                    <a:pt x="130472" y="6053"/>
                    <a:pt x="128964" y="5845"/>
                    <a:pt x="127503" y="5577"/>
                  </a:cubicBezTo>
                  <a:cubicBezTo>
                    <a:pt x="122735" y="4720"/>
                    <a:pt x="117654" y="3874"/>
                    <a:pt x="112412" y="3874"/>
                  </a:cubicBezTo>
                  <a:lnTo>
                    <a:pt x="112200" y="3874"/>
                  </a:lnTo>
                  <a:cubicBezTo>
                    <a:pt x="107875" y="3894"/>
                    <a:pt x="103511" y="4267"/>
                    <a:pt x="99277" y="4630"/>
                  </a:cubicBezTo>
                  <a:cubicBezTo>
                    <a:pt x="95547" y="4952"/>
                    <a:pt x="91696" y="5285"/>
                    <a:pt x="87895" y="5365"/>
                  </a:cubicBezTo>
                  <a:cubicBezTo>
                    <a:pt x="87439" y="5376"/>
                    <a:pt x="86981" y="5381"/>
                    <a:pt x="86524" y="5381"/>
                  </a:cubicBezTo>
                  <a:cubicBezTo>
                    <a:pt x="80755" y="5381"/>
                    <a:pt x="74877" y="4556"/>
                    <a:pt x="68601" y="2865"/>
                  </a:cubicBezTo>
                  <a:cubicBezTo>
                    <a:pt x="67784" y="2644"/>
                    <a:pt x="66887" y="2371"/>
                    <a:pt x="65929" y="2079"/>
                  </a:cubicBezTo>
                  <a:cubicBezTo>
                    <a:pt x="62781" y="1121"/>
                    <a:pt x="59096" y="1"/>
                    <a:pt x="558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3" name="Google Shape;1963;p21"/>
            <p:cNvSpPr/>
            <p:nvPr/>
          </p:nvSpPr>
          <p:spPr>
            <a:xfrm>
              <a:off x="554400" y="1214550"/>
              <a:ext cx="3424475" cy="157950"/>
            </a:xfrm>
            <a:custGeom>
              <a:avLst/>
              <a:gdLst/>
              <a:ahLst/>
              <a:cxnLst/>
              <a:rect l="l" t="t" r="r" b="b"/>
              <a:pathLst>
                <a:path w="136979" h="6318" extrusionOk="0">
                  <a:moveTo>
                    <a:pt x="54064" y="0"/>
                  </a:moveTo>
                  <a:cubicBezTo>
                    <a:pt x="53184" y="0"/>
                    <a:pt x="52328" y="122"/>
                    <a:pt x="51543" y="460"/>
                  </a:cubicBezTo>
                  <a:cubicBezTo>
                    <a:pt x="50152" y="1054"/>
                    <a:pt x="49336" y="2133"/>
                    <a:pt x="48539" y="3171"/>
                  </a:cubicBezTo>
                  <a:cubicBezTo>
                    <a:pt x="47501" y="4532"/>
                    <a:pt x="46523" y="5823"/>
                    <a:pt x="44346" y="6105"/>
                  </a:cubicBezTo>
                  <a:cubicBezTo>
                    <a:pt x="43705" y="6189"/>
                    <a:pt x="43051" y="6224"/>
                    <a:pt x="42390" y="6224"/>
                  </a:cubicBezTo>
                  <a:cubicBezTo>
                    <a:pt x="40429" y="6224"/>
                    <a:pt x="38397" y="5910"/>
                    <a:pt x="36422" y="5601"/>
                  </a:cubicBezTo>
                  <a:cubicBezTo>
                    <a:pt x="35707" y="5500"/>
                    <a:pt x="35031" y="5389"/>
                    <a:pt x="34366" y="5298"/>
                  </a:cubicBezTo>
                  <a:cubicBezTo>
                    <a:pt x="32450" y="5046"/>
                    <a:pt x="30505" y="4754"/>
                    <a:pt x="28610" y="4482"/>
                  </a:cubicBezTo>
                  <a:cubicBezTo>
                    <a:pt x="26432" y="4159"/>
                    <a:pt x="24184" y="3827"/>
                    <a:pt x="21966" y="3544"/>
                  </a:cubicBezTo>
                  <a:cubicBezTo>
                    <a:pt x="21271" y="3454"/>
                    <a:pt x="20555" y="3343"/>
                    <a:pt x="19789" y="3242"/>
                  </a:cubicBezTo>
                  <a:cubicBezTo>
                    <a:pt x="16693" y="2804"/>
                    <a:pt x="13234" y="2315"/>
                    <a:pt x="9894" y="2315"/>
                  </a:cubicBezTo>
                  <a:cubicBezTo>
                    <a:pt x="6242" y="2315"/>
                    <a:pt x="2733" y="2899"/>
                    <a:pt x="0" y="4774"/>
                  </a:cubicBezTo>
                  <a:lnTo>
                    <a:pt x="61" y="4855"/>
                  </a:lnTo>
                  <a:cubicBezTo>
                    <a:pt x="2771" y="2992"/>
                    <a:pt x="6260" y="2412"/>
                    <a:pt x="9897" y="2412"/>
                  </a:cubicBezTo>
                  <a:cubicBezTo>
                    <a:pt x="13229" y="2412"/>
                    <a:pt x="16685" y="2899"/>
                    <a:pt x="19779" y="3333"/>
                  </a:cubicBezTo>
                  <a:cubicBezTo>
                    <a:pt x="20545" y="3443"/>
                    <a:pt x="21271" y="3544"/>
                    <a:pt x="21966" y="3635"/>
                  </a:cubicBezTo>
                  <a:cubicBezTo>
                    <a:pt x="24174" y="3927"/>
                    <a:pt x="26432" y="4250"/>
                    <a:pt x="28600" y="4572"/>
                  </a:cubicBezTo>
                  <a:cubicBezTo>
                    <a:pt x="30485" y="4855"/>
                    <a:pt x="32440" y="5137"/>
                    <a:pt x="34356" y="5399"/>
                  </a:cubicBezTo>
                  <a:cubicBezTo>
                    <a:pt x="35021" y="5490"/>
                    <a:pt x="35696" y="5591"/>
                    <a:pt x="36412" y="5702"/>
                  </a:cubicBezTo>
                  <a:cubicBezTo>
                    <a:pt x="38398" y="6004"/>
                    <a:pt x="40424" y="6316"/>
                    <a:pt x="42390" y="6316"/>
                  </a:cubicBezTo>
                  <a:cubicBezTo>
                    <a:pt x="42456" y="6317"/>
                    <a:pt x="42522" y="6318"/>
                    <a:pt x="42589" y="6318"/>
                  </a:cubicBezTo>
                  <a:cubicBezTo>
                    <a:pt x="43178" y="6318"/>
                    <a:pt x="43767" y="6278"/>
                    <a:pt x="44356" y="6206"/>
                  </a:cubicBezTo>
                  <a:cubicBezTo>
                    <a:pt x="46574" y="5913"/>
                    <a:pt x="47612" y="4552"/>
                    <a:pt x="48620" y="3232"/>
                  </a:cubicBezTo>
                  <a:cubicBezTo>
                    <a:pt x="49396" y="2204"/>
                    <a:pt x="50213" y="1135"/>
                    <a:pt x="51574" y="550"/>
                  </a:cubicBezTo>
                  <a:cubicBezTo>
                    <a:pt x="52351" y="216"/>
                    <a:pt x="53203" y="95"/>
                    <a:pt x="54079" y="95"/>
                  </a:cubicBezTo>
                  <a:cubicBezTo>
                    <a:pt x="55293" y="95"/>
                    <a:pt x="56552" y="328"/>
                    <a:pt x="57723" y="550"/>
                  </a:cubicBezTo>
                  <a:cubicBezTo>
                    <a:pt x="58177" y="631"/>
                    <a:pt x="58610" y="712"/>
                    <a:pt x="59033" y="782"/>
                  </a:cubicBezTo>
                  <a:cubicBezTo>
                    <a:pt x="62148" y="1266"/>
                    <a:pt x="65253" y="1820"/>
                    <a:pt x="68257" y="2345"/>
                  </a:cubicBezTo>
                  <a:lnTo>
                    <a:pt x="68610" y="2415"/>
                  </a:lnTo>
                  <a:cubicBezTo>
                    <a:pt x="75122" y="3564"/>
                    <a:pt x="81262" y="4653"/>
                    <a:pt x="87784" y="4653"/>
                  </a:cubicBezTo>
                  <a:lnTo>
                    <a:pt x="87794" y="4653"/>
                  </a:lnTo>
                  <a:cubicBezTo>
                    <a:pt x="91584" y="4653"/>
                    <a:pt x="95435" y="4441"/>
                    <a:pt x="99165" y="4250"/>
                  </a:cubicBezTo>
                  <a:cubicBezTo>
                    <a:pt x="102895" y="4048"/>
                    <a:pt x="106756" y="3847"/>
                    <a:pt x="110556" y="3847"/>
                  </a:cubicBezTo>
                  <a:lnTo>
                    <a:pt x="110748" y="3847"/>
                  </a:lnTo>
                  <a:cubicBezTo>
                    <a:pt x="115093" y="3857"/>
                    <a:pt x="119397" y="4552"/>
                    <a:pt x="123561" y="5228"/>
                  </a:cubicBezTo>
                  <a:lnTo>
                    <a:pt x="125325" y="5510"/>
                  </a:lnTo>
                  <a:cubicBezTo>
                    <a:pt x="126745" y="5737"/>
                    <a:pt x="128203" y="5911"/>
                    <a:pt x="129682" y="5911"/>
                  </a:cubicBezTo>
                  <a:cubicBezTo>
                    <a:pt x="132077" y="5911"/>
                    <a:pt x="134529" y="5455"/>
                    <a:pt x="136978" y="4028"/>
                  </a:cubicBezTo>
                  <a:lnTo>
                    <a:pt x="136938" y="3947"/>
                  </a:lnTo>
                  <a:cubicBezTo>
                    <a:pt x="134500" y="5363"/>
                    <a:pt x="132054" y="5814"/>
                    <a:pt x="129670" y="5814"/>
                  </a:cubicBezTo>
                  <a:cubicBezTo>
                    <a:pt x="128200" y="5814"/>
                    <a:pt x="126753" y="5642"/>
                    <a:pt x="125345" y="5419"/>
                  </a:cubicBezTo>
                  <a:lnTo>
                    <a:pt x="123581" y="5137"/>
                  </a:lnTo>
                  <a:cubicBezTo>
                    <a:pt x="119407" y="4462"/>
                    <a:pt x="115093" y="3756"/>
                    <a:pt x="110748" y="3746"/>
                  </a:cubicBezTo>
                  <a:cubicBezTo>
                    <a:pt x="106877" y="3746"/>
                    <a:pt x="102955" y="3947"/>
                    <a:pt x="99155" y="4149"/>
                  </a:cubicBezTo>
                  <a:cubicBezTo>
                    <a:pt x="95435" y="4351"/>
                    <a:pt x="91584" y="4562"/>
                    <a:pt x="87794" y="4562"/>
                  </a:cubicBezTo>
                  <a:lnTo>
                    <a:pt x="87774" y="4562"/>
                  </a:lnTo>
                  <a:cubicBezTo>
                    <a:pt x="81272" y="4562"/>
                    <a:pt x="75133" y="3474"/>
                    <a:pt x="68620" y="2314"/>
                  </a:cubicBezTo>
                  <a:lnTo>
                    <a:pt x="68278" y="2254"/>
                  </a:lnTo>
                  <a:cubicBezTo>
                    <a:pt x="65273" y="1720"/>
                    <a:pt x="62159" y="1175"/>
                    <a:pt x="59044" y="691"/>
                  </a:cubicBezTo>
                  <a:cubicBezTo>
                    <a:pt x="58620" y="621"/>
                    <a:pt x="58197" y="540"/>
                    <a:pt x="57743" y="460"/>
                  </a:cubicBezTo>
                  <a:cubicBezTo>
                    <a:pt x="56558" y="237"/>
                    <a:pt x="55288" y="0"/>
                    <a:pt x="54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4" name="Google Shape;1964;p21"/>
            <p:cNvSpPr/>
            <p:nvPr/>
          </p:nvSpPr>
          <p:spPr>
            <a:xfrm>
              <a:off x="580850" y="1107550"/>
              <a:ext cx="3377100" cy="215275"/>
            </a:xfrm>
            <a:custGeom>
              <a:avLst/>
              <a:gdLst/>
              <a:ahLst/>
              <a:cxnLst/>
              <a:rect l="l" t="t" r="r" b="b"/>
              <a:pathLst>
                <a:path w="135084" h="8611" extrusionOk="0">
                  <a:moveTo>
                    <a:pt x="51155" y="1"/>
                  </a:moveTo>
                  <a:cubicBezTo>
                    <a:pt x="50267" y="1"/>
                    <a:pt x="49405" y="124"/>
                    <a:pt x="48610" y="455"/>
                  </a:cubicBezTo>
                  <a:cubicBezTo>
                    <a:pt x="47270" y="1020"/>
                    <a:pt x="46383" y="2008"/>
                    <a:pt x="45526" y="2965"/>
                  </a:cubicBezTo>
                  <a:cubicBezTo>
                    <a:pt x="44407" y="4205"/>
                    <a:pt x="43358" y="5395"/>
                    <a:pt x="41372" y="5717"/>
                  </a:cubicBezTo>
                  <a:cubicBezTo>
                    <a:pt x="40632" y="5844"/>
                    <a:pt x="39862" y="5895"/>
                    <a:pt x="39074" y="5895"/>
                  </a:cubicBezTo>
                  <a:cubicBezTo>
                    <a:pt x="37482" y="5895"/>
                    <a:pt x="35820" y="5688"/>
                    <a:pt x="34195" y="5486"/>
                  </a:cubicBezTo>
                  <a:cubicBezTo>
                    <a:pt x="33348" y="5385"/>
                    <a:pt x="32562" y="5284"/>
                    <a:pt x="31786" y="5213"/>
                  </a:cubicBezTo>
                  <a:lnTo>
                    <a:pt x="29608" y="5022"/>
                  </a:lnTo>
                  <a:cubicBezTo>
                    <a:pt x="26584" y="4750"/>
                    <a:pt x="23459" y="4467"/>
                    <a:pt x="20384" y="4286"/>
                  </a:cubicBezTo>
                  <a:cubicBezTo>
                    <a:pt x="18219" y="4160"/>
                    <a:pt x="15962" y="4028"/>
                    <a:pt x="13697" y="4028"/>
                  </a:cubicBezTo>
                  <a:cubicBezTo>
                    <a:pt x="8897" y="4028"/>
                    <a:pt x="4063" y="4622"/>
                    <a:pt x="1" y="7129"/>
                  </a:cubicBezTo>
                  <a:lnTo>
                    <a:pt x="51" y="7209"/>
                  </a:lnTo>
                  <a:cubicBezTo>
                    <a:pt x="4105" y="4713"/>
                    <a:pt x="8933" y="4120"/>
                    <a:pt x="13726" y="4120"/>
                  </a:cubicBezTo>
                  <a:cubicBezTo>
                    <a:pt x="15978" y="4120"/>
                    <a:pt x="18222" y="4251"/>
                    <a:pt x="20374" y="4377"/>
                  </a:cubicBezTo>
                  <a:cubicBezTo>
                    <a:pt x="23449" y="4558"/>
                    <a:pt x="26574" y="4840"/>
                    <a:pt x="29598" y="5113"/>
                  </a:cubicBezTo>
                  <a:lnTo>
                    <a:pt x="31776" y="5314"/>
                  </a:lnTo>
                  <a:cubicBezTo>
                    <a:pt x="32542" y="5385"/>
                    <a:pt x="33338" y="5475"/>
                    <a:pt x="34185" y="5586"/>
                  </a:cubicBezTo>
                  <a:cubicBezTo>
                    <a:pt x="35820" y="5783"/>
                    <a:pt x="37495" y="5989"/>
                    <a:pt x="39105" y="5989"/>
                  </a:cubicBezTo>
                  <a:cubicBezTo>
                    <a:pt x="39887" y="5989"/>
                    <a:pt x="40654" y="5940"/>
                    <a:pt x="41393" y="5818"/>
                  </a:cubicBezTo>
                  <a:cubicBezTo>
                    <a:pt x="43409" y="5475"/>
                    <a:pt x="44518" y="4235"/>
                    <a:pt x="45596" y="3026"/>
                  </a:cubicBezTo>
                  <a:cubicBezTo>
                    <a:pt x="46443" y="2078"/>
                    <a:pt x="47320" y="1100"/>
                    <a:pt x="48651" y="546"/>
                  </a:cubicBezTo>
                  <a:cubicBezTo>
                    <a:pt x="49435" y="218"/>
                    <a:pt x="50290" y="96"/>
                    <a:pt x="51172" y="96"/>
                  </a:cubicBezTo>
                  <a:cubicBezTo>
                    <a:pt x="52568" y="96"/>
                    <a:pt x="54031" y="403"/>
                    <a:pt x="55385" y="687"/>
                  </a:cubicBezTo>
                  <a:cubicBezTo>
                    <a:pt x="55657" y="748"/>
                    <a:pt x="55929" y="808"/>
                    <a:pt x="56191" y="858"/>
                  </a:cubicBezTo>
                  <a:cubicBezTo>
                    <a:pt x="59165" y="1453"/>
                    <a:pt x="62159" y="2250"/>
                    <a:pt x="65052" y="3026"/>
                  </a:cubicBezTo>
                  <a:lnTo>
                    <a:pt x="66645" y="3449"/>
                  </a:lnTo>
                  <a:cubicBezTo>
                    <a:pt x="72058" y="4881"/>
                    <a:pt x="78530" y="6383"/>
                    <a:pt x="85506" y="6725"/>
                  </a:cubicBezTo>
                  <a:cubicBezTo>
                    <a:pt x="87880" y="6841"/>
                    <a:pt x="90280" y="6872"/>
                    <a:pt x="92661" y="6872"/>
                  </a:cubicBezTo>
                  <a:cubicBezTo>
                    <a:pt x="94233" y="6872"/>
                    <a:pt x="95798" y="6858"/>
                    <a:pt x="97341" y="6846"/>
                  </a:cubicBezTo>
                  <a:cubicBezTo>
                    <a:pt x="98920" y="6834"/>
                    <a:pt x="100534" y="6819"/>
                    <a:pt x="102152" y="6819"/>
                  </a:cubicBezTo>
                  <a:cubicBezTo>
                    <a:pt x="103252" y="6819"/>
                    <a:pt x="104353" y="6826"/>
                    <a:pt x="105446" y="6846"/>
                  </a:cubicBezTo>
                  <a:cubicBezTo>
                    <a:pt x="108178" y="6897"/>
                    <a:pt x="111071" y="7280"/>
                    <a:pt x="114125" y="7693"/>
                  </a:cubicBezTo>
                  <a:cubicBezTo>
                    <a:pt x="117523" y="8147"/>
                    <a:pt x="120970" y="8611"/>
                    <a:pt x="124307" y="8611"/>
                  </a:cubicBezTo>
                  <a:cubicBezTo>
                    <a:pt x="128138" y="8611"/>
                    <a:pt x="131817" y="7996"/>
                    <a:pt x="135083" y="6060"/>
                  </a:cubicBezTo>
                  <a:lnTo>
                    <a:pt x="135033" y="5979"/>
                  </a:lnTo>
                  <a:cubicBezTo>
                    <a:pt x="131792" y="7907"/>
                    <a:pt x="128134" y="8517"/>
                    <a:pt x="124319" y="8517"/>
                  </a:cubicBezTo>
                  <a:cubicBezTo>
                    <a:pt x="120990" y="8517"/>
                    <a:pt x="117542" y="8053"/>
                    <a:pt x="114146" y="7592"/>
                  </a:cubicBezTo>
                  <a:cubicBezTo>
                    <a:pt x="111081" y="7189"/>
                    <a:pt x="108198" y="6796"/>
                    <a:pt x="105456" y="6746"/>
                  </a:cubicBezTo>
                  <a:cubicBezTo>
                    <a:pt x="104363" y="6725"/>
                    <a:pt x="103262" y="6718"/>
                    <a:pt x="102162" y="6718"/>
                  </a:cubicBezTo>
                  <a:cubicBezTo>
                    <a:pt x="100542" y="6718"/>
                    <a:pt x="98926" y="6734"/>
                    <a:pt x="97341" y="6746"/>
                  </a:cubicBezTo>
                  <a:cubicBezTo>
                    <a:pt x="95727" y="6762"/>
                    <a:pt x="94088" y="6779"/>
                    <a:pt x="92440" y="6779"/>
                  </a:cubicBezTo>
                  <a:cubicBezTo>
                    <a:pt x="90136" y="6779"/>
                    <a:pt x="87814" y="6746"/>
                    <a:pt x="85516" y="6635"/>
                  </a:cubicBezTo>
                  <a:cubicBezTo>
                    <a:pt x="78550" y="6292"/>
                    <a:pt x="72079" y="4790"/>
                    <a:pt x="66675" y="3358"/>
                  </a:cubicBezTo>
                  <a:cubicBezTo>
                    <a:pt x="66141" y="3217"/>
                    <a:pt x="65607" y="3066"/>
                    <a:pt x="65072" y="2925"/>
                  </a:cubicBezTo>
                  <a:cubicBezTo>
                    <a:pt x="62179" y="2159"/>
                    <a:pt x="59185" y="1362"/>
                    <a:pt x="56211" y="758"/>
                  </a:cubicBezTo>
                  <a:cubicBezTo>
                    <a:pt x="55949" y="707"/>
                    <a:pt x="55677" y="657"/>
                    <a:pt x="55395" y="596"/>
                  </a:cubicBezTo>
                  <a:cubicBezTo>
                    <a:pt x="54034" y="312"/>
                    <a:pt x="52563" y="1"/>
                    <a:pt x="511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5" name="Google Shape;1965;p21"/>
            <p:cNvSpPr/>
            <p:nvPr/>
          </p:nvSpPr>
          <p:spPr>
            <a:xfrm>
              <a:off x="605800" y="974150"/>
              <a:ext cx="3330475" cy="323725"/>
            </a:xfrm>
            <a:custGeom>
              <a:avLst/>
              <a:gdLst/>
              <a:ahLst/>
              <a:cxnLst/>
              <a:rect l="l" t="t" r="r" b="b"/>
              <a:pathLst>
                <a:path w="133219" h="12949" extrusionOk="0">
                  <a:moveTo>
                    <a:pt x="46423" y="1"/>
                  </a:moveTo>
                  <a:cubicBezTo>
                    <a:pt x="45572" y="1"/>
                    <a:pt x="44737" y="111"/>
                    <a:pt x="43953" y="388"/>
                  </a:cubicBezTo>
                  <a:cubicBezTo>
                    <a:pt x="42522" y="892"/>
                    <a:pt x="41503" y="1799"/>
                    <a:pt x="40526" y="2686"/>
                  </a:cubicBezTo>
                  <a:cubicBezTo>
                    <a:pt x="39205" y="3866"/>
                    <a:pt x="37955" y="4975"/>
                    <a:pt x="35808" y="5196"/>
                  </a:cubicBezTo>
                  <a:cubicBezTo>
                    <a:pt x="33761" y="5398"/>
                    <a:pt x="31631" y="5456"/>
                    <a:pt x="29491" y="5456"/>
                  </a:cubicBezTo>
                  <a:cubicBezTo>
                    <a:pt x="27984" y="5456"/>
                    <a:pt x="26472" y="5427"/>
                    <a:pt x="24981" y="5398"/>
                  </a:cubicBezTo>
                  <a:cubicBezTo>
                    <a:pt x="23505" y="5371"/>
                    <a:pt x="22021" y="5343"/>
                    <a:pt x="20537" y="5343"/>
                  </a:cubicBezTo>
                  <a:cubicBezTo>
                    <a:pt x="13267" y="5343"/>
                    <a:pt x="6029" y="6007"/>
                    <a:pt x="1" y="10620"/>
                  </a:cubicBezTo>
                  <a:lnTo>
                    <a:pt x="51" y="10701"/>
                  </a:lnTo>
                  <a:cubicBezTo>
                    <a:pt x="6036" y="6116"/>
                    <a:pt x="13227" y="5440"/>
                    <a:pt x="20450" y="5440"/>
                  </a:cubicBezTo>
                  <a:cubicBezTo>
                    <a:pt x="21962" y="5440"/>
                    <a:pt x="23476" y="5469"/>
                    <a:pt x="24981" y="5499"/>
                  </a:cubicBezTo>
                  <a:cubicBezTo>
                    <a:pt x="26459" y="5528"/>
                    <a:pt x="27953" y="5556"/>
                    <a:pt x="29442" y="5556"/>
                  </a:cubicBezTo>
                  <a:cubicBezTo>
                    <a:pt x="31600" y="5556"/>
                    <a:pt x="33748" y="5496"/>
                    <a:pt x="35818" y="5287"/>
                  </a:cubicBezTo>
                  <a:cubicBezTo>
                    <a:pt x="38005" y="5065"/>
                    <a:pt x="39316" y="3886"/>
                    <a:pt x="40596" y="2757"/>
                  </a:cubicBezTo>
                  <a:cubicBezTo>
                    <a:pt x="41574" y="1880"/>
                    <a:pt x="42582" y="983"/>
                    <a:pt x="43983" y="479"/>
                  </a:cubicBezTo>
                  <a:cubicBezTo>
                    <a:pt x="44758" y="203"/>
                    <a:pt x="45582" y="93"/>
                    <a:pt x="46422" y="93"/>
                  </a:cubicBezTo>
                  <a:cubicBezTo>
                    <a:pt x="48251" y="93"/>
                    <a:pt x="50156" y="611"/>
                    <a:pt x="51786" y="1053"/>
                  </a:cubicBezTo>
                  <a:lnTo>
                    <a:pt x="51937" y="1094"/>
                  </a:lnTo>
                  <a:cubicBezTo>
                    <a:pt x="55425" y="2041"/>
                    <a:pt x="58903" y="3301"/>
                    <a:pt x="62250" y="4511"/>
                  </a:cubicBezTo>
                  <a:cubicBezTo>
                    <a:pt x="62935" y="4753"/>
                    <a:pt x="63621" y="5005"/>
                    <a:pt x="64306" y="5247"/>
                  </a:cubicBezTo>
                  <a:cubicBezTo>
                    <a:pt x="71645" y="7868"/>
                    <a:pt x="77532" y="9420"/>
                    <a:pt x="83419" y="10257"/>
                  </a:cubicBezTo>
                  <a:cubicBezTo>
                    <a:pt x="88137" y="10932"/>
                    <a:pt x="92966" y="11295"/>
                    <a:pt x="97633" y="11648"/>
                  </a:cubicBezTo>
                  <a:lnTo>
                    <a:pt x="98107" y="11688"/>
                  </a:lnTo>
                  <a:cubicBezTo>
                    <a:pt x="99730" y="11809"/>
                    <a:pt x="101414" y="11971"/>
                    <a:pt x="103178" y="12132"/>
                  </a:cubicBezTo>
                  <a:cubicBezTo>
                    <a:pt x="107371" y="12535"/>
                    <a:pt x="111807" y="12949"/>
                    <a:pt x="116162" y="12949"/>
                  </a:cubicBezTo>
                  <a:cubicBezTo>
                    <a:pt x="122281" y="12949"/>
                    <a:pt x="128249" y="12122"/>
                    <a:pt x="133218" y="9249"/>
                  </a:cubicBezTo>
                  <a:lnTo>
                    <a:pt x="133178" y="9168"/>
                  </a:lnTo>
                  <a:cubicBezTo>
                    <a:pt x="128217" y="12034"/>
                    <a:pt x="122260" y="12859"/>
                    <a:pt x="116155" y="12859"/>
                  </a:cubicBezTo>
                  <a:cubicBezTo>
                    <a:pt x="111802" y="12859"/>
                    <a:pt x="107374" y="12440"/>
                    <a:pt x="103178" y="12041"/>
                  </a:cubicBezTo>
                  <a:cubicBezTo>
                    <a:pt x="101414" y="11870"/>
                    <a:pt x="99740" y="11719"/>
                    <a:pt x="98107" y="11588"/>
                  </a:cubicBezTo>
                  <a:lnTo>
                    <a:pt x="97643" y="11557"/>
                  </a:lnTo>
                  <a:cubicBezTo>
                    <a:pt x="92966" y="11205"/>
                    <a:pt x="88147" y="10832"/>
                    <a:pt x="83429" y="10166"/>
                  </a:cubicBezTo>
                  <a:cubicBezTo>
                    <a:pt x="77552" y="9319"/>
                    <a:pt x="71665" y="7777"/>
                    <a:pt x="64336" y="5166"/>
                  </a:cubicBezTo>
                  <a:cubicBezTo>
                    <a:pt x="63661" y="4924"/>
                    <a:pt x="62976" y="4672"/>
                    <a:pt x="62290" y="4420"/>
                  </a:cubicBezTo>
                  <a:cubicBezTo>
                    <a:pt x="58923" y="3211"/>
                    <a:pt x="55455" y="1950"/>
                    <a:pt x="51957" y="1003"/>
                  </a:cubicBezTo>
                  <a:lnTo>
                    <a:pt x="51806" y="963"/>
                  </a:lnTo>
                  <a:cubicBezTo>
                    <a:pt x="50173" y="514"/>
                    <a:pt x="48261" y="1"/>
                    <a:pt x="464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6" name="Google Shape;1966;p21"/>
            <p:cNvSpPr/>
            <p:nvPr/>
          </p:nvSpPr>
          <p:spPr>
            <a:xfrm>
              <a:off x="630500" y="861375"/>
              <a:ext cx="3285350" cy="407525"/>
            </a:xfrm>
            <a:custGeom>
              <a:avLst/>
              <a:gdLst/>
              <a:ahLst/>
              <a:cxnLst/>
              <a:rect l="l" t="t" r="r" b="b"/>
              <a:pathLst>
                <a:path w="131414" h="16301" extrusionOk="0">
                  <a:moveTo>
                    <a:pt x="42672" y="1"/>
                  </a:moveTo>
                  <a:cubicBezTo>
                    <a:pt x="42005" y="1"/>
                    <a:pt x="41339" y="69"/>
                    <a:pt x="40687" y="231"/>
                  </a:cubicBezTo>
                  <a:cubicBezTo>
                    <a:pt x="39074" y="645"/>
                    <a:pt x="37834" y="1552"/>
                    <a:pt x="36644" y="2439"/>
                  </a:cubicBezTo>
                  <a:cubicBezTo>
                    <a:pt x="35173" y="3518"/>
                    <a:pt x="33661" y="4637"/>
                    <a:pt x="31443" y="4778"/>
                  </a:cubicBezTo>
                  <a:lnTo>
                    <a:pt x="29306" y="4909"/>
                  </a:lnTo>
                  <a:cubicBezTo>
                    <a:pt x="24164" y="5211"/>
                    <a:pt x="18852" y="5524"/>
                    <a:pt x="13902" y="6663"/>
                  </a:cubicBezTo>
                  <a:cubicBezTo>
                    <a:pt x="8358" y="7933"/>
                    <a:pt x="3811" y="10131"/>
                    <a:pt x="1" y="13387"/>
                  </a:cubicBezTo>
                  <a:lnTo>
                    <a:pt x="61" y="13468"/>
                  </a:lnTo>
                  <a:cubicBezTo>
                    <a:pt x="8519" y="6230"/>
                    <a:pt x="18620" y="5625"/>
                    <a:pt x="29316" y="5000"/>
                  </a:cubicBezTo>
                  <a:lnTo>
                    <a:pt x="31453" y="4869"/>
                  </a:lnTo>
                  <a:cubicBezTo>
                    <a:pt x="33701" y="4738"/>
                    <a:pt x="35223" y="3609"/>
                    <a:pt x="36705" y="2510"/>
                  </a:cubicBezTo>
                  <a:cubicBezTo>
                    <a:pt x="37884" y="1633"/>
                    <a:pt x="39114" y="725"/>
                    <a:pt x="40707" y="332"/>
                  </a:cubicBezTo>
                  <a:cubicBezTo>
                    <a:pt x="41355" y="170"/>
                    <a:pt x="42017" y="101"/>
                    <a:pt x="42681" y="101"/>
                  </a:cubicBezTo>
                  <a:cubicBezTo>
                    <a:pt x="44690" y="101"/>
                    <a:pt x="46716" y="727"/>
                    <a:pt x="48429" y="1250"/>
                  </a:cubicBezTo>
                  <a:cubicBezTo>
                    <a:pt x="52250" y="2429"/>
                    <a:pt x="56010" y="4022"/>
                    <a:pt x="59659" y="5554"/>
                  </a:cubicBezTo>
                  <a:cubicBezTo>
                    <a:pt x="60526" y="5927"/>
                    <a:pt x="61433" y="6310"/>
                    <a:pt x="62320" y="6683"/>
                  </a:cubicBezTo>
                  <a:cubicBezTo>
                    <a:pt x="73903" y="11492"/>
                    <a:pt x="83823" y="14405"/>
                    <a:pt x="92633" y="15595"/>
                  </a:cubicBezTo>
                  <a:cubicBezTo>
                    <a:pt x="96121" y="16068"/>
                    <a:pt x="99851" y="16300"/>
                    <a:pt x="104085" y="16300"/>
                  </a:cubicBezTo>
                  <a:cubicBezTo>
                    <a:pt x="106414" y="16300"/>
                    <a:pt x="108904" y="16230"/>
                    <a:pt x="111575" y="16089"/>
                  </a:cubicBezTo>
                  <a:cubicBezTo>
                    <a:pt x="118299" y="15736"/>
                    <a:pt x="125355" y="14960"/>
                    <a:pt x="131414" y="11724"/>
                  </a:cubicBezTo>
                  <a:lnTo>
                    <a:pt x="131374" y="11643"/>
                  </a:lnTo>
                  <a:cubicBezTo>
                    <a:pt x="125325" y="14869"/>
                    <a:pt x="118279" y="15635"/>
                    <a:pt x="111565" y="15998"/>
                  </a:cubicBezTo>
                  <a:cubicBezTo>
                    <a:pt x="108914" y="16137"/>
                    <a:pt x="106449" y="16206"/>
                    <a:pt x="104130" y="16206"/>
                  </a:cubicBezTo>
                  <a:cubicBezTo>
                    <a:pt x="99888" y="16206"/>
                    <a:pt x="96137" y="15973"/>
                    <a:pt x="92643" y="15504"/>
                  </a:cubicBezTo>
                  <a:cubicBezTo>
                    <a:pt x="83843" y="14314"/>
                    <a:pt x="73933" y="11401"/>
                    <a:pt x="62361" y="6592"/>
                  </a:cubicBezTo>
                  <a:cubicBezTo>
                    <a:pt x="61473" y="6230"/>
                    <a:pt x="60566" y="5836"/>
                    <a:pt x="59689" y="5474"/>
                  </a:cubicBezTo>
                  <a:cubicBezTo>
                    <a:pt x="56050" y="3931"/>
                    <a:pt x="52280" y="2348"/>
                    <a:pt x="48449" y="1159"/>
                  </a:cubicBezTo>
                  <a:cubicBezTo>
                    <a:pt x="46728" y="628"/>
                    <a:pt x="44694" y="1"/>
                    <a:pt x="426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7" name="Google Shape;1967;p21"/>
            <p:cNvSpPr/>
            <p:nvPr/>
          </p:nvSpPr>
          <p:spPr>
            <a:xfrm>
              <a:off x="654450" y="804200"/>
              <a:ext cx="3242000" cy="425375"/>
            </a:xfrm>
            <a:custGeom>
              <a:avLst/>
              <a:gdLst/>
              <a:ahLst/>
              <a:cxnLst/>
              <a:rect l="l" t="t" r="r" b="b"/>
              <a:pathLst>
                <a:path w="129680" h="17015" extrusionOk="0">
                  <a:moveTo>
                    <a:pt x="41861" y="0"/>
                  </a:moveTo>
                  <a:cubicBezTo>
                    <a:pt x="41177" y="0"/>
                    <a:pt x="40494" y="72"/>
                    <a:pt x="39820" y="240"/>
                  </a:cubicBezTo>
                  <a:cubicBezTo>
                    <a:pt x="38287" y="613"/>
                    <a:pt x="37057" y="1460"/>
                    <a:pt x="35858" y="2287"/>
                  </a:cubicBezTo>
                  <a:cubicBezTo>
                    <a:pt x="34447" y="3264"/>
                    <a:pt x="32985" y="4273"/>
                    <a:pt x="31029" y="4474"/>
                  </a:cubicBezTo>
                  <a:cubicBezTo>
                    <a:pt x="29184" y="4666"/>
                    <a:pt x="27340" y="4767"/>
                    <a:pt x="25565" y="4857"/>
                  </a:cubicBezTo>
                  <a:cubicBezTo>
                    <a:pt x="21825" y="5049"/>
                    <a:pt x="18287" y="5230"/>
                    <a:pt x="14577" y="6279"/>
                  </a:cubicBezTo>
                  <a:cubicBezTo>
                    <a:pt x="9224" y="7791"/>
                    <a:pt x="4244" y="10442"/>
                    <a:pt x="0" y="14041"/>
                  </a:cubicBezTo>
                  <a:lnTo>
                    <a:pt x="61" y="14111"/>
                  </a:lnTo>
                  <a:cubicBezTo>
                    <a:pt x="4295" y="10523"/>
                    <a:pt x="9265" y="7881"/>
                    <a:pt x="14608" y="6369"/>
                  </a:cubicBezTo>
                  <a:cubicBezTo>
                    <a:pt x="18307" y="5331"/>
                    <a:pt x="21835" y="5150"/>
                    <a:pt x="25565" y="4948"/>
                  </a:cubicBezTo>
                  <a:cubicBezTo>
                    <a:pt x="27350" y="4867"/>
                    <a:pt x="29194" y="4767"/>
                    <a:pt x="31039" y="4575"/>
                  </a:cubicBezTo>
                  <a:cubicBezTo>
                    <a:pt x="33015" y="4363"/>
                    <a:pt x="34487" y="3345"/>
                    <a:pt x="35918" y="2367"/>
                  </a:cubicBezTo>
                  <a:cubicBezTo>
                    <a:pt x="37108" y="1551"/>
                    <a:pt x="38328" y="704"/>
                    <a:pt x="39840" y="331"/>
                  </a:cubicBezTo>
                  <a:cubicBezTo>
                    <a:pt x="40507" y="166"/>
                    <a:pt x="41184" y="95"/>
                    <a:pt x="41861" y="95"/>
                  </a:cubicBezTo>
                  <a:cubicBezTo>
                    <a:pt x="43742" y="95"/>
                    <a:pt x="45627" y="637"/>
                    <a:pt x="47310" y="1178"/>
                  </a:cubicBezTo>
                  <a:cubicBezTo>
                    <a:pt x="51241" y="2438"/>
                    <a:pt x="55092" y="4121"/>
                    <a:pt x="58822" y="5754"/>
                  </a:cubicBezTo>
                  <a:cubicBezTo>
                    <a:pt x="59689" y="6137"/>
                    <a:pt x="60546" y="6510"/>
                    <a:pt x="61413" y="6894"/>
                  </a:cubicBezTo>
                  <a:cubicBezTo>
                    <a:pt x="67270" y="9414"/>
                    <a:pt x="72995" y="11198"/>
                    <a:pt x="79054" y="13103"/>
                  </a:cubicBezTo>
                  <a:lnTo>
                    <a:pt x="80052" y="13416"/>
                  </a:lnTo>
                  <a:cubicBezTo>
                    <a:pt x="80627" y="13587"/>
                    <a:pt x="81191" y="13769"/>
                    <a:pt x="81766" y="13950"/>
                  </a:cubicBezTo>
                  <a:cubicBezTo>
                    <a:pt x="84840" y="14938"/>
                    <a:pt x="87734" y="15865"/>
                    <a:pt x="90899" y="16329"/>
                  </a:cubicBezTo>
                  <a:cubicBezTo>
                    <a:pt x="94387" y="16843"/>
                    <a:pt x="97925" y="17015"/>
                    <a:pt x="101322" y="17015"/>
                  </a:cubicBezTo>
                  <a:cubicBezTo>
                    <a:pt x="104115" y="17015"/>
                    <a:pt x="106806" y="16904"/>
                    <a:pt x="109296" y="16753"/>
                  </a:cubicBezTo>
                  <a:cubicBezTo>
                    <a:pt x="116323" y="16359"/>
                    <a:pt x="123651" y="15523"/>
                    <a:pt x="129680" y="12095"/>
                  </a:cubicBezTo>
                  <a:lnTo>
                    <a:pt x="129629" y="12015"/>
                  </a:lnTo>
                  <a:cubicBezTo>
                    <a:pt x="123621" y="15432"/>
                    <a:pt x="116303" y="16269"/>
                    <a:pt x="109286" y="16662"/>
                  </a:cubicBezTo>
                  <a:cubicBezTo>
                    <a:pt x="106793" y="16803"/>
                    <a:pt x="104096" y="16919"/>
                    <a:pt x="101306" y="16919"/>
                  </a:cubicBezTo>
                  <a:cubicBezTo>
                    <a:pt x="97913" y="16919"/>
                    <a:pt x="94382" y="16747"/>
                    <a:pt x="90909" y="16238"/>
                  </a:cubicBezTo>
                  <a:cubicBezTo>
                    <a:pt x="87754" y="15775"/>
                    <a:pt x="84861" y="14847"/>
                    <a:pt x="81786" y="13859"/>
                  </a:cubicBezTo>
                  <a:cubicBezTo>
                    <a:pt x="81221" y="13678"/>
                    <a:pt x="80647" y="13496"/>
                    <a:pt x="80072" y="13315"/>
                  </a:cubicBezTo>
                  <a:lnTo>
                    <a:pt x="79084" y="13013"/>
                  </a:lnTo>
                  <a:cubicBezTo>
                    <a:pt x="73016" y="11117"/>
                    <a:pt x="67290" y="9323"/>
                    <a:pt x="61453" y="6803"/>
                  </a:cubicBezTo>
                  <a:cubicBezTo>
                    <a:pt x="60586" y="6420"/>
                    <a:pt x="59719" y="6047"/>
                    <a:pt x="58852" y="5664"/>
                  </a:cubicBezTo>
                  <a:cubicBezTo>
                    <a:pt x="55132" y="4031"/>
                    <a:pt x="51271" y="2347"/>
                    <a:pt x="47340" y="1087"/>
                  </a:cubicBezTo>
                  <a:cubicBezTo>
                    <a:pt x="45644" y="546"/>
                    <a:pt x="43752" y="0"/>
                    <a:pt x="418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8" name="Google Shape;1968;p21"/>
            <p:cNvSpPr/>
            <p:nvPr/>
          </p:nvSpPr>
          <p:spPr>
            <a:xfrm>
              <a:off x="677375" y="765275"/>
              <a:ext cx="3200675" cy="416175"/>
            </a:xfrm>
            <a:custGeom>
              <a:avLst/>
              <a:gdLst/>
              <a:ahLst/>
              <a:cxnLst/>
              <a:rect l="l" t="t" r="r" b="b"/>
              <a:pathLst>
                <a:path w="128027" h="16647" extrusionOk="0">
                  <a:moveTo>
                    <a:pt x="41571" y="0"/>
                  </a:moveTo>
                  <a:cubicBezTo>
                    <a:pt x="40934" y="0"/>
                    <a:pt x="40299" y="60"/>
                    <a:pt x="39669" y="194"/>
                  </a:cubicBezTo>
                  <a:cubicBezTo>
                    <a:pt x="38187" y="507"/>
                    <a:pt x="36907" y="1273"/>
                    <a:pt x="35687" y="2019"/>
                  </a:cubicBezTo>
                  <a:cubicBezTo>
                    <a:pt x="34296" y="2846"/>
                    <a:pt x="32864" y="3713"/>
                    <a:pt x="31120" y="3934"/>
                  </a:cubicBezTo>
                  <a:cubicBezTo>
                    <a:pt x="29144" y="4186"/>
                    <a:pt x="27179" y="4307"/>
                    <a:pt x="25273" y="4408"/>
                  </a:cubicBezTo>
                  <a:cubicBezTo>
                    <a:pt x="21846" y="4610"/>
                    <a:pt x="18297" y="4811"/>
                    <a:pt x="14749" y="5850"/>
                  </a:cubicBezTo>
                  <a:cubicBezTo>
                    <a:pt x="9346" y="7432"/>
                    <a:pt x="4386" y="10205"/>
                    <a:pt x="1" y="14086"/>
                  </a:cubicBezTo>
                  <a:lnTo>
                    <a:pt x="61" y="14156"/>
                  </a:lnTo>
                  <a:cubicBezTo>
                    <a:pt x="4436" y="10285"/>
                    <a:pt x="9386" y="7513"/>
                    <a:pt x="14769" y="5940"/>
                  </a:cubicBezTo>
                  <a:cubicBezTo>
                    <a:pt x="18318" y="4912"/>
                    <a:pt x="21695" y="4711"/>
                    <a:pt x="25273" y="4509"/>
                  </a:cubicBezTo>
                  <a:cubicBezTo>
                    <a:pt x="27189" y="4398"/>
                    <a:pt x="29154" y="4287"/>
                    <a:pt x="31130" y="4035"/>
                  </a:cubicBezTo>
                  <a:cubicBezTo>
                    <a:pt x="32894" y="3803"/>
                    <a:pt x="34336" y="2936"/>
                    <a:pt x="35737" y="2100"/>
                  </a:cubicBezTo>
                  <a:cubicBezTo>
                    <a:pt x="36947" y="1354"/>
                    <a:pt x="38217" y="598"/>
                    <a:pt x="39679" y="285"/>
                  </a:cubicBezTo>
                  <a:cubicBezTo>
                    <a:pt x="40301" y="153"/>
                    <a:pt x="40929" y="95"/>
                    <a:pt x="41560" y="95"/>
                  </a:cubicBezTo>
                  <a:cubicBezTo>
                    <a:pt x="43727" y="95"/>
                    <a:pt x="45923" y="781"/>
                    <a:pt x="48016" y="1515"/>
                  </a:cubicBezTo>
                  <a:cubicBezTo>
                    <a:pt x="51554" y="2745"/>
                    <a:pt x="55052" y="4277"/>
                    <a:pt x="58429" y="5749"/>
                  </a:cubicBezTo>
                  <a:cubicBezTo>
                    <a:pt x="59205" y="6092"/>
                    <a:pt x="59982" y="6434"/>
                    <a:pt x="60768" y="6767"/>
                  </a:cubicBezTo>
                  <a:cubicBezTo>
                    <a:pt x="72048" y="11646"/>
                    <a:pt x="81242" y="14539"/>
                    <a:pt x="89710" y="15860"/>
                  </a:cubicBezTo>
                  <a:cubicBezTo>
                    <a:pt x="93551" y="16465"/>
                    <a:pt x="97532" y="16646"/>
                    <a:pt x="101343" y="16646"/>
                  </a:cubicBezTo>
                  <a:cubicBezTo>
                    <a:pt x="103571" y="16646"/>
                    <a:pt x="105738" y="16586"/>
                    <a:pt x="107785" y="16505"/>
                  </a:cubicBezTo>
                  <a:cubicBezTo>
                    <a:pt x="114730" y="16233"/>
                    <a:pt x="121999" y="15477"/>
                    <a:pt x="128027" y="11868"/>
                  </a:cubicBezTo>
                  <a:lnTo>
                    <a:pt x="127986" y="11787"/>
                  </a:lnTo>
                  <a:cubicBezTo>
                    <a:pt x="121968" y="15386"/>
                    <a:pt x="114720" y="16132"/>
                    <a:pt x="107775" y="16404"/>
                  </a:cubicBezTo>
                  <a:cubicBezTo>
                    <a:pt x="105731" y="16486"/>
                    <a:pt x="103558" y="16551"/>
                    <a:pt x="101324" y="16551"/>
                  </a:cubicBezTo>
                  <a:cubicBezTo>
                    <a:pt x="97529" y="16551"/>
                    <a:pt x="93556" y="16366"/>
                    <a:pt x="89730" y="15769"/>
                  </a:cubicBezTo>
                  <a:cubicBezTo>
                    <a:pt x="81272" y="14449"/>
                    <a:pt x="72089" y="11566"/>
                    <a:pt x="60808" y="6686"/>
                  </a:cubicBezTo>
                  <a:cubicBezTo>
                    <a:pt x="60032" y="6344"/>
                    <a:pt x="59256" y="6011"/>
                    <a:pt x="58469" y="5668"/>
                  </a:cubicBezTo>
                  <a:cubicBezTo>
                    <a:pt x="55092" y="4186"/>
                    <a:pt x="51594" y="2664"/>
                    <a:pt x="48056" y="1424"/>
                  </a:cubicBezTo>
                  <a:cubicBezTo>
                    <a:pt x="45951" y="691"/>
                    <a:pt x="43749" y="0"/>
                    <a:pt x="415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9" name="Google Shape;1969;p21"/>
            <p:cNvSpPr/>
            <p:nvPr/>
          </p:nvSpPr>
          <p:spPr>
            <a:xfrm>
              <a:off x="698300" y="735550"/>
              <a:ext cx="3162375" cy="396000"/>
            </a:xfrm>
            <a:custGeom>
              <a:avLst/>
              <a:gdLst/>
              <a:ahLst/>
              <a:cxnLst/>
              <a:rect l="l" t="t" r="r" b="b"/>
              <a:pathLst>
                <a:path w="126495" h="15840" extrusionOk="0">
                  <a:moveTo>
                    <a:pt x="41811" y="0"/>
                  </a:moveTo>
                  <a:cubicBezTo>
                    <a:pt x="41181" y="0"/>
                    <a:pt x="40557" y="43"/>
                    <a:pt x="39941" y="133"/>
                  </a:cubicBezTo>
                  <a:cubicBezTo>
                    <a:pt x="38378" y="355"/>
                    <a:pt x="36967" y="1020"/>
                    <a:pt x="35596" y="1656"/>
                  </a:cubicBezTo>
                  <a:cubicBezTo>
                    <a:pt x="34144" y="2341"/>
                    <a:pt x="32632" y="3047"/>
                    <a:pt x="30938" y="3228"/>
                  </a:cubicBezTo>
                  <a:cubicBezTo>
                    <a:pt x="29245" y="3410"/>
                    <a:pt x="27561" y="3521"/>
                    <a:pt x="25938" y="3621"/>
                  </a:cubicBezTo>
                  <a:cubicBezTo>
                    <a:pt x="22118" y="3853"/>
                    <a:pt x="18519" y="4075"/>
                    <a:pt x="14749" y="5234"/>
                  </a:cubicBezTo>
                  <a:cubicBezTo>
                    <a:pt x="9355" y="6888"/>
                    <a:pt x="4396" y="9791"/>
                    <a:pt x="1" y="13873"/>
                  </a:cubicBezTo>
                  <a:lnTo>
                    <a:pt x="61" y="13944"/>
                  </a:lnTo>
                  <a:cubicBezTo>
                    <a:pt x="4446" y="9871"/>
                    <a:pt x="9396" y="6978"/>
                    <a:pt x="14779" y="5325"/>
                  </a:cubicBezTo>
                  <a:cubicBezTo>
                    <a:pt x="18539" y="4176"/>
                    <a:pt x="22138" y="3954"/>
                    <a:pt x="25948" y="3712"/>
                  </a:cubicBezTo>
                  <a:cubicBezTo>
                    <a:pt x="27582" y="3611"/>
                    <a:pt x="29245" y="3510"/>
                    <a:pt x="30949" y="3319"/>
                  </a:cubicBezTo>
                  <a:cubicBezTo>
                    <a:pt x="32652" y="3137"/>
                    <a:pt x="34164" y="2432"/>
                    <a:pt x="35636" y="1746"/>
                  </a:cubicBezTo>
                  <a:cubicBezTo>
                    <a:pt x="36997" y="1101"/>
                    <a:pt x="38398" y="446"/>
                    <a:pt x="39941" y="224"/>
                  </a:cubicBezTo>
                  <a:cubicBezTo>
                    <a:pt x="40554" y="133"/>
                    <a:pt x="41176" y="91"/>
                    <a:pt x="41805" y="91"/>
                  </a:cubicBezTo>
                  <a:cubicBezTo>
                    <a:pt x="46625" y="91"/>
                    <a:pt x="51815" y="2580"/>
                    <a:pt x="56453" y="4801"/>
                  </a:cubicBezTo>
                  <a:cubicBezTo>
                    <a:pt x="57804" y="5456"/>
                    <a:pt x="59084" y="6061"/>
                    <a:pt x="60294" y="6585"/>
                  </a:cubicBezTo>
                  <a:cubicBezTo>
                    <a:pt x="70415" y="10960"/>
                    <a:pt x="79608" y="13611"/>
                    <a:pt x="89236" y="14942"/>
                  </a:cubicBezTo>
                  <a:cubicBezTo>
                    <a:pt x="93621" y="15547"/>
                    <a:pt x="98359" y="15839"/>
                    <a:pt x="103984" y="15839"/>
                  </a:cubicBezTo>
                  <a:cubicBezTo>
                    <a:pt x="104911" y="15839"/>
                    <a:pt x="105859" y="15829"/>
                    <a:pt x="106837" y="15819"/>
                  </a:cubicBezTo>
                  <a:cubicBezTo>
                    <a:pt x="113551" y="15708"/>
                    <a:pt x="120587" y="15103"/>
                    <a:pt x="126494" y="11414"/>
                  </a:cubicBezTo>
                  <a:lnTo>
                    <a:pt x="126444" y="11333"/>
                  </a:lnTo>
                  <a:cubicBezTo>
                    <a:pt x="120557" y="15013"/>
                    <a:pt x="113540" y="15617"/>
                    <a:pt x="106837" y="15728"/>
                  </a:cubicBezTo>
                  <a:cubicBezTo>
                    <a:pt x="105868" y="15744"/>
                    <a:pt x="104925" y="15752"/>
                    <a:pt x="104007" y="15752"/>
                  </a:cubicBezTo>
                  <a:cubicBezTo>
                    <a:pt x="98374" y="15752"/>
                    <a:pt x="93631" y="15458"/>
                    <a:pt x="89246" y="14851"/>
                  </a:cubicBezTo>
                  <a:cubicBezTo>
                    <a:pt x="79639" y="13521"/>
                    <a:pt x="70445" y="10869"/>
                    <a:pt x="60334" y="6504"/>
                  </a:cubicBezTo>
                  <a:cubicBezTo>
                    <a:pt x="59124" y="5980"/>
                    <a:pt x="57844" y="5365"/>
                    <a:pt x="56493" y="4720"/>
                  </a:cubicBezTo>
                  <a:cubicBezTo>
                    <a:pt x="51847" y="2490"/>
                    <a:pt x="46648" y="0"/>
                    <a:pt x="418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0" name="Google Shape;1970;p21"/>
            <p:cNvSpPr/>
            <p:nvPr/>
          </p:nvSpPr>
          <p:spPr>
            <a:xfrm>
              <a:off x="717950" y="714825"/>
              <a:ext cx="3126850" cy="377150"/>
            </a:xfrm>
            <a:custGeom>
              <a:avLst/>
              <a:gdLst/>
              <a:ahLst/>
              <a:cxnLst/>
              <a:rect l="l" t="t" r="r" b="b"/>
              <a:pathLst>
                <a:path w="125074" h="15086" extrusionOk="0">
                  <a:moveTo>
                    <a:pt x="41452" y="0"/>
                  </a:moveTo>
                  <a:cubicBezTo>
                    <a:pt x="41227" y="0"/>
                    <a:pt x="41002" y="5"/>
                    <a:pt x="40778" y="15"/>
                  </a:cubicBezTo>
                  <a:cubicBezTo>
                    <a:pt x="38963" y="95"/>
                    <a:pt x="37229" y="650"/>
                    <a:pt x="35546" y="1184"/>
                  </a:cubicBezTo>
                  <a:cubicBezTo>
                    <a:pt x="33923" y="1708"/>
                    <a:pt x="32239" y="2253"/>
                    <a:pt x="30475" y="2364"/>
                  </a:cubicBezTo>
                  <a:cubicBezTo>
                    <a:pt x="29729" y="2404"/>
                    <a:pt x="28993" y="2444"/>
                    <a:pt x="28257" y="2485"/>
                  </a:cubicBezTo>
                  <a:cubicBezTo>
                    <a:pt x="23691" y="2737"/>
                    <a:pt x="19366" y="2968"/>
                    <a:pt x="14930" y="4370"/>
                  </a:cubicBezTo>
                  <a:cubicBezTo>
                    <a:pt x="9477" y="6073"/>
                    <a:pt x="4457" y="9128"/>
                    <a:pt x="1" y="13442"/>
                  </a:cubicBezTo>
                  <a:lnTo>
                    <a:pt x="71" y="13513"/>
                  </a:lnTo>
                  <a:cubicBezTo>
                    <a:pt x="4517" y="9208"/>
                    <a:pt x="9527" y="6154"/>
                    <a:pt x="14961" y="4450"/>
                  </a:cubicBezTo>
                  <a:cubicBezTo>
                    <a:pt x="19396" y="3059"/>
                    <a:pt x="23701" y="2827"/>
                    <a:pt x="28267" y="2575"/>
                  </a:cubicBezTo>
                  <a:cubicBezTo>
                    <a:pt x="29003" y="2535"/>
                    <a:pt x="29739" y="2495"/>
                    <a:pt x="30485" y="2454"/>
                  </a:cubicBezTo>
                  <a:cubicBezTo>
                    <a:pt x="32259" y="2343"/>
                    <a:pt x="33943" y="1799"/>
                    <a:pt x="35586" y="1275"/>
                  </a:cubicBezTo>
                  <a:cubicBezTo>
                    <a:pt x="37259" y="741"/>
                    <a:pt x="38983" y="196"/>
                    <a:pt x="40788" y="106"/>
                  </a:cubicBezTo>
                  <a:cubicBezTo>
                    <a:pt x="41011" y="96"/>
                    <a:pt x="41235" y="91"/>
                    <a:pt x="41459" y="91"/>
                  </a:cubicBezTo>
                  <a:cubicBezTo>
                    <a:pt x="46486" y="91"/>
                    <a:pt x="51709" y="2520"/>
                    <a:pt x="56322" y="4672"/>
                  </a:cubicBezTo>
                  <a:cubicBezTo>
                    <a:pt x="57582" y="5257"/>
                    <a:pt x="58772" y="5811"/>
                    <a:pt x="59941" y="6315"/>
                  </a:cubicBezTo>
                  <a:cubicBezTo>
                    <a:pt x="66010" y="8916"/>
                    <a:pt x="71514" y="11174"/>
                    <a:pt x="77381" y="12293"/>
                  </a:cubicBezTo>
                  <a:cubicBezTo>
                    <a:pt x="80042" y="12807"/>
                    <a:pt x="82774" y="13039"/>
                    <a:pt x="85415" y="13271"/>
                  </a:cubicBezTo>
                  <a:cubicBezTo>
                    <a:pt x="86514" y="13362"/>
                    <a:pt x="87653" y="13463"/>
                    <a:pt x="88772" y="13584"/>
                  </a:cubicBezTo>
                  <a:cubicBezTo>
                    <a:pt x="89942" y="13704"/>
                    <a:pt x="91121" y="13836"/>
                    <a:pt x="92371" y="13987"/>
                  </a:cubicBezTo>
                  <a:cubicBezTo>
                    <a:pt x="96958" y="14501"/>
                    <a:pt x="102059" y="15086"/>
                    <a:pt x="107039" y="15086"/>
                  </a:cubicBezTo>
                  <a:cubicBezTo>
                    <a:pt x="107805" y="15086"/>
                    <a:pt x="108571" y="15075"/>
                    <a:pt x="109317" y="15035"/>
                  </a:cubicBezTo>
                  <a:cubicBezTo>
                    <a:pt x="115839" y="14783"/>
                    <a:pt x="120990" y="13372"/>
                    <a:pt x="125073" y="10741"/>
                  </a:cubicBezTo>
                  <a:lnTo>
                    <a:pt x="125023" y="10660"/>
                  </a:lnTo>
                  <a:cubicBezTo>
                    <a:pt x="119835" y="14009"/>
                    <a:pt x="113565" y="14998"/>
                    <a:pt x="107097" y="14998"/>
                  </a:cubicBezTo>
                  <a:cubicBezTo>
                    <a:pt x="102177" y="14998"/>
                    <a:pt x="97142" y="14426"/>
                    <a:pt x="92381" y="13886"/>
                  </a:cubicBezTo>
                  <a:cubicBezTo>
                    <a:pt x="91131" y="13735"/>
                    <a:pt x="89952" y="13604"/>
                    <a:pt x="88782" y="13483"/>
                  </a:cubicBezTo>
                  <a:cubicBezTo>
                    <a:pt x="87663" y="13362"/>
                    <a:pt x="86524" y="13271"/>
                    <a:pt x="85425" y="13170"/>
                  </a:cubicBezTo>
                  <a:cubicBezTo>
                    <a:pt x="82784" y="12938"/>
                    <a:pt x="80052" y="12696"/>
                    <a:pt x="77401" y="12192"/>
                  </a:cubicBezTo>
                  <a:cubicBezTo>
                    <a:pt x="71544" y="11073"/>
                    <a:pt x="66040" y="8825"/>
                    <a:pt x="59982" y="6225"/>
                  </a:cubicBezTo>
                  <a:cubicBezTo>
                    <a:pt x="58812" y="5721"/>
                    <a:pt x="57623" y="5166"/>
                    <a:pt x="56363" y="4581"/>
                  </a:cubicBezTo>
                  <a:cubicBezTo>
                    <a:pt x="51730" y="2429"/>
                    <a:pt x="46507" y="0"/>
                    <a:pt x="41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1" name="Google Shape;1971;p21"/>
            <p:cNvSpPr/>
            <p:nvPr/>
          </p:nvSpPr>
          <p:spPr>
            <a:xfrm>
              <a:off x="735600" y="699950"/>
              <a:ext cx="3094825" cy="346400"/>
            </a:xfrm>
            <a:custGeom>
              <a:avLst/>
              <a:gdLst/>
              <a:ahLst/>
              <a:cxnLst/>
              <a:rect l="l" t="t" r="r" b="b"/>
              <a:pathLst>
                <a:path w="123793" h="13856" extrusionOk="0">
                  <a:moveTo>
                    <a:pt x="41076" y="1"/>
                  </a:moveTo>
                  <a:cubicBezTo>
                    <a:pt x="39171" y="1"/>
                    <a:pt x="37287" y="370"/>
                    <a:pt x="35465" y="721"/>
                  </a:cubicBezTo>
                  <a:cubicBezTo>
                    <a:pt x="33801" y="1053"/>
                    <a:pt x="32078" y="1386"/>
                    <a:pt x="30354" y="1446"/>
                  </a:cubicBezTo>
                  <a:cubicBezTo>
                    <a:pt x="23811" y="1638"/>
                    <a:pt x="18610" y="2485"/>
                    <a:pt x="13972" y="4088"/>
                  </a:cubicBezTo>
                  <a:cubicBezTo>
                    <a:pt x="8640" y="5932"/>
                    <a:pt x="4073" y="8816"/>
                    <a:pt x="0" y="12908"/>
                  </a:cubicBezTo>
                  <a:lnTo>
                    <a:pt x="61" y="12979"/>
                  </a:lnTo>
                  <a:cubicBezTo>
                    <a:pt x="7632" y="5378"/>
                    <a:pt x="16684" y="1951"/>
                    <a:pt x="30354" y="1527"/>
                  </a:cubicBezTo>
                  <a:cubicBezTo>
                    <a:pt x="32088" y="1477"/>
                    <a:pt x="33811" y="1134"/>
                    <a:pt x="35475" y="811"/>
                  </a:cubicBezTo>
                  <a:cubicBezTo>
                    <a:pt x="37277" y="455"/>
                    <a:pt x="39139" y="89"/>
                    <a:pt x="41015" y="89"/>
                  </a:cubicBezTo>
                  <a:cubicBezTo>
                    <a:pt x="41154" y="89"/>
                    <a:pt x="41293" y="91"/>
                    <a:pt x="41433" y="96"/>
                  </a:cubicBezTo>
                  <a:cubicBezTo>
                    <a:pt x="46634" y="237"/>
                    <a:pt x="51675" y="2485"/>
                    <a:pt x="56544" y="4662"/>
                  </a:cubicBezTo>
                  <a:cubicBezTo>
                    <a:pt x="57632" y="5146"/>
                    <a:pt x="58671" y="5600"/>
                    <a:pt x="59709" y="6043"/>
                  </a:cubicBezTo>
                  <a:lnTo>
                    <a:pt x="60445" y="6356"/>
                  </a:lnTo>
                  <a:cubicBezTo>
                    <a:pt x="65616" y="8553"/>
                    <a:pt x="70959" y="10822"/>
                    <a:pt x="76635" y="11547"/>
                  </a:cubicBezTo>
                  <a:cubicBezTo>
                    <a:pt x="79064" y="11860"/>
                    <a:pt x="81554" y="11890"/>
                    <a:pt x="83953" y="11920"/>
                  </a:cubicBezTo>
                  <a:cubicBezTo>
                    <a:pt x="85566" y="11931"/>
                    <a:pt x="87219" y="11951"/>
                    <a:pt x="88863" y="12062"/>
                  </a:cubicBezTo>
                  <a:cubicBezTo>
                    <a:pt x="91353" y="12223"/>
                    <a:pt x="93913" y="12535"/>
                    <a:pt x="96635" y="12868"/>
                  </a:cubicBezTo>
                  <a:cubicBezTo>
                    <a:pt x="100647" y="13352"/>
                    <a:pt x="104790" y="13856"/>
                    <a:pt x="108823" y="13856"/>
                  </a:cubicBezTo>
                  <a:cubicBezTo>
                    <a:pt x="109468" y="13856"/>
                    <a:pt x="110123" y="13846"/>
                    <a:pt x="110768" y="13826"/>
                  </a:cubicBezTo>
                  <a:cubicBezTo>
                    <a:pt x="116030" y="13594"/>
                    <a:pt x="120284" y="12344"/>
                    <a:pt x="123793" y="10015"/>
                  </a:cubicBezTo>
                  <a:lnTo>
                    <a:pt x="123742" y="9935"/>
                  </a:lnTo>
                  <a:cubicBezTo>
                    <a:pt x="119294" y="12894"/>
                    <a:pt x="114195" y="13780"/>
                    <a:pt x="108875" y="13780"/>
                  </a:cubicBezTo>
                  <a:cubicBezTo>
                    <a:pt x="104862" y="13780"/>
                    <a:pt x="100724" y="13276"/>
                    <a:pt x="96645" y="12777"/>
                  </a:cubicBezTo>
                  <a:cubicBezTo>
                    <a:pt x="93933" y="12445"/>
                    <a:pt x="91363" y="12132"/>
                    <a:pt x="88873" y="11971"/>
                  </a:cubicBezTo>
                  <a:cubicBezTo>
                    <a:pt x="87230" y="11870"/>
                    <a:pt x="85566" y="11850"/>
                    <a:pt x="83953" y="11830"/>
                  </a:cubicBezTo>
                  <a:cubicBezTo>
                    <a:pt x="81554" y="11799"/>
                    <a:pt x="79074" y="11779"/>
                    <a:pt x="76645" y="11467"/>
                  </a:cubicBezTo>
                  <a:cubicBezTo>
                    <a:pt x="70979" y="10731"/>
                    <a:pt x="65647" y="8473"/>
                    <a:pt x="60485" y="6285"/>
                  </a:cubicBezTo>
                  <a:lnTo>
                    <a:pt x="59739" y="5963"/>
                  </a:lnTo>
                  <a:cubicBezTo>
                    <a:pt x="58701" y="5529"/>
                    <a:pt x="57673" y="5065"/>
                    <a:pt x="56584" y="4582"/>
                  </a:cubicBezTo>
                  <a:cubicBezTo>
                    <a:pt x="51705" y="2404"/>
                    <a:pt x="46654" y="146"/>
                    <a:pt x="41433" y="5"/>
                  </a:cubicBezTo>
                  <a:cubicBezTo>
                    <a:pt x="41314" y="2"/>
                    <a:pt x="41195" y="1"/>
                    <a:pt x="410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2" name="Google Shape;1972;p21"/>
            <p:cNvSpPr/>
            <p:nvPr/>
          </p:nvSpPr>
          <p:spPr>
            <a:xfrm>
              <a:off x="751225" y="687800"/>
              <a:ext cx="3066350" cy="319000"/>
            </a:xfrm>
            <a:custGeom>
              <a:avLst/>
              <a:gdLst/>
              <a:ahLst/>
              <a:cxnLst/>
              <a:rect l="l" t="t" r="r" b="b"/>
              <a:pathLst>
                <a:path w="122654" h="12760" extrusionOk="0">
                  <a:moveTo>
                    <a:pt x="39943" y="0"/>
                  </a:moveTo>
                  <a:cubicBezTo>
                    <a:pt x="38241" y="0"/>
                    <a:pt x="36540" y="153"/>
                    <a:pt x="34880" y="299"/>
                  </a:cubicBezTo>
                  <a:cubicBezTo>
                    <a:pt x="33257" y="451"/>
                    <a:pt x="31584" y="602"/>
                    <a:pt x="29930" y="602"/>
                  </a:cubicBezTo>
                  <a:cubicBezTo>
                    <a:pt x="23821" y="622"/>
                    <a:pt x="18509" y="1509"/>
                    <a:pt x="13690" y="3324"/>
                  </a:cubicBezTo>
                  <a:cubicBezTo>
                    <a:pt x="8489" y="5289"/>
                    <a:pt x="4003" y="8263"/>
                    <a:pt x="0" y="12417"/>
                  </a:cubicBezTo>
                  <a:lnTo>
                    <a:pt x="71" y="12487"/>
                  </a:lnTo>
                  <a:cubicBezTo>
                    <a:pt x="7682" y="4584"/>
                    <a:pt x="17450" y="733"/>
                    <a:pt x="29930" y="703"/>
                  </a:cubicBezTo>
                  <a:cubicBezTo>
                    <a:pt x="31584" y="693"/>
                    <a:pt x="33267" y="541"/>
                    <a:pt x="34890" y="400"/>
                  </a:cubicBezTo>
                  <a:cubicBezTo>
                    <a:pt x="36521" y="248"/>
                    <a:pt x="38198" y="95"/>
                    <a:pt x="39873" y="95"/>
                  </a:cubicBezTo>
                  <a:cubicBezTo>
                    <a:pt x="40414" y="95"/>
                    <a:pt x="40954" y="111"/>
                    <a:pt x="41493" y="148"/>
                  </a:cubicBezTo>
                  <a:cubicBezTo>
                    <a:pt x="46896" y="501"/>
                    <a:pt x="52058" y="2699"/>
                    <a:pt x="57048" y="4816"/>
                  </a:cubicBezTo>
                  <a:cubicBezTo>
                    <a:pt x="57874" y="5158"/>
                    <a:pt x="58721" y="5521"/>
                    <a:pt x="59558" y="5874"/>
                  </a:cubicBezTo>
                  <a:lnTo>
                    <a:pt x="60707" y="6348"/>
                  </a:lnTo>
                  <a:cubicBezTo>
                    <a:pt x="65606" y="8394"/>
                    <a:pt x="70687" y="10501"/>
                    <a:pt x="76141" y="10844"/>
                  </a:cubicBezTo>
                  <a:cubicBezTo>
                    <a:pt x="76904" y="10895"/>
                    <a:pt x="77672" y="10916"/>
                    <a:pt x="78439" y="10916"/>
                  </a:cubicBezTo>
                  <a:cubicBezTo>
                    <a:pt x="80094" y="10916"/>
                    <a:pt x="81750" y="10819"/>
                    <a:pt x="83369" y="10723"/>
                  </a:cubicBezTo>
                  <a:cubicBezTo>
                    <a:pt x="84998" y="10624"/>
                    <a:pt x="86675" y="10525"/>
                    <a:pt x="88339" y="10525"/>
                  </a:cubicBezTo>
                  <a:cubicBezTo>
                    <a:pt x="88712" y="10525"/>
                    <a:pt x="89086" y="10530"/>
                    <a:pt x="89457" y="10541"/>
                  </a:cubicBezTo>
                  <a:cubicBezTo>
                    <a:pt x="92572" y="10632"/>
                    <a:pt x="95899" y="11136"/>
                    <a:pt x="99115" y="11620"/>
                  </a:cubicBezTo>
                  <a:cubicBezTo>
                    <a:pt x="102814" y="12185"/>
                    <a:pt x="106575" y="12759"/>
                    <a:pt x="110234" y="12759"/>
                  </a:cubicBezTo>
                  <a:cubicBezTo>
                    <a:pt x="114609" y="12759"/>
                    <a:pt x="118843" y="11943"/>
                    <a:pt x="122653" y="9332"/>
                  </a:cubicBezTo>
                  <a:lnTo>
                    <a:pt x="122603" y="9261"/>
                  </a:lnTo>
                  <a:cubicBezTo>
                    <a:pt x="118802" y="11855"/>
                    <a:pt x="114590" y="12662"/>
                    <a:pt x="110231" y="12662"/>
                  </a:cubicBezTo>
                  <a:cubicBezTo>
                    <a:pt x="106579" y="12662"/>
                    <a:pt x="102825" y="12096"/>
                    <a:pt x="99125" y="11539"/>
                  </a:cubicBezTo>
                  <a:cubicBezTo>
                    <a:pt x="95909" y="11046"/>
                    <a:pt x="92582" y="10541"/>
                    <a:pt x="89457" y="10461"/>
                  </a:cubicBezTo>
                  <a:cubicBezTo>
                    <a:pt x="89084" y="10450"/>
                    <a:pt x="88709" y="10445"/>
                    <a:pt x="88334" y="10445"/>
                  </a:cubicBezTo>
                  <a:cubicBezTo>
                    <a:pt x="86665" y="10445"/>
                    <a:pt x="84988" y="10544"/>
                    <a:pt x="83359" y="10642"/>
                  </a:cubicBezTo>
                  <a:cubicBezTo>
                    <a:pt x="81725" y="10733"/>
                    <a:pt x="80048" y="10829"/>
                    <a:pt x="78371" y="10829"/>
                  </a:cubicBezTo>
                  <a:cubicBezTo>
                    <a:pt x="77626" y="10829"/>
                    <a:pt x="76882" y="10810"/>
                    <a:pt x="76141" y="10763"/>
                  </a:cubicBezTo>
                  <a:cubicBezTo>
                    <a:pt x="70707" y="10421"/>
                    <a:pt x="65636" y="8314"/>
                    <a:pt x="60737" y="6267"/>
                  </a:cubicBezTo>
                  <a:lnTo>
                    <a:pt x="59588" y="5793"/>
                  </a:lnTo>
                  <a:cubicBezTo>
                    <a:pt x="58761" y="5451"/>
                    <a:pt x="57905" y="5088"/>
                    <a:pt x="57088" y="4735"/>
                  </a:cubicBezTo>
                  <a:cubicBezTo>
                    <a:pt x="52088" y="2608"/>
                    <a:pt x="46916" y="410"/>
                    <a:pt x="41503" y="47"/>
                  </a:cubicBezTo>
                  <a:cubicBezTo>
                    <a:pt x="40984" y="14"/>
                    <a:pt x="40464" y="0"/>
                    <a:pt x="399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3" name="Google Shape;1973;p21"/>
            <p:cNvSpPr/>
            <p:nvPr/>
          </p:nvSpPr>
          <p:spPr>
            <a:xfrm>
              <a:off x="764575" y="674550"/>
              <a:ext cx="3042150" cy="304775"/>
            </a:xfrm>
            <a:custGeom>
              <a:avLst/>
              <a:gdLst/>
              <a:ahLst/>
              <a:cxnLst/>
              <a:rect l="l" t="t" r="r" b="b"/>
              <a:pathLst>
                <a:path w="121686" h="12191" extrusionOk="0">
                  <a:moveTo>
                    <a:pt x="28755" y="1"/>
                  </a:moveTo>
                  <a:cubicBezTo>
                    <a:pt x="17218" y="1"/>
                    <a:pt x="7548" y="4075"/>
                    <a:pt x="1" y="12130"/>
                  </a:cubicBezTo>
                  <a:lnTo>
                    <a:pt x="61" y="12190"/>
                  </a:lnTo>
                  <a:cubicBezTo>
                    <a:pt x="7598" y="4155"/>
                    <a:pt x="17248" y="92"/>
                    <a:pt x="28746" y="92"/>
                  </a:cubicBezTo>
                  <a:cubicBezTo>
                    <a:pt x="29106" y="92"/>
                    <a:pt x="29467" y="96"/>
                    <a:pt x="29830" y="104"/>
                  </a:cubicBezTo>
                  <a:cubicBezTo>
                    <a:pt x="30490" y="119"/>
                    <a:pt x="31155" y="124"/>
                    <a:pt x="31817" y="124"/>
                  </a:cubicBezTo>
                  <a:cubicBezTo>
                    <a:pt x="32479" y="124"/>
                    <a:pt x="33136" y="119"/>
                    <a:pt x="33781" y="114"/>
                  </a:cubicBezTo>
                  <a:cubicBezTo>
                    <a:pt x="34468" y="109"/>
                    <a:pt x="35159" y="103"/>
                    <a:pt x="35854" y="103"/>
                  </a:cubicBezTo>
                  <a:cubicBezTo>
                    <a:pt x="37976" y="103"/>
                    <a:pt x="40125" y="155"/>
                    <a:pt x="42229" y="436"/>
                  </a:cubicBezTo>
                  <a:cubicBezTo>
                    <a:pt x="47703" y="1152"/>
                    <a:pt x="52925" y="3279"/>
                    <a:pt x="57965" y="5325"/>
                  </a:cubicBezTo>
                  <a:lnTo>
                    <a:pt x="59467" y="5940"/>
                  </a:lnTo>
                  <a:cubicBezTo>
                    <a:pt x="59871" y="6092"/>
                    <a:pt x="60264" y="6253"/>
                    <a:pt x="60657" y="6414"/>
                  </a:cubicBezTo>
                  <a:cubicBezTo>
                    <a:pt x="65395" y="8340"/>
                    <a:pt x="70294" y="10325"/>
                    <a:pt x="75607" y="10376"/>
                  </a:cubicBezTo>
                  <a:cubicBezTo>
                    <a:pt x="75685" y="10377"/>
                    <a:pt x="75764" y="10377"/>
                    <a:pt x="75843" y="10377"/>
                  </a:cubicBezTo>
                  <a:cubicBezTo>
                    <a:pt x="78245" y="10377"/>
                    <a:pt x="80663" y="10084"/>
                    <a:pt x="83006" y="9801"/>
                  </a:cubicBezTo>
                  <a:cubicBezTo>
                    <a:pt x="85244" y="9529"/>
                    <a:pt x="87562" y="9257"/>
                    <a:pt x="89861" y="9227"/>
                  </a:cubicBezTo>
                  <a:cubicBezTo>
                    <a:pt x="89933" y="9226"/>
                    <a:pt x="90004" y="9226"/>
                    <a:pt x="90076" y="9226"/>
                  </a:cubicBezTo>
                  <a:cubicBezTo>
                    <a:pt x="93510" y="9226"/>
                    <a:pt x="97111" y="9926"/>
                    <a:pt x="100597" y="10598"/>
                  </a:cubicBezTo>
                  <a:cubicBezTo>
                    <a:pt x="104107" y="11277"/>
                    <a:pt x="107676" y="11969"/>
                    <a:pt x="111162" y="11969"/>
                  </a:cubicBezTo>
                  <a:cubicBezTo>
                    <a:pt x="114813" y="11969"/>
                    <a:pt x="118375" y="11210"/>
                    <a:pt x="121686" y="8884"/>
                  </a:cubicBezTo>
                  <a:lnTo>
                    <a:pt x="121636" y="8813"/>
                  </a:lnTo>
                  <a:cubicBezTo>
                    <a:pt x="118342" y="11122"/>
                    <a:pt x="114796" y="11877"/>
                    <a:pt x="111159" y="11877"/>
                  </a:cubicBezTo>
                  <a:cubicBezTo>
                    <a:pt x="107682" y="11877"/>
                    <a:pt x="104120" y="11187"/>
                    <a:pt x="100617" y="10507"/>
                  </a:cubicBezTo>
                  <a:cubicBezTo>
                    <a:pt x="97129" y="9832"/>
                    <a:pt x="93530" y="9136"/>
                    <a:pt x="90083" y="9136"/>
                  </a:cubicBezTo>
                  <a:lnTo>
                    <a:pt x="89861" y="9136"/>
                  </a:lnTo>
                  <a:cubicBezTo>
                    <a:pt x="87562" y="9156"/>
                    <a:pt x="85234" y="9438"/>
                    <a:pt x="82996" y="9711"/>
                  </a:cubicBezTo>
                  <a:cubicBezTo>
                    <a:pt x="80653" y="9994"/>
                    <a:pt x="78245" y="10286"/>
                    <a:pt x="75843" y="10286"/>
                  </a:cubicBezTo>
                  <a:cubicBezTo>
                    <a:pt x="75764" y="10286"/>
                    <a:pt x="75685" y="10286"/>
                    <a:pt x="75607" y="10285"/>
                  </a:cubicBezTo>
                  <a:cubicBezTo>
                    <a:pt x="70314" y="10235"/>
                    <a:pt x="65425" y="8249"/>
                    <a:pt x="60697" y="6334"/>
                  </a:cubicBezTo>
                  <a:lnTo>
                    <a:pt x="59508" y="5850"/>
                  </a:lnTo>
                  <a:lnTo>
                    <a:pt x="58006" y="5235"/>
                  </a:lnTo>
                  <a:cubicBezTo>
                    <a:pt x="52945" y="3188"/>
                    <a:pt x="47723" y="1061"/>
                    <a:pt x="42239" y="335"/>
                  </a:cubicBezTo>
                  <a:cubicBezTo>
                    <a:pt x="40170" y="67"/>
                    <a:pt x="38051" y="8"/>
                    <a:pt x="35960" y="8"/>
                  </a:cubicBezTo>
                  <a:cubicBezTo>
                    <a:pt x="35229" y="8"/>
                    <a:pt x="34502" y="15"/>
                    <a:pt x="33781" y="23"/>
                  </a:cubicBezTo>
                  <a:cubicBezTo>
                    <a:pt x="33131" y="28"/>
                    <a:pt x="32474" y="33"/>
                    <a:pt x="31814" y="33"/>
                  </a:cubicBezTo>
                  <a:cubicBezTo>
                    <a:pt x="31155" y="33"/>
                    <a:pt x="30495" y="28"/>
                    <a:pt x="29840" y="13"/>
                  </a:cubicBezTo>
                  <a:cubicBezTo>
                    <a:pt x="29476" y="5"/>
                    <a:pt x="29115" y="1"/>
                    <a:pt x="287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4" name="Google Shape;1974;p21"/>
            <p:cNvSpPr/>
            <p:nvPr/>
          </p:nvSpPr>
          <p:spPr>
            <a:xfrm>
              <a:off x="775175" y="651475"/>
              <a:ext cx="3022750" cy="311475"/>
            </a:xfrm>
            <a:custGeom>
              <a:avLst/>
              <a:gdLst/>
              <a:ahLst/>
              <a:cxnLst/>
              <a:rect l="l" t="t" r="r" b="b"/>
              <a:pathLst>
                <a:path w="120910" h="12459" extrusionOk="0">
                  <a:moveTo>
                    <a:pt x="27969" y="0"/>
                  </a:moveTo>
                  <a:cubicBezTo>
                    <a:pt x="17083" y="0"/>
                    <a:pt x="7445" y="4264"/>
                    <a:pt x="0" y="12388"/>
                  </a:cubicBezTo>
                  <a:lnTo>
                    <a:pt x="71" y="12458"/>
                  </a:lnTo>
                  <a:cubicBezTo>
                    <a:pt x="7503" y="4346"/>
                    <a:pt x="17124" y="92"/>
                    <a:pt x="28001" y="92"/>
                  </a:cubicBezTo>
                  <a:cubicBezTo>
                    <a:pt x="28587" y="92"/>
                    <a:pt x="29176" y="105"/>
                    <a:pt x="29769" y="129"/>
                  </a:cubicBezTo>
                  <a:lnTo>
                    <a:pt x="30525" y="160"/>
                  </a:lnTo>
                  <a:cubicBezTo>
                    <a:pt x="34628" y="331"/>
                    <a:pt x="38862" y="502"/>
                    <a:pt x="42944" y="1258"/>
                  </a:cubicBezTo>
                  <a:cubicBezTo>
                    <a:pt x="48610" y="2307"/>
                    <a:pt x="54053" y="4434"/>
                    <a:pt x="59326" y="6490"/>
                  </a:cubicBezTo>
                  <a:lnTo>
                    <a:pt x="59447" y="6541"/>
                  </a:lnTo>
                  <a:cubicBezTo>
                    <a:pt x="59850" y="6692"/>
                    <a:pt x="60243" y="6853"/>
                    <a:pt x="60626" y="7004"/>
                  </a:cubicBezTo>
                  <a:cubicBezTo>
                    <a:pt x="65208" y="8801"/>
                    <a:pt x="69542" y="10505"/>
                    <a:pt x="74449" y="10505"/>
                  </a:cubicBezTo>
                  <a:cubicBezTo>
                    <a:pt x="74692" y="10505"/>
                    <a:pt x="74937" y="10501"/>
                    <a:pt x="75183" y="10492"/>
                  </a:cubicBezTo>
                  <a:cubicBezTo>
                    <a:pt x="77753" y="10402"/>
                    <a:pt x="80324" y="9958"/>
                    <a:pt x="82814" y="9525"/>
                  </a:cubicBezTo>
                  <a:cubicBezTo>
                    <a:pt x="85263" y="9101"/>
                    <a:pt x="87794" y="8668"/>
                    <a:pt x="90324" y="8567"/>
                  </a:cubicBezTo>
                  <a:cubicBezTo>
                    <a:pt x="90594" y="8556"/>
                    <a:pt x="90864" y="8551"/>
                    <a:pt x="91135" y="8551"/>
                  </a:cubicBezTo>
                  <a:cubicBezTo>
                    <a:pt x="94580" y="8551"/>
                    <a:pt x="98113" y="9407"/>
                    <a:pt x="101534" y="10220"/>
                  </a:cubicBezTo>
                  <a:cubicBezTo>
                    <a:pt x="104800" y="11007"/>
                    <a:pt x="108187" y="11823"/>
                    <a:pt x="111433" y="11874"/>
                  </a:cubicBezTo>
                  <a:cubicBezTo>
                    <a:pt x="111527" y="11875"/>
                    <a:pt x="111620" y="11875"/>
                    <a:pt x="111713" y="11875"/>
                  </a:cubicBezTo>
                  <a:cubicBezTo>
                    <a:pt x="115232" y="11875"/>
                    <a:pt x="118248" y="10946"/>
                    <a:pt x="120909" y="9031"/>
                  </a:cubicBezTo>
                  <a:lnTo>
                    <a:pt x="120859" y="8950"/>
                  </a:lnTo>
                  <a:cubicBezTo>
                    <a:pt x="117936" y="11052"/>
                    <a:pt x="114861" y="11766"/>
                    <a:pt x="111731" y="11766"/>
                  </a:cubicBezTo>
                  <a:cubicBezTo>
                    <a:pt x="108362" y="11766"/>
                    <a:pt x="104930" y="10939"/>
                    <a:pt x="101554" y="10130"/>
                  </a:cubicBezTo>
                  <a:cubicBezTo>
                    <a:pt x="98126" y="9308"/>
                    <a:pt x="94595" y="8460"/>
                    <a:pt x="91144" y="8460"/>
                  </a:cubicBezTo>
                  <a:cubicBezTo>
                    <a:pt x="90870" y="8460"/>
                    <a:pt x="90597" y="8465"/>
                    <a:pt x="90324" y="8476"/>
                  </a:cubicBezTo>
                  <a:cubicBezTo>
                    <a:pt x="87784" y="8577"/>
                    <a:pt x="85253" y="9011"/>
                    <a:pt x="82794" y="9434"/>
                  </a:cubicBezTo>
                  <a:cubicBezTo>
                    <a:pt x="80314" y="9867"/>
                    <a:pt x="77743" y="10311"/>
                    <a:pt x="75173" y="10402"/>
                  </a:cubicBezTo>
                  <a:cubicBezTo>
                    <a:pt x="74928" y="10410"/>
                    <a:pt x="74686" y="10414"/>
                    <a:pt x="74444" y="10414"/>
                  </a:cubicBezTo>
                  <a:cubicBezTo>
                    <a:pt x="69572" y="10414"/>
                    <a:pt x="65238" y="8710"/>
                    <a:pt x="60666" y="6914"/>
                  </a:cubicBezTo>
                  <a:cubicBezTo>
                    <a:pt x="60273" y="6763"/>
                    <a:pt x="59880" y="6601"/>
                    <a:pt x="59487" y="6450"/>
                  </a:cubicBezTo>
                  <a:lnTo>
                    <a:pt x="59366" y="6410"/>
                  </a:lnTo>
                  <a:cubicBezTo>
                    <a:pt x="54094" y="4343"/>
                    <a:pt x="48630" y="2216"/>
                    <a:pt x="42964" y="1168"/>
                  </a:cubicBezTo>
                  <a:cubicBezTo>
                    <a:pt x="38872" y="412"/>
                    <a:pt x="34628" y="240"/>
                    <a:pt x="30525" y="69"/>
                  </a:cubicBezTo>
                  <a:lnTo>
                    <a:pt x="29769" y="39"/>
                  </a:lnTo>
                  <a:cubicBezTo>
                    <a:pt x="29165" y="13"/>
                    <a:pt x="28565" y="0"/>
                    <a:pt x="279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5" name="Google Shape;1975;p21"/>
            <p:cNvSpPr/>
            <p:nvPr/>
          </p:nvSpPr>
          <p:spPr>
            <a:xfrm>
              <a:off x="783225" y="634250"/>
              <a:ext cx="3008150" cy="316600"/>
            </a:xfrm>
            <a:custGeom>
              <a:avLst/>
              <a:gdLst/>
              <a:ahLst/>
              <a:cxnLst/>
              <a:rect l="l" t="t" r="r" b="b"/>
              <a:pathLst>
                <a:path w="120326" h="12664" extrusionOk="0">
                  <a:moveTo>
                    <a:pt x="27512" y="0"/>
                  </a:moveTo>
                  <a:cubicBezTo>
                    <a:pt x="22561" y="0"/>
                    <a:pt x="17819" y="955"/>
                    <a:pt x="13398" y="2845"/>
                  </a:cubicBezTo>
                  <a:cubicBezTo>
                    <a:pt x="8408" y="4982"/>
                    <a:pt x="3902" y="8258"/>
                    <a:pt x="1" y="12593"/>
                  </a:cubicBezTo>
                  <a:lnTo>
                    <a:pt x="71" y="12663"/>
                  </a:lnTo>
                  <a:cubicBezTo>
                    <a:pt x="7492" y="4402"/>
                    <a:pt x="16947" y="94"/>
                    <a:pt x="27532" y="94"/>
                  </a:cubicBezTo>
                  <a:cubicBezTo>
                    <a:pt x="28249" y="94"/>
                    <a:pt x="28972" y="113"/>
                    <a:pt x="29699" y="153"/>
                  </a:cubicBezTo>
                  <a:cubicBezTo>
                    <a:pt x="38963" y="657"/>
                    <a:pt x="48137" y="2784"/>
                    <a:pt x="59437" y="7028"/>
                  </a:cubicBezTo>
                  <a:lnTo>
                    <a:pt x="60737" y="7522"/>
                  </a:lnTo>
                  <a:cubicBezTo>
                    <a:pt x="64960" y="9122"/>
                    <a:pt x="68960" y="10647"/>
                    <a:pt x="73449" y="10647"/>
                  </a:cubicBezTo>
                  <a:cubicBezTo>
                    <a:pt x="73911" y="10647"/>
                    <a:pt x="74378" y="10631"/>
                    <a:pt x="74851" y="10597"/>
                  </a:cubicBezTo>
                  <a:cubicBezTo>
                    <a:pt x="77502" y="10415"/>
                    <a:pt x="80143" y="9861"/>
                    <a:pt x="82693" y="9306"/>
                  </a:cubicBezTo>
                  <a:cubicBezTo>
                    <a:pt x="85325" y="8752"/>
                    <a:pt x="88036" y="8167"/>
                    <a:pt x="90758" y="8006"/>
                  </a:cubicBezTo>
                  <a:cubicBezTo>
                    <a:pt x="91119" y="7983"/>
                    <a:pt x="91481" y="7972"/>
                    <a:pt x="91843" y="7972"/>
                  </a:cubicBezTo>
                  <a:cubicBezTo>
                    <a:pt x="95296" y="7972"/>
                    <a:pt x="98762" y="8964"/>
                    <a:pt x="102129" y="9931"/>
                  </a:cubicBezTo>
                  <a:cubicBezTo>
                    <a:pt x="105174" y="10798"/>
                    <a:pt x="108319" y="11696"/>
                    <a:pt x="111363" y="11817"/>
                  </a:cubicBezTo>
                  <a:cubicBezTo>
                    <a:pt x="111598" y="11826"/>
                    <a:pt x="111831" y="11831"/>
                    <a:pt x="112062" y="11831"/>
                  </a:cubicBezTo>
                  <a:cubicBezTo>
                    <a:pt x="115165" y="11831"/>
                    <a:pt x="117876" y="10947"/>
                    <a:pt x="120325" y="9145"/>
                  </a:cubicBezTo>
                  <a:lnTo>
                    <a:pt x="120265" y="9064"/>
                  </a:lnTo>
                  <a:cubicBezTo>
                    <a:pt x="117570" y="11049"/>
                    <a:pt x="114843" y="11749"/>
                    <a:pt x="112064" y="11749"/>
                  </a:cubicBezTo>
                  <a:cubicBezTo>
                    <a:pt x="108843" y="11749"/>
                    <a:pt x="105552" y="10809"/>
                    <a:pt x="102159" y="9841"/>
                  </a:cubicBezTo>
                  <a:cubicBezTo>
                    <a:pt x="98770" y="8870"/>
                    <a:pt x="95282" y="7874"/>
                    <a:pt x="91806" y="7874"/>
                  </a:cubicBezTo>
                  <a:cubicBezTo>
                    <a:pt x="91457" y="7874"/>
                    <a:pt x="91107" y="7884"/>
                    <a:pt x="90758" y="7905"/>
                  </a:cubicBezTo>
                  <a:cubicBezTo>
                    <a:pt x="88026" y="8077"/>
                    <a:pt x="85304" y="8651"/>
                    <a:pt x="82673" y="9216"/>
                  </a:cubicBezTo>
                  <a:cubicBezTo>
                    <a:pt x="80123" y="9760"/>
                    <a:pt x="77482" y="10325"/>
                    <a:pt x="74841" y="10506"/>
                  </a:cubicBezTo>
                  <a:cubicBezTo>
                    <a:pt x="74379" y="10538"/>
                    <a:pt x="73922" y="10554"/>
                    <a:pt x="73471" y="10554"/>
                  </a:cubicBezTo>
                  <a:cubicBezTo>
                    <a:pt x="68987" y="10554"/>
                    <a:pt x="64990" y="9034"/>
                    <a:pt x="60768" y="7431"/>
                  </a:cubicBezTo>
                  <a:lnTo>
                    <a:pt x="59477" y="6937"/>
                  </a:lnTo>
                  <a:cubicBezTo>
                    <a:pt x="48157" y="2693"/>
                    <a:pt x="38983" y="566"/>
                    <a:pt x="29709" y="62"/>
                  </a:cubicBezTo>
                  <a:cubicBezTo>
                    <a:pt x="28972" y="21"/>
                    <a:pt x="28240" y="0"/>
                    <a:pt x="275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6" name="Google Shape;1976;p21"/>
            <p:cNvSpPr/>
            <p:nvPr/>
          </p:nvSpPr>
          <p:spPr>
            <a:xfrm>
              <a:off x="788525" y="623225"/>
              <a:ext cx="2998550" cy="320050"/>
            </a:xfrm>
            <a:custGeom>
              <a:avLst/>
              <a:gdLst/>
              <a:ahLst/>
              <a:cxnLst/>
              <a:rect l="l" t="t" r="r" b="b"/>
              <a:pathLst>
                <a:path w="119942" h="12802" extrusionOk="0">
                  <a:moveTo>
                    <a:pt x="27333" y="0"/>
                  </a:moveTo>
                  <a:cubicBezTo>
                    <a:pt x="16806" y="0"/>
                    <a:pt x="7396" y="4377"/>
                    <a:pt x="0" y="12731"/>
                  </a:cubicBezTo>
                  <a:lnTo>
                    <a:pt x="71" y="12802"/>
                  </a:lnTo>
                  <a:cubicBezTo>
                    <a:pt x="7446" y="4460"/>
                    <a:pt x="16825" y="101"/>
                    <a:pt x="27329" y="101"/>
                  </a:cubicBezTo>
                  <a:cubicBezTo>
                    <a:pt x="28096" y="101"/>
                    <a:pt x="28869" y="124"/>
                    <a:pt x="29648" y="171"/>
                  </a:cubicBezTo>
                  <a:cubicBezTo>
                    <a:pt x="40021" y="786"/>
                    <a:pt x="50092" y="4001"/>
                    <a:pt x="59427" y="7358"/>
                  </a:cubicBezTo>
                  <a:cubicBezTo>
                    <a:pt x="59971" y="7560"/>
                    <a:pt x="60515" y="7761"/>
                    <a:pt x="61060" y="7963"/>
                  </a:cubicBezTo>
                  <a:cubicBezTo>
                    <a:pt x="64990" y="9409"/>
                    <a:pt x="68717" y="10785"/>
                    <a:pt x="72874" y="10785"/>
                  </a:cubicBezTo>
                  <a:cubicBezTo>
                    <a:pt x="73440" y="10785"/>
                    <a:pt x="74014" y="10759"/>
                    <a:pt x="74598" y="10705"/>
                  </a:cubicBezTo>
                  <a:cubicBezTo>
                    <a:pt x="77310" y="10453"/>
                    <a:pt x="80002" y="9798"/>
                    <a:pt x="82602" y="9163"/>
                  </a:cubicBezTo>
                  <a:cubicBezTo>
                    <a:pt x="85365" y="8497"/>
                    <a:pt x="88217" y="7802"/>
                    <a:pt x="91101" y="7590"/>
                  </a:cubicBezTo>
                  <a:cubicBezTo>
                    <a:pt x="91478" y="7563"/>
                    <a:pt x="91856" y="7550"/>
                    <a:pt x="92233" y="7550"/>
                  </a:cubicBezTo>
                  <a:cubicBezTo>
                    <a:pt x="95716" y="7550"/>
                    <a:pt x="99153" y="8664"/>
                    <a:pt x="102492" y="9737"/>
                  </a:cubicBezTo>
                  <a:cubicBezTo>
                    <a:pt x="105805" y="10814"/>
                    <a:pt x="109021" y="11857"/>
                    <a:pt x="112200" y="11857"/>
                  </a:cubicBezTo>
                  <a:cubicBezTo>
                    <a:pt x="114794" y="11857"/>
                    <a:pt x="117364" y="11162"/>
                    <a:pt x="119942" y="9223"/>
                  </a:cubicBezTo>
                  <a:lnTo>
                    <a:pt x="119891" y="9153"/>
                  </a:lnTo>
                  <a:cubicBezTo>
                    <a:pt x="117329" y="11077"/>
                    <a:pt x="114774" y="11767"/>
                    <a:pt x="112195" y="11767"/>
                  </a:cubicBezTo>
                  <a:cubicBezTo>
                    <a:pt x="109030" y="11767"/>
                    <a:pt x="105826" y="10729"/>
                    <a:pt x="102522" y="9657"/>
                  </a:cubicBezTo>
                  <a:cubicBezTo>
                    <a:pt x="99174" y="8574"/>
                    <a:pt x="95728" y="7459"/>
                    <a:pt x="92235" y="7459"/>
                  </a:cubicBezTo>
                  <a:cubicBezTo>
                    <a:pt x="91858" y="7459"/>
                    <a:pt x="91479" y="7472"/>
                    <a:pt x="91101" y="7499"/>
                  </a:cubicBezTo>
                  <a:cubicBezTo>
                    <a:pt x="88207" y="7711"/>
                    <a:pt x="85344" y="8407"/>
                    <a:pt x="82582" y="9072"/>
                  </a:cubicBezTo>
                  <a:cubicBezTo>
                    <a:pt x="79981" y="9707"/>
                    <a:pt x="77290" y="10362"/>
                    <a:pt x="74588" y="10614"/>
                  </a:cubicBezTo>
                  <a:cubicBezTo>
                    <a:pt x="74018" y="10667"/>
                    <a:pt x="73457" y="10691"/>
                    <a:pt x="72904" y="10691"/>
                  </a:cubicBezTo>
                  <a:cubicBezTo>
                    <a:pt x="68756" y="10691"/>
                    <a:pt x="65022" y="9313"/>
                    <a:pt x="61100" y="7872"/>
                  </a:cubicBezTo>
                  <a:cubicBezTo>
                    <a:pt x="60556" y="7671"/>
                    <a:pt x="60011" y="7469"/>
                    <a:pt x="59457" y="7278"/>
                  </a:cubicBezTo>
                  <a:cubicBezTo>
                    <a:pt x="50122" y="3901"/>
                    <a:pt x="40041" y="695"/>
                    <a:pt x="29648" y="70"/>
                  </a:cubicBezTo>
                  <a:cubicBezTo>
                    <a:pt x="28871" y="23"/>
                    <a:pt x="28099" y="0"/>
                    <a:pt x="273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7" name="Google Shape;1977;p21"/>
            <p:cNvSpPr/>
            <p:nvPr/>
          </p:nvSpPr>
          <p:spPr>
            <a:xfrm>
              <a:off x="3704400" y="900425"/>
              <a:ext cx="476325" cy="1487175"/>
            </a:xfrm>
            <a:custGeom>
              <a:avLst/>
              <a:gdLst/>
              <a:ahLst/>
              <a:cxnLst/>
              <a:rect l="l" t="t" r="r" b="b"/>
              <a:pathLst>
                <a:path w="19053" h="59487" extrusionOk="0">
                  <a:moveTo>
                    <a:pt x="61" y="0"/>
                  </a:moveTo>
                  <a:lnTo>
                    <a:pt x="0" y="71"/>
                  </a:lnTo>
                  <a:cubicBezTo>
                    <a:pt x="1059" y="928"/>
                    <a:pt x="1694" y="3075"/>
                    <a:pt x="2248" y="4970"/>
                  </a:cubicBezTo>
                  <a:cubicBezTo>
                    <a:pt x="2450" y="5706"/>
                    <a:pt x="2692" y="6432"/>
                    <a:pt x="2964" y="7147"/>
                  </a:cubicBezTo>
                  <a:lnTo>
                    <a:pt x="3075" y="7420"/>
                  </a:lnTo>
                  <a:cubicBezTo>
                    <a:pt x="4053" y="9728"/>
                    <a:pt x="5061" y="12107"/>
                    <a:pt x="6472" y="14234"/>
                  </a:cubicBezTo>
                  <a:cubicBezTo>
                    <a:pt x="7541" y="15857"/>
                    <a:pt x="8166" y="17531"/>
                    <a:pt x="8831" y="19305"/>
                  </a:cubicBezTo>
                  <a:cubicBezTo>
                    <a:pt x="9073" y="19940"/>
                    <a:pt x="9325" y="20595"/>
                    <a:pt x="9587" y="21240"/>
                  </a:cubicBezTo>
                  <a:cubicBezTo>
                    <a:pt x="9889" y="21986"/>
                    <a:pt x="10202" y="22732"/>
                    <a:pt x="10504" y="23448"/>
                  </a:cubicBezTo>
                  <a:cubicBezTo>
                    <a:pt x="11351" y="25444"/>
                    <a:pt x="12218" y="27521"/>
                    <a:pt x="12944" y="29628"/>
                  </a:cubicBezTo>
                  <a:cubicBezTo>
                    <a:pt x="13801" y="32128"/>
                    <a:pt x="14275" y="34577"/>
                    <a:pt x="14779" y="37168"/>
                  </a:cubicBezTo>
                  <a:cubicBezTo>
                    <a:pt x="14910" y="37864"/>
                    <a:pt x="15041" y="38579"/>
                    <a:pt x="15192" y="39295"/>
                  </a:cubicBezTo>
                  <a:cubicBezTo>
                    <a:pt x="15595" y="41301"/>
                    <a:pt x="16079" y="43297"/>
                    <a:pt x="16553" y="45233"/>
                  </a:cubicBezTo>
                  <a:cubicBezTo>
                    <a:pt x="17662" y="49819"/>
                    <a:pt x="18811" y="54567"/>
                    <a:pt x="18962" y="59487"/>
                  </a:cubicBezTo>
                  <a:lnTo>
                    <a:pt x="19053" y="59487"/>
                  </a:lnTo>
                  <a:cubicBezTo>
                    <a:pt x="18902" y="54547"/>
                    <a:pt x="17752" y="49799"/>
                    <a:pt x="16633" y="45212"/>
                  </a:cubicBezTo>
                  <a:cubicBezTo>
                    <a:pt x="16170" y="43277"/>
                    <a:pt x="15686" y="41281"/>
                    <a:pt x="15273" y="39275"/>
                  </a:cubicBezTo>
                  <a:cubicBezTo>
                    <a:pt x="15131" y="38569"/>
                    <a:pt x="14990" y="37843"/>
                    <a:pt x="14859" y="37158"/>
                  </a:cubicBezTo>
                  <a:cubicBezTo>
                    <a:pt x="14355" y="34557"/>
                    <a:pt x="13881" y="32107"/>
                    <a:pt x="13025" y="29597"/>
                  </a:cubicBezTo>
                  <a:cubicBezTo>
                    <a:pt x="12299" y="27490"/>
                    <a:pt x="11432" y="25414"/>
                    <a:pt x="10585" y="23408"/>
                  </a:cubicBezTo>
                  <a:cubicBezTo>
                    <a:pt x="10283" y="22692"/>
                    <a:pt x="9970" y="21946"/>
                    <a:pt x="9668" y="21200"/>
                  </a:cubicBezTo>
                  <a:cubicBezTo>
                    <a:pt x="9406" y="20555"/>
                    <a:pt x="9164" y="19900"/>
                    <a:pt x="8922" y="19265"/>
                  </a:cubicBezTo>
                  <a:cubicBezTo>
                    <a:pt x="8256" y="17490"/>
                    <a:pt x="7621" y="15807"/>
                    <a:pt x="6543" y="14184"/>
                  </a:cubicBezTo>
                  <a:cubicBezTo>
                    <a:pt x="5141" y="12067"/>
                    <a:pt x="4133" y="9688"/>
                    <a:pt x="3166" y="7379"/>
                  </a:cubicBezTo>
                  <a:lnTo>
                    <a:pt x="3055" y="7107"/>
                  </a:lnTo>
                  <a:cubicBezTo>
                    <a:pt x="2772" y="6401"/>
                    <a:pt x="2541" y="5676"/>
                    <a:pt x="2339" y="4940"/>
                  </a:cubicBezTo>
                  <a:cubicBezTo>
                    <a:pt x="1774" y="3034"/>
                    <a:pt x="1139" y="867"/>
                    <a:pt x="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8" name="Google Shape;1978;p21"/>
            <p:cNvSpPr/>
            <p:nvPr/>
          </p:nvSpPr>
          <p:spPr>
            <a:xfrm>
              <a:off x="3627025" y="921075"/>
              <a:ext cx="489950" cy="1499300"/>
            </a:xfrm>
            <a:custGeom>
              <a:avLst/>
              <a:gdLst/>
              <a:ahLst/>
              <a:cxnLst/>
              <a:rect l="l" t="t" r="r" b="b"/>
              <a:pathLst>
                <a:path w="19598" h="59972" extrusionOk="0">
                  <a:moveTo>
                    <a:pt x="71" y="1"/>
                  </a:moveTo>
                  <a:lnTo>
                    <a:pt x="0" y="71"/>
                  </a:lnTo>
                  <a:cubicBezTo>
                    <a:pt x="817" y="908"/>
                    <a:pt x="1150" y="2995"/>
                    <a:pt x="1442" y="4829"/>
                  </a:cubicBezTo>
                  <a:cubicBezTo>
                    <a:pt x="1623" y="5898"/>
                    <a:pt x="1785" y="6906"/>
                    <a:pt x="2017" y="7592"/>
                  </a:cubicBezTo>
                  <a:cubicBezTo>
                    <a:pt x="2974" y="10354"/>
                    <a:pt x="4023" y="12440"/>
                    <a:pt x="6250" y="14336"/>
                  </a:cubicBezTo>
                  <a:cubicBezTo>
                    <a:pt x="8025" y="15848"/>
                    <a:pt x="8720" y="17410"/>
                    <a:pt x="9527" y="19225"/>
                  </a:cubicBezTo>
                  <a:cubicBezTo>
                    <a:pt x="9759" y="19759"/>
                    <a:pt x="10011" y="20324"/>
                    <a:pt x="10303" y="20908"/>
                  </a:cubicBezTo>
                  <a:cubicBezTo>
                    <a:pt x="10736" y="21795"/>
                    <a:pt x="11200" y="22672"/>
                    <a:pt x="11664" y="23529"/>
                  </a:cubicBezTo>
                  <a:cubicBezTo>
                    <a:pt x="12561" y="25203"/>
                    <a:pt x="13499" y="26937"/>
                    <a:pt x="14154" y="28781"/>
                  </a:cubicBezTo>
                  <a:cubicBezTo>
                    <a:pt x="15041" y="31251"/>
                    <a:pt x="15081" y="33580"/>
                    <a:pt x="15122" y="36040"/>
                  </a:cubicBezTo>
                  <a:cubicBezTo>
                    <a:pt x="15132" y="36997"/>
                    <a:pt x="15152" y="37985"/>
                    <a:pt x="15212" y="38993"/>
                  </a:cubicBezTo>
                  <a:cubicBezTo>
                    <a:pt x="15374" y="41272"/>
                    <a:pt x="16069" y="43580"/>
                    <a:pt x="16745" y="45818"/>
                  </a:cubicBezTo>
                  <a:cubicBezTo>
                    <a:pt x="17077" y="46887"/>
                    <a:pt x="17410" y="47995"/>
                    <a:pt x="17672" y="49074"/>
                  </a:cubicBezTo>
                  <a:cubicBezTo>
                    <a:pt x="18458" y="52260"/>
                    <a:pt x="19285" y="56040"/>
                    <a:pt x="19497" y="59971"/>
                  </a:cubicBezTo>
                  <a:lnTo>
                    <a:pt x="19597" y="59961"/>
                  </a:lnTo>
                  <a:cubicBezTo>
                    <a:pt x="19386" y="56030"/>
                    <a:pt x="18549" y="52239"/>
                    <a:pt x="17773" y="49044"/>
                  </a:cubicBezTo>
                  <a:cubicBezTo>
                    <a:pt x="17501" y="47975"/>
                    <a:pt x="17168" y="46856"/>
                    <a:pt x="16845" y="45788"/>
                  </a:cubicBezTo>
                  <a:cubicBezTo>
                    <a:pt x="16170" y="43560"/>
                    <a:pt x="15474" y="41261"/>
                    <a:pt x="15313" y="38983"/>
                  </a:cubicBezTo>
                  <a:cubicBezTo>
                    <a:pt x="15253" y="37975"/>
                    <a:pt x="15232" y="36997"/>
                    <a:pt x="15212" y="36040"/>
                  </a:cubicBezTo>
                  <a:cubicBezTo>
                    <a:pt x="15172" y="33570"/>
                    <a:pt x="15132" y="31231"/>
                    <a:pt x="14255" y="28751"/>
                  </a:cubicBezTo>
                  <a:cubicBezTo>
                    <a:pt x="13589" y="26896"/>
                    <a:pt x="12652" y="25162"/>
                    <a:pt x="11755" y="23479"/>
                  </a:cubicBezTo>
                  <a:cubicBezTo>
                    <a:pt x="11291" y="22632"/>
                    <a:pt x="10817" y="21755"/>
                    <a:pt x="10384" y="20868"/>
                  </a:cubicBezTo>
                  <a:cubicBezTo>
                    <a:pt x="10101" y="20283"/>
                    <a:pt x="9849" y="19719"/>
                    <a:pt x="9617" y="19185"/>
                  </a:cubicBezTo>
                  <a:cubicBezTo>
                    <a:pt x="8801" y="17360"/>
                    <a:pt x="8105" y="15787"/>
                    <a:pt x="6311" y="14255"/>
                  </a:cubicBezTo>
                  <a:cubicBezTo>
                    <a:pt x="4093" y="12380"/>
                    <a:pt x="3065" y="10303"/>
                    <a:pt x="2107" y="7561"/>
                  </a:cubicBezTo>
                  <a:cubicBezTo>
                    <a:pt x="1875" y="6886"/>
                    <a:pt x="1714" y="5878"/>
                    <a:pt x="1543" y="4809"/>
                  </a:cubicBezTo>
                  <a:cubicBezTo>
                    <a:pt x="1240" y="2965"/>
                    <a:pt x="898" y="858"/>
                    <a:pt x="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9" name="Google Shape;1979;p21"/>
            <p:cNvSpPr/>
            <p:nvPr/>
          </p:nvSpPr>
          <p:spPr>
            <a:xfrm>
              <a:off x="3549400" y="919325"/>
              <a:ext cx="495250" cy="1545900"/>
            </a:xfrm>
            <a:custGeom>
              <a:avLst/>
              <a:gdLst/>
              <a:ahLst/>
              <a:cxnLst/>
              <a:rect l="l" t="t" r="r" b="b"/>
              <a:pathLst>
                <a:path w="19810" h="61836" extrusionOk="0">
                  <a:moveTo>
                    <a:pt x="91" y="0"/>
                  </a:moveTo>
                  <a:lnTo>
                    <a:pt x="0" y="20"/>
                  </a:lnTo>
                  <a:cubicBezTo>
                    <a:pt x="313" y="1321"/>
                    <a:pt x="313" y="2722"/>
                    <a:pt x="313" y="4194"/>
                  </a:cubicBezTo>
                  <a:cubicBezTo>
                    <a:pt x="313" y="5716"/>
                    <a:pt x="313" y="7289"/>
                    <a:pt x="686" y="8771"/>
                  </a:cubicBezTo>
                  <a:cubicBezTo>
                    <a:pt x="1351" y="11492"/>
                    <a:pt x="2238" y="13226"/>
                    <a:pt x="5001" y="14587"/>
                  </a:cubicBezTo>
                  <a:cubicBezTo>
                    <a:pt x="5283" y="14728"/>
                    <a:pt x="5585" y="14869"/>
                    <a:pt x="5898" y="15011"/>
                  </a:cubicBezTo>
                  <a:cubicBezTo>
                    <a:pt x="7279" y="15636"/>
                    <a:pt x="8831" y="16351"/>
                    <a:pt x="9587" y="17642"/>
                  </a:cubicBezTo>
                  <a:cubicBezTo>
                    <a:pt x="9870" y="18166"/>
                    <a:pt x="10122" y="18720"/>
                    <a:pt x="10323" y="19285"/>
                  </a:cubicBezTo>
                  <a:cubicBezTo>
                    <a:pt x="10535" y="19869"/>
                    <a:pt x="10787" y="20434"/>
                    <a:pt x="11089" y="20978"/>
                  </a:cubicBezTo>
                  <a:cubicBezTo>
                    <a:pt x="11614" y="21876"/>
                    <a:pt x="12228" y="22753"/>
                    <a:pt x="12813" y="23589"/>
                  </a:cubicBezTo>
                  <a:cubicBezTo>
                    <a:pt x="13811" y="24990"/>
                    <a:pt x="14829" y="26452"/>
                    <a:pt x="15485" y="28085"/>
                  </a:cubicBezTo>
                  <a:cubicBezTo>
                    <a:pt x="16543" y="30747"/>
                    <a:pt x="16039" y="33287"/>
                    <a:pt x="15505" y="35958"/>
                  </a:cubicBezTo>
                  <a:cubicBezTo>
                    <a:pt x="15253" y="37218"/>
                    <a:pt x="14991" y="38519"/>
                    <a:pt x="14910" y="39839"/>
                  </a:cubicBezTo>
                  <a:cubicBezTo>
                    <a:pt x="14769" y="42138"/>
                    <a:pt x="15565" y="44487"/>
                    <a:pt x="16331" y="46765"/>
                  </a:cubicBezTo>
                  <a:cubicBezTo>
                    <a:pt x="16614" y="47592"/>
                    <a:pt x="16876" y="48378"/>
                    <a:pt x="17097" y="49164"/>
                  </a:cubicBezTo>
                  <a:cubicBezTo>
                    <a:pt x="18176" y="52955"/>
                    <a:pt x="19346" y="57380"/>
                    <a:pt x="19718" y="61836"/>
                  </a:cubicBezTo>
                  <a:lnTo>
                    <a:pt x="19809" y="61826"/>
                  </a:lnTo>
                  <a:cubicBezTo>
                    <a:pt x="19446" y="57360"/>
                    <a:pt x="18267" y="52934"/>
                    <a:pt x="17188" y="49134"/>
                  </a:cubicBezTo>
                  <a:cubicBezTo>
                    <a:pt x="16966" y="48358"/>
                    <a:pt x="16704" y="47571"/>
                    <a:pt x="16422" y="46735"/>
                  </a:cubicBezTo>
                  <a:cubicBezTo>
                    <a:pt x="15656" y="44467"/>
                    <a:pt x="14870" y="42128"/>
                    <a:pt x="15001" y="39839"/>
                  </a:cubicBezTo>
                  <a:cubicBezTo>
                    <a:pt x="15091" y="38539"/>
                    <a:pt x="15343" y="37239"/>
                    <a:pt x="15595" y="35979"/>
                  </a:cubicBezTo>
                  <a:cubicBezTo>
                    <a:pt x="16130" y="33287"/>
                    <a:pt x="16644" y="30747"/>
                    <a:pt x="15565" y="28055"/>
                  </a:cubicBezTo>
                  <a:cubicBezTo>
                    <a:pt x="14910" y="26402"/>
                    <a:pt x="13882" y="24940"/>
                    <a:pt x="12894" y="23539"/>
                  </a:cubicBezTo>
                  <a:cubicBezTo>
                    <a:pt x="12299" y="22692"/>
                    <a:pt x="11694" y="21825"/>
                    <a:pt x="11170" y="20928"/>
                  </a:cubicBezTo>
                  <a:cubicBezTo>
                    <a:pt x="10868" y="20394"/>
                    <a:pt x="10616" y="19829"/>
                    <a:pt x="10414" y="19244"/>
                  </a:cubicBezTo>
                  <a:cubicBezTo>
                    <a:pt x="10202" y="18680"/>
                    <a:pt x="9960" y="18125"/>
                    <a:pt x="9668" y="17591"/>
                  </a:cubicBezTo>
                  <a:cubicBezTo>
                    <a:pt x="8902" y="16281"/>
                    <a:pt x="7329" y="15555"/>
                    <a:pt x="5938" y="14930"/>
                  </a:cubicBezTo>
                  <a:cubicBezTo>
                    <a:pt x="5626" y="14779"/>
                    <a:pt x="5323" y="14648"/>
                    <a:pt x="5051" y="14506"/>
                  </a:cubicBezTo>
                  <a:cubicBezTo>
                    <a:pt x="2319" y="13156"/>
                    <a:pt x="1442" y="11442"/>
                    <a:pt x="777" y="8750"/>
                  </a:cubicBezTo>
                  <a:cubicBezTo>
                    <a:pt x="404" y="7279"/>
                    <a:pt x="404" y="5706"/>
                    <a:pt x="404" y="4194"/>
                  </a:cubicBezTo>
                  <a:cubicBezTo>
                    <a:pt x="404" y="2712"/>
                    <a:pt x="404" y="1311"/>
                    <a:pt x="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0" name="Google Shape;1980;p21"/>
            <p:cNvSpPr/>
            <p:nvPr/>
          </p:nvSpPr>
          <p:spPr>
            <a:xfrm>
              <a:off x="3434475" y="900175"/>
              <a:ext cx="528250" cy="1614700"/>
            </a:xfrm>
            <a:custGeom>
              <a:avLst/>
              <a:gdLst/>
              <a:ahLst/>
              <a:cxnLst/>
              <a:rect l="l" t="t" r="r" b="b"/>
              <a:pathLst>
                <a:path w="21130" h="64588" extrusionOk="0">
                  <a:moveTo>
                    <a:pt x="1462" y="0"/>
                  </a:moveTo>
                  <a:lnTo>
                    <a:pt x="1331" y="645"/>
                  </a:lnTo>
                  <a:cubicBezTo>
                    <a:pt x="676" y="3659"/>
                    <a:pt x="1" y="6774"/>
                    <a:pt x="414" y="9980"/>
                  </a:cubicBezTo>
                  <a:cubicBezTo>
                    <a:pt x="535" y="10918"/>
                    <a:pt x="737" y="12490"/>
                    <a:pt x="1261" y="13347"/>
                  </a:cubicBezTo>
                  <a:cubicBezTo>
                    <a:pt x="2108" y="14738"/>
                    <a:pt x="3781" y="15172"/>
                    <a:pt x="5263" y="15555"/>
                  </a:cubicBezTo>
                  <a:cubicBezTo>
                    <a:pt x="5545" y="15625"/>
                    <a:pt x="5807" y="15696"/>
                    <a:pt x="6069" y="15766"/>
                  </a:cubicBezTo>
                  <a:cubicBezTo>
                    <a:pt x="6392" y="15857"/>
                    <a:pt x="6725" y="15948"/>
                    <a:pt x="7077" y="16039"/>
                  </a:cubicBezTo>
                  <a:cubicBezTo>
                    <a:pt x="8801" y="16482"/>
                    <a:pt x="10585" y="16936"/>
                    <a:pt x="11664" y="18327"/>
                  </a:cubicBezTo>
                  <a:cubicBezTo>
                    <a:pt x="12007" y="18750"/>
                    <a:pt x="12239" y="19295"/>
                    <a:pt x="12481" y="19869"/>
                  </a:cubicBezTo>
                  <a:cubicBezTo>
                    <a:pt x="12682" y="20404"/>
                    <a:pt x="12934" y="20908"/>
                    <a:pt x="13247" y="21381"/>
                  </a:cubicBezTo>
                  <a:cubicBezTo>
                    <a:pt x="13831" y="22208"/>
                    <a:pt x="14537" y="22984"/>
                    <a:pt x="15223" y="23740"/>
                  </a:cubicBezTo>
                  <a:cubicBezTo>
                    <a:pt x="16463" y="25101"/>
                    <a:pt x="17743" y="26523"/>
                    <a:pt x="18358" y="28307"/>
                  </a:cubicBezTo>
                  <a:cubicBezTo>
                    <a:pt x="19315" y="31069"/>
                    <a:pt x="18196" y="33882"/>
                    <a:pt x="17118" y="36613"/>
                  </a:cubicBezTo>
                  <a:cubicBezTo>
                    <a:pt x="16715" y="37642"/>
                    <a:pt x="16332" y="38620"/>
                    <a:pt x="16049" y="39587"/>
                  </a:cubicBezTo>
                  <a:cubicBezTo>
                    <a:pt x="15102" y="42874"/>
                    <a:pt x="16120" y="45787"/>
                    <a:pt x="17188" y="48862"/>
                  </a:cubicBezTo>
                  <a:cubicBezTo>
                    <a:pt x="17461" y="49648"/>
                    <a:pt x="17733" y="50454"/>
                    <a:pt x="17985" y="51271"/>
                  </a:cubicBezTo>
                  <a:cubicBezTo>
                    <a:pt x="19326" y="55686"/>
                    <a:pt x="20565" y="60031"/>
                    <a:pt x="21039" y="64588"/>
                  </a:cubicBezTo>
                  <a:lnTo>
                    <a:pt x="21130" y="64578"/>
                  </a:lnTo>
                  <a:cubicBezTo>
                    <a:pt x="20656" y="60021"/>
                    <a:pt x="19416" y="55666"/>
                    <a:pt x="18075" y="51241"/>
                  </a:cubicBezTo>
                  <a:cubicBezTo>
                    <a:pt x="17834" y="50424"/>
                    <a:pt x="17551" y="49618"/>
                    <a:pt x="17279" y="48831"/>
                  </a:cubicBezTo>
                  <a:cubicBezTo>
                    <a:pt x="16211" y="45767"/>
                    <a:pt x="15202" y="42864"/>
                    <a:pt x="16140" y="39618"/>
                  </a:cubicBezTo>
                  <a:cubicBezTo>
                    <a:pt x="16422" y="38650"/>
                    <a:pt x="16805" y="37682"/>
                    <a:pt x="17209" y="36654"/>
                  </a:cubicBezTo>
                  <a:cubicBezTo>
                    <a:pt x="18297" y="33902"/>
                    <a:pt x="19416" y="31069"/>
                    <a:pt x="18459" y="28277"/>
                  </a:cubicBezTo>
                  <a:cubicBezTo>
                    <a:pt x="17834" y="26472"/>
                    <a:pt x="16543" y="25051"/>
                    <a:pt x="15293" y="23670"/>
                  </a:cubicBezTo>
                  <a:cubicBezTo>
                    <a:pt x="14608" y="22924"/>
                    <a:pt x="13902" y="22148"/>
                    <a:pt x="13327" y="21321"/>
                  </a:cubicBezTo>
                  <a:cubicBezTo>
                    <a:pt x="13025" y="20857"/>
                    <a:pt x="12763" y="20353"/>
                    <a:pt x="12571" y="19839"/>
                  </a:cubicBezTo>
                  <a:cubicBezTo>
                    <a:pt x="12329" y="19285"/>
                    <a:pt x="12087" y="18710"/>
                    <a:pt x="11745" y="18266"/>
                  </a:cubicBezTo>
                  <a:cubicBezTo>
                    <a:pt x="10636" y="16855"/>
                    <a:pt x="8841" y="16391"/>
                    <a:pt x="7098" y="15948"/>
                  </a:cubicBezTo>
                  <a:cubicBezTo>
                    <a:pt x="6745" y="15857"/>
                    <a:pt x="6422" y="15766"/>
                    <a:pt x="6089" y="15676"/>
                  </a:cubicBezTo>
                  <a:cubicBezTo>
                    <a:pt x="5827" y="15605"/>
                    <a:pt x="5565" y="15535"/>
                    <a:pt x="5283" y="15464"/>
                  </a:cubicBezTo>
                  <a:cubicBezTo>
                    <a:pt x="3751" y="15061"/>
                    <a:pt x="2168" y="14658"/>
                    <a:pt x="1341" y="13297"/>
                  </a:cubicBezTo>
                  <a:cubicBezTo>
                    <a:pt x="827" y="12460"/>
                    <a:pt x="626" y="10897"/>
                    <a:pt x="505" y="9960"/>
                  </a:cubicBezTo>
                  <a:cubicBezTo>
                    <a:pt x="101" y="6774"/>
                    <a:pt x="737" y="3811"/>
                    <a:pt x="1422" y="665"/>
                  </a:cubicBezTo>
                  <a:lnTo>
                    <a:pt x="1563" y="20"/>
                  </a:lnTo>
                  <a:lnTo>
                    <a:pt x="14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1" name="Google Shape;1981;p21"/>
            <p:cNvSpPr/>
            <p:nvPr/>
          </p:nvSpPr>
          <p:spPr>
            <a:xfrm>
              <a:off x="3318300" y="871175"/>
              <a:ext cx="551950" cy="1692100"/>
            </a:xfrm>
            <a:custGeom>
              <a:avLst/>
              <a:gdLst/>
              <a:ahLst/>
              <a:cxnLst/>
              <a:rect l="l" t="t" r="r" b="b"/>
              <a:pathLst>
                <a:path w="22078" h="67684" extrusionOk="0">
                  <a:moveTo>
                    <a:pt x="2883" y="1"/>
                  </a:moveTo>
                  <a:cubicBezTo>
                    <a:pt x="1008" y="3781"/>
                    <a:pt x="0" y="7783"/>
                    <a:pt x="61" y="11281"/>
                  </a:cubicBezTo>
                  <a:lnTo>
                    <a:pt x="61" y="11533"/>
                  </a:lnTo>
                  <a:cubicBezTo>
                    <a:pt x="71" y="12541"/>
                    <a:pt x="91" y="13791"/>
                    <a:pt x="575" y="14678"/>
                  </a:cubicBezTo>
                  <a:cubicBezTo>
                    <a:pt x="1392" y="16191"/>
                    <a:pt x="3256" y="16432"/>
                    <a:pt x="4910" y="16644"/>
                  </a:cubicBezTo>
                  <a:cubicBezTo>
                    <a:pt x="5212" y="16695"/>
                    <a:pt x="5505" y="16725"/>
                    <a:pt x="5787" y="16775"/>
                  </a:cubicBezTo>
                  <a:cubicBezTo>
                    <a:pt x="6261" y="16846"/>
                    <a:pt x="6785" y="16906"/>
                    <a:pt x="7329" y="16967"/>
                  </a:cubicBezTo>
                  <a:cubicBezTo>
                    <a:pt x="9315" y="17189"/>
                    <a:pt x="11563" y="17441"/>
                    <a:pt x="12884" y="18660"/>
                  </a:cubicBezTo>
                  <a:cubicBezTo>
                    <a:pt x="13448" y="19185"/>
                    <a:pt x="13801" y="19810"/>
                    <a:pt x="14174" y="20475"/>
                  </a:cubicBezTo>
                  <a:cubicBezTo>
                    <a:pt x="14456" y="20999"/>
                    <a:pt x="14779" y="21503"/>
                    <a:pt x="15152" y="21977"/>
                  </a:cubicBezTo>
                  <a:cubicBezTo>
                    <a:pt x="15787" y="22743"/>
                    <a:pt x="16583" y="23449"/>
                    <a:pt x="17370" y="24124"/>
                  </a:cubicBezTo>
                  <a:cubicBezTo>
                    <a:pt x="18862" y="25445"/>
                    <a:pt x="20414" y="26796"/>
                    <a:pt x="20968" y="28691"/>
                  </a:cubicBezTo>
                  <a:cubicBezTo>
                    <a:pt x="21775" y="31473"/>
                    <a:pt x="19890" y="34860"/>
                    <a:pt x="18226" y="37854"/>
                  </a:cubicBezTo>
                  <a:cubicBezTo>
                    <a:pt x="17430" y="39276"/>
                    <a:pt x="16684" y="40616"/>
                    <a:pt x="16281" y="41796"/>
                  </a:cubicBezTo>
                  <a:cubicBezTo>
                    <a:pt x="15243" y="44780"/>
                    <a:pt x="16523" y="48157"/>
                    <a:pt x="17652" y="51141"/>
                  </a:cubicBezTo>
                  <a:cubicBezTo>
                    <a:pt x="17995" y="52048"/>
                    <a:pt x="18327" y="52905"/>
                    <a:pt x="18589" y="53741"/>
                  </a:cubicBezTo>
                  <a:cubicBezTo>
                    <a:pt x="20112" y="58610"/>
                    <a:pt x="21422" y="63016"/>
                    <a:pt x="21977" y="67683"/>
                  </a:cubicBezTo>
                  <a:lnTo>
                    <a:pt x="22077" y="67663"/>
                  </a:lnTo>
                  <a:cubicBezTo>
                    <a:pt x="21523" y="62996"/>
                    <a:pt x="20212" y="58580"/>
                    <a:pt x="18690" y="53711"/>
                  </a:cubicBezTo>
                  <a:cubicBezTo>
                    <a:pt x="18428" y="52864"/>
                    <a:pt x="18095" y="52008"/>
                    <a:pt x="17753" y="51100"/>
                  </a:cubicBezTo>
                  <a:cubicBezTo>
                    <a:pt x="16573" y="47995"/>
                    <a:pt x="15353" y="44780"/>
                    <a:pt x="16382" y="41816"/>
                  </a:cubicBezTo>
                  <a:cubicBezTo>
                    <a:pt x="16785" y="40657"/>
                    <a:pt x="17531" y="39316"/>
                    <a:pt x="18317" y="37894"/>
                  </a:cubicBezTo>
                  <a:cubicBezTo>
                    <a:pt x="19991" y="34890"/>
                    <a:pt x="21896" y="31483"/>
                    <a:pt x="21069" y="28660"/>
                  </a:cubicBezTo>
                  <a:cubicBezTo>
                    <a:pt x="20505" y="26735"/>
                    <a:pt x="18952" y="25374"/>
                    <a:pt x="17440" y="24054"/>
                  </a:cubicBezTo>
                  <a:cubicBezTo>
                    <a:pt x="16624" y="23338"/>
                    <a:pt x="15868" y="22672"/>
                    <a:pt x="15232" y="21916"/>
                  </a:cubicBezTo>
                  <a:cubicBezTo>
                    <a:pt x="14870" y="21443"/>
                    <a:pt x="14547" y="20949"/>
                    <a:pt x="14265" y="20424"/>
                  </a:cubicBezTo>
                  <a:cubicBezTo>
                    <a:pt x="13892" y="19759"/>
                    <a:pt x="13529" y="19124"/>
                    <a:pt x="12954" y="18590"/>
                  </a:cubicBezTo>
                  <a:cubicBezTo>
                    <a:pt x="11613" y="17350"/>
                    <a:pt x="9345" y="17098"/>
                    <a:pt x="7349" y="16876"/>
                  </a:cubicBezTo>
                  <a:cubicBezTo>
                    <a:pt x="6805" y="16816"/>
                    <a:pt x="6291" y="16755"/>
                    <a:pt x="5817" y="16674"/>
                  </a:cubicBezTo>
                  <a:cubicBezTo>
                    <a:pt x="5525" y="16634"/>
                    <a:pt x="5232" y="16594"/>
                    <a:pt x="4920" y="16553"/>
                  </a:cubicBezTo>
                  <a:cubicBezTo>
                    <a:pt x="3297" y="16342"/>
                    <a:pt x="1452" y="16100"/>
                    <a:pt x="656" y="14638"/>
                  </a:cubicBezTo>
                  <a:cubicBezTo>
                    <a:pt x="182" y="13771"/>
                    <a:pt x="172" y="12531"/>
                    <a:pt x="152" y="11533"/>
                  </a:cubicBezTo>
                  <a:lnTo>
                    <a:pt x="152" y="11281"/>
                  </a:lnTo>
                  <a:cubicBezTo>
                    <a:pt x="101" y="7793"/>
                    <a:pt x="1099" y="3801"/>
                    <a:pt x="2964" y="41"/>
                  </a:cubicBezTo>
                  <a:lnTo>
                    <a:pt x="28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2" name="Google Shape;1982;p21"/>
            <p:cNvSpPr/>
            <p:nvPr/>
          </p:nvSpPr>
          <p:spPr>
            <a:xfrm>
              <a:off x="3189275" y="840175"/>
              <a:ext cx="616450" cy="1762650"/>
            </a:xfrm>
            <a:custGeom>
              <a:avLst/>
              <a:gdLst/>
              <a:ahLst/>
              <a:cxnLst/>
              <a:rect l="l" t="t" r="r" b="b"/>
              <a:pathLst>
                <a:path w="24658" h="70506" extrusionOk="0">
                  <a:moveTo>
                    <a:pt x="4627" y="1"/>
                  </a:moveTo>
                  <a:cubicBezTo>
                    <a:pt x="1996" y="4023"/>
                    <a:pt x="323" y="8791"/>
                    <a:pt x="151" y="12773"/>
                  </a:cubicBezTo>
                  <a:cubicBezTo>
                    <a:pt x="141" y="12894"/>
                    <a:pt x="141" y="13015"/>
                    <a:pt x="131" y="13156"/>
                  </a:cubicBezTo>
                  <a:cubicBezTo>
                    <a:pt x="71" y="14144"/>
                    <a:pt x="0" y="15495"/>
                    <a:pt x="484" y="16211"/>
                  </a:cubicBezTo>
                  <a:cubicBezTo>
                    <a:pt x="1401" y="17562"/>
                    <a:pt x="4093" y="17713"/>
                    <a:pt x="5877" y="17814"/>
                  </a:cubicBezTo>
                  <a:cubicBezTo>
                    <a:pt x="6240" y="17834"/>
                    <a:pt x="6563" y="17844"/>
                    <a:pt x="6815" y="17874"/>
                  </a:cubicBezTo>
                  <a:cubicBezTo>
                    <a:pt x="7188" y="17914"/>
                    <a:pt x="7682" y="17935"/>
                    <a:pt x="8246" y="17965"/>
                  </a:cubicBezTo>
                  <a:cubicBezTo>
                    <a:pt x="10403" y="18086"/>
                    <a:pt x="13670" y="18257"/>
                    <a:pt x="14970" y="19366"/>
                  </a:cubicBezTo>
                  <a:cubicBezTo>
                    <a:pt x="15434" y="19759"/>
                    <a:pt x="15797" y="20445"/>
                    <a:pt x="16149" y="21110"/>
                  </a:cubicBezTo>
                  <a:cubicBezTo>
                    <a:pt x="16432" y="21644"/>
                    <a:pt x="16724" y="22209"/>
                    <a:pt x="17067" y="22602"/>
                  </a:cubicBezTo>
                  <a:cubicBezTo>
                    <a:pt x="17803" y="23419"/>
                    <a:pt x="18700" y="24084"/>
                    <a:pt x="19577" y="24719"/>
                  </a:cubicBezTo>
                  <a:cubicBezTo>
                    <a:pt x="20847" y="25656"/>
                    <a:pt x="22158" y="26614"/>
                    <a:pt x="22934" y="28086"/>
                  </a:cubicBezTo>
                  <a:cubicBezTo>
                    <a:pt x="24547" y="31130"/>
                    <a:pt x="21714" y="35364"/>
                    <a:pt x="19436" y="38761"/>
                  </a:cubicBezTo>
                  <a:cubicBezTo>
                    <a:pt x="18569" y="40072"/>
                    <a:pt x="17742" y="41302"/>
                    <a:pt x="17289" y="42290"/>
                  </a:cubicBezTo>
                  <a:cubicBezTo>
                    <a:pt x="16250" y="44588"/>
                    <a:pt x="16018" y="45737"/>
                    <a:pt x="16643" y="48006"/>
                  </a:cubicBezTo>
                  <a:cubicBezTo>
                    <a:pt x="17026" y="49366"/>
                    <a:pt x="17510" y="50737"/>
                    <a:pt x="17984" y="52068"/>
                  </a:cubicBezTo>
                  <a:cubicBezTo>
                    <a:pt x="18266" y="52885"/>
                    <a:pt x="18569" y="53731"/>
                    <a:pt x="18841" y="54568"/>
                  </a:cubicBezTo>
                  <a:lnTo>
                    <a:pt x="18912" y="54800"/>
                  </a:lnTo>
                  <a:cubicBezTo>
                    <a:pt x="20565" y="59881"/>
                    <a:pt x="22268" y="65133"/>
                    <a:pt x="22924" y="70506"/>
                  </a:cubicBezTo>
                  <a:lnTo>
                    <a:pt x="23014" y="70486"/>
                  </a:lnTo>
                  <a:cubicBezTo>
                    <a:pt x="22359" y="65103"/>
                    <a:pt x="20645" y="59850"/>
                    <a:pt x="19002" y="54770"/>
                  </a:cubicBezTo>
                  <a:lnTo>
                    <a:pt x="18922" y="54548"/>
                  </a:lnTo>
                  <a:cubicBezTo>
                    <a:pt x="18649" y="53711"/>
                    <a:pt x="18357" y="52854"/>
                    <a:pt x="18065" y="52038"/>
                  </a:cubicBezTo>
                  <a:cubicBezTo>
                    <a:pt x="17591" y="50717"/>
                    <a:pt x="17107" y="49346"/>
                    <a:pt x="16724" y="47975"/>
                  </a:cubicBezTo>
                  <a:cubicBezTo>
                    <a:pt x="16109" y="45737"/>
                    <a:pt x="16341" y="44598"/>
                    <a:pt x="17369" y="42330"/>
                  </a:cubicBezTo>
                  <a:cubicBezTo>
                    <a:pt x="17813" y="41352"/>
                    <a:pt x="18639" y="40122"/>
                    <a:pt x="19516" y="38822"/>
                  </a:cubicBezTo>
                  <a:cubicBezTo>
                    <a:pt x="21805" y="35405"/>
                    <a:pt x="24658" y="31150"/>
                    <a:pt x="23025" y="28046"/>
                  </a:cubicBezTo>
                  <a:cubicBezTo>
                    <a:pt x="22238" y="26554"/>
                    <a:pt x="20908" y="25586"/>
                    <a:pt x="19627" y="24648"/>
                  </a:cubicBezTo>
                  <a:cubicBezTo>
                    <a:pt x="18760" y="24013"/>
                    <a:pt x="17863" y="23348"/>
                    <a:pt x="17137" y="22531"/>
                  </a:cubicBezTo>
                  <a:cubicBezTo>
                    <a:pt x="16805" y="22148"/>
                    <a:pt x="16512" y="21604"/>
                    <a:pt x="16230" y="21060"/>
                  </a:cubicBezTo>
                  <a:cubicBezTo>
                    <a:pt x="15877" y="20394"/>
                    <a:pt x="15504" y="19699"/>
                    <a:pt x="15030" y="19295"/>
                  </a:cubicBezTo>
                  <a:cubicBezTo>
                    <a:pt x="13710" y="18166"/>
                    <a:pt x="10424" y="17985"/>
                    <a:pt x="8246" y="17874"/>
                  </a:cubicBezTo>
                  <a:cubicBezTo>
                    <a:pt x="7682" y="17844"/>
                    <a:pt x="7198" y="17814"/>
                    <a:pt x="6825" y="17783"/>
                  </a:cubicBezTo>
                  <a:cubicBezTo>
                    <a:pt x="6563" y="17753"/>
                    <a:pt x="6250" y="17733"/>
                    <a:pt x="5887" y="17713"/>
                  </a:cubicBezTo>
                  <a:cubicBezTo>
                    <a:pt x="4123" y="17622"/>
                    <a:pt x="1452" y="17471"/>
                    <a:pt x="565" y="16160"/>
                  </a:cubicBezTo>
                  <a:cubicBezTo>
                    <a:pt x="101" y="15475"/>
                    <a:pt x="171" y="14134"/>
                    <a:pt x="222" y="13156"/>
                  </a:cubicBezTo>
                  <a:cubicBezTo>
                    <a:pt x="232" y="13025"/>
                    <a:pt x="242" y="12894"/>
                    <a:pt x="242" y="12783"/>
                  </a:cubicBezTo>
                  <a:cubicBezTo>
                    <a:pt x="423" y="8811"/>
                    <a:pt x="2087" y="4053"/>
                    <a:pt x="4708" y="51"/>
                  </a:cubicBezTo>
                  <a:lnTo>
                    <a:pt x="46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3" name="Google Shape;1983;p21"/>
            <p:cNvSpPr/>
            <p:nvPr/>
          </p:nvSpPr>
          <p:spPr>
            <a:xfrm>
              <a:off x="3062500" y="814225"/>
              <a:ext cx="631825" cy="1812550"/>
            </a:xfrm>
            <a:custGeom>
              <a:avLst/>
              <a:gdLst/>
              <a:ahLst/>
              <a:cxnLst/>
              <a:rect l="l" t="t" r="r" b="b"/>
              <a:pathLst>
                <a:path w="25273" h="72502" extrusionOk="0">
                  <a:moveTo>
                    <a:pt x="6069" y="1"/>
                  </a:moveTo>
                  <a:cubicBezTo>
                    <a:pt x="4244" y="2601"/>
                    <a:pt x="1089" y="7793"/>
                    <a:pt x="363" y="13317"/>
                  </a:cubicBezTo>
                  <a:cubicBezTo>
                    <a:pt x="353" y="13398"/>
                    <a:pt x="343" y="13479"/>
                    <a:pt x="333" y="13569"/>
                  </a:cubicBezTo>
                  <a:cubicBezTo>
                    <a:pt x="202" y="14517"/>
                    <a:pt x="0" y="15958"/>
                    <a:pt x="414" y="16795"/>
                  </a:cubicBezTo>
                  <a:cubicBezTo>
                    <a:pt x="1200" y="18388"/>
                    <a:pt x="3186" y="18448"/>
                    <a:pt x="4950" y="18499"/>
                  </a:cubicBezTo>
                  <a:cubicBezTo>
                    <a:pt x="5333" y="18509"/>
                    <a:pt x="5686" y="18519"/>
                    <a:pt x="6019" y="18549"/>
                  </a:cubicBezTo>
                  <a:cubicBezTo>
                    <a:pt x="6406" y="18579"/>
                    <a:pt x="6861" y="18588"/>
                    <a:pt x="7356" y="18588"/>
                  </a:cubicBezTo>
                  <a:cubicBezTo>
                    <a:pt x="7697" y="18588"/>
                    <a:pt x="8058" y="18584"/>
                    <a:pt x="8428" y="18579"/>
                  </a:cubicBezTo>
                  <a:cubicBezTo>
                    <a:pt x="8763" y="18577"/>
                    <a:pt x="9109" y="18574"/>
                    <a:pt x="9460" y="18574"/>
                  </a:cubicBezTo>
                  <a:cubicBezTo>
                    <a:pt x="11978" y="18574"/>
                    <a:pt x="14778" y="18709"/>
                    <a:pt x="16150" y="20001"/>
                  </a:cubicBezTo>
                  <a:cubicBezTo>
                    <a:pt x="16644" y="20454"/>
                    <a:pt x="16936" y="20989"/>
                    <a:pt x="17239" y="21543"/>
                  </a:cubicBezTo>
                  <a:cubicBezTo>
                    <a:pt x="17531" y="22067"/>
                    <a:pt x="17833" y="22612"/>
                    <a:pt x="18297" y="23106"/>
                  </a:cubicBezTo>
                  <a:cubicBezTo>
                    <a:pt x="19003" y="23821"/>
                    <a:pt x="19910" y="24426"/>
                    <a:pt x="20797" y="25001"/>
                  </a:cubicBezTo>
                  <a:cubicBezTo>
                    <a:pt x="22319" y="26009"/>
                    <a:pt x="23912" y="27047"/>
                    <a:pt x="24517" y="28801"/>
                  </a:cubicBezTo>
                  <a:cubicBezTo>
                    <a:pt x="25172" y="30686"/>
                    <a:pt x="24013" y="32703"/>
                    <a:pt x="23085" y="34326"/>
                  </a:cubicBezTo>
                  <a:lnTo>
                    <a:pt x="22934" y="34598"/>
                  </a:lnTo>
                  <a:cubicBezTo>
                    <a:pt x="22148" y="35989"/>
                    <a:pt x="21231" y="37340"/>
                    <a:pt x="20343" y="38650"/>
                  </a:cubicBezTo>
                  <a:cubicBezTo>
                    <a:pt x="19487" y="39920"/>
                    <a:pt x="18599" y="41241"/>
                    <a:pt x="17823" y="42592"/>
                  </a:cubicBezTo>
                  <a:cubicBezTo>
                    <a:pt x="16684" y="44578"/>
                    <a:pt x="15787" y="46140"/>
                    <a:pt x="16462" y="48408"/>
                  </a:cubicBezTo>
                  <a:cubicBezTo>
                    <a:pt x="16926" y="49951"/>
                    <a:pt x="17470" y="51513"/>
                    <a:pt x="17995" y="53025"/>
                  </a:cubicBezTo>
                  <a:cubicBezTo>
                    <a:pt x="18347" y="54044"/>
                    <a:pt x="18710" y="55092"/>
                    <a:pt x="19043" y="56130"/>
                  </a:cubicBezTo>
                  <a:lnTo>
                    <a:pt x="19275" y="56846"/>
                  </a:lnTo>
                  <a:cubicBezTo>
                    <a:pt x="20928" y="61917"/>
                    <a:pt x="22632" y="67159"/>
                    <a:pt x="23216" y="72502"/>
                  </a:cubicBezTo>
                  <a:lnTo>
                    <a:pt x="23317" y="72491"/>
                  </a:lnTo>
                  <a:cubicBezTo>
                    <a:pt x="22722" y="67139"/>
                    <a:pt x="21019" y="61897"/>
                    <a:pt x="19366" y="56826"/>
                  </a:cubicBezTo>
                  <a:lnTo>
                    <a:pt x="19134" y="56100"/>
                  </a:lnTo>
                  <a:cubicBezTo>
                    <a:pt x="18801" y="55062"/>
                    <a:pt x="18428" y="54013"/>
                    <a:pt x="18085" y="52995"/>
                  </a:cubicBezTo>
                  <a:cubicBezTo>
                    <a:pt x="17561" y="51493"/>
                    <a:pt x="17017" y="49931"/>
                    <a:pt x="16553" y="48378"/>
                  </a:cubicBezTo>
                  <a:cubicBezTo>
                    <a:pt x="15888" y="46150"/>
                    <a:pt x="16734" y="44679"/>
                    <a:pt x="17904" y="42642"/>
                  </a:cubicBezTo>
                  <a:cubicBezTo>
                    <a:pt x="18670" y="41291"/>
                    <a:pt x="19567" y="39971"/>
                    <a:pt x="20424" y="38701"/>
                  </a:cubicBezTo>
                  <a:cubicBezTo>
                    <a:pt x="21301" y="37390"/>
                    <a:pt x="22218" y="36039"/>
                    <a:pt x="23015" y="34648"/>
                  </a:cubicBezTo>
                  <a:lnTo>
                    <a:pt x="23166" y="34386"/>
                  </a:lnTo>
                  <a:cubicBezTo>
                    <a:pt x="24104" y="32743"/>
                    <a:pt x="25273" y="30697"/>
                    <a:pt x="24608" y="28781"/>
                  </a:cubicBezTo>
                  <a:cubicBezTo>
                    <a:pt x="23983" y="26987"/>
                    <a:pt x="22390" y="25938"/>
                    <a:pt x="20837" y="24930"/>
                  </a:cubicBezTo>
                  <a:cubicBezTo>
                    <a:pt x="19960" y="24346"/>
                    <a:pt x="19053" y="23751"/>
                    <a:pt x="18368" y="23035"/>
                  </a:cubicBezTo>
                  <a:cubicBezTo>
                    <a:pt x="17904" y="22551"/>
                    <a:pt x="17612" y="22017"/>
                    <a:pt x="17319" y="21503"/>
                  </a:cubicBezTo>
                  <a:cubicBezTo>
                    <a:pt x="17007" y="20938"/>
                    <a:pt x="16714" y="20404"/>
                    <a:pt x="16220" y="19930"/>
                  </a:cubicBezTo>
                  <a:cubicBezTo>
                    <a:pt x="14843" y="18639"/>
                    <a:pt x="12110" y="18480"/>
                    <a:pt x="9615" y="18480"/>
                  </a:cubicBezTo>
                  <a:cubicBezTo>
                    <a:pt x="9207" y="18480"/>
                    <a:pt x="8806" y="18484"/>
                    <a:pt x="8418" y="18489"/>
                  </a:cubicBezTo>
                  <a:cubicBezTo>
                    <a:pt x="8144" y="18492"/>
                    <a:pt x="7873" y="18494"/>
                    <a:pt x="7611" y="18494"/>
                  </a:cubicBezTo>
                  <a:cubicBezTo>
                    <a:pt x="7026" y="18494"/>
                    <a:pt x="6481" y="18483"/>
                    <a:pt x="6029" y="18448"/>
                  </a:cubicBezTo>
                  <a:cubicBezTo>
                    <a:pt x="5686" y="18428"/>
                    <a:pt x="5333" y="18418"/>
                    <a:pt x="4960" y="18408"/>
                  </a:cubicBezTo>
                  <a:cubicBezTo>
                    <a:pt x="3226" y="18358"/>
                    <a:pt x="1260" y="18297"/>
                    <a:pt x="504" y="16755"/>
                  </a:cubicBezTo>
                  <a:cubicBezTo>
                    <a:pt x="101" y="15938"/>
                    <a:pt x="303" y="14517"/>
                    <a:pt x="424" y="13579"/>
                  </a:cubicBezTo>
                  <a:cubicBezTo>
                    <a:pt x="444" y="13489"/>
                    <a:pt x="454" y="13408"/>
                    <a:pt x="464" y="13337"/>
                  </a:cubicBezTo>
                  <a:cubicBezTo>
                    <a:pt x="1190" y="7823"/>
                    <a:pt x="4345" y="2652"/>
                    <a:pt x="6140" y="51"/>
                  </a:cubicBezTo>
                  <a:lnTo>
                    <a:pt x="6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4" name="Google Shape;1984;p21"/>
            <p:cNvSpPr/>
            <p:nvPr/>
          </p:nvSpPr>
          <p:spPr>
            <a:xfrm>
              <a:off x="2949100" y="800375"/>
              <a:ext cx="616950" cy="1827150"/>
            </a:xfrm>
            <a:custGeom>
              <a:avLst/>
              <a:gdLst/>
              <a:ahLst/>
              <a:cxnLst/>
              <a:rect l="l" t="t" r="r" b="b"/>
              <a:pathLst>
                <a:path w="24678" h="73086" extrusionOk="0">
                  <a:moveTo>
                    <a:pt x="6663" y="0"/>
                  </a:moveTo>
                  <a:cubicBezTo>
                    <a:pt x="3417" y="4436"/>
                    <a:pt x="1149" y="9365"/>
                    <a:pt x="464" y="13539"/>
                  </a:cubicBezTo>
                  <a:cubicBezTo>
                    <a:pt x="454" y="13619"/>
                    <a:pt x="434" y="13720"/>
                    <a:pt x="413" y="13811"/>
                  </a:cubicBezTo>
                  <a:cubicBezTo>
                    <a:pt x="252" y="14768"/>
                    <a:pt x="0" y="16200"/>
                    <a:pt x="393" y="17037"/>
                  </a:cubicBezTo>
                  <a:cubicBezTo>
                    <a:pt x="1129" y="18650"/>
                    <a:pt x="3135" y="18690"/>
                    <a:pt x="4899" y="18730"/>
                  </a:cubicBezTo>
                  <a:cubicBezTo>
                    <a:pt x="5282" y="18740"/>
                    <a:pt x="5635" y="18750"/>
                    <a:pt x="5968" y="18781"/>
                  </a:cubicBezTo>
                  <a:cubicBezTo>
                    <a:pt x="6330" y="18803"/>
                    <a:pt x="6751" y="18810"/>
                    <a:pt x="7206" y="18810"/>
                  </a:cubicBezTo>
                  <a:cubicBezTo>
                    <a:pt x="7575" y="18810"/>
                    <a:pt x="7966" y="18805"/>
                    <a:pt x="8367" y="18801"/>
                  </a:cubicBezTo>
                  <a:cubicBezTo>
                    <a:pt x="8834" y="18794"/>
                    <a:pt x="9320" y="18787"/>
                    <a:pt x="9813" y="18787"/>
                  </a:cubicBezTo>
                  <a:cubicBezTo>
                    <a:pt x="12269" y="18787"/>
                    <a:pt x="14895" y="18961"/>
                    <a:pt x="16180" y="20212"/>
                  </a:cubicBezTo>
                  <a:cubicBezTo>
                    <a:pt x="16653" y="20676"/>
                    <a:pt x="16926" y="21220"/>
                    <a:pt x="17218" y="21795"/>
                  </a:cubicBezTo>
                  <a:cubicBezTo>
                    <a:pt x="17480" y="22309"/>
                    <a:pt x="17752" y="22843"/>
                    <a:pt x="18186" y="23337"/>
                  </a:cubicBezTo>
                  <a:cubicBezTo>
                    <a:pt x="18841" y="24073"/>
                    <a:pt x="19698" y="24698"/>
                    <a:pt x="20535" y="25293"/>
                  </a:cubicBezTo>
                  <a:cubicBezTo>
                    <a:pt x="21976" y="26341"/>
                    <a:pt x="23458" y="27410"/>
                    <a:pt x="24002" y="29134"/>
                  </a:cubicBezTo>
                  <a:cubicBezTo>
                    <a:pt x="24577" y="30958"/>
                    <a:pt x="23428" y="32964"/>
                    <a:pt x="22510" y="34567"/>
                  </a:cubicBezTo>
                  <a:cubicBezTo>
                    <a:pt x="22440" y="34698"/>
                    <a:pt x="22359" y="34829"/>
                    <a:pt x="22289" y="34950"/>
                  </a:cubicBezTo>
                  <a:cubicBezTo>
                    <a:pt x="21512" y="36341"/>
                    <a:pt x="20605" y="37712"/>
                    <a:pt x="19758" y="39013"/>
                  </a:cubicBezTo>
                  <a:cubicBezTo>
                    <a:pt x="18902" y="40313"/>
                    <a:pt x="18014" y="41654"/>
                    <a:pt x="17238" y="43045"/>
                  </a:cubicBezTo>
                  <a:lnTo>
                    <a:pt x="17158" y="43186"/>
                  </a:lnTo>
                  <a:cubicBezTo>
                    <a:pt x="16059" y="45122"/>
                    <a:pt x="15182" y="46654"/>
                    <a:pt x="15807" y="48852"/>
                  </a:cubicBezTo>
                  <a:cubicBezTo>
                    <a:pt x="16250" y="50404"/>
                    <a:pt x="16785" y="51956"/>
                    <a:pt x="17289" y="53469"/>
                  </a:cubicBezTo>
                  <a:cubicBezTo>
                    <a:pt x="17631" y="54497"/>
                    <a:pt x="17984" y="55555"/>
                    <a:pt x="18317" y="56604"/>
                  </a:cubicBezTo>
                  <a:lnTo>
                    <a:pt x="18458" y="57067"/>
                  </a:lnTo>
                  <a:cubicBezTo>
                    <a:pt x="20081" y="62249"/>
                    <a:pt x="21754" y="67622"/>
                    <a:pt x="22349" y="73086"/>
                  </a:cubicBezTo>
                  <a:lnTo>
                    <a:pt x="22440" y="73056"/>
                  </a:lnTo>
                  <a:cubicBezTo>
                    <a:pt x="21845" y="67582"/>
                    <a:pt x="20162" y="62219"/>
                    <a:pt x="18539" y="57017"/>
                  </a:cubicBezTo>
                  <a:lnTo>
                    <a:pt x="18397" y="56563"/>
                  </a:lnTo>
                  <a:cubicBezTo>
                    <a:pt x="18075" y="55515"/>
                    <a:pt x="17712" y="54446"/>
                    <a:pt x="17369" y="53428"/>
                  </a:cubicBezTo>
                  <a:cubicBezTo>
                    <a:pt x="16855" y="51916"/>
                    <a:pt x="16331" y="50364"/>
                    <a:pt x="15897" y="48811"/>
                  </a:cubicBezTo>
                  <a:cubicBezTo>
                    <a:pt x="15283" y="46654"/>
                    <a:pt x="16139" y="45132"/>
                    <a:pt x="17228" y="43216"/>
                  </a:cubicBezTo>
                  <a:lnTo>
                    <a:pt x="17309" y="43065"/>
                  </a:lnTo>
                  <a:cubicBezTo>
                    <a:pt x="18095" y="41684"/>
                    <a:pt x="18972" y="40353"/>
                    <a:pt x="19829" y="39043"/>
                  </a:cubicBezTo>
                  <a:cubicBezTo>
                    <a:pt x="20696" y="37732"/>
                    <a:pt x="21593" y="36361"/>
                    <a:pt x="22379" y="34980"/>
                  </a:cubicBezTo>
                  <a:lnTo>
                    <a:pt x="22591" y="34597"/>
                  </a:lnTo>
                  <a:cubicBezTo>
                    <a:pt x="23519" y="32974"/>
                    <a:pt x="24678" y="30958"/>
                    <a:pt x="24093" y="29083"/>
                  </a:cubicBezTo>
                  <a:cubicBezTo>
                    <a:pt x="23539" y="27339"/>
                    <a:pt x="22037" y="26250"/>
                    <a:pt x="20585" y="25202"/>
                  </a:cubicBezTo>
                  <a:cubicBezTo>
                    <a:pt x="19758" y="24607"/>
                    <a:pt x="18902" y="23992"/>
                    <a:pt x="18256" y="23256"/>
                  </a:cubicBezTo>
                  <a:cubicBezTo>
                    <a:pt x="17833" y="22773"/>
                    <a:pt x="17561" y="22248"/>
                    <a:pt x="17299" y="21734"/>
                  </a:cubicBezTo>
                  <a:cubicBezTo>
                    <a:pt x="17006" y="21150"/>
                    <a:pt x="16734" y="20605"/>
                    <a:pt x="16240" y="20131"/>
                  </a:cubicBezTo>
                  <a:cubicBezTo>
                    <a:pt x="14936" y="18853"/>
                    <a:pt x="12278" y="18676"/>
                    <a:pt x="9799" y="18676"/>
                  </a:cubicBezTo>
                  <a:cubicBezTo>
                    <a:pt x="9307" y="18676"/>
                    <a:pt x="8823" y="18683"/>
                    <a:pt x="8357" y="18690"/>
                  </a:cubicBezTo>
                  <a:cubicBezTo>
                    <a:pt x="7960" y="18694"/>
                    <a:pt x="7572" y="18699"/>
                    <a:pt x="7205" y="18699"/>
                  </a:cubicBezTo>
                  <a:cubicBezTo>
                    <a:pt x="6753" y="18699"/>
                    <a:pt x="6335" y="18692"/>
                    <a:pt x="5978" y="18670"/>
                  </a:cubicBezTo>
                  <a:cubicBezTo>
                    <a:pt x="5645" y="18639"/>
                    <a:pt x="5282" y="18639"/>
                    <a:pt x="4909" y="18629"/>
                  </a:cubicBezTo>
                  <a:cubicBezTo>
                    <a:pt x="3165" y="18589"/>
                    <a:pt x="1200" y="18549"/>
                    <a:pt x="484" y="16986"/>
                  </a:cubicBezTo>
                  <a:cubicBezTo>
                    <a:pt x="101" y="16180"/>
                    <a:pt x="353" y="14758"/>
                    <a:pt x="514" y="13821"/>
                  </a:cubicBezTo>
                  <a:cubicBezTo>
                    <a:pt x="534" y="13720"/>
                    <a:pt x="544" y="13629"/>
                    <a:pt x="565" y="13549"/>
                  </a:cubicBezTo>
                  <a:cubicBezTo>
                    <a:pt x="1250" y="9395"/>
                    <a:pt x="3508" y="4476"/>
                    <a:pt x="6744" y="61"/>
                  </a:cubicBezTo>
                  <a:lnTo>
                    <a:pt x="66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5" name="Google Shape;1985;p21"/>
            <p:cNvSpPr/>
            <p:nvPr/>
          </p:nvSpPr>
          <p:spPr>
            <a:xfrm>
              <a:off x="2861900" y="810450"/>
              <a:ext cx="510600" cy="1782550"/>
            </a:xfrm>
            <a:custGeom>
              <a:avLst/>
              <a:gdLst/>
              <a:ahLst/>
              <a:cxnLst/>
              <a:rect l="l" t="t" r="r" b="b"/>
              <a:pathLst>
                <a:path w="20424" h="71302" extrusionOk="0">
                  <a:moveTo>
                    <a:pt x="5817" y="0"/>
                  </a:moveTo>
                  <a:cubicBezTo>
                    <a:pt x="3135" y="3478"/>
                    <a:pt x="1028" y="8559"/>
                    <a:pt x="444" y="12924"/>
                  </a:cubicBezTo>
                  <a:cubicBezTo>
                    <a:pt x="423" y="13075"/>
                    <a:pt x="393" y="13236"/>
                    <a:pt x="363" y="13418"/>
                  </a:cubicBezTo>
                  <a:cubicBezTo>
                    <a:pt x="212" y="14406"/>
                    <a:pt x="0" y="15747"/>
                    <a:pt x="403" y="16432"/>
                  </a:cubicBezTo>
                  <a:cubicBezTo>
                    <a:pt x="1210" y="17803"/>
                    <a:pt x="3831" y="17974"/>
                    <a:pt x="5565" y="18085"/>
                  </a:cubicBezTo>
                  <a:cubicBezTo>
                    <a:pt x="5918" y="18105"/>
                    <a:pt x="6210" y="18126"/>
                    <a:pt x="6452" y="18146"/>
                  </a:cubicBezTo>
                  <a:cubicBezTo>
                    <a:pt x="6784" y="18186"/>
                    <a:pt x="7228" y="18216"/>
                    <a:pt x="7732" y="18247"/>
                  </a:cubicBezTo>
                  <a:cubicBezTo>
                    <a:pt x="9879" y="18378"/>
                    <a:pt x="13105" y="18589"/>
                    <a:pt x="14274" y="19728"/>
                  </a:cubicBezTo>
                  <a:cubicBezTo>
                    <a:pt x="14728" y="20172"/>
                    <a:pt x="15031" y="21079"/>
                    <a:pt x="15303" y="21886"/>
                  </a:cubicBezTo>
                  <a:cubicBezTo>
                    <a:pt x="15424" y="22309"/>
                    <a:pt x="15585" y="22722"/>
                    <a:pt x="15766" y="23126"/>
                  </a:cubicBezTo>
                  <a:cubicBezTo>
                    <a:pt x="16200" y="23972"/>
                    <a:pt x="16785" y="24779"/>
                    <a:pt x="17349" y="25565"/>
                  </a:cubicBezTo>
                  <a:cubicBezTo>
                    <a:pt x="18216" y="26765"/>
                    <a:pt x="19103" y="27995"/>
                    <a:pt x="19486" y="29406"/>
                  </a:cubicBezTo>
                  <a:cubicBezTo>
                    <a:pt x="20333" y="32561"/>
                    <a:pt x="18549" y="36372"/>
                    <a:pt x="16966" y="39739"/>
                  </a:cubicBezTo>
                  <a:cubicBezTo>
                    <a:pt x="16291" y="41180"/>
                    <a:pt x="15656" y="42531"/>
                    <a:pt x="15252" y="43751"/>
                  </a:cubicBezTo>
                  <a:cubicBezTo>
                    <a:pt x="14516" y="45979"/>
                    <a:pt x="14274" y="47340"/>
                    <a:pt x="14758" y="49477"/>
                  </a:cubicBezTo>
                  <a:cubicBezTo>
                    <a:pt x="15051" y="50727"/>
                    <a:pt x="15424" y="51987"/>
                    <a:pt x="15787" y="53207"/>
                  </a:cubicBezTo>
                  <a:cubicBezTo>
                    <a:pt x="16049" y="54074"/>
                    <a:pt x="16311" y="54971"/>
                    <a:pt x="16543" y="55858"/>
                  </a:cubicBezTo>
                  <a:cubicBezTo>
                    <a:pt x="17823" y="60747"/>
                    <a:pt x="19083" y="66009"/>
                    <a:pt x="19668" y="71302"/>
                  </a:cubicBezTo>
                  <a:lnTo>
                    <a:pt x="19738" y="71292"/>
                  </a:lnTo>
                  <a:cubicBezTo>
                    <a:pt x="19164" y="65989"/>
                    <a:pt x="17893" y="60727"/>
                    <a:pt x="16613" y="55828"/>
                  </a:cubicBezTo>
                  <a:cubicBezTo>
                    <a:pt x="16381" y="54951"/>
                    <a:pt x="16109" y="54053"/>
                    <a:pt x="15857" y="53187"/>
                  </a:cubicBezTo>
                  <a:cubicBezTo>
                    <a:pt x="15494" y="51967"/>
                    <a:pt x="15121" y="50707"/>
                    <a:pt x="14839" y="49467"/>
                  </a:cubicBezTo>
                  <a:cubicBezTo>
                    <a:pt x="14355" y="47340"/>
                    <a:pt x="14597" y="45999"/>
                    <a:pt x="15323" y="43791"/>
                  </a:cubicBezTo>
                  <a:cubicBezTo>
                    <a:pt x="15726" y="42571"/>
                    <a:pt x="16361" y="41221"/>
                    <a:pt x="17037" y="39789"/>
                  </a:cubicBezTo>
                  <a:cubicBezTo>
                    <a:pt x="18619" y="36402"/>
                    <a:pt x="20424" y="32571"/>
                    <a:pt x="19567" y="29386"/>
                  </a:cubicBezTo>
                  <a:cubicBezTo>
                    <a:pt x="19184" y="27954"/>
                    <a:pt x="18287" y="26714"/>
                    <a:pt x="17420" y="25505"/>
                  </a:cubicBezTo>
                  <a:cubicBezTo>
                    <a:pt x="16855" y="24728"/>
                    <a:pt x="16270" y="23922"/>
                    <a:pt x="15847" y="23075"/>
                  </a:cubicBezTo>
                  <a:cubicBezTo>
                    <a:pt x="15666" y="22682"/>
                    <a:pt x="15514" y="22269"/>
                    <a:pt x="15383" y="21855"/>
                  </a:cubicBezTo>
                  <a:cubicBezTo>
                    <a:pt x="15111" y="21039"/>
                    <a:pt x="14809" y="20122"/>
                    <a:pt x="14335" y="19658"/>
                  </a:cubicBezTo>
                  <a:cubicBezTo>
                    <a:pt x="13135" y="18499"/>
                    <a:pt x="9889" y="18287"/>
                    <a:pt x="7732" y="18146"/>
                  </a:cubicBezTo>
                  <a:cubicBezTo>
                    <a:pt x="7228" y="18115"/>
                    <a:pt x="6784" y="18085"/>
                    <a:pt x="6452" y="18055"/>
                  </a:cubicBezTo>
                  <a:cubicBezTo>
                    <a:pt x="6220" y="18025"/>
                    <a:pt x="5918" y="18005"/>
                    <a:pt x="5575" y="17984"/>
                  </a:cubicBezTo>
                  <a:cubicBezTo>
                    <a:pt x="3851" y="17874"/>
                    <a:pt x="1260" y="17712"/>
                    <a:pt x="484" y="16382"/>
                  </a:cubicBezTo>
                  <a:cubicBezTo>
                    <a:pt x="101" y="15726"/>
                    <a:pt x="313" y="14406"/>
                    <a:pt x="464" y="13438"/>
                  </a:cubicBezTo>
                  <a:cubicBezTo>
                    <a:pt x="494" y="13257"/>
                    <a:pt x="514" y="13085"/>
                    <a:pt x="534" y="12944"/>
                  </a:cubicBezTo>
                  <a:cubicBezTo>
                    <a:pt x="1119" y="8589"/>
                    <a:pt x="3226" y="3529"/>
                    <a:pt x="5897" y="51"/>
                  </a:cubicBezTo>
                  <a:lnTo>
                    <a:pt x="58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6" name="Google Shape;1986;p21"/>
            <p:cNvSpPr/>
            <p:nvPr/>
          </p:nvSpPr>
          <p:spPr>
            <a:xfrm>
              <a:off x="2793350" y="836150"/>
              <a:ext cx="393675" cy="1697125"/>
            </a:xfrm>
            <a:custGeom>
              <a:avLst/>
              <a:gdLst/>
              <a:ahLst/>
              <a:cxnLst/>
              <a:rect l="l" t="t" r="r" b="b"/>
              <a:pathLst>
                <a:path w="15747" h="67885" extrusionOk="0">
                  <a:moveTo>
                    <a:pt x="3932" y="1"/>
                  </a:moveTo>
                  <a:cubicBezTo>
                    <a:pt x="2057" y="3015"/>
                    <a:pt x="706" y="7158"/>
                    <a:pt x="313" y="11069"/>
                  </a:cubicBezTo>
                  <a:cubicBezTo>
                    <a:pt x="303" y="11160"/>
                    <a:pt x="292" y="11261"/>
                    <a:pt x="272" y="11372"/>
                  </a:cubicBezTo>
                  <a:cubicBezTo>
                    <a:pt x="171" y="12329"/>
                    <a:pt x="0" y="13922"/>
                    <a:pt x="323" y="14658"/>
                  </a:cubicBezTo>
                  <a:cubicBezTo>
                    <a:pt x="948" y="16089"/>
                    <a:pt x="2974" y="16473"/>
                    <a:pt x="4456" y="16745"/>
                  </a:cubicBezTo>
                  <a:cubicBezTo>
                    <a:pt x="4768" y="16805"/>
                    <a:pt x="5061" y="16856"/>
                    <a:pt x="5313" y="16916"/>
                  </a:cubicBezTo>
                  <a:cubicBezTo>
                    <a:pt x="5655" y="16997"/>
                    <a:pt x="6028" y="17067"/>
                    <a:pt x="6432" y="17138"/>
                  </a:cubicBezTo>
                  <a:cubicBezTo>
                    <a:pt x="8155" y="17460"/>
                    <a:pt x="10293" y="17864"/>
                    <a:pt x="11160" y="19325"/>
                  </a:cubicBezTo>
                  <a:cubicBezTo>
                    <a:pt x="11492" y="19890"/>
                    <a:pt x="11502" y="20878"/>
                    <a:pt x="11512" y="21755"/>
                  </a:cubicBezTo>
                  <a:cubicBezTo>
                    <a:pt x="11512" y="22118"/>
                    <a:pt x="11512" y="22450"/>
                    <a:pt x="11543" y="22713"/>
                  </a:cubicBezTo>
                  <a:cubicBezTo>
                    <a:pt x="11653" y="23942"/>
                    <a:pt x="11815" y="25203"/>
                    <a:pt x="11976" y="26412"/>
                  </a:cubicBezTo>
                  <a:cubicBezTo>
                    <a:pt x="12168" y="27934"/>
                    <a:pt x="12359" y="29497"/>
                    <a:pt x="12490" y="31049"/>
                  </a:cubicBezTo>
                  <a:cubicBezTo>
                    <a:pt x="12682" y="33459"/>
                    <a:pt x="12611" y="35939"/>
                    <a:pt x="12551" y="38348"/>
                  </a:cubicBezTo>
                  <a:cubicBezTo>
                    <a:pt x="12500" y="39981"/>
                    <a:pt x="12460" y="41685"/>
                    <a:pt x="12500" y="43338"/>
                  </a:cubicBezTo>
                  <a:cubicBezTo>
                    <a:pt x="12571" y="46191"/>
                    <a:pt x="13075" y="48822"/>
                    <a:pt x="13609" y="51594"/>
                  </a:cubicBezTo>
                  <a:cubicBezTo>
                    <a:pt x="13821" y="52703"/>
                    <a:pt x="14033" y="53842"/>
                    <a:pt x="14224" y="54981"/>
                  </a:cubicBezTo>
                  <a:cubicBezTo>
                    <a:pt x="14920" y="59255"/>
                    <a:pt x="15393" y="63570"/>
                    <a:pt x="15656" y="67885"/>
                  </a:cubicBezTo>
                  <a:lnTo>
                    <a:pt x="15746" y="67885"/>
                  </a:lnTo>
                  <a:cubicBezTo>
                    <a:pt x="15484" y="63560"/>
                    <a:pt x="15000" y="59245"/>
                    <a:pt x="14315" y="54971"/>
                  </a:cubicBezTo>
                  <a:cubicBezTo>
                    <a:pt x="14123" y="53822"/>
                    <a:pt x="13902" y="52683"/>
                    <a:pt x="13690" y="51584"/>
                  </a:cubicBezTo>
                  <a:cubicBezTo>
                    <a:pt x="13156" y="48802"/>
                    <a:pt x="12651" y="46181"/>
                    <a:pt x="12591" y="43338"/>
                  </a:cubicBezTo>
                  <a:cubicBezTo>
                    <a:pt x="12551" y="41685"/>
                    <a:pt x="12601" y="39991"/>
                    <a:pt x="12641" y="38348"/>
                  </a:cubicBezTo>
                  <a:cubicBezTo>
                    <a:pt x="12702" y="35939"/>
                    <a:pt x="12772" y="33459"/>
                    <a:pt x="12581" y="31039"/>
                  </a:cubicBezTo>
                  <a:cubicBezTo>
                    <a:pt x="12460" y="29497"/>
                    <a:pt x="12258" y="27924"/>
                    <a:pt x="12057" y="26402"/>
                  </a:cubicBezTo>
                  <a:cubicBezTo>
                    <a:pt x="11906" y="25192"/>
                    <a:pt x="11754" y="23932"/>
                    <a:pt x="11623" y="22702"/>
                  </a:cubicBezTo>
                  <a:cubicBezTo>
                    <a:pt x="11593" y="22440"/>
                    <a:pt x="11593" y="22108"/>
                    <a:pt x="11593" y="21755"/>
                  </a:cubicBezTo>
                  <a:cubicBezTo>
                    <a:pt x="11593" y="20868"/>
                    <a:pt x="11583" y="19860"/>
                    <a:pt x="11240" y="19275"/>
                  </a:cubicBezTo>
                  <a:cubicBezTo>
                    <a:pt x="10353" y="17773"/>
                    <a:pt x="8186" y="17370"/>
                    <a:pt x="6452" y="17047"/>
                  </a:cubicBezTo>
                  <a:cubicBezTo>
                    <a:pt x="6049" y="16977"/>
                    <a:pt x="5676" y="16906"/>
                    <a:pt x="5333" y="16825"/>
                  </a:cubicBezTo>
                  <a:cubicBezTo>
                    <a:pt x="5081" y="16765"/>
                    <a:pt x="4788" y="16715"/>
                    <a:pt x="4476" y="16654"/>
                  </a:cubicBezTo>
                  <a:cubicBezTo>
                    <a:pt x="2924" y="16362"/>
                    <a:pt x="1008" y="16009"/>
                    <a:pt x="403" y="14618"/>
                  </a:cubicBezTo>
                  <a:cubicBezTo>
                    <a:pt x="101" y="13902"/>
                    <a:pt x="262" y="12329"/>
                    <a:pt x="373" y="11382"/>
                  </a:cubicBezTo>
                  <a:cubicBezTo>
                    <a:pt x="383" y="11271"/>
                    <a:pt x="393" y="11170"/>
                    <a:pt x="403" y="11079"/>
                  </a:cubicBezTo>
                  <a:cubicBezTo>
                    <a:pt x="796" y="7178"/>
                    <a:pt x="2147" y="3055"/>
                    <a:pt x="4012" y="51"/>
                  </a:cubicBezTo>
                  <a:lnTo>
                    <a:pt x="39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7" name="Google Shape;1987;p21"/>
            <p:cNvSpPr/>
            <p:nvPr/>
          </p:nvSpPr>
          <p:spPr>
            <a:xfrm>
              <a:off x="2731350" y="866150"/>
              <a:ext cx="304200" cy="1597825"/>
            </a:xfrm>
            <a:custGeom>
              <a:avLst/>
              <a:gdLst/>
              <a:ahLst/>
              <a:cxnLst/>
              <a:rect l="l" t="t" r="r" b="b"/>
              <a:pathLst>
                <a:path w="12168" h="63913" extrusionOk="0">
                  <a:moveTo>
                    <a:pt x="1643" y="0"/>
                  </a:moveTo>
                  <a:cubicBezTo>
                    <a:pt x="887" y="2682"/>
                    <a:pt x="121" y="5877"/>
                    <a:pt x="61" y="9274"/>
                  </a:cubicBezTo>
                  <a:cubicBezTo>
                    <a:pt x="0" y="12258"/>
                    <a:pt x="272" y="13821"/>
                    <a:pt x="3004" y="15212"/>
                  </a:cubicBezTo>
                  <a:cubicBezTo>
                    <a:pt x="3226" y="15333"/>
                    <a:pt x="3478" y="15444"/>
                    <a:pt x="3740" y="15565"/>
                  </a:cubicBezTo>
                  <a:cubicBezTo>
                    <a:pt x="5051" y="16180"/>
                    <a:pt x="6674" y="16936"/>
                    <a:pt x="7067" y="18277"/>
                  </a:cubicBezTo>
                  <a:cubicBezTo>
                    <a:pt x="7349" y="19224"/>
                    <a:pt x="7006" y="20515"/>
                    <a:pt x="6724" y="21553"/>
                  </a:cubicBezTo>
                  <a:cubicBezTo>
                    <a:pt x="6654" y="21815"/>
                    <a:pt x="6593" y="22057"/>
                    <a:pt x="6543" y="22279"/>
                  </a:cubicBezTo>
                  <a:cubicBezTo>
                    <a:pt x="6281" y="23388"/>
                    <a:pt x="5948" y="24507"/>
                    <a:pt x="5625" y="25595"/>
                  </a:cubicBezTo>
                  <a:cubicBezTo>
                    <a:pt x="5010" y="27652"/>
                    <a:pt x="4375" y="29769"/>
                    <a:pt x="4214" y="31926"/>
                  </a:cubicBezTo>
                  <a:cubicBezTo>
                    <a:pt x="3962" y="35374"/>
                    <a:pt x="6069" y="38761"/>
                    <a:pt x="7934" y="41745"/>
                  </a:cubicBezTo>
                  <a:cubicBezTo>
                    <a:pt x="8569" y="42763"/>
                    <a:pt x="9164" y="43721"/>
                    <a:pt x="9668" y="44658"/>
                  </a:cubicBezTo>
                  <a:cubicBezTo>
                    <a:pt x="12067" y="49174"/>
                    <a:pt x="11684" y="54446"/>
                    <a:pt x="11301" y="59547"/>
                  </a:cubicBezTo>
                  <a:cubicBezTo>
                    <a:pt x="11200" y="60989"/>
                    <a:pt x="11089" y="62491"/>
                    <a:pt x="11049" y="63912"/>
                  </a:cubicBezTo>
                  <a:lnTo>
                    <a:pt x="11150" y="63912"/>
                  </a:lnTo>
                  <a:cubicBezTo>
                    <a:pt x="11180" y="62491"/>
                    <a:pt x="11291" y="60999"/>
                    <a:pt x="11402" y="59547"/>
                  </a:cubicBezTo>
                  <a:cubicBezTo>
                    <a:pt x="11775" y="54426"/>
                    <a:pt x="12168" y="49134"/>
                    <a:pt x="9748" y="44598"/>
                  </a:cubicBezTo>
                  <a:cubicBezTo>
                    <a:pt x="9244" y="43660"/>
                    <a:pt x="8639" y="42702"/>
                    <a:pt x="8014" y="41684"/>
                  </a:cubicBezTo>
                  <a:cubicBezTo>
                    <a:pt x="6160" y="38710"/>
                    <a:pt x="4063" y="35343"/>
                    <a:pt x="4315" y="31926"/>
                  </a:cubicBezTo>
                  <a:cubicBezTo>
                    <a:pt x="4466" y="29779"/>
                    <a:pt x="5101" y="27662"/>
                    <a:pt x="5716" y="25615"/>
                  </a:cubicBezTo>
                  <a:cubicBezTo>
                    <a:pt x="6039" y="24537"/>
                    <a:pt x="6371" y="23408"/>
                    <a:pt x="6633" y="22289"/>
                  </a:cubicBezTo>
                  <a:cubicBezTo>
                    <a:pt x="6684" y="22077"/>
                    <a:pt x="6754" y="21825"/>
                    <a:pt x="6815" y="21573"/>
                  </a:cubicBezTo>
                  <a:cubicBezTo>
                    <a:pt x="7097" y="20525"/>
                    <a:pt x="7450" y="19224"/>
                    <a:pt x="7168" y="18246"/>
                  </a:cubicBezTo>
                  <a:cubicBezTo>
                    <a:pt x="6754" y="16865"/>
                    <a:pt x="5111" y="16099"/>
                    <a:pt x="3781" y="15484"/>
                  </a:cubicBezTo>
                  <a:cubicBezTo>
                    <a:pt x="3518" y="15363"/>
                    <a:pt x="3266" y="15242"/>
                    <a:pt x="3055" y="15131"/>
                  </a:cubicBezTo>
                  <a:cubicBezTo>
                    <a:pt x="363" y="13760"/>
                    <a:pt x="101" y="12218"/>
                    <a:pt x="151" y="9274"/>
                  </a:cubicBezTo>
                  <a:cubicBezTo>
                    <a:pt x="222" y="5887"/>
                    <a:pt x="988" y="2702"/>
                    <a:pt x="1734" y="30"/>
                  </a:cubicBezTo>
                  <a:lnTo>
                    <a:pt x="16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8" name="Google Shape;1988;p21"/>
            <p:cNvSpPr/>
            <p:nvPr/>
          </p:nvSpPr>
          <p:spPr>
            <a:xfrm>
              <a:off x="2573325" y="887575"/>
              <a:ext cx="328900" cy="1512125"/>
            </a:xfrm>
            <a:custGeom>
              <a:avLst/>
              <a:gdLst/>
              <a:ahLst/>
              <a:cxnLst/>
              <a:rect l="l" t="t" r="r" b="b"/>
              <a:pathLst>
                <a:path w="13156" h="60485" extrusionOk="0">
                  <a:moveTo>
                    <a:pt x="3297" y="0"/>
                  </a:moveTo>
                  <a:lnTo>
                    <a:pt x="3206" y="20"/>
                  </a:lnTo>
                  <a:cubicBezTo>
                    <a:pt x="3620" y="1472"/>
                    <a:pt x="3559" y="3246"/>
                    <a:pt x="3489" y="4960"/>
                  </a:cubicBezTo>
                  <a:cubicBezTo>
                    <a:pt x="3438" y="5958"/>
                    <a:pt x="3438" y="6966"/>
                    <a:pt x="3489" y="7964"/>
                  </a:cubicBezTo>
                  <a:lnTo>
                    <a:pt x="3509" y="8226"/>
                  </a:lnTo>
                  <a:cubicBezTo>
                    <a:pt x="3670" y="10353"/>
                    <a:pt x="3801" y="12198"/>
                    <a:pt x="5182" y="14002"/>
                  </a:cubicBezTo>
                  <a:cubicBezTo>
                    <a:pt x="7319" y="16795"/>
                    <a:pt x="6997" y="18791"/>
                    <a:pt x="5525" y="21956"/>
                  </a:cubicBezTo>
                  <a:cubicBezTo>
                    <a:pt x="5031" y="23035"/>
                    <a:pt x="4305" y="24214"/>
                    <a:pt x="3539" y="25464"/>
                  </a:cubicBezTo>
                  <a:cubicBezTo>
                    <a:pt x="1886" y="28156"/>
                    <a:pt x="1" y="31210"/>
                    <a:pt x="71" y="33952"/>
                  </a:cubicBezTo>
                  <a:cubicBezTo>
                    <a:pt x="162" y="37309"/>
                    <a:pt x="4134" y="40162"/>
                    <a:pt x="7319" y="42440"/>
                  </a:cubicBezTo>
                  <a:cubicBezTo>
                    <a:pt x="8287" y="43136"/>
                    <a:pt x="9204" y="43801"/>
                    <a:pt x="9910" y="44396"/>
                  </a:cubicBezTo>
                  <a:lnTo>
                    <a:pt x="10202" y="44648"/>
                  </a:lnTo>
                  <a:cubicBezTo>
                    <a:pt x="11573" y="45817"/>
                    <a:pt x="12864" y="46906"/>
                    <a:pt x="12975" y="48811"/>
                  </a:cubicBezTo>
                  <a:cubicBezTo>
                    <a:pt x="13065" y="50313"/>
                    <a:pt x="12622" y="51956"/>
                    <a:pt x="12279" y="53065"/>
                  </a:cubicBezTo>
                  <a:cubicBezTo>
                    <a:pt x="12077" y="53721"/>
                    <a:pt x="11856" y="54386"/>
                    <a:pt x="11644" y="55021"/>
                  </a:cubicBezTo>
                  <a:cubicBezTo>
                    <a:pt x="11029" y="56836"/>
                    <a:pt x="10454" y="58549"/>
                    <a:pt x="10192" y="60475"/>
                  </a:cubicBezTo>
                  <a:lnTo>
                    <a:pt x="10283" y="60485"/>
                  </a:lnTo>
                  <a:cubicBezTo>
                    <a:pt x="10555" y="58569"/>
                    <a:pt x="11120" y="56866"/>
                    <a:pt x="11735" y="55051"/>
                  </a:cubicBezTo>
                  <a:cubicBezTo>
                    <a:pt x="11946" y="54406"/>
                    <a:pt x="12168" y="53751"/>
                    <a:pt x="12370" y="53085"/>
                  </a:cubicBezTo>
                  <a:cubicBezTo>
                    <a:pt x="12712" y="51987"/>
                    <a:pt x="13156" y="50333"/>
                    <a:pt x="13075" y="48801"/>
                  </a:cubicBezTo>
                  <a:cubicBezTo>
                    <a:pt x="12954" y="46866"/>
                    <a:pt x="11644" y="45757"/>
                    <a:pt x="10263" y="44587"/>
                  </a:cubicBezTo>
                  <a:lnTo>
                    <a:pt x="9970" y="44335"/>
                  </a:lnTo>
                  <a:cubicBezTo>
                    <a:pt x="9255" y="43730"/>
                    <a:pt x="8337" y="43075"/>
                    <a:pt x="7370" y="42380"/>
                  </a:cubicBezTo>
                  <a:cubicBezTo>
                    <a:pt x="4194" y="40101"/>
                    <a:pt x="253" y="37269"/>
                    <a:pt x="162" y="33952"/>
                  </a:cubicBezTo>
                  <a:cubicBezTo>
                    <a:pt x="91" y="31250"/>
                    <a:pt x="1966" y="28206"/>
                    <a:pt x="3620" y="25515"/>
                  </a:cubicBezTo>
                  <a:cubicBezTo>
                    <a:pt x="4386" y="24264"/>
                    <a:pt x="5112" y="23085"/>
                    <a:pt x="5616" y="21996"/>
                  </a:cubicBezTo>
                  <a:cubicBezTo>
                    <a:pt x="7097" y="18801"/>
                    <a:pt x="7420" y="16774"/>
                    <a:pt x="5263" y="13952"/>
                  </a:cubicBezTo>
                  <a:cubicBezTo>
                    <a:pt x="3902" y="12157"/>
                    <a:pt x="3771" y="10424"/>
                    <a:pt x="3610" y="8226"/>
                  </a:cubicBezTo>
                  <a:lnTo>
                    <a:pt x="3589" y="7954"/>
                  </a:lnTo>
                  <a:cubicBezTo>
                    <a:pt x="3539" y="6956"/>
                    <a:pt x="3539" y="5958"/>
                    <a:pt x="3589" y="4960"/>
                  </a:cubicBezTo>
                  <a:cubicBezTo>
                    <a:pt x="3650" y="3236"/>
                    <a:pt x="3710" y="1462"/>
                    <a:pt x="32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9" name="Google Shape;1989;p21"/>
            <p:cNvSpPr/>
            <p:nvPr/>
          </p:nvSpPr>
          <p:spPr>
            <a:xfrm>
              <a:off x="2345000" y="888325"/>
              <a:ext cx="430225" cy="1467275"/>
            </a:xfrm>
            <a:custGeom>
              <a:avLst/>
              <a:gdLst/>
              <a:ahLst/>
              <a:cxnLst/>
              <a:rect l="l" t="t" r="r" b="b"/>
              <a:pathLst>
                <a:path w="17209" h="58691" extrusionOk="0">
                  <a:moveTo>
                    <a:pt x="7853" y="0"/>
                  </a:moveTo>
                  <a:lnTo>
                    <a:pt x="7773" y="51"/>
                  </a:lnTo>
                  <a:cubicBezTo>
                    <a:pt x="8710" y="1391"/>
                    <a:pt x="8902" y="3650"/>
                    <a:pt x="9063" y="5464"/>
                  </a:cubicBezTo>
                  <a:cubicBezTo>
                    <a:pt x="9103" y="5898"/>
                    <a:pt x="9134" y="6321"/>
                    <a:pt x="9174" y="6694"/>
                  </a:cubicBezTo>
                  <a:cubicBezTo>
                    <a:pt x="9234" y="7158"/>
                    <a:pt x="9285" y="7621"/>
                    <a:pt x="9345" y="8085"/>
                  </a:cubicBezTo>
                  <a:cubicBezTo>
                    <a:pt x="9930" y="12974"/>
                    <a:pt x="10484" y="17591"/>
                    <a:pt x="7974" y="21986"/>
                  </a:cubicBezTo>
                  <a:cubicBezTo>
                    <a:pt x="7117" y="23478"/>
                    <a:pt x="6109" y="24920"/>
                    <a:pt x="5132" y="26311"/>
                  </a:cubicBezTo>
                  <a:cubicBezTo>
                    <a:pt x="4678" y="26946"/>
                    <a:pt x="4214" y="27612"/>
                    <a:pt x="3771" y="28267"/>
                  </a:cubicBezTo>
                  <a:cubicBezTo>
                    <a:pt x="3640" y="28458"/>
                    <a:pt x="3478" y="28700"/>
                    <a:pt x="3287" y="28962"/>
                  </a:cubicBezTo>
                  <a:cubicBezTo>
                    <a:pt x="2057" y="30737"/>
                    <a:pt x="0" y="33690"/>
                    <a:pt x="71" y="35495"/>
                  </a:cubicBezTo>
                  <a:cubicBezTo>
                    <a:pt x="131" y="37158"/>
                    <a:pt x="1654" y="38237"/>
                    <a:pt x="2883" y="39104"/>
                  </a:cubicBezTo>
                  <a:cubicBezTo>
                    <a:pt x="3015" y="39204"/>
                    <a:pt x="3156" y="39295"/>
                    <a:pt x="3277" y="39386"/>
                  </a:cubicBezTo>
                  <a:cubicBezTo>
                    <a:pt x="4970" y="40606"/>
                    <a:pt x="6916" y="41533"/>
                    <a:pt x="8771" y="42410"/>
                  </a:cubicBezTo>
                  <a:cubicBezTo>
                    <a:pt x="10626" y="43297"/>
                    <a:pt x="12551" y="44205"/>
                    <a:pt x="14224" y="45424"/>
                  </a:cubicBezTo>
                  <a:cubicBezTo>
                    <a:pt x="14355" y="45515"/>
                    <a:pt x="14497" y="45616"/>
                    <a:pt x="14628" y="45707"/>
                  </a:cubicBezTo>
                  <a:cubicBezTo>
                    <a:pt x="15827" y="46553"/>
                    <a:pt x="16956" y="47350"/>
                    <a:pt x="17037" y="48912"/>
                  </a:cubicBezTo>
                  <a:cubicBezTo>
                    <a:pt x="17118" y="50223"/>
                    <a:pt x="16412" y="51503"/>
                    <a:pt x="15706" y="52582"/>
                  </a:cubicBezTo>
                  <a:cubicBezTo>
                    <a:pt x="15313" y="53187"/>
                    <a:pt x="14920" y="53711"/>
                    <a:pt x="14547" y="54215"/>
                  </a:cubicBezTo>
                  <a:cubicBezTo>
                    <a:pt x="13549" y="55545"/>
                    <a:pt x="12682" y="56695"/>
                    <a:pt x="12299" y="58681"/>
                  </a:cubicBezTo>
                  <a:lnTo>
                    <a:pt x="12390" y="58691"/>
                  </a:lnTo>
                  <a:cubicBezTo>
                    <a:pt x="12773" y="56735"/>
                    <a:pt x="13640" y="55596"/>
                    <a:pt x="14607" y="54275"/>
                  </a:cubicBezTo>
                  <a:cubicBezTo>
                    <a:pt x="14991" y="53771"/>
                    <a:pt x="15384" y="53247"/>
                    <a:pt x="15777" y="52642"/>
                  </a:cubicBezTo>
                  <a:cubicBezTo>
                    <a:pt x="16482" y="51553"/>
                    <a:pt x="17208" y="50253"/>
                    <a:pt x="17128" y="48902"/>
                  </a:cubicBezTo>
                  <a:cubicBezTo>
                    <a:pt x="17037" y="47309"/>
                    <a:pt x="15837" y="46453"/>
                    <a:pt x="14678" y="45636"/>
                  </a:cubicBezTo>
                  <a:lnTo>
                    <a:pt x="14275" y="45354"/>
                  </a:lnTo>
                  <a:cubicBezTo>
                    <a:pt x="12591" y="44134"/>
                    <a:pt x="10666" y="43227"/>
                    <a:pt x="8801" y="42340"/>
                  </a:cubicBezTo>
                  <a:cubicBezTo>
                    <a:pt x="6936" y="41442"/>
                    <a:pt x="5011" y="40535"/>
                    <a:pt x="3327" y="39315"/>
                  </a:cubicBezTo>
                  <a:cubicBezTo>
                    <a:pt x="3196" y="39215"/>
                    <a:pt x="3065" y="39124"/>
                    <a:pt x="2924" y="39023"/>
                  </a:cubicBezTo>
                  <a:cubicBezTo>
                    <a:pt x="1724" y="38166"/>
                    <a:pt x="212" y="37108"/>
                    <a:pt x="152" y="35485"/>
                  </a:cubicBezTo>
                  <a:cubicBezTo>
                    <a:pt x="81" y="33721"/>
                    <a:pt x="2138" y="30777"/>
                    <a:pt x="3357" y="29023"/>
                  </a:cubicBezTo>
                  <a:cubicBezTo>
                    <a:pt x="3549" y="28761"/>
                    <a:pt x="3710" y="28519"/>
                    <a:pt x="3841" y="28317"/>
                  </a:cubicBezTo>
                  <a:cubicBezTo>
                    <a:pt x="4285" y="27662"/>
                    <a:pt x="4748" y="27007"/>
                    <a:pt x="5202" y="26372"/>
                  </a:cubicBezTo>
                  <a:cubicBezTo>
                    <a:pt x="6180" y="24970"/>
                    <a:pt x="7188" y="23529"/>
                    <a:pt x="8045" y="22027"/>
                  </a:cubicBezTo>
                  <a:cubicBezTo>
                    <a:pt x="10585" y="17611"/>
                    <a:pt x="10021" y="12974"/>
                    <a:pt x="9436" y="8065"/>
                  </a:cubicBezTo>
                  <a:cubicBezTo>
                    <a:pt x="9376" y="7611"/>
                    <a:pt x="9325" y="7148"/>
                    <a:pt x="9275" y="6684"/>
                  </a:cubicBezTo>
                  <a:cubicBezTo>
                    <a:pt x="9224" y="6301"/>
                    <a:pt x="9194" y="5887"/>
                    <a:pt x="9154" y="5454"/>
                  </a:cubicBezTo>
                  <a:cubicBezTo>
                    <a:pt x="9003" y="3629"/>
                    <a:pt x="8811" y="1351"/>
                    <a:pt x="7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0" name="Google Shape;1990;p21"/>
            <p:cNvSpPr/>
            <p:nvPr/>
          </p:nvSpPr>
          <p:spPr>
            <a:xfrm>
              <a:off x="2193025" y="859850"/>
              <a:ext cx="429475" cy="1487425"/>
            </a:xfrm>
            <a:custGeom>
              <a:avLst/>
              <a:gdLst/>
              <a:ahLst/>
              <a:cxnLst/>
              <a:rect l="l" t="t" r="r" b="b"/>
              <a:pathLst>
                <a:path w="17179" h="59497" extrusionOk="0">
                  <a:moveTo>
                    <a:pt x="9658" y="0"/>
                  </a:moveTo>
                  <a:lnTo>
                    <a:pt x="9577" y="40"/>
                  </a:lnTo>
                  <a:cubicBezTo>
                    <a:pt x="10424" y="1704"/>
                    <a:pt x="10545" y="3861"/>
                    <a:pt x="10656" y="5756"/>
                  </a:cubicBezTo>
                  <a:cubicBezTo>
                    <a:pt x="10676" y="6008"/>
                    <a:pt x="10686" y="6250"/>
                    <a:pt x="10706" y="6492"/>
                  </a:cubicBezTo>
                  <a:lnTo>
                    <a:pt x="10717" y="6603"/>
                  </a:lnTo>
                  <a:cubicBezTo>
                    <a:pt x="11059" y="11855"/>
                    <a:pt x="11452" y="17823"/>
                    <a:pt x="8479" y="22440"/>
                  </a:cubicBezTo>
                  <a:cubicBezTo>
                    <a:pt x="7511" y="23962"/>
                    <a:pt x="6422" y="25434"/>
                    <a:pt x="5374" y="26865"/>
                  </a:cubicBezTo>
                  <a:cubicBezTo>
                    <a:pt x="4910" y="27480"/>
                    <a:pt x="4446" y="28126"/>
                    <a:pt x="3983" y="28761"/>
                  </a:cubicBezTo>
                  <a:cubicBezTo>
                    <a:pt x="3852" y="28952"/>
                    <a:pt x="3680" y="29184"/>
                    <a:pt x="3489" y="29436"/>
                  </a:cubicBezTo>
                  <a:cubicBezTo>
                    <a:pt x="2188" y="31210"/>
                    <a:pt x="1" y="34164"/>
                    <a:pt x="11" y="36049"/>
                  </a:cubicBezTo>
                  <a:cubicBezTo>
                    <a:pt x="31" y="37763"/>
                    <a:pt x="1483" y="38791"/>
                    <a:pt x="2773" y="39698"/>
                  </a:cubicBezTo>
                  <a:cubicBezTo>
                    <a:pt x="2904" y="39789"/>
                    <a:pt x="3035" y="39890"/>
                    <a:pt x="3156" y="39981"/>
                  </a:cubicBezTo>
                  <a:cubicBezTo>
                    <a:pt x="4870" y="41210"/>
                    <a:pt x="6835" y="42118"/>
                    <a:pt x="8721" y="42985"/>
                  </a:cubicBezTo>
                  <a:cubicBezTo>
                    <a:pt x="10666" y="43882"/>
                    <a:pt x="12672" y="44809"/>
                    <a:pt x="14406" y="46090"/>
                  </a:cubicBezTo>
                  <a:lnTo>
                    <a:pt x="14769" y="46352"/>
                  </a:lnTo>
                  <a:cubicBezTo>
                    <a:pt x="15959" y="47219"/>
                    <a:pt x="17088" y="48035"/>
                    <a:pt x="17088" y="49668"/>
                  </a:cubicBezTo>
                  <a:cubicBezTo>
                    <a:pt x="17088" y="51059"/>
                    <a:pt x="16332" y="52279"/>
                    <a:pt x="15505" y="53398"/>
                  </a:cubicBezTo>
                  <a:cubicBezTo>
                    <a:pt x="15082" y="53983"/>
                    <a:pt x="14668" y="54477"/>
                    <a:pt x="14265" y="54951"/>
                  </a:cubicBezTo>
                  <a:cubicBezTo>
                    <a:pt x="13176" y="56251"/>
                    <a:pt x="12229" y="57380"/>
                    <a:pt x="11795" y="59477"/>
                  </a:cubicBezTo>
                  <a:lnTo>
                    <a:pt x="11886" y="59497"/>
                  </a:lnTo>
                  <a:cubicBezTo>
                    <a:pt x="12319" y="57430"/>
                    <a:pt x="13257" y="56311"/>
                    <a:pt x="14336" y="55001"/>
                  </a:cubicBezTo>
                  <a:cubicBezTo>
                    <a:pt x="14739" y="54517"/>
                    <a:pt x="15142" y="54033"/>
                    <a:pt x="15575" y="53448"/>
                  </a:cubicBezTo>
                  <a:cubicBezTo>
                    <a:pt x="16412" y="52319"/>
                    <a:pt x="17178" y="51069"/>
                    <a:pt x="17178" y="49658"/>
                  </a:cubicBezTo>
                  <a:cubicBezTo>
                    <a:pt x="17178" y="47975"/>
                    <a:pt x="16029" y="47148"/>
                    <a:pt x="14819" y="46271"/>
                  </a:cubicBezTo>
                  <a:lnTo>
                    <a:pt x="14446" y="45999"/>
                  </a:lnTo>
                  <a:cubicBezTo>
                    <a:pt x="12713" y="44719"/>
                    <a:pt x="10696" y="43791"/>
                    <a:pt x="8751" y="42894"/>
                  </a:cubicBezTo>
                  <a:cubicBezTo>
                    <a:pt x="6866" y="42017"/>
                    <a:pt x="4910" y="41120"/>
                    <a:pt x="3206" y="39890"/>
                  </a:cubicBezTo>
                  <a:cubicBezTo>
                    <a:pt x="3085" y="39799"/>
                    <a:pt x="2954" y="39708"/>
                    <a:pt x="2823" y="39618"/>
                  </a:cubicBezTo>
                  <a:cubicBezTo>
                    <a:pt x="1553" y="38720"/>
                    <a:pt x="122" y="37702"/>
                    <a:pt x="101" y="36039"/>
                  </a:cubicBezTo>
                  <a:cubicBezTo>
                    <a:pt x="91" y="34194"/>
                    <a:pt x="2259" y="31251"/>
                    <a:pt x="3569" y="29486"/>
                  </a:cubicBezTo>
                  <a:cubicBezTo>
                    <a:pt x="3751" y="29234"/>
                    <a:pt x="3922" y="29003"/>
                    <a:pt x="4063" y="28811"/>
                  </a:cubicBezTo>
                  <a:cubicBezTo>
                    <a:pt x="4517" y="28176"/>
                    <a:pt x="4991" y="27541"/>
                    <a:pt x="5444" y="26916"/>
                  </a:cubicBezTo>
                  <a:cubicBezTo>
                    <a:pt x="6493" y="25494"/>
                    <a:pt x="7581" y="24023"/>
                    <a:pt x="8559" y="22490"/>
                  </a:cubicBezTo>
                  <a:cubicBezTo>
                    <a:pt x="11543" y="17843"/>
                    <a:pt x="11150" y="11865"/>
                    <a:pt x="10797" y="6593"/>
                  </a:cubicBezTo>
                  <a:lnTo>
                    <a:pt x="10797" y="6482"/>
                  </a:lnTo>
                  <a:cubicBezTo>
                    <a:pt x="10787" y="6250"/>
                    <a:pt x="10767" y="6008"/>
                    <a:pt x="10757" y="5756"/>
                  </a:cubicBezTo>
                  <a:cubicBezTo>
                    <a:pt x="10646" y="3841"/>
                    <a:pt x="10515" y="1684"/>
                    <a:pt x="96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1" name="Google Shape;1991;p21"/>
            <p:cNvSpPr/>
            <p:nvPr/>
          </p:nvSpPr>
          <p:spPr>
            <a:xfrm>
              <a:off x="2116675" y="823300"/>
              <a:ext cx="317050" cy="1555225"/>
            </a:xfrm>
            <a:custGeom>
              <a:avLst/>
              <a:gdLst/>
              <a:ahLst/>
              <a:cxnLst/>
              <a:rect l="l" t="t" r="r" b="b"/>
              <a:pathLst>
                <a:path w="12682" h="62209" extrusionOk="0">
                  <a:moveTo>
                    <a:pt x="8428" y="0"/>
                  </a:moveTo>
                  <a:cubicBezTo>
                    <a:pt x="8277" y="676"/>
                    <a:pt x="8075" y="1351"/>
                    <a:pt x="7883" y="1996"/>
                  </a:cubicBezTo>
                  <a:cubicBezTo>
                    <a:pt x="7571" y="3065"/>
                    <a:pt x="7248" y="4164"/>
                    <a:pt x="7107" y="5313"/>
                  </a:cubicBezTo>
                  <a:cubicBezTo>
                    <a:pt x="6764" y="8065"/>
                    <a:pt x="6916" y="10434"/>
                    <a:pt x="7591" y="13237"/>
                  </a:cubicBezTo>
                  <a:cubicBezTo>
                    <a:pt x="8468" y="16845"/>
                    <a:pt x="8549" y="19164"/>
                    <a:pt x="6654" y="22571"/>
                  </a:cubicBezTo>
                  <a:cubicBezTo>
                    <a:pt x="6029" y="23690"/>
                    <a:pt x="5222" y="24799"/>
                    <a:pt x="4375" y="25969"/>
                  </a:cubicBezTo>
                  <a:cubicBezTo>
                    <a:pt x="2722" y="28247"/>
                    <a:pt x="1018" y="30606"/>
                    <a:pt x="575" y="33196"/>
                  </a:cubicBezTo>
                  <a:cubicBezTo>
                    <a:pt x="0" y="36604"/>
                    <a:pt x="3891" y="39789"/>
                    <a:pt x="7016" y="42350"/>
                  </a:cubicBezTo>
                  <a:cubicBezTo>
                    <a:pt x="7883" y="43055"/>
                    <a:pt x="8710" y="43721"/>
                    <a:pt x="9305" y="44305"/>
                  </a:cubicBezTo>
                  <a:lnTo>
                    <a:pt x="9345" y="44346"/>
                  </a:lnTo>
                  <a:cubicBezTo>
                    <a:pt x="11160" y="46120"/>
                    <a:pt x="12591" y="47511"/>
                    <a:pt x="12349" y="50062"/>
                  </a:cubicBezTo>
                  <a:cubicBezTo>
                    <a:pt x="12218" y="51463"/>
                    <a:pt x="11845" y="52814"/>
                    <a:pt x="11543" y="53842"/>
                  </a:cubicBezTo>
                  <a:cubicBezTo>
                    <a:pt x="11301" y="54638"/>
                    <a:pt x="11039" y="55435"/>
                    <a:pt x="10787" y="56201"/>
                  </a:cubicBezTo>
                  <a:cubicBezTo>
                    <a:pt x="10121" y="58197"/>
                    <a:pt x="9496" y="60092"/>
                    <a:pt x="9214" y="62199"/>
                  </a:cubicBezTo>
                  <a:lnTo>
                    <a:pt x="9315" y="62209"/>
                  </a:lnTo>
                  <a:cubicBezTo>
                    <a:pt x="9587" y="60112"/>
                    <a:pt x="10212" y="58227"/>
                    <a:pt x="10867" y="56231"/>
                  </a:cubicBezTo>
                  <a:cubicBezTo>
                    <a:pt x="11119" y="55465"/>
                    <a:pt x="11381" y="54679"/>
                    <a:pt x="11623" y="53872"/>
                  </a:cubicBezTo>
                  <a:cubicBezTo>
                    <a:pt x="11926" y="52844"/>
                    <a:pt x="12299" y="51483"/>
                    <a:pt x="12430" y="50072"/>
                  </a:cubicBezTo>
                  <a:cubicBezTo>
                    <a:pt x="12682" y="47481"/>
                    <a:pt x="11240" y="46070"/>
                    <a:pt x="9406" y="44285"/>
                  </a:cubicBezTo>
                  <a:lnTo>
                    <a:pt x="9365" y="44235"/>
                  </a:lnTo>
                  <a:cubicBezTo>
                    <a:pt x="8770" y="43660"/>
                    <a:pt x="7944" y="42985"/>
                    <a:pt x="7077" y="42269"/>
                  </a:cubicBezTo>
                  <a:cubicBezTo>
                    <a:pt x="3972" y="39729"/>
                    <a:pt x="101" y="36563"/>
                    <a:pt x="666" y="33217"/>
                  </a:cubicBezTo>
                  <a:cubicBezTo>
                    <a:pt x="1109" y="30646"/>
                    <a:pt x="2813" y="28297"/>
                    <a:pt x="4446" y="26029"/>
                  </a:cubicBezTo>
                  <a:cubicBezTo>
                    <a:pt x="5303" y="24860"/>
                    <a:pt x="6099" y="23741"/>
                    <a:pt x="6734" y="22622"/>
                  </a:cubicBezTo>
                  <a:cubicBezTo>
                    <a:pt x="8650" y="19184"/>
                    <a:pt x="8569" y="16845"/>
                    <a:pt x="7682" y="13216"/>
                  </a:cubicBezTo>
                  <a:cubicBezTo>
                    <a:pt x="7006" y="10424"/>
                    <a:pt x="6865" y="8065"/>
                    <a:pt x="7198" y="5323"/>
                  </a:cubicBezTo>
                  <a:cubicBezTo>
                    <a:pt x="7339" y="4184"/>
                    <a:pt x="7662" y="3085"/>
                    <a:pt x="7974" y="2027"/>
                  </a:cubicBezTo>
                  <a:cubicBezTo>
                    <a:pt x="8166" y="1371"/>
                    <a:pt x="8367" y="696"/>
                    <a:pt x="8518" y="31"/>
                  </a:cubicBezTo>
                  <a:lnTo>
                    <a:pt x="84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2" name="Google Shape;1992;p21"/>
            <p:cNvSpPr/>
            <p:nvPr/>
          </p:nvSpPr>
          <p:spPr>
            <a:xfrm>
              <a:off x="2069550" y="785375"/>
              <a:ext cx="162325" cy="1642800"/>
            </a:xfrm>
            <a:custGeom>
              <a:avLst/>
              <a:gdLst/>
              <a:ahLst/>
              <a:cxnLst/>
              <a:rect l="l" t="t" r="r" b="b"/>
              <a:pathLst>
                <a:path w="6493" h="65712" extrusionOk="0">
                  <a:moveTo>
                    <a:pt x="5955" y="1"/>
                  </a:moveTo>
                  <a:cubicBezTo>
                    <a:pt x="3775" y="1"/>
                    <a:pt x="2165" y="1800"/>
                    <a:pt x="1381" y="3524"/>
                  </a:cubicBezTo>
                  <a:cubicBezTo>
                    <a:pt x="0" y="6548"/>
                    <a:pt x="917" y="8937"/>
                    <a:pt x="2248" y="11749"/>
                  </a:cubicBezTo>
                  <a:cubicBezTo>
                    <a:pt x="2369" y="11991"/>
                    <a:pt x="2480" y="12243"/>
                    <a:pt x="2601" y="12485"/>
                  </a:cubicBezTo>
                  <a:cubicBezTo>
                    <a:pt x="4234" y="15913"/>
                    <a:pt x="5534" y="18614"/>
                    <a:pt x="4063" y="22334"/>
                  </a:cubicBezTo>
                  <a:cubicBezTo>
                    <a:pt x="3770" y="23070"/>
                    <a:pt x="3438" y="23786"/>
                    <a:pt x="3115" y="24481"/>
                  </a:cubicBezTo>
                  <a:cubicBezTo>
                    <a:pt x="2450" y="25903"/>
                    <a:pt x="1754" y="27375"/>
                    <a:pt x="1472" y="29018"/>
                  </a:cubicBezTo>
                  <a:cubicBezTo>
                    <a:pt x="857" y="32627"/>
                    <a:pt x="2238" y="36205"/>
                    <a:pt x="3569" y="39663"/>
                  </a:cubicBezTo>
                  <a:cubicBezTo>
                    <a:pt x="4133" y="41145"/>
                    <a:pt x="4678" y="42546"/>
                    <a:pt x="5071" y="43947"/>
                  </a:cubicBezTo>
                  <a:cubicBezTo>
                    <a:pt x="6401" y="48706"/>
                    <a:pt x="6230" y="54129"/>
                    <a:pt x="6059" y="59371"/>
                  </a:cubicBezTo>
                  <a:cubicBezTo>
                    <a:pt x="5988" y="61589"/>
                    <a:pt x="5918" y="63676"/>
                    <a:pt x="5958" y="65712"/>
                  </a:cubicBezTo>
                  <a:lnTo>
                    <a:pt x="6059" y="65702"/>
                  </a:lnTo>
                  <a:cubicBezTo>
                    <a:pt x="6008" y="63676"/>
                    <a:pt x="6079" y="61579"/>
                    <a:pt x="6149" y="59371"/>
                  </a:cubicBezTo>
                  <a:cubicBezTo>
                    <a:pt x="6321" y="54119"/>
                    <a:pt x="6492" y="48696"/>
                    <a:pt x="5151" y="43917"/>
                  </a:cubicBezTo>
                  <a:cubicBezTo>
                    <a:pt x="4758" y="42516"/>
                    <a:pt x="4224" y="41115"/>
                    <a:pt x="3649" y="39633"/>
                  </a:cubicBezTo>
                  <a:cubicBezTo>
                    <a:pt x="2319" y="36175"/>
                    <a:pt x="948" y="32607"/>
                    <a:pt x="1563" y="29028"/>
                  </a:cubicBezTo>
                  <a:cubicBezTo>
                    <a:pt x="1845" y="27415"/>
                    <a:pt x="2540" y="25943"/>
                    <a:pt x="3206" y="24512"/>
                  </a:cubicBezTo>
                  <a:cubicBezTo>
                    <a:pt x="3528" y="23826"/>
                    <a:pt x="3871" y="23110"/>
                    <a:pt x="4153" y="22375"/>
                  </a:cubicBezTo>
                  <a:cubicBezTo>
                    <a:pt x="5645" y="18604"/>
                    <a:pt x="4274" y="15752"/>
                    <a:pt x="2692" y="12445"/>
                  </a:cubicBezTo>
                  <a:lnTo>
                    <a:pt x="2339" y="11709"/>
                  </a:lnTo>
                  <a:cubicBezTo>
                    <a:pt x="1018" y="8917"/>
                    <a:pt x="111" y="6548"/>
                    <a:pt x="1472" y="3564"/>
                  </a:cubicBezTo>
                  <a:cubicBezTo>
                    <a:pt x="2245" y="1871"/>
                    <a:pt x="3817" y="101"/>
                    <a:pt x="5956" y="101"/>
                  </a:cubicBezTo>
                  <a:cubicBezTo>
                    <a:pt x="6020" y="101"/>
                    <a:pt x="6084" y="103"/>
                    <a:pt x="6149" y="106"/>
                  </a:cubicBezTo>
                  <a:lnTo>
                    <a:pt x="6149" y="5"/>
                  </a:lnTo>
                  <a:cubicBezTo>
                    <a:pt x="6084" y="2"/>
                    <a:pt x="6019" y="1"/>
                    <a:pt x="59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3" name="Google Shape;1993;p21"/>
            <p:cNvSpPr/>
            <p:nvPr/>
          </p:nvSpPr>
          <p:spPr>
            <a:xfrm>
              <a:off x="1859850" y="740100"/>
              <a:ext cx="259100" cy="1731925"/>
            </a:xfrm>
            <a:custGeom>
              <a:avLst/>
              <a:gdLst/>
              <a:ahLst/>
              <a:cxnLst/>
              <a:rect l="l" t="t" r="r" b="b"/>
              <a:pathLst>
                <a:path w="10364" h="69277" extrusionOk="0">
                  <a:moveTo>
                    <a:pt x="7842" y="0"/>
                  </a:moveTo>
                  <a:cubicBezTo>
                    <a:pt x="5845" y="0"/>
                    <a:pt x="3718" y="711"/>
                    <a:pt x="2430" y="2290"/>
                  </a:cubicBezTo>
                  <a:cubicBezTo>
                    <a:pt x="1" y="5274"/>
                    <a:pt x="1825" y="8197"/>
                    <a:pt x="3590" y="11030"/>
                  </a:cubicBezTo>
                  <a:cubicBezTo>
                    <a:pt x="3791" y="11353"/>
                    <a:pt x="4003" y="11685"/>
                    <a:pt x="4194" y="12008"/>
                  </a:cubicBezTo>
                  <a:cubicBezTo>
                    <a:pt x="4497" y="12502"/>
                    <a:pt x="4819" y="13006"/>
                    <a:pt x="5162" y="13530"/>
                  </a:cubicBezTo>
                  <a:cubicBezTo>
                    <a:pt x="6483" y="15577"/>
                    <a:pt x="7844" y="17683"/>
                    <a:pt x="8066" y="19962"/>
                  </a:cubicBezTo>
                  <a:cubicBezTo>
                    <a:pt x="8096" y="20425"/>
                    <a:pt x="8066" y="20889"/>
                    <a:pt x="7975" y="21343"/>
                  </a:cubicBezTo>
                  <a:cubicBezTo>
                    <a:pt x="7904" y="21756"/>
                    <a:pt x="7864" y="22180"/>
                    <a:pt x="7874" y="22593"/>
                  </a:cubicBezTo>
                  <a:cubicBezTo>
                    <a:pt x="7914" y="23178"/>
                    <a:pt x="7985" y="23762"/>
                    <a:pt x="8086" y="24337"/>
                  </a:cubicBezTo>
                  <a:cubicBezTo>
                    <a:pt x="8217" y="25042"/>
                    <a:pt x="8297" y="25768"/>
                    <a:pt x="8307" y="26494"/>
                  </a:cubicBezTo>
                  <a:cubicBezTo>
                    <a:pt x="8287" y="27613"/>
                    <a:pt x="8066" y="28772"/>
                    <a:pt x="7864" y="29891"/>
                  </a:cubicBezTo>
                  <a:cubicBezTo>
                    <a:pt x="7743" y="30536"/>
                    <a:pt x="7622" y="31212"/>
                    <a:pt x="7531" y="31867"/>
                  </a:cubicBezTo>
                  <a:cubicBezTo>
                    <a:pt x="7249" y="34105"/>
                    <a:pt x="7027" y="36393"/>
                    <a:pt x="6815" y="38611"/>
                  </a:cubicBezTo>
                  <a:cubicBezTo>
                    <a:pt x="6735" y="39559"/>
                    <a:pt x="6634" y="40547"/>
                    <a:pt x="6543" y="41514"/>
                  </a:cubicBezTo>
                  <a:cubicBezTo>
                    <a:pt x="6009" y="46857"/>
                    <a:pt x="6090" y="50890"/>
                    <a:pt x="6846" y="55426"/>
                  </a:cubicBezTo>
                  <a:cubicBezTo>
                    <a:pt x="7068" y="56807"/>
                    <a:pt x="7320" y="58208"/>
                    <a:pt x="7561" y="59569"/>
                  </a:cubicBezTo>
                  <a:cubicBezTo>
                    <a:pt x="8126" y="62735"/>
                    <a:pt x="8711" y="66011"/>
                    <a:pt x="9063" y="69277"/>
                  </a:cubicBezTo>
                  <a:lnTo>
                    <a:pt x="9154" y="69257"/>
                  </a:lnTo>
                  <a:cubicBezTo>
                    <a:pt x="8811" y="66001"/>
                    <a:pt x="8227" y="62714"/>
                    <a:pt x="7662" y="59549"/>
                  </a:cubicBezTo>
                  <a:cubicBezTo>
                    <a:pt x="7410" y="58188"/>
                    <a:pt x="7168" y="56787"/>
                    <a:pt x="6936" y="55406"/>
                  </a:cubicBezTo>
                  <a:cubicBezTo>
                    <a:pt x="6190" y="50869"/>
                    <a:pt x="6100" y="46847"/>
                    <a:pt x="6634" y="41514"/>
                  </a:cubicBezTo>
                  <a:cubicBezTo>
                    <a:pt x="6735" y="40557"/>
                    <a:pt x="6826" y="39569"/>
                    <a:pt x="6916" y="38621"/>
                  </a:cubicBezTo>
                  <a:cubicBezTo>
                    <a:pt x="7128" y="36403"/>
                    <a:pt x="7340" y="34115"/>
                    <a:pt x="7632" y="31867"/>
                  </a:cubicBezTo>
                  <a:cubicBezTo>
                    <a:pt x="7713" y="31222"/>
                    <a:pt x="7834" y="30557"/>
                    <a:pt x="7955" y="29911"/>
                  </a:cubicBezTo>
                  <a:cubicBezTo>
                    <a:pt x="8166" y="28782"/>
                    <a:pt x="8378" y="27623"/>
                    <a:pt x="8398" y="26484"/>
                  </a:cubicBezTo>
                  <a:cubicBezTo>
                    <a:pt x="8388" y="25758"/>
                    <a:pt x="8318" y="25032"/>
                    <a:pt x="8176" y="24317"/>
                  </a:cubicBezTo>
                  <a:cubicBezTo>
                    <a:pt x="8076" y="23742"/>
                    <a:pt x="8005" y="23167"/>
                    <a:pt x="7965" y="22583"/>
                  </a:cubicBezTo>
                  <a:cubicBezTo>
                    <a:pt x="7965" y="22169"/>
                    <a:pt x="7995" y="21756"/>
                    <a:pt x="8076" y="21353"/>
                  </a:cubicBezTo>
                  <a:cubicBezTo>
                    <a:pt x="8156" y="20889"/>
                    <a:pt x="8186" y="20425"/>
                    <a:pt x="8166" y="19952"/>
                  </a:cubicBezTo>
                  <a:cubicBezTo>
                    <a:pt x="7934" y="17653"/>
                    <a:pt x="6563" y="15526"/>
                    <a:pt x="5243" y="13480"/>
                  </a:cubicBezTo>
                  <a:cubicBezTo>
                    <a:pt x="4900" y="12956"/>
                    <a:pt x="4578" y="12452"/>
                    <a:pt x="4275" y="11958"/>
                  </a:cubicBezTo>
                  <a:cubicBezTo>
                    <a:pt x="4084" y="11635"/>
                    <a:pt x="3872" y="11302"/>
                    <a:pt x="3680" y="10980"/>
                  </a:cubicBezTo>
                  <a:cubicBezTo>
                    <a:pt x="1926" y="8177"/>
                    <a:pt x="122" y="5284"/>
                    <a:pt x="2501" y="2351"/>
                  </a:cubicBezTo>
                  <a:cubicBezTo>
                    <a:pt x="3769" y="790"/>
                    <a:pt x="5874" y="91"/>
                    <a:pt x="7850" y="91"/>
                  </a:cubicBezTo>
                  <a:cubicBezTo>
                    <a:pt x="8732" y="91"/>
                    <a:pt x="9589" y="231"/>
                    <a:pt x="10334" y="496"/>
                  </a:cubicBezTo>
                  <a:lnTo>
                    <a:pt x="10364" y="415"/>
                  </a:lnTo>
                  <a:cubicBezTo>
                    <a:pt x="9608" y="143"/>
                    <a:pt x="8738" y="0"/>
                    <a:pt x="78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4" name="Google Shape;1994;p21"/>
            <p:cNvSpPr/>
            <p:nvPr/>
          </p:nvSpPr>
          <p:spPr>
            <a:xfrm>
              <a:off x="1703100" y="704025"/>
              <a:ext cx="311525" cy="1781875"/>
            </a:xfrm>
            <a:custGeom>
              <a:avLst/>
              <a:gdLst/>
              <a:ahLst/>
              <a:cxnLst/>
              <a:rect l="l" t="t" r="r" b="b"/>
              <a:pathLst>
                <a:path w="12461" h="71275" extrusionOk="0">
                  <a:moveTo>
                    <a:pt x="8639" y="1"/>
                  </a:moveTo>
                  <a:cubicBezTo>
                    <a:pt x="6507" y="1"/>
                    <a:pt x="4382" y="537"/>
                    <a:pt x="2914" y="1999"/>
                  </a:cubicBezTo>
                  <a:cubicBezTo>
                    <a:pt x="1" y="4913"/>
                    <a:pt x="1966" y="7876"/>
                    <a:pt x="3851" y="10749"/>
                  </a:cubicBezTo>
                  <a:lnTo>
                    <a:pt x="4255" y="11354"/>
                  </a:lnTo>
                  <a:cubicBezTo>
                    <a:pt x="4628" y="11949"/>
                    <a:pt x="5061" y="12554"/>
                    <a:pt x="5515" y="13179"/>
                  </a:cubicBezTo>
                  <a:cubicBezTo>
                    <a:pt x="6936" y="15175"/>
                    <a:pt x="8559" y="17443"/>
                    <a:pt x="8922" y="19772"/>
                  </a:cubicBezTo>
                  <a:cubicBezTo>
                    <a:pt x="8983" y="20145"/>
                    <a:pt x="8942" y="20629"/>
                    <a:pt x="8892" y="21143"/>
                  </a:cubicBezTo>
                  <a:cubicBezTo>
                    <a:pt x="8821" y="21899"/>
                    <a:pt x="8751" y="22675"/>
                    <a:pt x="9023" y="23169"/>
                  </a:cubicBezTo>
                  <a:cubicBezTo>
                    <a:pt x="9225" y="23552"/>
                    <a:pt x="9527" y="23875"/>
                    <a:pt x="9880" y="24116"/>
                  </a:cubicBezTo>
                  <a:cubicBezTo>
                    <a:pt x="10293" y="24419"/>
                    <a:pt x="10585" y="24631"/>
                    <a:pt x="10585" y="25991"/>
                  </a:cubicBezTo>
                  <a:cubicBezTo>
                    <a:pt x="10585" y="29651"/>
                    <a:pt x="9245" y="33572"/>
                    <a:pt x="7964" y="37373"/>
                  </a:cubicBezTo>
                  <a:cubicBezTo>
                    <a:pt x="7269" y="39429"/>
                    <a:pt x="6614" y="41375"/>
                    <a:pt x="6160" y="43250"/>
                  </a:cubicBezTo>
                  <a:cubicBezTo>
                    <a:pt x="4729" y="49248"/>
                    <a:pt x="6099" y="55034"/>
                    <a:pt x="7420" y="60629"/>
                  </a:cubicBezTo>
                  <a:cubicBezTo>
                    <a:pt x="8237" y="64087"/>
                    <a:pt x="9083" y="67645"/>
                    <a:pt x="9285" y="71274"/>
                  </a:cubicBezTo>
                  <a:lnTo>
                    <a:pt x="9386" y="71264"/>
                  </a:lnTo>
                  <a:cubicBezTo>
                    <a:pt x="9184" y="67635"/>
                    <a:pt x="8337" y="64067"/>
                    <a:pt x="7521" y="60609"/>
                  </a:cubicBezTo>
                  <a:cubicBezTo>
                    <a:pt x="6200" y="55024"/>
                    <a:pt x="4829" y="49248"/>
                    <a:pt x="6261" y="43280"/>
                  </a:cubicBezTo>
                  <a:cubicBezTo>
                    <a:pt x="6704" y="41405"/>
                    <a:pt x="7360" y="39459"/>
                    <a:pt x="8055" y="37403"/>
                  </a:cubicBezTo>
                  <a:cubicBezTo>
                    <a:pt x="9346" y="33602"/>
                    <a:pt x="10676" y="29671"/>
                    <a:pt x="10686" y="25991"/>
                  </a:cubicBezTo>
                  <a:cubicBezTo>
                    <a:pt x="10686" y="24580"/>
                    <a:pt x="10384" y="24358"/>
                    <a:pt x="9950" y="24046"/>
                  </a:cubicBezTo>
                  <a:cubicBezTo>
                    <a:pt x="9598" y="23814"/>
                    <a:pt x="9315" y="23491"/>
                    <a:pt x="9124" y="23129"/>
                  </a:cubicBezTo>
                  <a:cubicBezTo>
                    <a:pt x="8862" y="22665"/>
                    <a:pt x="8922" y="21889"/>
                    <a:pt x="8993" y="21153"/>
                  </a:cubicBezTo>
                  <a:cubicBezTo>
                    <a:pt x="9043" y="20639"/>
                    <a:pt x="9083" y="20145"/>
                    <a:pt x="9023" y="19751"/>
                  </a:cubicBezTo>
                  <a:cubicBezTo>
                    <a:pt x="8650" y="17413"/>
                    <a:pt x="7027" y="15134"/>
                    <a:pt x="5595" y="13128"/>
                  </a:cubicBezTo>
                  <a:cubicBezTo>
                    <a:pt x="5142" y="12493"/>
                    <a:pt x="4708" y="11899"/>
                    <a:pt x="4335" y="11304"/>
                  </a:cubicBezTo>
                  <a:lnTo>
                    <a:pt x="3932" y="10699"/>
                  </a:lnTo>
                  <a:cubicBezTo>
                    <a:pt x="2057" y="7856"/>
                    <a:pt x="122" y="4923"/>
                    <a:pt x="2985" y="2060"/>
                  </a:cubicBezTo>
                  <a:cubicBezTo>
                    <a:pt x="4424" y="620"/>
                    <a:pt x="6521" y="90"/>
                    <a:pt x="8628" y="90"/>
                  </a:cubicBezTo>
                  <a:cubicBezTo>
                    <a:pt x="9944" y="90"/>
                    <a:pt x="11264" y="296"/>
                    <a:pt x="12430" y="618"/>
                  </a:cubicBezTo>
                  <a:lnTo>
                    <a:pt x="12460" y="527"/>
                  </a:lnTo>
                  <a:cubicBezTo>
                    <a:pt x="11287" y="207"/>
                    <a:pt x="9962" y="1"/>
                    <a:pt x="8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5" name="Google Shape;1995;p21"/>
            <p:cNvSpPr/>
            <p:nvPr/>
          </p:nvSpPr>
          <p:spPr>
            <a:xfrm>
              <a:off x="1613125" y="681650"/>
              <a:ext cx="297925" cy="1808775"/>
            </a:xfrm>
            <a:custGeom>
              <a:avLst/>
              <a:gdLst/>
              <a:ahLst/>
              <a:cxnLst/>
              <a:rect l="l" t="t" r="r" b="b"/>
              <a:pathLst>
                <a:path w="11917" h="72351" extrusionOk="0">
                  <a:moveTo>
                    <a:pt x="9865" y="0"/>
                  </a:moveTo>
                  <a:cubicBezTo>
                    <a:pt x="7119" y="0"/>
                    <a:pt x="4335" y="1134"/>
                    <a:pt x="2733" y="3025"/>
                  </a:cubicBezTo>
                  <a:cubicBezTo>
                    <a:pt x="1" y="6241"/>
                    <a:pt x="1856" y="9033"/>
                    <a:pt x="3821" y="11997"/>
                  </a:cubicBezTo>
                  <a:cubicBezTo>
                    <a:pt x="3993" y="12249"/>
                    <a:pt x="4164" y="12511"/>
                    <a:pt x="4336" y="12783"/>
                  </a:cubicBezTo>
                  <a:cubicBezTo>
                    <a:pt x="4688" y="13328"/>
                    <a:pt x="5081" y="13882"/>
                    <a:pt x="5444" y="14417"/>
                  </a:cubicBezTo>
                  <a:cubicBezTo>
                    <a:pt x="7561" y="17471"/>
                    <a:pt x="9729" y="20636"/>
                    <a:pt x="8721" y="24417"/>
                  </a:cubicBezTo>
                  <a:cubicBezTo>
                    <a:pt x="8670" y="24608"/>
                    <a:pt x="8620" y="24800"/>
                    <a:pt x="8569" y="24981"/>
                  </a:cubicBezTo>
                  <a:cubicBezTo>
                    <a:pt x="8398" y="25516"/>
                    <a:pt x="8267" y="26060"/>
                    <a:pt x="8186" y="26614"/>
                  </a:cubicBezTo>
                  <a:cubicBezTo>
                    <a:pt x="7612" y="30909"/>
                    <a:pt x="6019" y="34981"/>
                    <a:pt x="4487" y="38913"/>
                  </a:cubicBezTo>
                  <a:cubicBezTo>
                    <a:pt x="3852" y="40556"/>
                    <a:pt x="3186" y="42260"/>
                    <a:pt x="2592" y="43963"/>
                  </a:cubicBezTo>
                  <a:cubicBezTo>
                    <a:pt x="878" y="48973"/>
                    <a:pt x="918" y="52522"/>
                    <a:pt x="2783" y="57532"/>
                  </a:cubicBezTo>
                  <a:cubicBezTo>
                    <a:pt x="3317" y="58994"/>
                    <a:pt x="3983" y="60445"/>
                    <a:pt x="4628" y="61857"/>
                  </a:cubicBezTo>
                  <a:cubicBezTo>
                    <a:pt x="6140" y="65183"/>
                    <a:pt x="7692" y="68611"/>
                    <a:pt x="7813" y="72341"/>
                  </a:cubicBezTo>
                  <a:lnTo>
                    <a:pt x="7914" y="72351"/>
                  </a:lnTo>
                  <a:cubicBezTo>
                    <a:pt x="7793" y="68601"/>
                    <a:pt x="6231" y="65163"/>
                    <a:pt x="4719" y="61837"/>
                  </a:cubicBezTo>
                  <a:cubicBezTo>
                    <a:pt x="4083" y="60425"/>
                    <a:pt x="3418" y="58964"/>
                    <a:pt x="2874" y="57512"/>
                  </a:cubicBezTo>
                  <a:cubicBezTo>
                    <a:pt x="1029" y="52532"/>
                    <a:pt x="979" y="48994"/>
                    <a:pt x="2692" y="44014"/>
                  </a:cubicBezTo>
                  <a:cubicBezTo>
                    <a:pt x="3277" y="42310"/>
                    <a:pt x="3942" y="40606"/>
                    <a:pt x="4588" y="38963"/>
                  </a:cubicBezTo>
                  <a:cubicBezTo>
                    <a:pt x="6120" y="35022"/>
                    <a:pt x="7713" y="30949"/>
                    <a:pt x="8297" y="26645"/>
                  </a:cubicBezTo>
                  <a:cubicBezTo>
                    <a:pt x="8378" y="26090"/>
                    <a:pt x="8499" y="25546"/>
                    <a:pt x="8670" y="25022"/>
                  </a:cubicBezTo>
                  <a:cubicBezTo>
                    <a:pt x="8721" y="24830"/>
                    <a:pt x="8781" y="24649"/>
                    <a:pt x="8832" y="24457"/>
                  </a:cubicBezTo>
                  <a:cubicBezTo>
                    <a:pt x="9850" y="20616"/>
                    <a:pt x="7662" y="17441"/>
                    <a:pt x="5545" y="14376"/>
                  </a:cubicBezTo>
                  <a:cubicBezTo>
                    <a:pt x="5172" y="13832"/>
                    <a:pt x="4789" y="13277"/>
                    <a:pt x="4436" y="12733"/>
                  </a:cubicBezTo>
                  <a:cubicBezTo>
                    <a:pt x="4265" y="12471"/>
                    <a:pt x="4083" y="12209"/>
                    <a:pt x="3912" y="11947"/>
                  </a:cubicBezTo>
                  <a:cubicBezTo>
                    <a:pt x="1967" y="9023"/>
                    <a:pt x="132" y="6261"/>
                    <a:pt x="2823" y="3086"/>
                  </a:cubicBezTo>
                  <a:cubicBezTo>
                    <a:pt x="4402" y="1217"/>
                    <a:pt x="7159" y="95"/>
                    <a:pt x="9875" y="95"/>
                  </a:cubicBezTo>
                  <a:cubicBezTo>
                    <a:pt x="10558" y="95"/>
                    <a:pt x="11238" y="166"/>
                    <a:pt x="11896" y="314"/>
                  </a:cubicBezTo>
                  <a:lnTo>
                    <a:pt x="11916" y="223"/>
                  </a:lnTo>
                  <a:cubicBezTo>
                    <a:pt x="11248" y="73"/>
                    <a:pt x="10558" y="0"/>
                    <a:pt x="9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6" name="Google Shape;1996;p21"/>
            <p:cNvSpPr/>
            <p:nvPr/>
          </p:nvSpPr>
          <p:spPr>
            <a:xfrm>
              <a:off x="1402950" y="661750"/>
              <a:ext cx="404775" cy="1841525"/>
            </a:xfrm>
            <a:custGeom>
              <a:avLst/>
              <a:gdLst/>
              <a:ahLst/>
              <a:cxnLst/>
              <a:rect l="l" t="t" r="r" b="b"/>
              <a:pathLst>
                <a:path w="16191" h="73661" extrusionOk="0">
                  <a:moveTo>
                    <a:pt x="16190" y="1"/>
                  </a:moveTo>
                  <a:cubicBezTo>
                    <a:pt x="13398" y="233"/>
                    <a:pt x="10565" y="1936"/>
                    <a:pt x="8811" y="4456"/>
                  </a:cubicBezTo>
                  <a:cubicBezTo>
                    <a:pt x="7974" y="5656"/>
                    <a:pt x="7501" y="6644"/>
                    <a:pt x="7339" y="7471"/>
                  </a:cubicBezTo>
                  <a:cubicBezTo>
                    <a:pt x="6946" y="9537"/>
                    <a:pt x="8085" y="11241"/>
                    <a:pt x="9194" y="12874"/>
                  </a:cubicBezTo>
                  <a:cubicBezTo>
                    <a:pt x="9376" y="13146"/>
                    <a:pt x="9567" y="13428"/>
                    <a:pt x="9749" y="13711"/>
                  </a:cubicBezTo>
                  <a:cubicBezTo>
                    <a:pt x="10041" y="14164"/>
                    <a:pt x="10525" y="14789"/>
                    <a:pt x="11079" y="15505"/>
                  </a:cubicBezTo>
                  <a:cubicBezTo>
                    <a:pt x="13045" y="18035"/>
                    <a:pt x="15999" y="21856"/>
                    <a:pt x="15636" y="24638"/>
                  </a:cubicBezTo>
                  <a:cubicBezTo>
                    <a:pt x="15525" y="25465"/>
                    <a:pt x="15081" y="26211"/>
                    <a:pt x="14406" y="26705"/>
                  </a:cubicBezTo>
                  <a:cubicBezTo>
                    <a:pt x="13761" y="27189"/>
                    <a:pt x="13146" y="27360"/>
                    <a:pt x="12561" y="27531"/>
                  </a:cubicBezTo>
                  <a:cubicBezTo>
                    <a:pt x="11603" y="27803"/>
                    <a:pt x="10777" y="28035"/>
                    <a:pt x="10212" y="29507"/>
                  </a:cubicBezTo>
                  <a:cubicBezTo>
                    <a:pt x="9900" y="30293"/>
                    <a:pt x="9648" y="31049"/>
                    <a:pt x="9396" y="31785"/>
                  </a:cubicBezTo>
                  <a:cubicBezTo>
                    <a:pt x="8912" y="33217"/>
                    <a:pt x="8448" y="34568"/>
                    <a:pt x="7692" y="36070"/>
                  </a:cubicBezTo>
                  <a:cubicBezTo>
                    <a:pt x="6896" y="37652"/>
                    <a:pt x="6039" y="39235"/>
                    <a:pt x="5202" y="40767"/>
                  </a:cubicBezTo>
                  <a:cubicBezTo>
                    <a:pt x="4285" y="42431"/>
                    <a:pt x="3337" y="44165"/>
                    <a:pt x="2480" y="45888"/>
                  </a:cubicBezTo>
                  <a:cubicBezTo>
                    <a:pt x="2359" y="46130"/>
                    <a:pt x="2228" y="46382"/>
                    <a:pt x="2107" y="46634"/>
                  </a:cubicBezTo>
                  <a:cubicBezTo>
                    <a:pt x="1119" y="48590"/>
                    <a:pt x="0" y="50798"/>
                    <a:pt x="131" y="53005"/>
                  </a:cubicBezTo>
                  <a:cubicBezTo>
                    <a:pt x="293" y="55566"/>
                    <a:pt x="1936" y="57814"/>
                    <a:pt x="3388" y="59810"/>
                  </a:cubicBezTo>
                  <a:lnTo>
                    <a:pt x="3629" y="60143"/>
                  </a:lnTo>
                  <a:cubicBezTo>
                    <a:pt x="4537" y="61393"/>
                    <a:pt x="5575" y="62582"/>
                    <a:pt x="6674" y="63842"/>
                  </a:cubicBezTo>
                  <a:cubicBezTo>
                    <a:pt x="9255" y="66816"/>
                    <a:pt x="11936" y="69881"/>
                    <a:pt x="12692" y="73661"/>
                  </a:cubicBezTo>
                  <a:lnTo>
                    <a:pt x="12783" y="73641"/>
                  </a:lnTo>
                  <a:cubicBezTo>
                    <a:pt x="12017" y="69840"/>
                    <a:pt x="9335" y="66766"/>
                    <a:pt x="6744" y="63782"/>
                  </a:cubicBezTo>
                  <a:cubicBezTo>
                    <a:pt x="5646" y="62522"/>
                    <a:pt x="4607" y="61332"/>
                    <a:pt x="3710" y="60082"/>
                  </a:cubicBezTo>
                  <a:lnTo>
                    <a:pt x="3458" y="59749"/>
                  </a:lnTo>
                  <a:cubicBezTo>
                    <a:pt x="2017" y="57774"/>
                    <a:pt x="383" y="55526"/>
                    <a:pt x="232" y="52995"/>
                  </a:cubicBezTo>
                  <a:cubicBezTo>
                    <a:pt x="91" y="50818"/>
                    <a:pt x="1200" y="48620"/>
                    <a:pt x="2188" y="46685"/>
                  </a:cubicBezTo>
                  <a:cubicBezTo>
                    <a:pt x="2319" y="46433"/>
                    <a:pt x="2440" y="46181"/>
                    <a:pt x="2561" y="45939"/>
                  </a:cubicBezTo>
                  <a:cubicBezTo>
                    <a:pt x="3418" y="44205"/>
                    <a:pt x="4365" y="42481"/>
                    <a:pt x="5273" y="40808"/>
                  </a:cubicBezTo>
                  <a:cubicBezTo>
                    <a:pt x="6109" y="39275"/>
                    <a:pt x="6976" y="37693"/>
                    <a:pt x="7773" y="36110"/>
                  </a:cubicBezTo>
                  <a:cubicBezTo>
                    <a:pt x="8529" y="34608"/>
                    <a:pt x="8992" y="33247"/>
                    <a:pt x="9486" y="31816"/>
                  </a:cubicBezTo>
                  <a:cubicBezTo>
                    <a:pt x="9738" y="31090"/>
                    <a:pt x="9990" y="30334"/>
                    <a:pt x="10293" y="29547"/>
                  </a:cubicBezTo>
                  <a:cubicBezTo>
                    <a:pt x="10847" y="28116"/>
                    <a:pt x="11654" y="27884"/>
                    <a:pt x="12581" y="27622"/>
                  </a:cubicBezTo>
                  <a:cubicBezTo>
                    <a:pt x="13156" y="27451"/>
                    <a:pt x="13801" y="27269"/>
                    <a:pt x="14456" y="26775"/>
                  </a:cubicBezTo>
                  <a:cubicBezTo>
                    <a:pt x="15162" y="26271"/>
                    <a:pt x="15616" y="25505"/>
                    <a:pt x="15726" y="24648"/>
                  </a:cubicBezTo>
                  <a:cubicBezTo>
                    <a:pt x="16099" y="21826"/>
                    <a:pt x="13126" y="17985"/>
                    <a:pt x="11160" y="15444"/>
                  </a:cubicBezTo>
                  <a:cubicBezTo>
                    <a:pt x="10605" y="14729"/>
                    <a:pt x="10122" y="14114"/>
                    <a:pt x="9829" y="13660"/>
                  </a:cubicBezTo>
                  <a:cubicBezTo>
                    <a:pt x="9648" y="13378"/>
                    <a:pt x="9456" y="13096"/>
                    <a:pt x="9275" y="12823"/>
                  </a:cubicBezTo>
                  <a:cubicBezTo>
                    <a:pt x="8176" y="11200"/>
                    <a:pt x="7047" y="9517"/>
                    <a:pt x="7430" y="7491"/>
                  </a:cubicBezTo>
                  <a:cubicBezTo>
                    <a:pt x="7581" y="6674"/>
                    <a:pt x="8065" y="5706"/>
                    <a:pt x="8892" y="4517"/>
                  </a:cubicBezTo>
                  <a:cubicBezTo>
                    <a:pt x="10636" y="2017"/>
                    <a:pt x="13428" y="323"/>
                    <a:pt x="16190" y="91"/>
                  </a:cubicBezTo>
                  <a:lnTo>
                    <a:pt x="16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7" name="Google Shape;1997;p21"/>
            <p:cNvSpPr/>
            <p:nvPr/>
          </p:nvSpPr>
          <p:spPr>
            <a:xfrm>
              <a:off x="1148650" y="641600"/>
              <a:ext cx="622275" cy="1877575"/>
            </a:xfrm>
            <a:custGeom>
              <a:avLst/>
              <a:gdLst/>
              <a:ahLst/>
              <a:cxnLst/>
              <a:rect l="l" t="t" r="r" b="b"/>
              <a:pathLst>
                <a:path w="24891" h="75103" extrusionOk="0">
                  <a:moveTo>
                    <a:pt x="22259" y="0"/>
                  </a:moveTo>
                  <a:cubicBezTo>
                    <a:pt x="20344" y="1754"/>
                    <a:pt x="18358" y="3549"/>
                    <a:pt x="16997" y="6220"/>
                  </a:cubicBezTo>
                  <a:lnTo>
                    <a:pt x="16987" y="6240"/>
                  </a:lnTo>
                  <a:cubicBezTo>
                    <a:pt x="16422" y="7359"/>
                    <a:pt x="15707" y="8740"/>
                    <a:pt x="15535" y="10000"/>
                  </a:cubicBezTo>
                  <a:cubicBezTo>
                    <a:pt x="15213" y="12410"/>
                    <a:pt x="16987" y="14748"/>
                    <a:pt x="18550" y="16805"/>
                  </a:cubicBezTo>
                  <a:cubicBezTo>
                    <a:pt x="18923" y="17269"/>
                    <a:pt x="19245" y="17712"/>
                    <a:pt x="19548" y="18146"/>
                  </a:cubicBezTo>
                  <a:cubicBezTo>
                    <a:pt x="19850" y="18569"/>
                    <a:pt x="20233" y="19073"/>
                    <a:pt x="20636" y="19607"/>
                  </a:cubicBezTo>
                  <a:cubicBezTo>
                    <a:pt x="22390" y="21886"/>
                    <a:pt x="24779" y="25021"/>
                    <a:pt x="24235" y="27349"/>
                  </a:cubicBezTo>
                  <a:cubicBezTo>
                    <a:pt x="24013" y="28257"/>
                    <a:pt x="23358" y="28982"/>
                    <a:pt x="22269" y="29517"/>
                  </a:cubicBezTo>
                  <a:cubicBezTo>
                    <a:pt x="21201" y="30031"/>
                    <a:pt x="20041" y="30152"/>
                    <a:pt x="18912" y="30273"/>
                  </a:cubicBezTo>
                  <a:cubicBezTo>
                    <a:pt x="17098" y="30464"/>
                    <a:pt x="15394" y="30646"/>
                    <a:pt x="14124" y="32329"/>
                  </a:cubicBezTo>
                  <a:cubicBezTo>
                    <a:pt x="13620" y="33025"/>
                    <a:pt x="13267" y="33821"/>
                    <a:pt x="13076" y="34668"/>
                  </a:cubicBezTo>
                  <a:cubicBezTo>
                    <a:pt x="12098" y="36523"/>
                    <a:pt x="10999" y="38307"/>
                    <a:pt x="9779" y="40011"/>
                  </a:cubicBezTo>
                  <a:cubicBezTo>
                    <a:pt x="8943" y="41241"/>
                    <a:pt x="8066" y="42471"/>
                    <a:pt x="7219" y="43660"/>
                  </a:cubicBezTo>
                  <a:cubicBezTo>
                    <a:pt x="5818" y="45636"/>
                    <a:pt x="4366" y="47672"/>
                    <a:pt x="3045" y="49749"/>
                  </a:cubicBezTo>
                  <a:cubicBezTo>
                    <a:pt x="2904" y="49971"/>
                    <a:pt x="2753" y="50203"/>
                    <a:pt x="2592" y="50444"/>
                  </a:cubicBezTo>
                  <a:cubicBezTo>
                    <a:pt x="1442" y="52199"/>
                    <a:pt x="1" y="54376"/>
                    <a:pt x="586" y="56453"/>
                  </a:cubicBezTo>
                  <a:cubicBezTo>
                    <a:pt x="1190" y="58600"/>
                    <a:pt x="3237" y="60364"/>
                    <a:pt x="4870" y="61775"/>
                  </a:cubicBezTo>
                  <a:lnTo>
                    <a:pt x="5152" y="62027"/>
                  </a:lnTo>
                  <a:cubicBezTo>
                    <a:pt x="6614" y="63297"/>
                    <a:pt x="8338" y="64467"/>
                    <a:pt x="10152" y="65707"/>
                  </a:cubicBezTo>
                  <a:cubicBezTo>
                    <a:pt x="14074" y="68378"/>
                    <a:pt x="18126" y="71150"/>
                    <a:pt x="19910" y="75102"/>
                  </a:cubicBezTo>
                  <a:lnTo>
                    <a:pt x="20001" y="75062"/>
                  </a:lnTo>
                  <a:cubicBezTo>
                    <a:pt x="18207" y="71090"/>
                    <a:pt x="14144" y="68318"/>
                    <a:pt x="10213" y="65636"/>
                  </a:cubicBezTo>
                  <a:cubicBezTo>
                    <a:pt x="8398" y="64396"/>
                    <a:pt x="6674" y="63217"/>
                    <a:pt x="5223" y="61957"/>
                  </a:cubicBezTo>
                  <a:lnTo>
                    <a:pt x="4940" y="61705"/>
                  </a:lnTo>
                  <a:cubicBezTo>
                    <a:pt x="3307" y="60303"/>
                    <a:pt x="1281" y="58549"/>
                    <a:pt x="686" y="56432"/>
                  </a:cubicBezTo>
                  <a:cubicBezTo>
                    <a:pt x="112" y="54396"/>
                    <a:pt x="1543" y="52239"/>
                    <a:pt x="2682" y="50495"/>
                  </a:cubicBezTo>
                  <a:cubicBezTo>
                    <a:pt x="2844" y="50263"/>
                    <a:pt x="2995" y="50031"/>
                    <a:pt x="3136" y="49809"/>
                  </a:cubicBezTo>
                  <a:cubicBezTo>
                    <a:pt x="4457" y="47733"/>
                    <a:pt x="5908" y="45696"/>
                    <a:pt x="7309" y="43721"/>
                  </a:cubicBezTo>
                  <a:cubicBezTo>
                    <a:pt x="8156" y="42531"/>
                    <a:pt x="9033" y="41301"/>
                    <a:pt x="9870" y="40071"/>
                  </a:cubicBezTo>
                  <a:cubicBezTo>
                    <a:pt x="11090" y="38358"/>
                    <a:pt x="12199" y="36563"/>
                    <a:pt x="13176" y="34708"/>
                  </a:cubicBezTo>
                  <a:lnTo>
                    <a:pt x="13176" y="34698"/>
                  </a:lnTo>
                  <a:cubicBezTo>
                    <a:pt x="13358" y="33862"/>
                    <a:pt x="13701" y="33075"/>
                    <a:pt x="14205" y="32390"/>
                  </a:cubicBezTo>
                  <a:cubicBezTo>
                    <a:pt x="15445" y="30737"/>
                    <a:pt x="17138" y="30565"/>
                    <a:pt x="18923" y="30374"/>
                  </a:cubicBezTo>
                  <a:cubicBezTo>
                    <a:pt x="20062" y="30253"/>
                    <a:pt x="21231" y="30132"/>
                    <a:pt x="22310" y="29597"/>
                  </a:cubicBezTo>
                  <a:cubicBezTo>
                    <a:pt x="23429" y="29053"/>
                    <a:pt x="24104" y="28307"/>
                    <a:pt x="24326" y="27370"/>
                  </a:cubicBezTo>
                  <a:cubicBezTo>
                    <a:pt x="24890" y="25001"/>
                    <a:pt x="22481" y="21845"/>
                    <a:pt x="20717" y="19547"/>
                  </a:cubicBezTo>
                  <a:cubicBezTo>
                    <a:pt x="20314" y="19013"/>
                    <a:pt x="19921" y="18509"/>
                    <a:pt x="19628" y="18085"/>
                  </a:cubicBezTo>
                  <a:cubicBezTo>
                    <a:pt x="19336" y="17662"/>
                    <a:pt x="18993" y="17218"/>
                    <a:pt x="18630" y="16744"/>
                  </a:cubicBezTo>
                  <a:cubicBezTo>
                    <a:pt x="17078" y="14698"/>
                    <a:pt x="15314" y="12389"/>
                    <a:pt x="15636" y="10020"/>
                  </a:cubicBezTo>
                  <a:cubicBezTo>
                    <a:pt x="15797" y="8770"/>
                    <a:pt x="16503" y="7389"/>
                    <a:pt x="17068" y="6291"/>
                  </a:cubicBezTo>
                  <a:lnTo>
                    <a:pt x="17078" y="6260"/>
                  </a:lnTo>
                  <a:cubicBezTo>
                    <a:pt x="18439" y="3609"/>
                    <a:pt x="20414" y="1805"/>
                    <a:pt x="22330" y="71"/>
                  </a:cubicBezTo>
                  <a:lnTo>
                    <a:pt x="222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8" name="Google Shape;1998;p21"/>
            <p:cNvSpPr/>
            <p:nvPr/>
          </p:nvSpPr>
          <p:spPr>
            <a:xfrm>
              <a:off x="919075" y="627475"/>
              <a:ext cx="797650" cy="1904300"/>
            </a:xfrm>
            <a:custGeom>
              <a:avLst/>
              <a:gdLst/>
              <a:ahLst/>
              <a:cxnLst/>
              <a:rect l="l" t="t" r="r" b="b"/>
              <a:pathLst>
                <a:path w="31906" h="76172" extrusionOk="0">
                  <a:moveTo>
                    <a:pt x="27410" y="1"/>
                  </a:moveTo>
                  <a:cubicBezTo>
                    <a:pt x="26987" y="1523"/>
                    <a:pt x="26170" y="3035"/>
                    <a:pt x="25374" y="4497"/>
                  </a:cubicBezTo>
                  <a:cubicBezTo>
                    <a:pt x="24739" y="5666"/>
                    <a:pt x="24083" y="6876"/>
                    <a:pt x="23630" y="8085"/>
                  </a:cubicBezTo>
                  <a:cubicBezTo>
                    <a:pt x="23529" y="8368"/>
                    <a:pt x="23408" y="8660"/>
                    <a:pt x="23277" y="8973"/>
                  </a:cubicBezTo>
                  <a:cubicBezTo>
                    <a:pt x="22884" y="9960"/>
                    <a:pt x="22430" y="11079"/>
                    <a:pt x="22329" y="12077"/>
                  </a:cubicBezTo>
                  <a:cubicBezTo>
                    <a:pt x="22128" y="14144"/>
                    <a:pt x="23761" y="16332"/>
                    <a:pt x="25071" y="18076"/>
                  </a:cubicBezTo>
                  <a:cubicBezTo>
                    <a:pt x="25303" y="18398"/>
                    <a:pt x="25525" y="18690"/>
                    <a:pt x="25716" y="18973"/>
                  </a:cubicBezTo>
                  <a:cubicBezTo>
                    <a:pt x="26241" y="19709"/>
                    <a:pt x="26795" y="20434"/>
                    <a:pt x="27390" y="21201"/>
                  </a:cubicBezTo>
                  <a:cubicBezTo>
                    <a:pt x="28993" y="23267"/>
                    <a:pt x="30636" y="25404"/>
                    <a:pt x="31483" y="27753"/>
                  </a:cubicBezTo>
                  <a:cubicBezTo>
                    <a:pt x="31795" y="28620"/>
                    <a:pt x="31805" y="29336"/>
                    <a:pt x="31523" y="29910"/>
                  </a:cubicBezTo>
                  <a:cubicBezTo>
                    <a:pt x="31079" y="30828"/>
                    <a:pt x="29950" y="31322"/>
                    <a:pt x="28791" y="31715"/>
                  </a:cubicBezTo>
                  <a:cubicBezTo>
                    <a:pt x="27541" y="32138"/>
                    <a:pt x="26049" y="32229"/>
                    <a:pt x="24466" y="32320"/>
                  </a:cubicBezTo>
                  <a:cubicBezTo>
                    <a:pt x="21805" y="32481"/>
                    <a:pt x="19053" y="32652"/>
                    <a:pt x="17359" y="34467"/>
                  </a:cubicBezTo>
                  <a:cubicBezTo>
                    <a:pt x="16503" y="35374"/>
                    <a:pt x="15827" y="36594"/>
                    <a:pt x="15182" y="37763"/>
                  </a:cubicBezTo>
                  <a:cubicBezTo>
                    <a:pt x="14688" y="38660"/>
                    <a:pt x="14184" y="39588"/>
                    <a:pt x="13599" y="40364"/>
                  </a:cubicBezTo>
                  <a:cubicBezTo>
                    <a:pt x="12057" y="42411"/>
                    <a:pt x="10343" y="44386"/>
                    <a:pt x="8680" y="46292"/>
                  </a:cubicBezTo>
                  <a:cubicBezTo>
                    <a:pt x="6835" y="48439"/>
                    <a:pt x="4920" y="50626"/>
                    <a:pt x="3236" y="52955"/>
                  </a:cubicBezTo>
                  <a:cubicBezTo>
                    <a:pt x="3045" y="53217"/>
                    <a:pt x="2853" y="53469"/>
                    <a:pt x="2641" y="53751"/>
                  </a:cubicBezTo>
                  <a:cubicBezTo>
                    <a:pt x="1402" y="55354"/>
                    <a:pt x="0" y="57189"/>
                    <a:pt x="1039" y="59256"/>
                  </a:cubicBezTo>
                  <a:cubicBezTo>
                    <a:pt x="2057" y="61292"/>
                    <a:pt x="4940" y="63036"/>
                    <a:pt x="6845" y="64185"/>
                  </a:cubicBezTo>
                  <a:lnTo>
                    <a:pt x="7198" y="64407"/>
                  </a:lnTo>
                  <a:cubicBezTo>
                    <a:pt x="9547" y="65838"/>
                    <a:pt x="12037" y="67119"/>
                    <a:pt x="14446" y="68358"/>
                  </a:cubicBezTo>
                  <a:cubicBezTo>
                    <a:pt x="15787" y="69044"/>
                    <a:pt x="17188" y="69760"/>
                    <a:pt x="18539" y="70496"/>
                  </a:cubicBezTo>
                  <a:lnTo>
                    <a:pt x="18841" y="70667"/>
                  </a:lnTo>
                  <a:cubicBezTo>
                    <a:pt x="21553" y="72139"/>
                    <a:pt x="24103" y="73520"/>
                    <a:pt x="25777" y="76171"/>
                  </a:cubicBezTo>
                  <a:lnTo>
                    <a:pt x="25858" y="76121"/>
                  </a:lnTo>
                  <a:cubicBezTo>
                    <a:pt x="24174" y="73449"/>
                    <a:pt x="21603" y="72058"/>
                    <a:pt x="18892" y="70586"/>
                  </a:cubicBezTo>
                  <a:lnTo>
                    <a:pt x="18579" y="70425"/>
                  </a:lnTo>
                  <a:cubicBezTo>
                    <a:pt x="17228" y="69679"/>
                    <a:pt x="15837" y="68963"/>
                    <a:pt x="14486" y="68268"/>
                  </a:cubicBezTo>
                  <a:cubicBezTo>
                    <a:pt x="12077" y="67028"/>
                    <a:pt x="9597" y="65748"/>
                    <a:pt x="7248" y="64316"/>
                  </a:cubicBezTo>
                  <a:lnTo>
                    <a:pt x="6896" y="64104"/>
                  </a:lnTo>
                  <a:cubicBezTo>
                    <a:pt x="5000" y="62955"/>
                    <a:pt x="2137" y="61241"/>
                    <a:pt x="1119" y="59215"/>
                  </a:cubicBezTo>
                  <a:cubicBezTo>
                    <a:pt x="111" y="57199"/>
                    <a:pt x="1492" y="55395"/>
                    <a:pt x="2722" y="53802"/>
                  </a:cubicBezTo>
                  <a:cubicBezTo>
                    <a:pt x="2924" y="53530"/>
                    <a:pt x="3125" y="53268"/>
                    <a:pt x="3317" y="53005"/>
                  </a:cubicBezTo>
                  <a:cubicBezTo>
                    <a:pt x="4990" y="50687"/>
                    <a:pt x="6916" y="48489"/>
                    <a:pt x="8760" y="46352"/>
                  </a:cubicBezTo>
                  <a:cubicBezTo>
                    <a:pt x="10414" y="44447"/>
                    <a:pt x="12127" y="42471"/>
                    <a:pt x="13670" y="40415"/>
                  </a:cubicBezTo>
                  <a:cubicBezTo>
                    <a:pt x="14255" y="39628"/>
                    <a:pt x="14769" y="38701"/>
                    <a:pt x="15263" y="37804"/>
                  </a:cubicBezTo>
                  <a:cubicBezTo>
                    <a:pt x="15908" y="36634"/>
                    <a:pt x="16573" y="35425"/>
                    <a:pt x="17420" y="34527"/>
                  </a:cubicBezTo>
                  <a:cubicBezTo>
                    <a:pt x="19103" y="32733"/>
                    <a:pt x="21825" y="32572"/>
                    <a:pt x="24466" y="32410"/>
                  </a:cubicBezTo>
                  <a:cubicBezTo>
                    <a:pt x="26059" y="32320"/>
                    <a:pt x="27561" y="32229"/>
                    <a:pt x="28821" y="31806"/>
                  </a:cubicBezTo>
                  <a:cubicBezTo>
                    <a:pt x="30001" y="31402"/>
                    <a:pt x="31150" y="30898"/>
                    <a:pt x="31604" y="29951"/>
                  </a:cubicBezTo>
                  <a:cubicBezTo>
                    <a:pt x="31906" y="29346"/>
                    <a:pt x="31886" y="28610"/>
                    <a:pt x="31563" y="27723"/>
                  </a:cubicBezTo>
                  <a:cubicBezTo>
                    <a:pt x="30716" y="25354"/>
                    <a:pt x="29063" y="23217"/>
                    <a:pt x="27470" y="21140"/>
                  </a:cubicBezTo>
                  <a:cubicBezTo>
                    <a:pt x="26876" y="20374"/>
                    <a:pt x="26311" y="19648"/>
                    <a:pt x="25797" y="18912"/>
                  </a:cubicBezTo>
                  <a:cubicBezTo>
                    <a:pt x="25605" y="18640"/>
                    <a:pt x="25374" y="18338"/>
                    <a:pt x="25142" y="18025"/>
                  </a:cubicBezTo>
                  <a:cubicBezTo>
                    <a:pt x="23841" y="16281"/>
                    <a:pt x="22228" y="14114"/>
                    <a:pt x="22430" y="12088"/>
                  </a:cubicBezTo>
                  <a:cubicBezTo>
                    <a:pt x="22521" y="11100"/>
                    <a:pt x="22974" y="9981"/>
                    <a:pt x="23368" y="9003"/>
                  </a:cubicBezTo>
                  <a:cubicBezTo>
                    <a:pt x="23499" y="8700"/>
                    <a:pt x="23609" y="8408"/>
                    <a:pt x="23720" y="8126"/>
                  </a:cubicBezTo>
                  <a:cubicBezTo>
                    <a:pt x="24174" y="6916"/>
                    <a:pt x="24829" y="5716"/>
                    <a:pt x="25454" y="4547"/>
                  </a:cubicBezTo>
                  <a:cubicBezTo>
                    <a:pt x="26251" y="3075"/>
                    <a:pt x="27077" y="1563"/>
                    <a:pt x="27501" y="31"/>
                  </a:cubicBezTo>
                  <a:lnTo>
                    <a:pt x="274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9" name="Google Shape;1999;p21"/>
            <p:cNvSpPr/>
            <p:nvPr/>
          </p:nvSpPr>
          <p:spPr>
            <a:xfrm>
              <a:off x="749975" y="620675"/>
              <a:ext cx="878800" cy="1914125"/>
            </a:xfrm>
            <a:custGeom>
              <a:avLst/>
              <a:gdLst/>
              <a:ahLst/>
              <a:cxnLst/>
              <a:rect l="l" t="t" r="r" b="b"/>
              <a:pathLst>
                <a:path w="35152" h="76565" extrusionOk="0">
                  <a:moveTo>
                    <a:pt x="30202" y="0"/>
                  </a:moveTo>
                  <a:cubicBezTo>
                    <a:pt x="28972" y="3105"/>
                    <a:pt x="27843" y="6200"/>
                    <a:pt x="26896" y="8821"/>
                  </a:cubicBezTo>
                  <a:cubicBezTo>
                    <a:pt x="26754" y="9214"/>
                    <a:pt x="26583" y="9618"/>
                    <a:pt x="26392" y="10051"/>
                  </a:cubicBezTo>
                  <a:cubicBezTo>
                    <a:pt x="25998" y="10978"/>
                    <a:pt x="25595" y="11936"/>
                    <a:pt x="25464" y="12833"/>
                  </a:cubicBezTo>
                  <a:cubicBezTo>
                    <a:pt x="25182" y="14920"/>
                    <a:pt x="26916" y="17218"/>
                    <a:pt x="28186" y="18902"/>
                  </a:cubicBezTo>
                  <a:cubicBezTo>
                    <a:pt x="28428" y="19214"/>
                    <a:pt x="28650" y="19517"/>
                    <a:pt x="28841" y="19789"/>
                  </a:cubicBezTo>
                  <a:cubicBezTo>
                    <a:pt x="29375" y="20525"/>
                    <a:pt x="29960" y="21271"/>
                    <a:pt x="30575" y="22057"/>
                  </a:cubicBezTo>
                  <a:cubicBezTo>
                    <a:pt x="32208" y="24134"/>
                    <a:pt x="33892" y="26281"/>
                    <a:pt x="34728" y="28650"/>
                  </a:cubicBezTo>
                  <a:cubicBezTo>
                    <a:pt x="35051" y="29537"/>
                    <a:pt x="35061" y="30243"/>
                    <a:pt x="34769" y="30828"/>
                  </a:cubicBezTo>
                  <a:cubicBezTo>
                    <a:pt x="34335" y="31684"/>
                    <a:pt x="33297" y="32158"/>
                    <a:pt x="31865" y="32602"/>
                  </a:cubicBezTo>
                  <a:cubicBezTo>
                    <a:pt x="30505" y="33025"/>
                    <a:pt x="28781" y="33086"/>
                    <a:pt x="26976" y="33156"/>
                  </a:cubicBezTo>
                  <a:cubicBezTo>
                    <a:pt x="23821" y="33267"/>
                    <a:pt x="20565" y="33388"/>
                    <a:pt x="18680" y="35394"/>
                  </a:cubicBezTo>
                  <a:cubicBezTo>
                    <a:pt x="17863" y="36271"/>
                    <a:pt x="17208" y="37430"/>
                    <a:pt x="16573" y="38549"/>
                  </a:cubicBezTo>
                  <a:cubicBezTo>
                    <a:pt x="16029" y="39507"/>
                    <a:pt x="15474" y="40485"/>
                    <a:pt x="14809" y="41312"/>
                  </a:cubicBezTo>
                  <a:cubicBezTo>
                    <a:pt x="13125" y="43398"/>
                    <a:pt x="11230" y="45384"/>
                    <a:pt x="9395" y="47289"/>
                  </a:cubicBezTo>
                  <a:cubicBezTo>
                    <a:pt x="7379" y="49406"/>
                    <a:pt x="5282" y="51584"/>
                    <a:pt x="3458" y="53923"/>
                  </a:cubicBezTo>
                  <a:cubicBezTo>
                    <a:pt x="3276" y="54154"/>
                    <a:pt x="3085" y="54386"/>
                    <a:pt x="2883" y="54638"/>
                  </a:cubicBezTo>
                  <a:cubicBezTo>
                    <a:pt x="1532" y="56292"/>
                    <a:pt x="0" y="58157"/>
                    <a:pt x="968" y="60274"/>
                  </a:cubicBezTo>
                  <a:cubicBezTo>
                    <a:pt x="1895" y="62330"/>
                    <a:pt x="5192" y="64044"/>
                    <a:pt x="7157" y="65062"/>
                  </a:cubicBezTo>
                  <a:lnTo>
                    <a:pt x="7591" y="65294"/>
                  </a:lnTo>
                  <a:cubicBezTo>
                    <a:pt x="10182" y="66645"/>
                    <a:pt x="12903" y="67834"/>
                    <a:pt x="15545" y="68973"/>
                  </a:cubicBezTo>
                  <a:cubicBezTo>
                    <a:pt x="17087" y="69639"/>
                    <a:pt x="18670" y="70334"/>
                    <a:pt x="20222" y="71050"/>
                  </a:cubicBezTo>
                  <a:lnTo>
                    <a:pt x="20928" y="71372"/>
                  </a:lnTo>
                  <a:cubicBezTo>
                    <a:pt x="23720" y="72653"/>
                    <a:pt x="26361" y="73862"/>
                    <a:pt x="27904" y="76564"/>
                  </a:cubicBezTo>
                  <a:lnTo>
                    <a:pt x="27984" y="76534"/>
                  </a:lnTo>
                  <a:cubicBezTo>
                    <a:pt x="26422" y="73802"/>
                    <a:pt x="23771" y="72582"/>
                    <a:pt x="20968" y="71302"/>
                  </a:cubicBezTo>
                  <a:lnTo>
                    <a:pt x="20252" y="70969"/>
                  </a:lnTo>
                  <a:cubicBezTo>
                    <a:pt x="18710" y="70253"/>
                    <a:pt x="17117" y="69568"/>
                    <a:pt x="15575" y="68903"/>
                  </a:cubicBezTo>
                  <a:cubicBezTo>
                    <a:pt x="12944" y="67753"/>
                    <a:pt x="10212" y="66574"/>
                    <a:pt x="7631" y="65223"/>
                  </a:cubicBezTo>
                  <a:lnTo>
                    <a:pt x="7198" y="64991"/>
                  </a:lnTo>
                  <a:cubicBezTo>
                    <a:pt x="5242" y="63983"/>
                    <a:pt x="1966" y="62280"/>
                    <a:pt x="1048" y="60253"/>
                  </a:cubicBezTo>
                  <a:cubicBezTo>
                    <a:pt x="111" y="58177"/>
                    <a:pt x="1623" y="56332"/>
                    <a:pt x="2954" y="54709"/>
                  </a:cubicBezTo>
                  <a:cubicBezTo>
                    <a:pt x="3155" y="54457"/>
                    <a:pt x="3347" y="54225"/>
                    <a:pt x="3528" y="53993"/>
                  </a:cubicBezTo>
                  <a:cubicBezTo>
                    <a:pt x="5353" y="51654"/>
                    <a:pt x="7450" y="49477"/>
                    <a:pt x="9466" y="47370"/>
                  </a:cubicBezTo>
                  <a:cubicBezTo>
                    <a:pt x="11301" y="45455"/>
                    <a:pt x="13196" y="43469"/>
                    <a:pt x="14889" y="41372"/>
                  </a:cubicBezTo>
                  <a:cubicBezTo>
                    <a:pt x="15555" y="40545"/>
                    <a:pt x="16109" y="39557"/>
                    <a:pt x="16654" y="38600"/>
                  </a:cubicBezTo>
                  <a:cubicBezTo>
                    <a:pt x="17279" y="37491"/>
                    <a:pt x="17934" y="36342"/>
                    <a:pt x="18750" y="35465"/>
                  </a:cubicBezTo>
                  <a:cubicBezTo>
                    <a:pt x="20595" y="33489"/>
                    <a:pt x="23841" y="33368"/>
                    <a:pt x="26976" y="33247"/>
                  </a:cubicBezTo>
                  <a:cubicBezTo>
                    <a:pt x="28791" y="33186"/>
                    <a:pt x="30515" y="33116"/>
                    <a:pt x="31886" y="32692"/>
                  </a:cubicBezTo>
                  <a:cubicBezTo>
                    <a:pt x="33065" y="32330"/>
                    <a:pt x="34355" y="31856"/>
                    <a:pt x="34849" y="30868"/>
                  </a:cubicBezTo>
                  <a:cubicBezTo>
                    <a:pt x="35152" y="30273"/>
                    <a:pt x="35142" y="29527"/>
                    <a:pt x="34819" y="28620"/>
                  </a:cubicBezTo>
                  <a:cubicBezTo>
                    <a:pt x="33972" y="26241"/>
                    <a:pt x="32289" y="24083"/>
                    <a:pt x="30646" y="21997"/>
                  </a:cubicBezTo>
                  <a:cubicBezTo>
                    <a:pt x="30031" y="21210"/>
                    <a:pt x="29456" y="20475"/>
                    <a:pt x="28922" y="19729"/>
                  </a:cubicBezTo>
                  <a:cubicBezTo>
                    <a:pt x="28730" y="19456"/>
                    <a:pt x="28509" y="19164"/>
                    <a:pt x="28267" y="18852"/>
                  </a:cubicBezTo>
                  <a:cubicBezTo>
                    <a:pt x="27007" y="17178"/>
                    <a:pt x="25283" y="14890"/>
                    <a:pt x="25565" y="12853"/>
                  </a:cubicBezTo>
                  <a:cubicBezTo>
                    <a:pt x="25686" y="11966"/>
                    <a:pt x="26089" y="11019"/>
                    <a:pt x="26482" y="10091"/>
                  </a:cubicBezTo>
                  <a:cubicBezTo>
                    <a:pt x="26674" y="9658"/>
                    <a:pt x="26845" y="9245"/>
                    <a:pt x="26986" y="8851"/>
                  </a:cubicBezTo>
                  <a:cubicBezTo>
                    <a:pt x="27934" y="6240"/>
                    <a:pt x="29063" y="3146"/>
                    <a:pt x="30293" y="31"/>
                  </a:cubicBezTo>
                  <a:lnTo>
                    <a:pt x="302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0" name="Google Shape;2000;p21"/>
            <p:cNvSpPr/>
            <p:nvPr/>
          </p:nvSpPr>
          <p:spPr>
            <a:xfrm>
              <a:off x="640850" y="621175"/>
              <a:ext cx="859150" cy="1901525"/>
            </a:xfrm>
            <a:custGeom>
              <a:avLst/>
              <a:gdLst/>
              <a:ahLst/>
              <a:cxnLst/>
              <a:rect l="l" t="t" r="r" b="b"/>
              <a:pathLst>
                <a:path w="34366" h="76061" extrusionOk="0">
                  <a:moveTo>
                    <a:pt x="30676" y="1"/>
                  </a:moveTo>
                  <a:cubicBezTo>
                    <a:pt x="29527" y="2269"/>
                    <a:pt x="28579" y="4698"/>
                    <a:pt x="27662" y="7047"/>
                  </a:cubicBezTo>
                  <a:cubicBezTo>
                    <a:pt x="27430" y="7662"/>
                    <a:pt x="27188" y="8277"/>
                    <a:pt x="26946" y="8892"/>
                  </a:cubicBezTo>
                  <a:cubicBezTo>
                    <a:pt x="26795" y="9265"/>
                    <a:pt x="26603" y="9668"/>
                    <a:pt x="26412" y="10092"/>
                  </a:cubicBezTo>
                  <a:cubicBezTo>
                    <a:pt x="25968" y="11019"/>
                    <a:pt x="25525" y="11977"/>
                    <a:pt x="25404" y="12864"/>
                  </a:cubicBezTo>
                  <a:cubicBezTo>
                    <a:pt x="25121" y="14870"/>
                    <a:pt x="26755" y="17148"/>
                    <a:pt x="27954" y="18811"/>
                  </a:cubicBezTo>
                  <a:cubicBezTo>
                    <a:pt x="28176" y="19124"/>
                    <a:pt x="28378" y="19406"/>
                    <a:pt x="28549" y="19668"/>
                  </a:cubicBezTo>
                  <a:cubicBezTo>
                    <a:pt x="29033" y="20384"/>
                    <a:pt x="29557" y="21090"/>
                    <a:pt x="30101" y="21836"/>
                  </a:cubicBezTo>
                  <a:cubicBezTo>
                    <a:pt x="31583" y="23842"/>
                    <a:pt x="33115" y="25928"/>
                    <a:pt x="33932" y="28197"/>
                  </a:cubicBezTo>
                  <a:cubicBezTo>
                    <a:pt x="34234" y="29084"/>
                    <a:pt x="34255" y="29779"/>
                    <a:pt x="33982" y="30344"/>
                  </a:cubicBezTo>
                  <a:cubicBezTo>
                    <a:pt x="33529" y="31261"/>
                    <a:pt x="32329" y="31725"/>
                    <a:pt x="31039" y="32158"/>
                  </a:cubicBezTo>
                  <a:cubicBezTo>
                    <a:pt x="29678" y="32612"/>
                    <a:pt x="28035" y="32743"/>
                    <a:pt x="26291" y="32884"/>
                  </a:cubicBezTo>
                  <a:cubicBezTo>
                    <a:pt x="23317" y="33136"/>
                    <a:pt x="20242" y="33388"/>
                    <a:pt x="18327" y="35304"/>
                  </a:cubicBezTo>
                  <a:cubicBezTo>
                    <a:pt x="17430" y="36201"/>
                    <a:pt x="16714" y="37410"/>
                    <a:pt x="16018" y="38570"/>
                  </a:cubicBezTo>
                  <a:cubicBezTo>
                    <a:pt x="15484" y="39467"/>
                    <a:pt x="14940" y="40384"/>
                    <a:pt x="14315" y="41160"/>
                  </a:cubicBezTo>
                  <a:cubicBezTo>
                    <a:pt x="12702" y="43156"/>
                    <a:pt x="10908" y="45062"/>
                    <a:pt x="9174" y="46907"/>
                  </a:cubicBezTo>
                  <a:cubicBezTo>
                    <a:pt x="7238" y="48963"/>
                    <a:pt x="5242" y="51090"/>
                    <a:pt x="3478" y="53358"/>
                  </a:cubicBezTo>
                  <a:cubicBezTo>
                    <a:pt x="3286" y="53610"/>
                    <a:pt x="3075" y="53862"/>
                    <a:pt x="2853" y="54124"/>
                  </a:cubicBezTo>
                  <a:cubicBezTo>
                    <a:pt x="1522" y="55747"/>
                    <a:pt x="0" y="57592"/>
                    <a:pt x="1008" y="59709"/>
                  </a:cubicBezTo>
                  <a:cubicBezTo>
                    <a:pt x="1976" y="61745"/>
                    <a:pt x="4920" y="63419"/>
                    <a:pt x="6865" y="64518"/>
                  </a:cubicBezTo>
                  <a:lnTo>
                    <a:pt x="7188" y="64699"/>
                  </a:lnTo>
                  <a:cubicBezTo>
                    <a:pt x="9557" y="66060"/>
                    <a:pt x="12067" y="67250"/>
                    <a:pt x="14496" y="68409"/>
                  </a:cubicBezTo>
                  <a:cubicBezTo>
                    <a:pt x="15898" y="69074"/>
                    <a:pt x="17349" y="69760"/>
                    <a:pt x="18760" y="70475"/>
                  </a:cubicBezTo>
                  <a:lnTo>
                    <a:pt x="19063" y="70627"/>
                  </a:lnTo>
                  <a:cubicBezTo>
                    <a:pt x="21835" y="72028"/>
                    <a:pt x="24446" y="73348"/>
                    <a:pt x="26119" y="76060"/>
                  </a:cubicBezTo>
                  <a:lnTo>
                    <a:pt x="26190" y="76010"/>
                  </a:lnTo>
                  <a:cubicBezTo>
                    <a:pt x="24517" y="73278"/>
                    <a:pt x="21875" y="71947"/>
                    <a:pt x="19093" y="70536"/>
                  </a:cubicBezTo>
                  <a:lnTo>
                    <a:pt x="18791" y="70385"/>
                  </a:lnTo>
                  <a:cubicBezTo>
                    <a:pt x="17389" y="69679"/>
                    <a:pt x="15938" y="68983"/>
                    <a:pt x="14537" y="68318"/>
                  </a:cubicBezTo>
                  <a:cubicBezTo>
                    <a:pt x="12107" y="67169"/>
                    <a:pt x="9597" y="65969"/>
                    <a:pt x="7228" y="64618"/>
                  </a:cubicBezTo>
                  <a:lnTo>
                    <a:pt x="6905" y="64437"/>
                  </a:lnTo>
                  <a:cubicBezTo>
                    <a:pt x="4970" y="63338"/>
                    <a:pt x="2046" y="61685"/>
                    <a:pt x="1089" y="59669"/>
                  </a:cubicBezTo>
                  <a:cubicBezTo>
                    <a:pt x="111" y="57612"/>
                    <a:pt x="1603" y="55788"/>
                    <a:pt x="2934" y="54185"/>
                  </a:cubicBezTo>
                  <a:cubicBezTo>
                    <a:pt x="3145" y="53923"/>
                    <a:pt x="3357" y="53671"/>
                    <a:pt x="3549" y="53419"/>
                  </a:cubicBezTo>
                  <a:cubicBezTo>
                    <a:pt x="5313" y="51151"/>
                    <a:pt x="7319" y="49024"/>
                    <a:pt x="9254" y="46967"/>
                  </a:cubicBezTo>
                  <a:cubicBezTo>
                    <a:pt x="10988" y="45132"/>
                    <a:pt x="12783" y="43227"/>
                    <a:pt x="14395" y="41221"/>
                  </a:cubicBezTo>
                  <a:cubicBezTo>
                    <a:pt x="15020" y="40445"/>
                    <a:pt x="15575" y="39517"/>
                    <a:pt x="16109" y="38620"/>
                  </a:cubicBezTo>
                  <a:cubicBezTo>
                    <a:pt x="16795" y="37461"/>
                    <a:pt x="17510" y="36271"/>
                    <a:pt x="18398" y="35374"/>
                  </a:cubicBezTo>
                  <a:cubicBezTo>
                    <a:pt x="20293" y="33479"/>
                    <a:pt x="23347" y="33227"/>
                    <a:pt x="26311" y="32985"/>
                  </a:cubicBezTo>
                  <a:cubicBezTo>
                    <a:pt x="28055" y="32834"/>
                    <a:pt x="29698" y="32703"/>
                    <a:pt x="31079" y="32239"/>
                  </a:cubicBezTo>
                  <a:cubicBezTo>
                    <a:pt x="32390" y="31806"/>
                    <a:pt x="33609" y="31332"/>
                    <a:pt x="34073" y="30384"/>
                  </a:cubicBezTo>
                  <a:cubicBezTo>
                    <a:pt x="34366" y="29789"/>
                    <a:pt x="34345" y="29074"/>
                    <a:pt x="34023" y="28166"/>
                  </a:cubicBezTo>
                  <a:cubicBezTo>
                    <a:pt x="33216" y="25878"/>
                    <a:pt x="31674" y="23791"/>
                    <a:pt x="30192" y="21775"/>
                  </a:cubicBezTo>
                  <a:cubicBezTo>
                    <a:pt x="29648" y="21029"/>
                    <a:pt x="29123" y="20324"/>
                    <a:pt x="28640" y="19608"/>
                  </a:cubicBezTo>
                  <a:cubicBezTo>
                    <a:pt x="28458" y="19346"/>
                    <a:pt x="28257" y="19063"/>
                    <a:pt x="28035" y="18761"/>
                  </a:cubicBezTo>
                  <a:cubicBezTo>
                    <a:pt x="26855" y="17108"/>
                    <a:pt x="25232" y="14840"/>
                    <a:pt x="25504" y="12874"/>
                  </a:cubicBezTo>
                  <a:cubicBezTo>
                    <a:pt x="25625" y="12007"/>
                    <a:pt x="26069" y="11049"/>
                    <a:pt x="26502" y="10132"/>
                  </a:cubicBezTo>
                  <a:cubicBezTo>
                    <a:pt x="26704" y="9708"/>
                    <a:pt x="26896" y="9305"/>
                    <a:pt x="27047" y="8922"/>
                  </a:cubicBezTo>
                  <a:cubicBezTo>
                    <a:pt x="27279" y="8307"/>
                    <a:pt x="27521" y="7692"/>
                    <a:pt x="27763" y="7077"/>
                  </a:cubicBezTo>
                  <a:cubicBezTo>
                    <a:pt x="28670" y="4729"/>
                    <a:pt x="29617" y="2299"/>
                    <a:pt x="30767" y="51"/>
                  </a:cubicBezTo>
                  <a:lnTo>
                    <a:pt x="306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1" name="Google Shape;2001;p21"/>
            <p:cNvSpPr/>
            <p:nvPr/>
          </p:nvSpPr>
          <p:spPr>
            <a:xfrm>
              <a:off x="563725" y="631250"/>
              <a:ext cx="796650" cy="1864225"/>
            </a:xfrm>
            <a:custGeom>
              <a:avLst/>
              <a:gdLst/>
              <a:ahLst/>
              <a:cxnLst/>
              <a:rect l="l" t="t" r="r" b="b"/>
              <a:pathLst>
                <a:path w="31866" h="74569" extrusionOk="0">
                  <a:moveTo>
                    <a:pt x="29940" y="1"/>
                  </a:moveTo>
                  <a:cubicBezTo>
                    <a:pt x="28700" y="2188"/>
                    <a:pt x="27702" y="4578"/>
                    <a:pt x="26735" y="6886"/>
                  </a:cubicBezTo>
                  <a:cubicBezTo>
                    <a:pt x="26493" y="7471"/>
                    <a:pt x="26241" y="8066"/>
                    <a:pt x="25989" y="8650"/>
                  </a:cubicBezTo>
                  <a:cubicBezTo>
                    <a:pt x="25827" y="9033"/>
                    <a:pt x="25636" y="9416"/>
                    <a:pt x="25434" y="9830"/>
                  </a:cubicBezTo>
                  <a:cubicBezTo>
                    <a:pt x="24981" y="10757"/>
                    <a:pt x="24517" y="11705"/>
                    <a:pt x="24325" y="12622"/>
                  </a:cubicBezTo>
                  <a:cubicBezTo>
                    <a:pt x="23862" y="14890"/>
                    <a:pt x="25364" y="17118"/>
                    <a:pt x="26694" y="19084"/>
                  </a:cubicBezTo>
                  <a:cubicBezTo>
                    <a:pt x="26977" y="19507"/>
                    <a:pt x="27239" y="19900"/>
                    <a:pt x="27481" y="20283"/>
                  </a:cubicBezTo>
                  <a:cubicBezTo>
                    <a:pt x="27753" y="20717"/>
                    <a:pt x="28055" y="21171"/>
                    <a:pt x="28378" y="21654"/>
                  </a:cubicBezTo>
                  <a:cubicBezTo>
                    <a:pt x="29960" y="24033"/>
                    <a:pt x="31765" y="26725"/>
                    <a:pt x="31100" y="28802"/>
                  </a:cubicBezTo>
                  <a:cubicBezTo>
                    <a:pt x="30777" y="29800"/>
                    <a:pt x="29930" y="30546"/>
                    <a:pt x="28499" y="31090"/>
                  </a:cubicBezTo>
                  <a:cubicBezTo>
                    <a:pt x="27188" y="31584"/>
                    <a:pt x="25727" y="31836"/>
                    <a:pt x="24174" y="32108"/>
                  </a:cubicBezTo>
                  <a:cubicBezTo>
                    <a:pt x="21432" y="32582"/>
                    <a:pt x="18589" y="33076"/>
                    <a:pt x="16704" y="35042"/>
                  </a:cubicBezTo>
                  <a:cubicBezTo>
                    <a:pt x="15626" y="36171"/>
                    <a:pt x="14708" y="37582"/>
                    <a:pt x="13821" y="38963"/>
                  </a:cubicBezTo>
                  <a:cubicBezTo>
                    <a:pt x="13065" y="40132"/>
                    <a:pt x="12279" y="41352"/>
                    <a:pt x="11382" y="42381"/>
                  </a:cubicBezTo>
                  <a:cubicBezTo>
                    <a:pt x="10434" y="43499"/>
                    <a:pt x="9436" y="44608"/>
                    <a:pt x="8478" y="45687"/>
                  </a:cubicBezTo>
                  <a:cubicBezTo>
                    <a:pt x="6875" y="47471"/>
                    <a:pt x="5212" y="49336"/>
                    <a:pt x="3690" y="51252"/>
                  </a:cubicBezTo>
                  <a:cubicBezTo>
                    <a:pt x="3529" y="51453"/>
                    <a:pt x="3347" y="51675"/>
                    <a:pt x="3166" y="51907"/>
                  </a:cubicBezTo>
                  <a:cubicBezTo>
                    <a:pt x="1825" y="53510"/>
                    <a:pt x="0" y="55707"/>
                    <a:pt x="625" y="57794"/>
                  </a:cubicBezTo>
                  <a:cubicBezTo>
                    <a:pt x="1240" y="59820"/>
                    <a:pt x="3377" y="61302"/>
                    <a:pt x="5091" y="62482"/>
                  </a:cubicBezTo>
                  <a:cubicBezTo>
                    <a:pt x="5283" y="62623"/>
                    <a:pt x="5474" y="62754"/>
                    <a:pt x="5656" y="62875"/>
                  </a:cubicBezTo>
                  <a:cubicBezTo>
                    <a:pt x="7339" y="64054"/>
                    <a:pt x="9315" y="65082"/>
                    <a:pt x="11422" y="66161"/>
                  </a:cubicBezTo>
                  <a:cubicBezTo>
                    <a:pt x="15726" y="68379"/>
                    <a:pt x="20182" y="70677"/>
                    <a:pt x="22299" y="74568"/>
                  </a:cubicBezTo>
                  <a:lnTo>
                    <a:pt x="22380" y="74528"/>
                  </a:lnTo>
                  <a:cubicBezTo>
                    <a:pt x="20243" y="70607"/>
                    <a:pt x="15777" y="68308"/>
                    <a:pt x="11452" y="66080"/>
                  </a:cubicBezTo>
                  <a:cubicBezTo>
                    <a:pt x="9365" y="65002"/>
                    <a:pt x="7380" y="63984"/>
                    <a:pt x="5706" y="62804"/>
                  </a:cubicBezTo>
                  <a:cubicBezTo>
                    <a:pt x="5525" y="62683"/>
                    <a:pt x="5333" y="62552"/>
                    <a:pt x="5142" y="62411"/>
                  </a:cubicBezTo>
                  <a:cubicBezTo>
                    <a:pt x="3438" y="61232"/>
                    <a:pt x="1311" y="59770"/>
                    <a:pt x="716" y="57764"/>
                  </a:cubicBezTo>
                  <a:cubicBezTo>
                    <a:pt x="101" y="55738"/>
                    <a:pt x="1916" y="53560"/>
                    <a:pt x="3236" y="51967"/>
                  </a:cubicBezTo>
                  <a:cubicBezTo>
                    <a:pt x="3418" y="51746"/>
                    <a:pt x="3599" y="51524"/>
                    <a:pt x="3761" y="51322"/>
                  </a:cubicBezTo>
                  <a:cubicBezTo>
                    <a:pt x="5293" y="49407"/>
                    <a:pt x="6946" y="47552"/>
                    <a:pt x="8549" y="45758"/>
                  </a:cubicBezTo>
                  <a:cubicBezTo>
                    <a:pt x="9517" y="44679"/>
                    <a:pt x="10505" y="43570"/>
                    <a:pt x="11462" y="42451"/>
                  </a:cubicBezTo>
                  <a:cubicBezTo>
                    <a:pt x="12349" y="41413"/>
                    <a:pt x="13146" y="40193"/>
                    <a:pt x="13902" y="39014"/>
                  </a:cubicBezTo>
                  <a:cubicBezTo>
                    <a:pt x="14789" y="37643"/>
                    <a:pt x="15706" y="36231"/>
                    <a:pt x="16775" y="35112"/>
                  </a:cubicBezTo>
                  <a:cubicBezTo>
                    <a:pt x="18640" y="33167"/>
                    <a:pt x="21462" y="32673"/>
                    <a:pt x="24194" y="32199"/>
                  </a:cubicBezTo>
                  <a:cubicBezTo>
                    <a:pt x="25676" y="31947"/>
                    <a:pt x="27208" y="31685"/>
                    <a:pt x="28529" y="31181"/>
                  </a:cubicBezTo>
                  <a:cubicBezTo>
                    <a:pt x="29991" y="30626"/>
                    <a:pt x="30858" y="29860"/>
                    <a:pt x="31190" y="28832"/>
                  </a:cubicBezTo>
                  <a:cubicBezTo>
                    <a:pt x="31866" y="26715"/>
                    <a:pt x="30061" y="24003"/>
                    <a:pt x="28458" y="21604"/>
                  </a:cubicBezTo>
                  <a:cubicBezTo>
                    <a:pt x="28136" y="21120"/>
                    <a:pt x="27833" y="20666"/>
                    <a:pt x="27561" y="20233"/>
                  </a:cubicBezTo>
                  <a:cubicBezTo>
                    <a:pt x="27319" y="19850"/>
                    <a:pt x="27057" y="19457"/>
                    <a:pt x="26775" y="19033"/>
                  </a:cubicBezTo>
                  <a:cubicBezTo>
                    <a:pt x="25454" y="17088"/>
                    <a:pt x="23962" y="14880"/>
                    <a:pt x="24426" y="12642"/>
                  </a:cubicBezTo>
                  <a:cubicBezTo>
                    <a:pt x="24608" y="11735"/>
                    <a:pt x="25071" y="10787"/>
                    <a:pt x="25515" y="9870"/>
                  </a:cubicBezTo>
                  <a:cubicBezTo>
                    <a:pt x="25716" y="9457"/>
                    <a:pt x="25908" y="9064"/>
                    <a:pt x="26079" y="8680"/>
                  </a:cubicBezTo>
                  <a:cubicBezTo>
                    <a:pt x="26331" y="8096"/>
                    <a:pt x="26573" y="7511"/>
                    <a:pt x="26825" y="6916"/>
                  </a:cubicBezTo>
                  <a:cubicBezTo>
                    <a:pt x="27793" y="4618"/>
                    <a:pt x="28791" y="2229"/>
                    <a:pt x="30021" y="51"/>
                  </a:cubicBezTo>
                  <a:lnTo>
                    <a:pt x="299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2" name="Google Shape;2002;p21"/>
            <p:cNvSpPr/>
            <p:nvPr/>
          </p:nvSpPr>
          <p:spPr>
            <a:xfrm>
              <a:off x="510050" y="651675"/>
              <a:ext cx="710700" cy="1806750"/>
            </a:xfrm>
            <a:custGeom>
              <a:avLst/>
              <a:gdLst/>
              <a:ahLst/>
              <a:cxnLst/>
              <a:rect l="l" t="t" r="r" b="b"/>
              <a:pathLst>
                <a:path w="28428" h="72270" extrusionOk="0">
                  <a:moveTo>
                    <a:pt x="28347" y="0"/>
                  </a:moveTo>
                  <a:cubicBezTo>
                    <a:pt x="26997" y="2259"/>
                    <a:pt x="25898" y="4728"/>
                    <a:pt x="24829" y="7117"/>
                  </a:cubicBezTo>
                  <a:cubicBezTo>
                    <a:pt x="24567" y="7702"/>
                    <a:pt x="24305" y="8287"/>
                    <a:pt x="24043" y="8861"/>
                  </a:cubicBezTo>
                  <a:cubicBezTo>
                    <a:pt x="23892" y="9194"/>
                    <a:pt x="23710" y="9537"/>
                    <a:pt x="23529" y="9900"/>
                  </a:cubicBezTo>
                  <a:cubicBezTo>
                    <a:pt x="23125" y="10676"/>
                    <a:pt x="22702" y="11482"/>
                    <a:pt x="22521" y="12279"/>
                  </a:cubicBezTo>
                  <a:cubicBezTo>
                    <a:pt x="22017" y="14426"/>
                    <a:pt x="22773" y="15908"/>
                    <a:pt x="23730" y="17793"/>
                  </a:cubicBezTo>
                  <a:lnTo>
                    <a:pt x="23751" y="17833"/>
                  </a:lnTo>
                  <a:cubicBezTo>
                    <a:pt x="24103" y="18539"/>
                    <a:pt x="24527" y="19245"/>
                    <a:pt x="24960" y="20001"/>
                  </a:cubicBezTo>
                  <a:cubicBezTo>
                    <a:pt x="26341" y="22350"/>
                    <a:pt x="27763" y="24779"/>
                    <a:pt x="27178" y="26835"/>
                  </a:cubicBezTo>
                  <a:cubicBezTo>
                    <a:pt x="26876" y="27894"/>
                    <a:pt x="26079" y="28751"/>
                    <a:pt x="24728" y="29467"/>
                  </a:cubicBezTo>
                  <a:cubicBezTo>
                    <a:pt x="23569" y="30071"/>
                    <a:pt x="22238" y="30454"/>
                    <a:pt x="20817" y="30858"/>
                  </a:cubicBezTo>
                  <a:cubicBezTo>
                    <a:pt x="18317" y="31584"/>
                    <a:pt x="15716" y="32330"/>
                    <a:pt x="14204" y="34366"/>
                  </a:cubicBezTo>
                  <a:cubicBezTo>
                    <a:pt x="13559" y="35273"/>
                    <a:pt x="12964" y="36201"/>
                    <a:pt x="12420" y="37168"/>
                  </a:cubicBezTo>
                  <a:cubicBezTo>
                    <a:pt x="11785" y="38227"/>
                    <a:pt x="11139" y="39326"/>
                    <a:pt x="10333" y="40344"/>
                  </a:cubicBezTo>
                  <a:cubicBezTo>
                    <a:pt x="9295" y="41664"/>
                    <a:pt x="8196" y="42975"/>
                    <a:pt x="7127" y="44235"/>
                  </a:cubicBezTo>
                  <a:cubicBezTo>
                    <a:pt x="5948" y="45626"/>
                    <a:pt x="4718" y="47078"/>
                    <a:pt x="3589" y="48549"/>
                  </a:cubicBezTo>
                  <a:cubicBezTo>
                    <a:pt x="3397" y="48802"/>
                    <a:pt x="3186" y="49054"/>
                    <a:pt x="2964" y="49336"/>
                  </a:cubicBezTo>
                  <a:cubicBezTo>
                    <a:pt x="1643" y="50959"/>
                    <a:pt x="0" y="52995"/>
                    <a:pt x="202" y="55062"/>
                  </a:cubicBezTo>
                  <a:cubicBezTo>
                    <a:pt x="434" y="57441"/>
                    <a:pt x="2621" y="59265"/>
                    <a:pt x="4385" y="60717"/>
                  </a:cubicBezTo>
                  <a:cubicBezTo>
                    <a:pt x="4547" y="60858"/>
                    <a:pt x="4708" y="60989"/>
                    <a:pt x="4859" y="61120"/>
                  </a:cubicBezTo>
                  <a:cubicBezTo>
                    <a:pt x="6069" y="62128"/>
                    <a:pt x="7440" y="63056"/>
                    <a:pt x="8891" y="64034"/>
                  </a:cubicBezTo>
                  <a:cubicBezTo>
                    <a:pt x="12268" y="66302"/>
                    <a:pt x="15746" y="68651"/>
                    <a:pt x="17198" y="72270"/>
                  </a:cubicBezTo>
                  <a:lnTo>
                    <a:pt x="17289" y="72239"/>
                  </a:lnTo>
                  <a:cubicBezTo>
                    <a:pt x="15827" y="68600"/>
                    <a:pt x="12329" y="66241"/>
                    <a:pt x="8952" y="63963"/>
                  </a:cubicBezTo>
                  <a:cubicBezTo>
                    <a:pt x="7490" y="62985"/>
                    <a:pt x="6119" y="62058"/>
                    <a:pt x="4920" y="61050"/>
                  </a:cubicBezTo>
                  <a:lnTo>
                    <a:pt x="4436" y="60657"/>
                  </a:lnTo>
                  <a:cubicBezTo>
                    <a:pt x="2692" y="59205"/>
                    <a:pt x="514" y="57400"/>
                    <a:pt x="293" y="55062"/>
                  </a:cubicBezTo>
                  <a:cubicBezTo>
                    <a:pt x="91" y="53025"/>
                    <a:pt x="1724" y="51009"/>
                    <a:pt x="3024" y="49396"/>
                  </a:cubicBezTo>
                  <a:cubicBezTo>
                    <a:pt x="3246" y="49114"/>
                    <a:pt x="3458" y="48862"/>
                    <a:pt x="3649" y="48610"/>
                  </a:cubicBezTo>
                  <a:cubicBezTo>
                    <a:pt x="4789" y="47138"/>
                    <a:pt x="6008" y="45687"/>
                    <a:pt x="7198" y="44295"/>
                  </a:cubicBezTo>
                  <a:cubicBezTo>
                    <a:pt x="8256" y="43025"/>
                    <a:pt x="9365" y="41725"/>
                    <a:pt x="10404" y="40404"/>
                  </a:cubicBezTo>
                  <a:cubicBezTo>
                    <a:pt x="11210" y="39376"/>
                    <a:pt x="11855" y="38277"/>
                    <a:pt x="12490" y="37209"/>
                  </a:cubicBezTo>
                  <a:cubicBezTo>
                    <a:pt x="13035" y="36251"/>
                    <a:pt x="13629" y="35323"/>
                    <a:pt x="14275" y="34426"/>
                  </a:cubicBezTo>
                  <a:cubicBezTo>
                    <a:pt x="15767" y="32410"/>
                    <a:pt x="18337" y="31674"/>
                    <a:pt x="20827" y="30948"/>
                  </a:cubicBezTo>
                  <a:cubicBezTo>
                    <a:pt x="22248" y="30545"/>
                    <a:pt x="23599" y="30152"/>
                    <a:pt x="24749" y="29547"/>
                  </a:cubicBezTo>
                  <a:cubicBezTo>
                    <a:pt x="26119" y="28821"/>
                    <a:pt x="26946" y="27944"/>
                    <a:pt x="27259" y="26856"/>
                  </a:cubicBezTo>
                  <a:cubicBezTo>
                    <a:pt x="27853" y="24769"/>
                    <a:pt x="26412" y="22319"/>
                    <a:pt x="25031" y="19950"/>
                  </a:cubicBezTo>
                  <a:cubicBezTo>
                    <a:pt x="24587" y="19194"/>
                    <a:pt x="24174" y="18489"/>
                    <a:pt x="23821" y="17793"/>
                  </a:cubicBezTo>
                  <a:lnTo>
                    <a:pt x="23791" y="17743"/>
                  </a:lnTo>
                  <a:cubicBezTo>
                    <a:pt x="22853" y="15888"/>
                    <a:pt x="22107" y="14416"/>
                    <a:pt x="22601" y="12299"/>
                  </a:cubicBezTo>
                  <a:cubicBezTo>
                    <a:pt x="22783" y="11523"/>
                    <a:pt x="23206" y="10716"/>
                    <a:pt x="23609" y="9940"/>
                  </a:cubicBezTo>
                  <a:cubicBezTo>
                    <a:pt x="23791" y="9577"/>
                    <a:pt x="23972" y="9234"/>
                    <a:pt x="24123" y="8902"/>
                  </a:cubicBezTo>
                  <a:cubicBezTo>
                    <a:pt x="24386" y="8327"/>
                    <a:pt x="24648" y="7742"/>
                    <a:pt x="24910" y="7158"/>
                  </a:cubicBezTo>
                  <a:cubicBezTo>
                    <a:pt x="25978" y="4769"/>
                    <a:pt x="27087" y="2299"/>
                    <a:pt x="28428" y="41"/>
                  </a:cubicBezTo>
                  <a:lnTo>
                    <a:pt x="283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3" name="Google Shape;2003;p21"/>
            <p:cNvSpPr/>
            <p:nvPr/>
          </p:nvSpPr>
          <p:spPr>
            <a:xfrm>
              <a:off x="453850" y="682925"/>
              <a:ext cx="675675" cy="1733675"/>
            </a:xfrm>
            <a:custGeom>
              <a:avLst/>
              <a:gdLst/>
              <a:ahLst/>
              <a:cxnLst/>
              <a:rect l="l" t="t" r="r" b="b"/>
              <a:pathLst>
                <a:path w="27027" h="69347" extrusionOk="0">
                  <a:moveTo>
                    <a:pt x="26946" y="0"/>
                  </a:moveTo>
                  <a:cubicBezTo>
                    <a:pt x="25525" y="2420"/>
                    <a:pt x="24275" y="5011"/>
                    <a:pt x="23085" y="7511"/>
                  </a:cubicBezTo>
                  <a:cubicBezTo>
                    <a:pt x="22884" y="7914"/>
                    <a:pt x="22692" y="8327"/>
                    <a:pt x="22490" y="8730"/>
                  </a:cubicBezTo>
                  <a:cubicBezTo>
                    <a:pt x="20837" y="12178"/>
                    <a:pt x="20152" y="13610"/>
                    <a:pt x="21573" y="17511"/>
                  </a:cubicBezTo>
                  <a:cubicBezTo>
                    <a:pt x="21775" y="18075"/>
                    <a:pt x="21996" y="18620"/>
                    <a:pt x="22208" y="19154"/>
                  </a:cubicBezTo>
                  <a:cubicBezTo>
                    <a:pt x="23519" y="22440"/>
                    <a:pt x="24557" y="25041"/>
                    <a:pt x="21079" y="27521"/>
                  </a:cubicBezTo>
                  <a:cubicBezTo>
                    <a:pt x="20041" y="28257"/>
                    <a:pt x="18851" y="28831"/>
                    <a:pt x="17692" y="29376"/>
                  </a:cubicBezTo>
                  <a:cubicBezTo>
                    <a:pt x="15535" y="30404"/>
                    <a:pt x="13297" y="31473"/>
                    <a:pt x="12027" y="33680"/>
                  </a:cubicBezTo>
                  <a:cubicBezTo>
                    <a:pt x="10383" y="36513"/>
                    <a:pt x="8448" y="39164"/>
                    <a:pt x="6573" y="41725"/>
                  </a:cubicBezTo>
                  <a:cubicBezTo>
                    <a:pt x="5262" y="43519"/>
                    <a:pt x="3901" y="45384"/>
                    <a:pt x="2641" y="47310"/>
                  </a:cubicBezTo>
                  <a:cubicBezTo>
                    <a:pt x="1210" y="49507"/>
                    <a:pt x="655" y="51362"/>
                    <a:pt x="907" y="53156"/>
                  </a:cubicBezTo>
                  <a:cubicBezTo>
                    <a:pt x="1139" y="54850"/>
                    <a:pt x="2067" y="56513"/>
                    <a:pt x="3901" y="58580"/>
                  </a:cubicBezTo>
                  <a:cubicBezTo>
                    <a:pt x="4728" y="59497"/>
                    <a:pt x="5645" y="60384"/>
                    <a:pt x="6533" y="61241"/>
                  </a:cubicBezTo>
                  <a:cubicBezTo>
                    <a:pt x="8942" y="63550"/>
                    <a:pt x="11442" y="65939"/>
                    <a:pt x="12228" y="69346"/>
                  </a:cubicBezTo>
                  <a:lnTo>
                    <a:pt x="12309" y="69326"/>
                  </a:lnTo>
                  <a:cubicBezTo>
                    <a:pt x="11522" y="65899"/>
                    <a:pt x="9022" y="63499"/>
                    <a:pt x="6593" y="61171"/>
                  </a:cubicBezTo>
                  <a:cubicBezTo>
                    <a:pt x="5706" y="60324"/>
                    <a:pt x="4789" y="59437"/>
                    <a:pt x="3972" y="58519"/>
                  </a:cubicBezTo>
                  <a:cubicBezTo>
                    <a:pt x="333" y="54437"/>
                    <a:pt x="0" y="51523"/>
                    <a:pt x="2712" y="47360"/>
                  </a:cubicBezTo>
                  <a:cubicBezTo>
                    <a:pt x="3972" y="45435"/>
                    <a:pt x="5333" y="43580"/>
                    <a:pt x="6653" y="41775"/>
                  </a:cubicBezTo>
                  <a:cubicBezTo>
                    <a:pt x="8518" y="39215"/>
                    <a:pt x="10464" y="36574"/>
                    <a:pt x="12097" y="33731"/>
                  </a:cubicBezTo>
                  <a:cubicBezTo>
                    <a:pt x="13367" y="31543"/>
                    <a:pt x="15585" y="30485"/>
                    <a:pt x="17732" y="29467"/>
                  </a:cubicBezTo>
                  <a:cubicBezTo>
                    <a:pt x="18892" y="28912"/>
                    <a:pt x="20091" y="28338"/>
                    <a:pt x="21129" y="27602"/>
                  </a:cubicBezTo>
                  <a:cubicBezTo>
                    <a:pt x="24668" y="25071"/>
                    <a:pt x="23569" y="22309"/>
                    <a:pt x="22289" y="19114"/>
                  </a:cubicBezTo>
                  <a:cubicBezTo>
                    <a:pt x="22077" y="18589"/>
                    <a:pt x="21865" y="18045"/>
                    <a:pt x="21654" y="17491"/>
                  </a:cubicBezTo>
                  <a:cubicBezTo>
                    <a:pt x="20242" y="13610"/>
                    <a:pt x="20928" y="12198"/>
                    <a:pt x="22571" y="8781"/>
                  </a:cubicBezTo>
                  <a:cubicBezTo>
                    <a:pt x="22773" y="8367"/>
                    <a:pt x="22974" y="7954"/>
                    <a:pt x="23156" y="7551"/>
                  </a:cubicBezTo>
                  <a:cubicBezTo>
                    <a:pt x="24355" y="5051"/>
                    <a:pt x="25595" y="2460"/>
                    <a:pt x="27027" y="51"/>
                  </a:cubicBezTo>
                  <a:lnTo>
                    <a:pt x="269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4" name="Google Shape;2004;p21"/>
            <p:cNvSpPr/>
            <p:nvPr/>
          </p:nvSpPr>
          <p:spPr>
            <a:xfrm>
              <a:off x="406200" y="726275"/>
              <a:ext cx="634625" cy="1648725"/>
            </a:xfrm>
            <a:custGeom>
              <a:avLst/>
              <a:gdLst/>
              <a:ahLst/>
              <a:cxnLst/>
              <a:rect l="l" t="t" r="r" b="b"/>
              <a:pathLst>
                <a:path w="25385" h="65949" extrusionOk="0">
                  <a:moveTo>
                    <a:pt x="25304" y="0"/>
                  </a:moveTo>
                  <a:cubicBezTo>
                    <a:pt x="23701" y="2722"/>
                    <a:pt x="22249" y="5585"/>
                    <a:pt x="20848" y="8357"/>
                  </a:cubicBezTo>
                  <a:lnTo>
                    <a:pt x="20787" y="8458"/>
                  </a:lnTo>
                  <a:cubicBezTo>
                    <a:pt x="20616" y="8801"/>
                    <a:pt x="20435" y="9144"/>
                    <a:pt x="20233" y="9496"/>
                  </a:cubicBezTo>
                  <a:cubicBezTo>
                    <a:pt x="19800" y="10303"/>
                    <a:pt x="19346" y="11140"/>
                    <a:pt x="19054" y="11956"/>
                  </a:cubicBezTo>
                  <a:cubicBezTo>
                    <a:pt x="18368" y="13841"/>
                    <a:pt x="18610" y="14970"/>
                    <a:pt x="19013" y="16835"/>
                  </a:cubicBezTo>
                  <a:cubicBezTo>
                    <a:pt x="19749" y="20263"/>
                    <a:pt x="20031" y="22712"/>
                    <a:pt x="17340" y="25354"/>
                  </a:cubicBezTo>
                  <a:cubicBezTo>
                    <a:pt x="16473" y="26210"/>
                    <a:pt x="15525" y="26926"/>
                    <a:pt x="14608" y="27622"/>
                  </a:cubicBezTo>
                  <a:cubicBezTo>
                    <a:pt x="12914" y="28892"/>
                    <a:pt x="11322" y="30091"/>
                    <a:pt x="10213" y="32047"/>
                  </a:cubicBezTo>
                  <a:cubicBezTo>
                    <a:pt x="8459" y="35152"/>
                    <a:pt x="6644" y="38065"/>
                    <a:pt x="4719" y="41150"/>
                  </a:cubicBezTo>
                  <a:cubicBezTo>
                    <a:pt x="4265" y="41876"/>
                    <a:pt x="3822" y="42592"/>
                    <a:pt x="3368" y="43317"/>
                  </a:cubicBezTo>
                  <a:cubicBezTo>
                    <a:pt x="1080" y="47017"/>
                    <a:pt x="1" y="50374"/>
                    <a:pt x="2209" y="54759"/>
                  </a:cubicBezTo>
                  <a:cubicBezTo>
                    <a:pt x="2783" y="55898"/>
                    <a:pt x="3459" y="56987"/>
                    <a:pt x="4114" y="58035"/>
                  </a:cubicBezTo>
                  <a:cubicBezTo>
                    <a:pt x="5666" y="60515"/>
                    <a:pt x="7128" y="62864"/>
                    <a:pt x="7330" y="65949"/>
                  </a:cubicBezTo>
                  <a:lnTo>
                    <a:pt x="7420" y="65939"/>
                  </a:lnTo>
                  <a:cubicBezTo>
                    <a:pt x="7219" y="62834"/>
                    <a:pt x="5747" y="60475"/>
                    <a:pt x="4194" y="57975"/>
                  </a:cubicBezTo>
                  <a:cubicBezTo>
                    <a:pt x="3539" y="56927"/>
                    <a:pt x="2864" y="55848"/>
                    <a:pt x="2289" y="54699"/>
                  </a:cubicBezTo>
                  <a:cubicBezTo>
                    <a:pt x="112" y="50364"/>
                    <a:pt x="1180" y="47027"/>
                    <a:pt x="3449" y="43358"/>
                  </a:cubicBezTo>
                  <a:cubicBezTo>
                    <a:pt x="3902" y="42632"/>
                    <a:pt x="4346" y="41916"/>
                    <a:pt x="4799" y="41201"/>
                  </a:cubicBezTo>
                  <a:cubicBezTo>
                    <a:pt x="6715" y="38106"/>
                    <a:pt x="8529" y="35192"/>
                    <a:pt x="10293" y="32087"/>
                  </a:cubicBezTo>
                  <a:cubicBezTo>
                    <a:pt x="11392" y="30152"/>
                    <a:pt x="12985" y="28942"/>
                    <a:pt x="14658" y="27682"/>
                  </a:cubicBezTo>
                  <a:cubicBezTo>
                    <a:pt x="15586" y="26997"/>
                    <a:pt x="16543" y="26271"/>
                    <a:pt x="17410" y="25414"/>
                  </a:cubicBezTo>
                  <a:cubicBezTo>
                    <a:pt x="20132" y="22743"/>
                    <a:pt x="19850" y="20273"/>
                    <a:pt x="19104" y="16815"/>
                  </a:cubicBezTo>
                  <a:cubicBezTo>
                    <a:pt x="18691" y="14900"/>
                    <a:pt x="18469" y="13851"/>
                    <a:pt x="19134" y="11986"/>
                  </a:cubicBezTo>
                  <a:cubicBezTo>
                    <a:pt x="19427" y="11180"/>
                    <a:pt x="19880" y="10353"/>
                    <a:pt x="20324" y="9547"/>
                  </a:cubicBezTo>
                  <a:cubicBezTo>
                    <a:pt x="20515" y="9184"/>
                    <a:pt x="20707" y="8841"/>
                    <a:pt x="20878" y="8498"/>
                  </a:cubicBezTo>
                  <a:lnTo>
                    <a:pt x="20929" y="8398"/>
                  </a:lnTo>
                  <a:cubicBezTo>
                    <a:pt x="22330" y="5625"/>
                    <a:pt x="23781" y="2762"/>
                    <a:pt x="25384" y="51"/>
                  </a:cubicBezTo>
                  <a:lnTo>
                    <a:pt x="253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5" name="Google Shape;2005;p21"/>
            <p:cNvSpPr/>
            <p:nvPr/>
          </p:nvSpPr>
          <p:spPr>
            <a:xfrm>
              <a:off x="375975" y="782975"/>
              <a:ext cx="578900" cy="1556000"/>
            </a:xfrm>
            <a:custGeom>
              <a:avLst/>
              <a:gdLst/>
              <a:ahLst/>
              <a:cxnLst/>
              <a:rect l="l" t="t" r="r" b="b"/>
              <a:pathLst>
                <a:path w="23156" h="62240" extrusionOk="0">
                  <a:moveTo>
                    <a:pt x="23075" y="1"/>
                  </a:moveTo>
                  <a:cubicBezTo>
                    <a:pt x="21694" y="2349"/>
                    <a:pt x="20263" y="4890"/>
                    <a:pt x="18599" y="8015"/>
                  </a:cubicBezTo>
                  <a:cubicBezTo>
                    <a:pt x="18418" y="8347"/>
                    <a:pt x="18236" y="8680"/>
                    <a:pt x="18065" y="9003"/>
                  </a:cubicBezTo>
                  <a:cubicBezTo>
                    <a:pt x="16996" y="10928"/>
                    <a:pt x="15988" y="12763"/>
                    <a:pt x="15898" y="15031"/>
                  </a:cubicBezTo>
                  <a:cubicBezTo>
                    <a:pt x="15777" y="18247"/>
                    <a:pt x="15343" y="20485"/>
                    <a:pt x="13398" y="23096"/>
                  </a:cubicBezTo>
                  <a:cubicBezTo>
                    <a:pt x="12742" y="23942"/>
                    <a:pt x="12037" y="24769"/>
                    <a:pt x="11301" y="25555"/>
                  </a:cubicBezTo>
                  <a:cubicBezTo>
                    <a:pt x="10041" y="26926"/>
                    <a:pt x="8740" y="28338"/>
                    <a:pt x="7934" y="30071"/>
                  </a:cubicBezTo>
                  <a:cubicBezTo>
                    <a:pt x="7016" y="32057"/>
                    <a:pt x="5968" y="34023"/>
                    <a:pt x="4960" y="35928"/>
                  </a:cubicBezTo>
                  <a:cubicBezTo>
                    <a:pt x="4022" y="37703"/>
                    <a:pt x="3045" y="39537"/>
                    <a:pt x="2168" y="41392"/>
                  </a:cubicBezTo>
                  <a:cubicBezTo>
                    <a:pt x="545" y="44830"/>
                    <a:pt x="0" y="47783"/>
                    <a:pt x="474" y="50697"/>
                  </a:cubicBezTo>
                  <a:cubicBezTo>
                    <a:pt x="706" y="52118"/>
                    <a:pt x="1069" y="53489"/>
                    <a:pt x="1422" y="54820"/>
                  </a:cubicBezTo>
                  <a:cubicBezTo>
                    <a:pt x="2077" y="57280"/>
                    <a:pt x="2692" y="59608"/>
                    <a:pt x="2541" y="62239"/>
                  </a:cubicBezTo>
                  <a:lnTo>
                    <a:pt x="2631" y="62239"/>
                  </a:lnTo>
                  <a:cubicBezTo>
                    <a:pt x="2793" y="59608"/>
                    <a:pt x="2178" y="57269"/>
                    <a:pt x="1512" y="54790"/>
                  </a:cubicBezTo>
                  <a:cubicBezTo>
                    <a:pt x="1159" y="53459"/>
                    <a:pt x="797" y="52098"/>
                    <a:pt x="575" y="50687"/>
                  </a:cubicBezTo>
                  <a:cubicBezTo>
                    <a:pt x="101" y="47794"/>
                    <a:pt x="645" y="44850"/>
                    <a:pt x="2258" y="41433"/>
                  </a:cubicBezTo>
                  <a:cubicBezTo>
                    <a:pt x="3135" y="39578"/>
                    <a:pt x="4103" y="37743"/>
                    <a:pt x="5051" y="35969"/>
                  </a:cubicBezTo>
                  <a:cubicBezTo>
                    <a:pt x="6059" y="34063"/>
                    <a:pt x="7107" y="32098"/>
                    <a:pt x="8024" y="30112"/>
                  </a:cubicBezTo>
                  <a:cubicBezTo>
                    <a:pt x="8831" y="28388"/>
                    <a:pt x="10121" y="26977"/>
                    <a:pt x="11371" y="25616"/>
                  </a:cubicBezTo>
                  <a:cubicBezTo>
                    <a:pt x="12117" y="24829"/>
                    <a:pt x="12813" y="24003"/>
                    <a:pt x="13478" y="23156"/>
                  </a:cubicBezTo>
                  <a:cubicBezTo>
                    <a:pt x="15434" y="20525"/>
                    <a:pt x="15867" y="18277"/>
                    <a:pt x="15998" y="15031"/>
                  </a:cubicBezTo>
                  <a:cubicBezTo>
                    <a:pt x="16079" y="12783"/>
                    <a:pt x="17087" y="10968"/>
                    <a:pt x="18146" y="9043"/>
                  </a:cubicBezTo>
                  <a:cubicBezTo>
                    <a:pt x="18317" y="8720"/>
                    <a:pt x="18498" y="8398"/>
                    <a:pt x="18680" y="8065"/>
                  </a:cubicBezTo>
                  <a:cubicBezTo>
                    <a:pt x="20353" y="4930"/>
                    <a:pt x="21775" y="2390"/>
                    <a:pt x="23156" y="51"/>
                  </a:cubicBezTo>
                  <a:lnTo>
                    <a:pt x="230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6" name="Google Shape;2006;p21"/>
            <p:cNvSpPr/>
            <p:nvPr/>
          </p:nvSpPr>
          <p:spPr>
            <a:xfrm>
              <a:off x="319000" y="853300"/>
              <a:ext cx="552975" cy="1459975"/>
            </a:xfrm>
            <a:custGeom>
              <a:avLst/>
              <a:gdLst/>
              <a:ahLst/>
              <a:cxnLst/>
              <a:rect l="l" t="t" r="r" b="b"/>
              <a:pathLst>
                <a:path w="22119" h="58399" extrusionOk="0">
                  <a:moveTo>
                    <a:pt x="22038" y="0"/>
                  </a:moveTo>
                  <a:cubicBezTo>
                    <a:pt x="20263" y="2913"/>
                    <a:pt x="18933" y="5182"/>
                    <a:pt x="17693" y="7359"/>
                  </a:cubicBezTo>
                  <a:cubicBezTo>
                    <a:pt x="16463" y="9536"/>
                    <a:pt x="15475" y="11835"/>
                    <a:pt x="14517" y="14063"/>
                  </a:cubicBezTo>
                  <a:cubicBezTo>
                    <a:pt x="13550" y="16331"/>
                    <a:pt x="12531" y="18680"/>
                    <a:pt x="11271" y="20898"/>
                  </a:cubicBezTo>
                  <a:cubicBezTo>
                    <a:pt x="8187" y="26240"/>
                    <a:pt x="5434" y="31775"/>
                    <a:pt x="3025" y="37460"/>
                  </a:cubicBezTo>
                  <a:cubicBezTo>
                    <a:pt x="1402" y="41321"/>
                    <a:pt x="535" y="44547"/>
                    <a:pt x="313" y="47632"/>
                  </a:cubicBezTo>
                  <a:cubicBezTo>
                    <a:pt x="203" y="49235"/>
                    <a:pt x="213" y="50868"/>
                    <a:pt x="213" y="52440"/>
                  </a:cubicBezTo>
                  <a:cubicBezTo>
                    <a:pt x="213" y="54386"/>
                    <a:pt x="223" y="56402"/>
                    <a:pt x="1" y="58388"/>
                  </a:cubicBezTo>
                  <a:lnTo>
                    <a:pt x="102" y="58398"/>
                  </a:lnTo>
                  <a:cubicBezTo>
                    <a:pt x="313" y="56402"/>
                    <a:pt x="313" y="54396"/>
                    <a:pt x="303" y="52440"/>
                  </a:cubicBezTo>
                  <a:cubicBezTo>
                    <a:pt x="303" y="50868"/>
                    <a:pt x="293" y="49235"/>
                    <a:pt x="414" y="47632"/>
                  </a:cubicBezTo>
                  <a:cubicBezTo>
                    <a:pt x="626" y="44567"/>
                    <a:pt x="1483" y="41341"/>
                    <a:pt x="3116" y="37490"/>
                  </a:cubicBezTo>
                  <a:cubicBezTo>
                    <a:pt x="5525" y="31815"/>
                    <a:pt x="8267" y="26291"/>
                    <a:pt x="11352" y="20938"/>
                  </a:cubicBezTo>
                  <a:cubicBezTo>
                    <a:pt x="12622" y="18720"/>
                    <a:pt x="13630" y="16361"/>
                    <a:pt x="14608" y="14093"/>
                  </a:cubicBezTo>
                  <a:cubicBezTo>
                    <a:pt x="15566" y="11875"/>
                    <a:pt x="16554" y="9577"/>
                    <a:pt x="17783" y="7409"/>
                  </a:cubicBezTo>
                  <a:cubicBezTo>
                    <a:pt x="19013" y="5232"/>
                    <a:pt x="20344" y="2964"/>
                    <a:pt x="22118" y="50"/>
                  </a:cubicBezTo>
                  <a:lnTo>
                    <a:pt x="220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07" name="Google Shape;2007;p21"/>
          <p:cNvSpPr txBox="1">
            <a:spLocks noGrp="1"/>
          </p:cNvSpPr>
          <p:nvPr>
            <p:ph type="subTitle" idx="1"/>
          </p:nvPr>
        </p:nvSpPr>
        <p:spPr>
          <a:xfrm>
            <a:off x="4748475" y="1392738"/>
            <a:ext cx="30807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Karla"/>
              <a:buNone/>
              <a:defRPr sz="2400">
                <a:solidFill>
                  <a:schemeClr val="dk1"/>
                </a:solidFill>
                <a:latin typeface="Karla"/>
                <a:ea typeface="Karla"/>
                <a:cs typeface="Karla"/>
                <a:sym typeface="Karla"/>
              </a:defRPr>
            </a:lvl1pPr>
            <a:lvl2pPr lvl="1"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2pPr>
            <a:lvl3pPr lvl="2"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3pPr>
            <a:lvl4pPr lvl="3"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4pPr>
            <a:lvl5pPr lvl="4"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5pPr>
            <a:lvl6pPr lvl="5"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6pPr>
            <a:lvl7pPr lvl="6"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7pPr>
            <a:lvl8pPr lvl="7"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8pPr>
            <a:lvl9pPr lvl="8"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9pPr>
          </a:lstStyle>
          <a:p>
            <a:endParaRPr/>
          </a:p>
        </p:txBody>
      </p:sp>
      <p:sp>
        <p:nvSpPr>
          <p:cNvPr id="2008" name="Google Shape;2008;p21"/>
          <p:cNvSpPr txBox="1">
            <a:spLocks noGrp="1"/>
          </p:cNvSpPr>
          <p:nvPr>
            <p:ph type="subTitle" idx="2"/>
          </p:nvPr>
        </p:nvSpPr>
        <p:spPr>
          <a:xfrm>
            <a:off x="5137387" y="1739263"/>
            <a:ext cx="2303100" cy="102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009" name="Google Shape;2009;p21"/>
          <p:cNvSpPr txBox="1">
            <a:spLocks noGrp="1"/>
          </p:cNvSpPr>
          <p:nvPr>
            <p:ph type="subTitle" idx="3"/>
          </p:nvPr>
        </p:nvSpPr>
        <p:spPr>
          <a:xfrm>
            <a:off x="1314874" y="1392738"/>
            <a:ext cx="30807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Karla"/>
              <a:buNone/>
              <a:defRPr sz="2400">
                <a:solidFill>
                  <a:schemeClr val="dk1"/>
                </a:solidFill>
                <a:latin typeface="Karla"/>
                <a:ea typeface="Karla"/>
                <a:cs typeface="Karla"/>
                <a:sym typeface="Karla"/>
              </a:defRPr>
            </a:lvl1pPr>
            <a:lvl2pPr lvl="1"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2pPr>
            <a:lvl3pPr lvl="2"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3pPr>
            <a:lvl4pPr lvl="3"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4pPr>
            <a:lvl5pPr lvl="4"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5pPr>
            <a:lvl6pPr lvl="5"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6pPr>
            <a:lvl7pPr lvl="6"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7pPr>
            <a:lvl8pPr lvl="7"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8pPr>
            <a:lvl9pPr lvl="8"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9pPr>
          </a:lstStyle>
          <a:p>
            <a:endParaRPr/>
          </a:p>
        </p:txBody>
      </p:sp>
      <p:sp>
        <p:nvSpPr>
          <p:cNvPr id="2010" name="Google Shape;2010;p21"/>
          <p:cNvSpPr txBox="1">
            <a:spLocks noGrp="1"/>
          </p:cNvSpPr>
          <p:nvPr>
            <p:ph type="subTitle" idx="4"/>
          </p:nvPr>
        </p:nvSpPr>
        <p:spPr>
          <a:xfrm>
            <a:off x="1606175" y="1739263"/>
            <a:ext cx="2498100" cy="102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011" name="Google Shape;2011;p21"/>
          <p:cNvSpPr txBox="1">
            <a:spLocks noGrp="1"/>
          </p:cNvSpPr>
          <p:nvPr>
            <p:ph type="subTitle" idx="5"/>
          </p:nvPr>
        </p:nvSpPr>
        <p:spPr>
          <a:xfrm>
            <a:off x="4748475" y="3215575"/>
            <a:ext cx="30807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Karla"/>
              <a:buNone/>
              <a:defRPr sz="2400">
                <a:solidFill>
                  <a:schemeClr val="dk1"/>
                </a:solidFill>
                <a:latin typeface="Karla"/>
                <a:ea typeface="Karla"/>
                <a:cs typeface="Karla"/>
                <a:sym typeface="Karla"/>
              </a:defRPr>
            </a:lvl1pPr>
            <a:lvl2pPr lvl="1"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2pPr>
            <a:lvl3pPr lvl="2"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3pPr>
            <a:lvl4pPr lvl="3"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4pPr>
            <a:lvl5pPr lvl="4"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5pPr>
            <a:lvl6pPr lvl="5"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6pPr>
            <a:lvl7pPr lvl="6"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7pPr>
            <a:lvl8pPr lvl="7"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8pPr>
            <a:lvl9pPr lvl="8"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9pPr>
          </a:lstStyle>
          <a:p>
            <a:endParaRPr/>
          </a:p>
        </p:txBody>
      </p:sp>
      <p:sp>
        <p:nvSpPr>
          <p:cNvPr id="2012" name="Google Shape;2012;p21"/>
          <p:cNvSpPr txBox="1">
            <a:spLocks noGrp="1"/>
          </p:cNvSpPr>
          <p:nvPr>
            <p:ph type="subTitle" idx="6"/>
          </p:nvPr>
        </p:nvSpPr>
        <p:spPr>
          <a:xfrm>
            <a:off x="5039900" y="3562100"/>
            <a:ext cx="2498100" cy="102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013" name="Google Shape;2013;p21"/>
          <p:cNvSpPr txBox="1">
            <a:spLocks noGrp="1"/>
          </p:cNvSpPr>
          <p:nvPr>
            <p:ph type="subTitle" idx="7"/>
          </p:nvPr>
        </p:nvSpPr>
        <p:spPr>
          <a:xfrm>
            <a:off x="1314837" y="3215575"/>
            <a:ext cx="30807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Karla"/>
              <a:buNone/>
              <a:defRPr sz="2400">
                <a:solidFill>
                  <a:schemeClr val="dk1"/>
                </a:solidFill>
                <a:latin typeface="Karla"/>
                <a:ea typeface="Karla"/>
                <a:cs typeface="Karla"/>
                <a:sym typeface="Karla"/>
              </a:defRPr>
            </a:lvl1pPr>
            <a:lvl2pPr lvl="1"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2pPr>
            <a:lvl3pPr lvl="2"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3pPr>
            <a:lvl4pPr lvl="3"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4pPr>
            <a:lvl5pPr lvl="4"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5pPr>
            <a:lvl6pPr lvl="5"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6pPr>
            <a:lvl7pPr lvl="6"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7pPr>
            <a:lvl8pPr lvl="7"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8pPr>
            <a:lvl9pPr lvl="8" algn="ctr" rtl="0">
              <a:spcBef>
                <a:spcPts val="0"/>
              </a:spcBef>
              <a:spcAft>
                <a:spcPts val="0"/>
              </a:spcAft>
              <a:buClr>
                <a:schemeClr val="dk1"/>
              </a:buClr>
              <a:buSzPts val="2100"/>
              <a:buFont typeface="Karla"/>
              <a:buNone/>
              <a:defRPr sz="2100" b="1">
                <a:solidFill>
                  <a:schemeClr val="dk1"/>
                </a:solidFill>
                <a:latin typeface="Karla"/>
                <a:ea typeface="Karla"/>
                <a:cs typeface="Karla"/>
                <a:sym typeface="Karla"/>
              </a:defRPr>
            </a:lvl9pPr>
          </a:lstStyle>
          <a:p>
            <a:endParaRPr/>
          </a:p>
        </p:txBody>
      </p:sp>
      <p:sp>
        <p:nvSpPr>
          <p:cNvPr id="2014" name="Google Shape;2014;p21"/>
          <p:cNvSpPr txBox="1">
            <a:spLocks noGrp="1"/>
          </p:cNvSpPr>
          <p:nvPr>
            <p:ph type="subTitle" idx="8"/>
          </p:nvPr>
        </p:nvSpPr>
        <p:spPr>
          <a:xfrm>
            <a:off x="1726573" y="3562100"/>
            <a:ext cx="2257200" cy="102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015" name="Google Shape;2015;p2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atin typeface="Roboto"/>
                <a:ea typeface="Roboto"/>
                <a:cs typeface="Roboto"/>
                <a:sym typeface="Roboto"/>
              </a:defRPr>
            </a:lvl2pPr>
            <a:lvl3pPr lvl="2" rtl="0">
              <a:spcBef>
                <a:spcPts val="0"/>
              </a:spcBef>
              <a:spcAft>
                <a:spcPts val="0"/>
              </a:spcAft>
              <a:buSzPts val="3500"/>
              <a:buNone/>
              <a:defRPr>
                <a:latin typeface="Roboto"/>
                <a:ea typeface="Roboto"/>
                <a:cs typeface="Roboto"/>
                <a:sym typeface="Roboto"/>
              </a:defRPr>
            </a:lvl3pPr>
            <a:lvl4pPr lvl="3" rtl="0">
              <a:spcBef>
                <a:spcPts val="0"/>
              </a:spcBef>
              <a:spcAft>
                <a:spcPts val="0"/>
              </a:spcAft>
              <a:buSzPts val="3500"/>
              <a:buNone/>
              <a:defRPr>
                <a:latin typeface="Roboto"/>
                <a:ea typeface="Roboto"/>
                <a:cs typeface="Roboto"/>
                <a:sym typeface="Roboto"/>
              </a:defRPr>
            </a:lvl4pPr>
            <a:lvl5pPr lvl="4" rtl="0">
              <a:spcBef>
                <a:spcPts val="0"/>
              </a:spcBef>
              <a:spcAft>
                <a:spcPts val="0"/>
              </a:spcAft>
              <a:buSzPts val="3500"/>
              <a:buNone/>
              <a:defRPr>
                <a:latin typeface="Roboto"/>
                <a:ea typeface="Roboto"/>
                <a:cs typeface="Roboto"/>
                <a:sym typeface="Roboto"/>
              </a:defRPr>
            </a:lvl5pPr>
            <a:lvl6pPr lvl="5" rtl="0">
              <a:spcBef>
                <a:spcPts val="0"/>
              </a:spcBef>
              <a:spcAft>
                <a:spcPts val="0"/>
              </a:spcAft>
              <a:buSzPts val="3500"/>
              <a:buNone/>
              <a:defRPr>
                <a:latin typeface="Roboto"/>
                <a:ea typeface="Roboto"/>
                <a:cs typeface="Roboto"/>
                <a:sym typeface="Roboto"/>
              </a:defRPr>
            </a:lvl6pPr>
            <a:lvl7pPr lvl="6" rtl="0">
              <a:spcBef>
                <a:spcPts val="0"/>
              </a:spcBef>
              <a:spcAft>
                <a:spcPts val="0"/>
              </a:spcAft>
              <a:buSzPts val="3500"/>
              <a:buNone/>
              <a:defRPr>
                <a:latin typeface="Roboto"/>
                <a:ea typeface="Roboto"/>
                <a:cs typeface="Roboto"/>
                <a:sym typeface="Roboto"/>
              </a:defRPr>
            </a:lvl7pPr>
            <a:lvl8pPr lvl="7" rtl="0">
              <a:spcBef>
                <a:spcPts val="0"/>
              </a:spcBef>
              <a:spcAft>
                <a:spcPts val="0"/>
              </a:spcAft>
              <a:buSzPts val="3500"/>
              <a:buNone/>
              <a:defRPr>
                <a:latin typeface="Roboto"/>
                <a:ea typeface="Roboto"/>
                <a:cs typeface="Roboto"/>
                <a:sym typeface="Roboto"/>
              </a:defRPr>
            </a:lvl8pPr>
            <a:lvl9pPr lvl="8" rtl="0">
              <a:spcBef>
                <a:spcPts val="0"/>
              </a:spcBef>
              <a:spcAft>
                <a:spcPts val="0"/>
              </a:spcAft>
              <a:buSzPts val="3500"/>
              <a:buNone/>
              <a:defRPr>
                <a:latin typeface="Roboto"/>
                <a:ea typeface="Roboto"/>
                <a:cs typeface="Roboto"/>
                <a:sym typeface="Roboto"/>
              </a:defRPr>
            </a:lvl9pPr>
          </a:lstStyle>
          <a:p>
            <a:endParaRPr/>
          </a:p>
        </p:txBody>
      </p:sp>
      <p:grpSp>
        <p:nvGrpSpPr>
          <p:cNvPr id="2016" name="Google Shape;2016;p21"/>
          <p:cNvGrpSpPr/>
          <p:nvPr/>
        </p:nvGrpSpPr>
        <p:grpSpPr>
          <a:xfrm>
            <a:off x="-7975" y="-7975"/>
            <a:ext cx="9159900" cy="5151475"/>
            <a:chOff x="-7975" y="-7975"/>
            <a:chExt cx="9159900" cy="5151475"/>
          </a:xfrm>
        </p:grpSpPr>
        <p:sp>
          <p:nvSpPr>
            <p:cNvPr id="2017" name="Google Shape;2017;p21"/>
            <p:cNvSpPr/>
            <p:nvPr/>
          </p:nvSpPr>
          <p:spPr>
            <a:xfrm>
              <a:off x="-7975" y="-7975"/>
              <a:ext cx="3669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8" name="Google Shape;2018;p21"/>
            <p:cNvSpPr/>
            <p:nvPr/>
          </p:nvSpPr>
          <p:spPr>
            <a:xfrm>
              <a:off x="8785025" y="-7975"/>
              <a:ext cx="3669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9" name="Google Shape;2019;p21"/>
            <p:cNvSpPr/>
            <p:nvPr/>
          </p:nvSpPr>
          <p:spPr>
            <a:xfrm rot="-5400000">
              <a:off x="4388550" y="-4401025"/>
              <a:ext cx="366900" cy="9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0" name="Google Shape;2020;p21"/>
            <p:cNvSpPr/>
            <p:nvPr/>
          </p:nvSpPr>
          <p:spPr>
            <a:xfrm rot="-5400000">
              <a:off x="4388550" y="383550"/>
              <a:ext cx="366900" cy="9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21" name="Google Shape;2021;p21"/>
          <p:cNvSpPr/>
          <p:nvPr/>
        </p:nvSpPr>
        <p:spPr>
          <a:xfrm>
            <a:off x="363950" y="370825"/>
            <a:ext cx="8419200" cy="4408800"/>
          </a:xfrm>
          <a:prstGeom prst="rect">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2759"/>
        <p:cNvGrpSpPr/>
        <p:nvPr/>
      </p:nvGrpSpPr>
      <p:grpSpPr>
        <a:xfrm>
          <a:off x="0" y="0"/>
          <a:ext cx="0" cy="0"/>
          <a:chOff x="0" y="0"/>
          <a:chExt cx="0" cy="0"/>
        </a:xfrm>
      </p:grpSpPr>
      <p:grpSp>
        <p:nvGrpSpPr>
          <p:cNvPr id="2760" name="Google Shape;2760;p30"/>
          <p:cNvGrpSpPr/>
          <p:nvPr/>
        </p:nvGrpSpPr>
        <p:grpSpPr>
          <a:xfrm rot="-5092882">
            <a:off x="3424219" y="1271815"/>
            <a:ext cx="6980769" cy="1877090"/>
            <a:chOff x="238125" y="619200"/>
            <a:chExt cx="4000075" cy="2011850"/>
          </a:xfrm>
        </p:grpSpPr>
        <p:sp>
          <p:nvSpPr>
            <p:cNvPr id="2761" name="Google Shape;2761;p30"/>
            <p:cNvSpPr/>
            <p:nvPr/>
          </p:nvSpPr>
          <p:spPr>
            <a:xfrm>
              <a:off x="238125" y="619200"/>
              <a:ext cx="4000075" cy="2011850"/>
            </a:xfrm>
            <a:custGeom>
              <a:avLst/>
              <a:gdLst/>
              <a:ahLst/>
              <a:cxnLst/>
              <a:rect l="l" t="t" r="r" b="b"/>
              <a:pathLst>
                <a:path w="160003" h="80474" extrusionOk="0">
                  <a:moveTo>
                    <a:pt x="49476" y="90"/>
                  </a:moveTo>
                  <a:cubicBezTo>
                    <a:pt x="50208" y="90"/>
                    <a:pt x="50948" y="110"/>
                    <a:pt x="51694" y="150"/>
                  </a:cubicBezTo>
                  <a:cubicBezTo>
                    <a:pt x="62128" y="715"/>
                    <a:pt x="72420" y="4314"/>
                    <a:pt x="81503" y="7479"/>
                  </a:cubicBezTo>
                  <a:cubicBezTo>
                    <a:pt x="82239" y="7741"/>
                    <a:pt x="82985" y="8013"/>
                    <a:pt x="83711" y="8275"/>
                  </a:cubicBezTo>
                  <a:cubicBezTo>
                    <a:pt x="87392" y="9616"/>
                    <a:pt x="90898" y="10896"/>
                    <a:pt x="94772" y="10896"/>
                  </a:cubicBezTo>
                  <a:cubicBezTo>
                    <a:pt x="95353" y="10896"/>
                    <a:pt x="95944" y="10867"/>
                    <a:pt x="96544" y="10806"/>
                  </a:cubicBezTo>
                  <a:cubicBezTo>
                    <a:pt x="99276" y="10513"/>
                    <a:pt x="101977" y="9818"/>
                    <a:pt x="104588" y="9132"/>
                  </a:cubicBezTo>
                  <a:cubicBezTo>
                    <a:pt x="107441" y="8386"/>
                    <a:pt x="110395" y="7610"/>
                    <a:pt x="113399" y="7398"/>
                  </a:cubicBezTo>
                  <a:cubicBezTo>
                    <a:pt x="113764" y="7372"/>
                    <a:pt x="114127" y="7360"/>
                    <a:pt x="114489" y="7360"/>
                  </a:cubicBezTo>
                  <a:cubicBezTo>
                    <a:pt x="118022" y="7360"/>
                    <a:pt x="121440" y="8546"/>
                    <a:pt x="124750" y="9707"/>
                  </a:cubicBezTo>
                  <a:cubicBezTo>
                    <a:pt x="128005" y="10829"/>
                    <a:pt x="131160" y="11923"/>
                    <a:pt x="134305" y="11923"/>
                  </a:cubicBezTo>
                  <a:cubicBezTo>
                    <a:pt x="136810" y="11923"/>
                    <a:pt x="139308" y="11230"/>
                    <a:pt x="141847" y="9304"/>
                  </a:cubicBezTo>
                  <a:cubicBezTo>
                    <a:pt x="145436" y="16360"/>
                    <a:pt x="148198" y="23981"/>
                    <a:pt x="150859" y="31340"/>
                  </a:cubicBezTo>
                  <a:cubicBezTo>
                    <a:pt x="155073" y="42943"/>
                    <a:pt x="159589" y="56472"/>
                    <a:pt x="159912" y="70151"/>
                  </a:cubicBezTo>
                  <a:cubicBezTo>
                    <a:pt x="156827" y="70312"/>
                    <a:pt x="153873" y="72339"/>
                    <a:pt x="151020" y="74304"/>
                  </a:cubicBezTo>
                  <a:cubicBezTo>
                    <a:pt x="149659" y="75242"/>
                    <a:pt x="148379" y="76119"/>
                    <a:pt x="147129" y="76764"/>
                  </a:cubicBezTo>
                  <a:cubicBezTo>
                    <a:pt x="142510" y="79165"/>
                    <a:pt x="137918" y="80374"/>
                    <a:pt x="133427" y="80374"/>
                  </a:cubicBezTo>
                  <a:cubicBezTo>
                    <a:pt x="131752" y="80374"/>
                    <a:pt x="130092" y="80206"/>
                    <a:pt x="128449" y="79869"/>
                  </a:cubicBezTo>
                  <a:cubicBezTo>
                    <a:pt x="123258" y="78811"/>
                    <a:pt x="118238" y="76774"/>
                    <a:pt x="113379" y="74819"/>
                  </a:cubicBezTo>
                  <a:cubicBezTo>
                    <a:pt x="110163" y="73518"/>
                    <a:pt x="106846" y="72167"/>
                    <a:pt x="103510" y="71129"/>
                  </a:cubicBezTo>
                  <a:cubicBezTo>
                    <a:pt x="99457" y="69849"/>
                    <a:pt x="95838" y="69214"/>
                    <a:pt x="92370" y="69214"/>
                  </a:cubicBezTo>
                  <a:cubicBezTo>
                    <a:pt x="88771" y="69214"/>
                    <a:pt x="85344" y="69909"/>
                    <a:pt x="81796" y="71290"/>
                  </a:cubicBezTo>
                  <a:cubicBezTo>
                    <a:pt x="81312" y="71482"/>
                    <a:pt x="80838" y="71663"/>
                    <a:pt x="80364" y="71855"/>
                  </a:cubicBezTo>
                  <a:cubicBezTo>
                    <a:pt x="78005" y="72802"/>
                    <a:pt x="75566" y="73770"/>
                    <a:pt x="73025" y="74254"/>
                  </a:cubicBezTo>
                  <a:cubicBezTo>
                    <a:pt x="71070" y="74627"/>
                    <a:pt x="69053" y="74627"/>
                    <a:pt x="67098" y="74637"/>
                  </a:cubicBezTo>
                  <a:cubicBezTo>
                    <a:pt x="65737" y="74647"/>
                    <a:pt x="64326" y="74657"/>
                    <a:pt x="62944" y="74778"/>
                  </a:cubicBezTo>
                  <a:cubicBezTo>
                    <a:pt x="61090" y="74950"/>
                    <a:pt x="59265" y="75292"/>
                    <a:pt x="57491" y="75615"/>
                  </a:cubicBezTo>
                  <a:cubicBezTo>
                    <a:pt x="55011" y="76079"/>
                    <a:pt x="52440" y="76552"/>
                    <a:pt x="49819" y="76563"/>
                  </a:cubicBezTo>
                  <a:cubicBezTo>
                    <a:pt x="49692" y="76563"/>
                    <a:pt x="49565" y="76564"/>
                    <a:pt x="49438" y="76564"/>
                  </a:cubicBezTo>
                  <a:cubicBezTo>
                    <a:pt x="41238" y="76564"/>
                    <a:pt x="33022" y="74659"/>
                    <a:pt x="25071" y="72813"/>
                  </a:cubicBezTo>
                  <a:lnTo>
                    <a:pt x="24476" y="72671"/>
                  </a:lnTo>
                  <a:cubicBezTo>
                    <a:pt x="21603" y="72016"/>
                    <a:pt x="18690" y="71300"/>
                    <a:pt x="15877" y="70605"/>
                  </a:cubicBezTo>
                  <a:cubicBezTo>
                    <a:pt x="13922" y="70131"/>
                    <a:pt x="11885" y="69627"/>
                    <a:pt x="9889" y="69153"/>
                  </a:cubicBezTo>
                  <a:cubicBezTo>
                    <a:pt x="9325" y="69022"/>
                    <a:pt x="8740" y="68871"/>
                    <a:pt x="8176" y="68730"/>
                  </a:cubicBezTo>
                  <a:cubicBezTo>
                    <a:pt x="5534" y="68075"/>
                    <a:pt x="2792" y="67399"/>
                    <a:pt x="101" y="67288"/>
                  </a:cubicBezTo>
                  <a:cubicBezTo>
                    <a:pt x="948" y="46502"/>
                    <a:pt x="13095" y="26259"/>
                    <a:pt x="22158" y="12842"/>
                  </a:cubicBezTo>
                  <a:cubicBezTo>
                    <a:pt x="29574" y="4368"/>
                    <a:pt x="38758" y="90"/>
                    <a:pt x="49476" y="90"/>
                  </a:cubicBezTo>
                  <a:close/>
                  <a:moveTo>
                    <a:pt x="49530" y="1"/>
                  </a:moveTo>
                  <a:cubicBezTo>
                    <a:pt x="44500" y="1"/>
                    <a:pt x="39748" y="956"/>
                    <a:pt x="35373" y="2852"/>
                  </a:cubicBezTo>
                  <a:cubicBezTo>
                    <a:pt x="30454" y="4989"/>
                    <a:pt x="25988" y="8336"/>
                    <a:pt x="22087" y="12781"/>
                  </a:cubicBezTo>
                  <a:cubicBezTo>
                    <a:pt x="13004" y="26229"/>
                    <a:pt x="827" y="46502"/>
                    <a:pt x="0" y="67339"/>
                  </a:cubicBezTo>
                  <a:lnTo>
                    <a:pt x="0" y="67389"/>
                  </a:lnTo>
                  <a:lnTo>
                    <a:pt x="50" y="67389"/>
                  </a:lnTo>
                  <a:cubicBezTo>
                    <a:pt x="2752" y="67490"/>
                    <a:pt x="5494" y="68175"/>
                    <a:pt x="8145" y="68831"/>
                  </a:cubicBezTo>
                  <a:cubicBezTo>
                    <a:pt x="8710" y="68972"/>
                    <a:pt x="9294" y="69113"/>
                    <a:pt x="9859" y="69254"/>
                  </a:cubicBezTo>
                  <a:cubicBezTo>
                    <a:pt x="11865" y="69728"/>
                    <a:pt x="13891" y="70222"/>
                    <a:pt x="15857" y="70706"/>
                  </a:cubicBezTo>
                  <a:cubicBezTo>
                    <a:pt x="18670" y="71391"/>
                    <a:pt x="21573" y="72107"/>
                    <a:pt x="24446" y="72772"/>
                  </a:cubicBezTo>
                  <a:lnTo>
                    <a:pt x="25051" y="72903"/>
                  </a:lnTo>
                  <a:cubicBezTo>
                    <a:pt x="33025" y="74758"/>
                    <a:pt x="41271" y="76663"/>
                    <a:pt x="49487" y="76663"/>
                  </a:cubicBezTo>
                  <a:lnTo>
                    <a:pt x="49819" y="76663"/>
                  </a:lnTo>
                  <a:cubicBezTo>
                    <a:pt x="52450" y="76643"/>
                    <a:pt x="55021" y="76169"/>
                    <a:pt x="57511" y="75716"/>
                  </a:cubicBezTo>
                  <a:cubicBezTo>
                    <a:pt x="59275" y="75383"/>
                    <a:pt x="61110" y="75050"/>
                    <a:pt x="62955" y="74879"/>
                  </a:cubicBezTo>
                  <a:cubicBezTo>
                    <a:pt x="64326" y="74748"/>
                    <a:pt x="65737" y="74738"/>
                    <a:pt x="67098" y="74738"/>
                  </a:cubicBezTo>
                  <a:cubicBezTo>
                    <a:pt x="69053" y="74728"/>
                    <a:pt x="71080" y="74728"/>
                    <a:pt x="73045" y="74345"/>
                  </a:cubicBezTo>
                  <a:cubicBezTo>
                    <a:pt x="75596" y="73861"/>
                    <a:pt x="78035" y="72893"/>
                    <a:pt x="80404" y="71946"/>
                  </a:cubicBezTo>
                  <a:cubicBezTo>
                    <a:pt x="80878" y="71754"/>
                    <a:pt x="81352" y="71563"/>
                    <a:pt x="81836" y="71381"/>
                  </a:cubicBezTo>
                  <a:cubicBezTo>
                    <a:pt x="85368" y="69998"/>
                    <a:pt x="88781" y="69307"/>
                    <a:pt x="92373" y="69307"/>
                  </a:cubicBezTo>
                  <a:cubicBezTo>
                    <a:pt x="95824" y="69307"/>
                    <a:pt x="99438" y="69945"/>
                    <a:pt x="103479" y="71220"/>
                  </a:cubicBezTo>
                  <a:cubicBezTo>
                    <a:pt x="106816" y="72258"/>
                    <a:pt x="110133" y="73609"/>
                    <a:pt x="113338" y="74899"/>
                  </a:cubicBezTo>
                  <a:cubicBezTo>
                    <a:pt x="118197" y="76865"/>
                    <a:pt x="123228" y="78901"/>
                    <a:pt x="128429" y="79970"/>
                  </a:cubicBezTo>
                  <a:cubicBezTo>
                    <a:pt x="130072" y="80303"/>
                    <a:pt x="131746" y="80474"/>
                    <a:pt x="133429" y="80474"/>
                  </a:cubicBezTo>
                  <a:cubicBezTo>
                    <a:pt x="137935" y="80474"/>
                    <a:pt x="142542" y="79264"/>
                    <a:pt x="147169" y="76855"/>
                  </a:cubicBezTo>
                  <a:cubicBezTo>
                    <a:pt x="148419" y="76200"/>
                    <a:pt x="149700" y="75313"/>
                    <a:pt x="151061" y="74385"/>
                  </a:cubicBezTo>
                  <a:cubicBezTo>
                    <a:pt x="153924" y="72419"/>
                    <a:pt x="156877" y="70383"/>
                    <a:pt x="159952" y="70242"/>
                  </a:cubicBezTo>
                  <a:lnTo>
                    <a:pt x="160002" y="70242"/>
                  </a:lnTo>
                  <a:lnTo>
                    <a:pt x="160002" y="70192"/>
                  </a:lnTo>
                  <a:cubicBezTo>
                    <a:pt x="159680" y="56482"/>
                    <a:pt x="155153" y="42933"/>
                    <a:pt x="150940" y="31310"/>
                  </a:cubicBezTo>
                  <a:cubicBezTo>
                    <a:pt x="148268" y="23931"/>
                    <a:pt x="145496" y="16300"/>
                    <a:pt x="141897" y="9213"/>
                  </a:cubicBezTo>
                  <a:lnTo>
                    <a:pt x="141867" y="9162"/>
                  </a:lnTo>
                  <a:lnTo>
                    <a:pt x="141827" y="9193"/>
                  </a:lnTo>
                  <a:cubicBezTo>
                    <a:pt x="139292" y="11127"/>
                    <a:pt x="136796" y="11824"/>
                    <a:pt x="134292" y="11824"/>
                  </a:cubicBezTo>
                  <a:cubicBezTo>
                    <a:pt x="131159" y="11824"/>
                    <a:pt x="128014" y="10732"/>
                    <a:pt x="124770" y="9606"/>
                  </a:cubicBezTo>
                  <a:cubicBezTo>
                    <a:pt x="121440" y="8453"/>
                    <a:pt x="118010" y="7259"/>
                    <a:pt x="114466" y="7259"/>
                  </a:cubicBezTo>
                  <a:cubicBezTo>
                    <a:pt x="114104" y="7259"/>
                    <a:pt x="113742" y="7271"/>
                    <a:pt x="113379" y="7297"/>
                  </a:cubicBezTo>
                  <a:cubicBezTo>
                    <a:pt x="110375" y="7519"/>
                    <a:pt x="107421" y="8295"/>
                    <a:pt x="104558" y="9041"/>
                  </a:cubicBezTo>
                  <a:cubicBezTo>
                    <a:pt x="101947" y="9727"/>
                    <a:pt x="99245" y="10433"/>
                    <a:pt x="96524" y="10715"/>
                  </a:cubicBezTo>
                  <a:cubicBezTo>
                    <a:pt x="95933" y="10775"/>
                    <a:pt x="95353" y="10803"/>
                    <a:pt x="94780" y="10803"/>
                  </a:cubicBezTo>
                  <a:cubicBezTo>
                    <a:pt x="90913" y="10803"/>
                    <a:pt x="87411" y="9528"/>
                    <a:pt x="83741" y="8185"/>
                  </a:cubicBezTo>
                  <a:cubicBezTo>
                    <a:pt x="83015" y="7922"/>
                    <a:pt x="82269" y="7650"/>
                    <a:pt x="81533" y="7388"/>
                  </a:cubicBezTo>
                  <a:cubicBezTo>
                    <a:pt x="72441" y="4223"/>
                    <a:pt x="62148" y="634"/>
                    <a:pt x="51704" y="59"/>
                  </a:cubicBezTo>
                  <a:cubicBezTo>
                    <a:pt x="50974" y="20"/>
                    <a:pt x="50249" y="1"/>
                    <a:pt x="495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2" name="Google Shape;2762;p30"/>
            <p:cNvSpPr/>
            <p:nvPr/>
          </p:nvSpPr>
          <p:spPr>
            <a:xfrm>
              <a:off x="241650" y="2245900"/>
              <a:ext cx="3994275" cy="314350"/>
            </a:xfrm>
            <a:custGeom>
              <a:avLst/>
              <a:gdLst/>
              <a:ahLst/>
              <a:cxnLst/>
              <a:rect l="l" t="t" r="r" b="b"/>
              <a:pathLst>
                <a:path w="159771" h="12574" extrusionOk="0">
                  <a:moveTo>
                    <a:pt x="226" y="1"/>
                  </a:moveTo>
                  <a:cubicBezTo>
                    <a:pt x="150" y="1"/>
                    <a:pt x="75" y="1"/>
                    <a:pt x="0" y="2"/>
                  </a:cubicBezTo>
                  <a:lnTo>
                    <a:pt x="0" y="93"/>
                  </a:lnTo>
                  <a:cubicBezTo>
                    <a:pt x="75" y="92"/>
                    <a:pt x="149" y="92"/>
                    <a:pt x="224" y="92"/>
                  </a:cubicBezTo>
                  <a:cubicBezTo>
                    <a:pt x="2986" y="92"/>
                    <a:pt x="5810" y="807"/>
                    <a:pt x="8539" y="1494"/>
                  </a:cubicBezTo>
                  <a:cubicBezTo>
                    <a:pt x="8932" y="1595"/>
                    <a:pt x="9335" y="1696"/>
                    <a:pt x="9728" y="1797"/>
                  </a:cubicBezTo>
                  <a:cubicBezTo>
                    <a:pt x="12158" y="2402"/>
                    <a:pt x="14627" y="3047"/>
                    <a:pt x="17017" y="3672"/>
                  </a:cubicBezTo>
                  <a:cubicBezTo>
                    <a:pt x="19093" y="4226"/>
                    <a:pt x="21250" y="4791"/>
                    <a:pt x="23367" y="5325"/>
                  </a:cubicBezTo>
                  <a:cubicBezTo>
                    <a:pt x="30868" y="7210"/>
                    <a:pt x="39376" y="9347"/>
                    <a:pt x="47914" y="9357"/>
                  </a:cubicBezTo>
                  <a:lnTo>
                    <a:pt x="47934" y="9357"/>
                  </a:lnTo>
                  <a:cubicBezTo>
                    <a:pt x="50868" y="9357"/>
                    <a:pt x="53741" y="8773"/>
                    <a:pt x="56513" y="8198"/>
                  </a:cubicBezTo>
                  <a:cubicBezTo>
                    <a:pt x="58499" y="7795"/>
                    <a:pt x="60545" y="7372"/>
                    <a:pt x="62612" y="7170"/>
                  </a:cubicBezTo>
                  <a:cubicBezTo>
                    <a:pt x="64043" y="7029"/>
                    <a:pt x="65485" y="7019"/>
                    <a:pt x="66886" y="6999"/>
                  </a:cubicBezTo>
                  <a:cubicBezTo>
                    <a:pt x="68761" y="6978"/>
                    <a:pt x="70697" y="6968"/>
                    <a:pt x="72592" y="6646"/>
                  </a:cubicBezTo>
                  <a:cubicBezTo>
                    <a:pt x="75193" y="6212"/>
                    <a:pt x="77753" y="5416"/>
                    <a:pt x="80223" y="4660"/>
                  </a:cubicBezTo>
                  <a:cubicBezTo>
                    <a:pt x="80757" y="4488"/>
                    <a:pt x="81282" y="4327"/>
                    <a:pt x="81816" y="4176"/>
                  </a:cubicBezTo>
                  <a:cubicBezTo>
                    <a:pt x="84810" y="3269"/>
                    <a:pt x="88005" y="2371"/>
                    <a:pt x="91322" y="2190"/>
                  </a:cubicBezTo>
                  <a:cubicBezTo>
                    <a:pt x="91654" y="2172"/>
                    <a:pt x="91988" y="2164"/>
                    <a:pt x="92324" y="2164"/>
                  </a:cubicBezTo>
                  <a:cubicBezTo>
                    <a:pt x="96039" y="2164"/>
                    <a:pt x="99931" y="3195"/>
                    <a:pt x="103621" y="4277"/>
                  </a:cubicBezTo>
                  <a:cubicBezTo>
                    <a:pt x="106856" y="5214"/>
                    <a:pt x="110092" y="6394"/>
                    <a:pt x="113228" y="7533"/>
                  </a:cubicBezTo>
                  <a:cubicBezTo>
                    <a:pt x="117976" y="9267"/>
                    <a:pt x="122895" y="11061"/>
                    <a:pt x="127925" y="12069"/>
                  </a:cubicBezTo>
                  <a:cubicBezTo>
                    <a:pt x="129599" y="12412"/>
                    <a:pt x="131302" y="12573"/>
                    <a:pt x="133016" y="12573"/>
                  </a:cubicBezTo>
                  <a:cubicBezTo>
                    <a:pt x="137442" y="12573"/>
                    <a:pt x="142028" y="11474"/>
                    <a:pt x="146716" y="9287"/>
                  </a:cubicBezTo>
                  <a:cubicBezTo>
                    <a:pt x="148147" y="8622"/>
                    <a:pt x="149569" y="7755"/>
                    <a:pt x="151061" y="6827"/>
                  </a:cubicBezTo>
                  <a:cubicBezTo>
                    <a:pt x="153843" y="5113"/>
                    <a:pt x="156736" y="3339"/>
                    <a:pt x="159771" y="2946"/>
                  </a:cubicBezTo>
                  <a:lnTo>
                    <a:pt x="159760" y="2855"/>
                  </a:lnTo>
                  <a:cubicBezTo>
                    <a:pt x="156696" y="3248"/>
                    <a:pt x="153813" y="5033"/>
                    <a:pt x="151010" y="6747"/>
                  </a:cubicBezTo>
                  <a:cubicBezTo>
                    <a:pt x="149518" y="7674"/>
                    <a:pt x="148107" y="8541"/>
                    <a:pt x="146676" y="9206"/>
                  </a:cubicBezTo>
                  <a:cubicBezTo>
                    <a:pt x="141996" y="11383"/>
                    <a:pt x="137422" y="12478"/>
                    <a:pt x="133015" y="12478"/>
                  </a:cubicBezTo>
                  <a:cubicBezTo>
                    <a:pt x="131299" y="12478"/>
                    <a:pt x="129607" y="12312"/>
                    <a:pt x="127945" y="11978"/>
                  </a:cubicBezTo>
                  <a:cubicBezTo>
                    <a:pt x="122915" y="10970"/>
                    <a:pt x="118006" y="9176"/>
                    <a:pt x="113258" y="7452"/>
                  </a:cubicBezTo>
                  <a:cubicBezTo>
                    <a:pt x="110123" y="6303"/>
                    <a:pt x="106887" y="5124"/>
                    <a:pt x="103641" y="4186"/>
                  </a:cubicBezTo>
                  <a:cubicBezTo>
                    <a:pt x="99963" y="3108"/>
                    <a:pt x="96074" y="2071"/>
                    <a:pt x="92353" y="2071"/>
                  </a:cubicBezTo>
                  <a:cubicBezTo>
                    <a:pt x="92004" y="2071"/>
                    <a:pt x="91657" y="2080"/>
                    <a:pt x="91312" y="2099"/>
                  </a:cubicBezTo>
                  <a:cubicBezTo>
                    <a:pt x="87995" y="2281"/>
                    <a:pt x="84790" y="3178"/>
                    <a:pt x="81786" y="4085"/>
                  </a:cubicBezTo>
                  <a:cubicBezTo>
                    <a:pt x="81251" y="4236"/>
                    <a:pt x="80727" y="4398"/>
                    <a:pt x="80193" y="4569"/>
                  </a:cubicBezTo>
                  <a:cubicBezTo>
                    <a:pt x="77723" y="5335"/>
                    <a:pt x="75173" y="6122"/>
                    <a:pt x="72572" y="6555"/>
                  </a:cubicBezTo>
                  <a:cubicBezTo>
                    <a:pt x="70687" y="6867"/>
                    <a:pt x="68751" y="6888"/>
                    <a:pt x="66886" y="6908"/>
                  </a:cubicBezTo>
                  <a:cubicBezTo>
                    <a:pt x="65485" y="6928"/>
                    <a:pt x="64033" y="6938"/>
                    <a:pt x="62602" y="7079"/>
                  </a:cubicBezTo>
                  <a:cubicBezTo>
                    <a:pt x="60535" y="7281"/>
                    <a:pt x="58479" y="7704"/>
                    <a:pt x="56493" y="8107"/>
                  </a:cubicBezTo>
                  <a:cubicBezTo>
                    <a:pt x="53721" y="8682"/>
                    <a:pt x="50858" y="9267"/>
                    <a:pt x="47934" y="9267"/>
                  </a:cubicBezTo>
                  <a:lnTo>
                    <a:pt x="47914" y="9267"/>
                  </a:lnTo>
                  <a:cubicBezTo>
                    <a:pt x="39396" y="9257"/>
                    <a:pt x="30888" y="7120"/>
                    <a:pt x="23398" y="5234"/>
                  </a:cubicBezTo>
                  <a:cubicBezTo>
                    <a:pt x="21271" y="4700"/>
                    <a:pt x="19123" y="4136"/>
                    <a:pt x="17037" y="3581"/>
                  </a:cubicBezTo>
                  <a:cubicBezTo>
                    <a:pt x="14658" y="2956"/>
                    <a:pt x="12188" y="2301"/>
                    <a:pt x="9748" y="1706"/>
                  </a:cubicBezTo>
                  <a:cubicBezTo>
                    <a:pt x="9355" y="1605"/>
                    <a:pt x="8962" y="1505"/>
                    <a:pt x="8559" y="1404"/>
                  </a:cubicBezTo>
                  <a:cubicBezTo>
                    <a:pt x="5830" y="717"/>
                    <a:pt x="3006" y="1"/>
                    <a:pt x="2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3" name="Google Shape;2763;p30"/>
            <p:cNvSpPr/>
            <p:nvPr/>
          </p:nvSpPr>
          <p:spPr>
            <a:xfrm>
              <a:off x="246925" y="2189000"/>
              <a:ext cx="3984975" cy="281775"/>
            </a:xfrm>
            <a:custGeom>
              <a:avLst/>
              <a:gdLst/>
              <a:ahLst/>
              <a:cxnLst/>
              <a:rect l="l" t="t" r="r" b="b"/>
              <a:pathLst>
                <a:path w="159399" h="11271" extrusionOk="0">
                  <a:moveTo>
                    <a:pt x="866" y="1"/>
                  </a:moveTo>
                  <a:cubicBezTo>
                    <a:pt x="577" y="1"/>
                    <a:pt x="289" y="10"/>
                    <a:pt x="1" y="30"/>
                  </a:cubicBezTo>
                  <a:lnTo>
                    <a:pt x="1" y="121"/>
                  </a:lnTo>
                  <a:cubicBezTo>
                    <a:pt x="277" y="103"/>
                    <a:pt x="553" y="94"/>
                    <a:pt x="830" y="94"/>
                  </a:cubicBezTo>
                  <a:cubicBezTo>
                    <a:pt x="3298" y="94"/>
                    <a:pt x="5809" y="781"/>
                    <a:pt x="8247" y="1452"/>
                  </a:cubicBezTo>
                  <a:lnTo>
                    <a:pt x="8912" y="1633"/>
                  </a:lnTo>
                  <a:cubicBezTo>
                    <a:pt x="11301" y="2278"/>
                    <a:pt x="13721" y="3004"/>
                    <a:pt x="16060" y="3710"/>
                  </a:cubicBezTo>
                  <a:cubicBezTo>
                    <a:pt x="17652" y="4184"/>
                    <a:pt x="19316" y="4678"/>
                    <a:pt x="20949" y="5152"/>
                  </a:cubicBezTo>
                  <a:cubicBezTo>
                    <a:pt x="28525" y="7326"/>
                    <a:pt x="35944" y="9266"/>
                    <a:pt x="43342" y="9266"/>
                  </a:cubicBezTo>
                  <a:cubicBezTo>
                    <a:pt x="43455" y="9266"/>
                    <a:pt x="43568" y="9265"/>
                    <a:pt x="43681" y="9264"/>
                  </a:cubicBezTo>
                  <a:cubicBezTo>
                    <a:pt x="47229" y="9244"/>
                    <a:pt x="50707" y="8458"/>
                    <a:pt x="54074" y="7702"/>
                  </a:cubicBezTo>
                  <a:cubicBezTo>
                    <a:pt x="56473" y="7168"/>
                    <a:pt x="58943" y="6613"/>
                    <a:pt x="61423" y="6331"/>
                  </a:cubicBezTo>
                  <a:cubicBezTo>
                    <a:pt x="63217" y="6119"/>
                    <a:pt x="65032" y="6099"/>
                    <a:pt x="66796" y="6079"/>
                  </a:cubicBezTo>
                  <a:cubicBezTo>
                    <a:pt x="68459" y="6059"/>
                    <a:pt x="70173" y="6039"/>
                    <a:pt x="71857" y="5867"/>
                  </a:cubicBezTo>
                  <a:cubicBezTo>
                    <a:pt x="74599" y="5585"/>
                    <a:pt x="77351" y="5091"/>
                    <a:pt x="80022" y="4627"/>
                  </a:cubicBezTo>
                  <a:cubicBezTo>
                    <a:pt x="80627" y="4516"/>
                    <a:pt x="81232" y="4416"/>
                    <a:pt x="81837" y="4305"/>
                  </a:cubicBezTo>
                  <a:cubicBezTo>
                    <a:pt x="84770" y="3801"/>
                    <a:pt x="88419" y="3166"/>
                    <a:pt x="91948" y="3055"/>
                  </a:cubicBezTo>
                  <a:cubicBezTo>
                    <a:pt x="92192" y="3047"/>
                    <a:pt x="92437" y="3043"/>
                    <a:pt x="92682" y="3043"/>
                  </a:cubicBezTo>
                  <a:cubicBezTo>
                    <a:pt x="96365" y="3043"/>
                    <a:pt x="100095" y="3872"/>
                    <a:pt x="103914" y="4799"/>
                  </a:cubicBezTo>
                  <a:cubicBezTo>
                    <a:pt x="106938" y="5524"/>
                    <a:pt x="109982" y="6432"/>
                    <a:pt x="112926" y="7309"/>
                  </a:cubicBezTo>
                  <a:cubicBezTo>
                    <a:pt x="117492" y="8660"/>
                    <a:pt x="122210" y="10061"/>
                    <a:pt x="126989" y="10857"/>
                  </a:cubicBezTo>
                  <a:cubicBezTo>
                    <a:pt x="128682" y="11139"/>
                    <a:pt x="130396" y="11271"/>
                    <a:pt x="132110" y="11271"/>
                  </a:cubicBezTo>
                  <a:cubicBezTo>
                    <a:pt x="136545" y="11271"/>
                    <a:pt x="141162" y="10363"/>
                    <a:pt x="145870" y="8539"/>
                  </a:cubicBezTo>
                  <a:cubicBezTo>
                    <a:pt x="147503" y="7914"/>
                    <a:pt x="149146" y="7087"/>
                    <a:pt x="150749" y="6270"/>
                  </a:cubicBezTo>
                  <a:cubicBezTo>
                    <a:pt x="153521" y="4869"/>
                    <a:pt x="156404" y="3408"/>
                    <a:pt x="159398" y="2914"/>
                  </a:cubicBezTo>
                  <a:lnTo>
                    <a:pt x="159378" y="2823"/>
                  </a:lnTo>
                  <a:cubicBezTo>
                    <a:pt x="156374" y="3317"/>
                    <a:pt x="153491" y="4779"/>
                    <a:pt x="150709" y="6190"/>
                  </a:cubicBezTo>
                  <a:cubicBezTo>
                    <a:pt x="149116" y="6996"/>
                    <a:pt x="147463" y="7833"/>
                    <a:pt x="145840" y="8458"/>
                  </a:cubicBezTo>
                  <a:cubicBezTo>
                    <a:pt x="141147" y="10268"/>
                    <a:pt x="136553" y="11174"/>
                    <a:pt x="132129" y="11174"/>
                  </a:cubicBezTo>
                  <a:cubicBezTo>
                    <a:pt x="130395" y="11174"/>
                    <a:pt x="128686" y="11035"/>
                    <a:pt x="127009" y="10756"/>
                  </a:cubicBezTo>
                  <a:cubicBezTo>
                    <a:pt x="122240" y="9970"/>
                    <a:pt x="117523" y="8569"/>
                    <a:pt x="112966" y="7208"/>
                  </a:cubicBezTo>
                  <a:cubicBezTo>
                    <a:pt x="110012" y="6341"/>
                    <a:pt x="106968" y="5434"/>
                    <a:pt x="103934" y="4698"/>
                  </a:cubicBezTo>
                  <a:cubicBezTo>
                    <a:pt x="100115" y="3781"/>
                    <a:pt x="96385" y="2953"/>
                    <a:pt x="92685" y="2953"/>
                  </a:cubicBezTo>
                  <a:cubicBezTo>
                    <a:pt x="92439" y="2953"/>
                    <a:pt x="92193" y="2956"/>
                    <a:pt x="91948" y="2964"/>
                  </a:cubicBezTo>
                  <a:cubicBezTo>
                    <a:pt x="88419" y="3065"/>
                    <a:pt x="84760" y="3710"/>
                    <a:pt x="81827" y="4214"/>
                  </a:cubicBezTo>
                  <a:cubicBezTo>
                    <a:pt x="81222" y="4315"/>
                    <a:pt x="80617" y="4426"/>
                    <a:pt x="80012" y="4537"/>
                  </a:cubicBezTo>
                  <a:cubicBezTo>
                    <a:pt x="77341" y="5000"/>
                    <a:pt x="74589" y="5494"/>
                    <a:pt x="71857" y="5777"/>
                  </a:cubicBezTo>
                  <a:cubicBezTo>
                    <a:pt x="70173" y="5938"/>
                    <a:pt x="68459" y="5968"/>
                    <a:pt x="66806" y="5978"/>
                  </a:cubicBezTo>
                  <a:cubicBezTo>
                    <a:pt x="65032" y="6008"/>
                    <a:pt x="63207" y="6029"/>
                    <a:pt x="61423" y="6230"/>
                  </a:cubicBezTo>
                  <a:cubicBezTo>
                    <a:pt x="58933" y="6512"/>
                    <a:pt x="56453" y="7077"/>
                    <a:pt x="54064" y="7611"/>
                  </a:cubicBezTo>
                  <a:cubicBezTo>
                    <a:pt x="50697" y="8367"/>
                    <a:pt x="47219" y="9143"/>
                    <a:pt x="43691" y="9174"/>
                  </a:cubicBezTo>
                  <a:lnTo>
                    <a:pt x="43348" y="9174"/>
                  </a:lnTo>
                  <a:cubicBezTo>
                    <a:pt x="35959" y="9174"/>
                    <a:pt x="28550" y="7228"/>
                    <a:pt x="20979" y="5061"/>
                  </a:cubicBezTo>
                  <a:cubicBezTo>
                    <a:pt x="19346" y="4587"/>
                    <a:pt x="17693" y="4093"/>
                    <a:pt x="16090" y="3619"/>
                  </a:cubicBezTo>
                  <a:cubicBezTo>
                    <a:pt x="13751" y="2914"/>
                    <a:pt x="11332" y="2188"/>
                    <a:pt x="8942" y="1543"/>
                  </a:cubicBezTo>
                  <a:lnTo>
                    <a:pt x="8277" y="1361"/>
                  </a:lnTo>
                  <a:cubicBezTo>
                    <a:pt x="5849" y="693"/>
                    <a:pt x="3340" y="1"/>
                    <a:pt x="8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4" name="Google Shape;2764;p30"/>
            <p:cNvSpPr/>
            <p:nvPr/>
          </p:nvSpPr>
          <p:spPr>
            <a:xfrm>
              <a:off x="254500" y="2129600"/>
              <a:ext cx="3970600" cy="240125"/>
            </a:xfrm>
            <a:custGeom>
              <a:avLst/>
              <a:gdLst/>
              <a:ahLst/>
              <a:cxnLst/>
              <a:rect l="l" t="t" r="r" b="b"/>
              <a:pathLst>
                <a:path w="158824" h="9605" extrusionOk="0">
                  <a:moveTo>
                    <a:pt x="1557" y="0"/>
                  </a:moveTo>
                  <a:cubicBezTo>
                    <a:pt x="1032" y="0"/>
                    <a:pt x="512" y="31"/>
                    <a:pt x="0" y="98"/>
                  </a:cubicBezTo>
                  <a:lnTo>
                    <a:pt x="10" y="199"/>
                  </a:lnTo>
                  <a:cubicBezTo>
                    <a:pt x="528" y="130"/>
                    <a:pt x="1053" y="98"/>
                    <a:pt x="1584" y="98"/>
                  </a:cubicBezTo>
                  <a:cubicBezTo>
                    <a:pt x="5496" y="98"/>
                    <a:pt x="9740" y="1830"/>
                    <a:pt x="13539" y="3374"/>
                  </a:cubicBezTo>
                  <a:cubicBezTo>
                    <a:pt x="15000" y="3969"/>
                    <a:pt x="16392" y="4534"/>
                    <a:pt x="17712" y="4987"/>
                  </a:cubicBezTo>
                  <a:cubicBezTo>
                    <a:pt x="23628" y="7017"/>
                    <a:pt x="30480" y="9160"/>
                    <a:pt x="37266" y="9160"/>
                  </a:cubicBezTo>
                  <a:cubicBezTo>
                    <a:pt x="37523" y="9160"/>
                    <a:pt x="37779" y="9157"/>
                    <a:pt x="38035" y="9151"/>
                  </a:cubicBezTo>
                  <a:cubicBezTo>
                    <a:pt x="42370" y="9040"/>
                    <a:pt x="46664" y="8021"/>
                    <a:pt x="50807" y="7034"/>
                  </a:cubicBezTo>
                  <a:cubicBezTo>
                    <a:pt x="53711" y="6338"/>
                    <a:pt x="56705" y="5632"/>
                    <a:pt x="59689" y="5239"/>
                  </a:cubicBezTo>
                  <a:cubicBezTo>
                    <a:pt x="64326" y="4614"/>
                    <a:pt x="69185" y="4614"/>
                    <a:pt x="73882" y="4614"/>
                  </a:cubicBezTo>
                  <a:cubicBezTo>
                    <a:pt x="76503" y="4614"/>
                    <a:pt x="79215" y="4614"/>
                    <a:pt x="81836" y="4503"/>
                  </a:cubicBezTo>
                  <a:cubicBezTo>
                    <a:pt x="84262" y="4402"/>
                    <a:pt x="86757" y="4326"/>
                    <a:pt x="89309" y="4326"/>
                  </a:cubicBezTo>
                  <a:cubicBezTo>
                    <a:pt x="94097" y="4326"/>
                    <a:pt x="99091" y="4593"/>
                    <a:pt x="104226" y="5461"/>
                  </a:cubicBezTo>
                  <a:cubicBezTo>
                    <a:pt x="106937" y="5915"/>
                    <a:pt x="109679" y="6479"/>
                    <a:pt x="112330" y="7023"/>
                  </a:cubicBezTo>
                  <a:cubicBezTo>
                    <a:pt x="116695" y="7921"/>
                    <a:pt x="121202" y="8848"/>
                    <a:pt x="125718" y="9332"/>
                  </a:cubicBezTo>
                  <a:cubicBezTo>
                    <a:pt x="127401" y="9513"/>
                    <a:pt x="129095" y="9604"/>
                    <a:pt x="130798" y="9604"/>
                  </a:cubicBezTo>
                  <a:cubicBezTo>
                    <a:pt x="135496" y="9604"/>
                    <a:pt x="140174" y="8919"/>
                    <a:pt x="144690" y="7588"/>
                  </a:cubicBezTo>
                  <a:cubicBezTo>
                    <a:pt x="146565" y="7044"/>
                    <a:pt x="148440" y="6308"/>
                    <a:pt x="150254" y="5602"/>
                  </a:cubicBezTo>
                  <a:cubicBezTo>
                    <a:pt x="153027" y="4523"/>
                    <a:pt x="155890" y="3415"/>
                    <a:pt x="158823" y="2911"/>
                  </a:cubicBezTo>
                  <a:lnTo>
                    <a:pt x="158803" y="2820"/>
                  </a:lnTo>
                  <a:cubicBezTo>
                    <a:pt x="155869" y="3314"/>
                    <a:pt x="152996" y="4433"/>
                    <a:pt x="150224" y="5511"/>
                  </a:cubicBezTo>
                  <a:cubicBezTo>
                    <a:pt x="148410" y="6217"/>
                    <a:pt x="146535" y="6953"/>
                    <a:pt x="144660" y="7497"/>
                  </a:cubicBezTo>
                  <a:cubicBezTo>
                    <a:pt x="140048" y="8848"/>
                    <a:pt x="135398" y="9523"/>
                    <a:pt x="130781" y="9523"/>
                  </a:cubicBezTo>
                  <a:cubicBezTo>
                    <a:pt x="129091" y="9523"/>
                    <a:pt x="127406" y="9432"/>
                    <a:pt x="125728" y="9251"/>
                  </a:cubicBezTo>
                  <a:cubicBezTo>
                    <a:pt x="121222" y="8757"/>
                    <a:pt x="116706" y="7830"/>
                    <a:pt x="112341" y="6943"/>
                  </a:cubicBezTo>
                  <a:cubicBezTo>
                    <a:pt x="109699" y="6398"/>
                    <a:pt x="106957" y="5834"/>
                    <a:pt x="104246" y="5370"/>
                  </a:cubicBezTo>
                  <a:cubicBezTo>
                    <a:pt x="99099" y="4503"/>
                    <a:pt x="94103" y="4239"/>
                    <a:pt x="89315" y="4239"/>
                  </a:cubicBezTo>
                  <a:cubicBezTo>
                    <a:pt x="86760" y="4239"/>
                    <a:pt x="84264" y="4314"/>
                    <a:pt x="81836" y="4413"/>
                  </a:cubicBezTo>
                  <a:cubicBezTo>
                    <a:pt x="79215" y="4523"/>
                    <a:pt x="76503" y="4523"/>
                    <a:pt x="73882" y="4523"/>
                  </a:cubicBezTo>
                  <a:cubicBezTo>
                    <a:pt x="69185" y="4534"/>
                    <a:pt x="64316" y="4534"/>
                    <a:pt x="59668" y="5148"/>
                  </a:cubicBezTo>
                  <a:cubicBezTo>
                    <a:pt x="56685" y="5542"/>
                    <a:pt x="53691" y="6257"/>
                    <a:pt x="50787" y="6943"/>
                  </a:cubicBezTo>
                  <a:cubicBezTo>
                    <a:pt x="46644" y="7931"/>
                    <a:pt x="42360" y="8949"/>
                    <a:pt x="38035" y="9060"/>
                  </a:cubicBezTo>
                  <a:cubicBezTo>
                    <a:pt x="37779" y="9066"/>
                    <a:pt x="37523" y="9069"/>
                    <a:pt x="37267" y="9069"/>
                  </a:cubicBezTo>
                  <a:cubicBezTo>
                    <a:pt x="30490" y="9069"/>
                    <a:pt x="23648" y="6927"/>
                    <a:pt x="17742" y="4896"/>
                  </a:cubicBezTo>
                  <a:cubicBezTo>
                    <a:pt x="16422" y="4453"/>
                    <a:pt x="15041" y="3888"/>
                    <a:pt x="13569" y="3294"/>
                  </a:cubicBezTo>
                  <a:cubicBezTo>
                    <a:pt x="9754" y="1737"/>
                    <a:pt x="5491" y="0"/>
                    <a:pt x="15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5" name="Google Shape;2765;p30"/>
            <p:cNvSpPr/>
            <p:nvPr/>
          </p:nvSpPr>
          <p:spPr>
            <a:xfrm>
              <a:off x="264825" y="2069375"/>
              <a:ext cx="3951200" cy="224475"/>
            </a:xfrm>
            <a:custGeom>
              <a:avLst/>
              <a:gdLst/>
              <a:ahLst/>
              <a:cxnLst/>
              <a:rect l="l" t="t" r="r" b="b"/>
              <a:pathLst>
                <a:path w="158048" h="8979" extrusionOk="0">
                  <a:moveTo>
                    <a:pt x="1622" y="0"/>
                  </a:moveTo>
                  <a:cubicBezTo>
                    <a:pt x="1072" y="0"/>
                    <a:pt x="530" y="53"/>
                    <a:pt x="1" y="168"/>
                  </a:cubicBezTo>
                  <a:lnTo>
                    <a:pt x="21" y="259"/>
                  </a:lnTo>
                  <a:cubicBezTo>
                    <a:pt x="543" y="146"/>
                    <a:pt x="1076" y="94"/>
                    <a:pt x="1618" y="94"/>
                  </a:cubicBezTo>
                  <a:cubicBezTo>
                    <a:pt x="4750" y="94"/>
                    <a:pt x="8163" y="1817"/>
                    <a:pt x="11231" y="3364"/>
                  </a:cubicBezTo>
                  <a:cubicBezTo>
                    <a:pt x="12329" y="3918"/>
                    <a:pt x="13368" y="4442"/>
                    <a:pt x="14325" y="4856"/>
                  </a:cubicBezTo>
                  <a:cubicBezTo>
                    <a:pt x="18902" y="6801"/>
                    <a:pt x="24819" y="8979"/>
                    <a:pt x="30878" y="8979"/>
                  </a:cubicBezTo>
                  <a:cubicBezTo>
                    <a:pt x="31352" y="8979"/>
                    <a:pt x="31826" y="8969"/>
                    <a:pt x="32289" y="8939"/>
                  </a:cubicBezTo>
                  <a:cubicBezTo>
                    <a:pt x="37279" y="8646"/>
                    <a:pt x="42239" y="7436"/>
                    <a:pt x="47027" y="6267"/>
                  </a:cubicBezTo>
                  <a:cubicBezTo>
                    <a:pt x="50435" y="5440"/>
                    <a:pt x="53953" y="4584"/>
                    <a:pt x="57461" y="4059"/>
                  </a:cubicBezTo>
                  <a:cubicBezTo>
                    <a:pt x="59898" y="3695"/>
                    <a:pt x="62365" y="3557"/>
                    <a:pt x="64840" y="3557"/>
                  </a:cubicBezTo>
                  <a:cubicBezTo>
                    <a:pt x="68875" y="3557"/>
                    <a:pt x="72929" y="3925"/>
                    <a:pt x="76897" y="4281"/>
                  </a:cubicBezTo>
                  <a:cubicBezTo>
                    <a:pt x="78490" y="4422"/>
                    <a:pt x="80133" y="4563"/>
                    <a:pt x="81736" y="4694"/>
                  </a:cubicBezTo>
                  <a:cubicBezTo>
                    <a:pt x="85284" y="4957"/>
                    <a:pt x="88893" y="5168"/>
                    <a:pt x="92391" y="5370"/>
                  </a:cubicBezTo>
                  <a:cubicBezTo>
                    <a:pt x="96151" y="5592"/>
                    <a:pt x="100042" y="5824"/>
                    <a:pt x="103863" y="6116"/>
                  </a:cubicBezTo>
                  <a:cubicBezTo>
                    <a:pt x="106141" y="6297"/>
                    <a:pt x="108450" y="6509"/>
                    <a:pt x="110688" y="6711"/>
                  </a:cubicBezTo>
                  <a:cubicBezTo>
                    <a:pt x="115224" y="7124"/>
                    <a:pt x="119922" y="7557"/>
                    <a:pt x="124549" y="7719"/>
                  </a:cubicBezTo>
                  <a:cubicBezTo>
                    <a:pt x="126126" y="7776"/>
                    <a:pt x="127627" y="7806"/>
                    <a:pt x="129062" y="7806"/>
                  </a:cubicBezTo>
                  <a:cubicBezTo>
                    <a:pt x="134405" y="7806"/>
                    <a:pt x="138854" y="7402"/>
                    <a:pt x="143097" y="6559"/>
                  </a:cubicBezTo>
                  <a:cubicBezTo>
                    <a:pt x="145426" y="6096"/>
                    <a:pt x="147755" y="5440"/>
                    <a:pt x="150003" y="4805"/>
                  </a:cubicBezTo>
                  <a:cubicBezTo>
                    <a:pt x="152624" y="4080"/>
                    <a:pt x="155325" y="3313"/>
                    <a:pt x="158047" y="2850"/>
                  </a:cubicBezTo>
                  <a:lnTo>
                    <a:pt x="158027" y="2759"/>
                  </a:lnTo>
                  <a:cubicBezTo>
                    <a:pt x="155305" y="3223"/>
                    <a:pt x="152593" y="3989"/>
                    <a:pt x="149972" y="4715"/>
                  </a:cubicBezTo>
                  <a:cubicBezTo>
                    <a:pt x="147724" y="5350"/>
                    <a:pt x="145406" y="6005"/>
                    <a:pt x="143077" y="6459"/>
                  </a:cubicBezTo>
                  <a:cubicBezTo>
                    <a:pt x="138828" y="7312"/>
                    <a:pt x="134364" y="7711"/>
                    <a:pt x="129008" y="7711"/>
                  </a:cubicBezTo>
                  <a:cubicBezTo>
                    <a:pt x="127592" y="7711"/>
                    <a:pt x="126113" y="7683"/>
                    <a:pt x="124559" y="7628"/>
                  </a:cubicBezTo>
                  <a:cubicBezTo>
                    <a:pt x="119932" y="7467"/>
                    <a:pt x="115244" y="7033"/>
                    <a:pt x="110708" y="6620"/>
                  </a:cubicBezTo>
                  <a:cubicBezTo>
                    <a:pt x="108470" y="6418"/>
                    <a:pt x="106151" y="6207"/>
                    <a:pt x="103873" y="6025"/>
                  </a:cubicBezTo>
                  <a:cubicBezTo>
                    <a:pt x="100052" y="5733"/>
                    <a:pt x="96161" y="5501"/>
                    <a:pt x="92401" y="5279"/>
                  </a:cubicBezTo>
                  <a:cubicBezTo>
                    <a:pt x="88913" y="5078"/>
                    <a:pt x="85304" y="4866"/>
                    <a:pt x="81756" y="4594"/>
                  </a:cubicBezTo>
                  <a:cubicBezTo>
                    <a:pt x="80153" y="4473"/>
                    <a:pt x="78500" y="4332"/>
                    <a:pt x="76917" y="4180"/>
                  </a:cubicBezTo>
                  <a:cubicBezTo>
                    <a:pt x="72958" y="3826"/>
                    <a:pt x="68919" y="3463"/>
                    <a:pt x="64896" y="3463"/>
                  </a:cubicBezTo>
                  <a:cubicBezTo>
                    <a:pt x="62404" y="3463"/>
                    <a:pt x="59918" y="3602"/>
                    <a:pt x="57461" y="3969"/>
                  </a:cubicBezTo>
                  <a:cubicBezTo>
                    <a:pt x="53943" y="4483"/>
                    <a:pt x="50425" y="5350"/>
                    <a:pt x="47007" y="6176"/>
                  </a:cubicBezTo>
                  <a:cubicBezTo>
                    <a:pt x="42219" y="7346"/>
                    <a:pt x="37269" y="8555"/>
                    <a:pt x="32289" y="8838"/>
                  </a:cubicBezTo>
                  <a:cubicBezTo>
                    <a:pt x="31815" y="8866"/>
                    <a:pt x="31341" y="8879"/>
                    <a:pt x="30867" y="8879"/>
                  </a:cubicBezTo>
                  <a:cubicBezTo>
                    <a:pt x="24832" y="8879"/>
                    <a:pt x="18927" y="6709"/>
                    <a:pt x="14366" y="4765"/>
                  </a:cubicBezTo>
                  <a:cubicBezTo>
                    <a:pt x="13418" y="4362"/>
                    <a:pt x="12380" y="3838"/>
                    <a:pt x="11281" y="3283"/>
                  </a:cubicBezTo>
                  <a:cubicBezTo>
                    <a:pt x="8199" y="1729"/>
                    <a:pt x="4774" y="0"/>
                    <a:pt x="16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6" name="Google Shape;2766;p30"/>
            <p:cNvSpPr/>
            <p:nvPr/>
          </p:nvSpPr>
          <p:spPr>
            <a:xfrm>
              <a:off x="277675" y="2008800"/>
              <a:ext cx="3927750" cy="218275"/>
            </a:xfrm>
            <a:custGeom>
              <a:avLst/>
              <a:gdLst/>
              <a:ahLst/>
              <a:cxnLst/>
              <a:rect l="l" t="t" r="r" b="b"/>
              <a:pathLst>
                <a:path w="157110" h="8731" extrusionOk="0">
                  <a:moveTo>
                    <a:pt x="1521" y="1"/>
                  </a:moveTo>
                  <a:cubicBezTo>
                    <a:pt x="1007" y="1"/>
                    <a:pt x="499" y="72"/>
                    <a:pt x="1" y="232"/>
                  </a:cubicBezTo>
                  <a:lnTo>
                    <a:pt x="31" y="323"/>
                  </a:lnTo>
                  <a:cubicBezTo>
                    <a:pt x="519" y="166"/>
                    <a:pt x="1017" y="95"/>
                    <a:pt x="1521" y="95"/>
                  </a:cubicBezTo>
                  <a:cubicBezTo>
                    <a:pt x="4017" y="95"/>
                    <a:pt x="6656" y="1824"/>
                    <a:pt x="8862" y="3267"/>
                  </a:cubicBezTo>
                  <a:cubicBezTo>
                    <a:pt x="9618" y="3761"/>
                    <a:pt x="10344" y="4234"/>
                    <a:pt x="10999" y="4607"/>
                  </a:cubicBezTo>
                  <a:cubicBezTo>
                    <a:pt x="15948" y="7370"/>
                    <a:pt x="20555" y="8730"/>
                    <a:pt x="25021" y="8730"/>
                  </a:cubicBezTo>
                  <a:cubicBezTo>
                    <a:pt x="25545" y="8730"/>
                    <a:pt x="26070" y="8710"/>
                    <a:pt x="26594" y="8670"/>
                  </a:cubicBezTo>
                  <a:cubicBezTo>
                    <a:pt x="32320" y="8267"/>
                    <a:pt x="38025" y="6845"/>
                    <a:pt x="43540" y="5484"/>
                  </a:cubicBezTo>
                  <a:cubicBezTo>
                    <a:pt x="47461" y="4507"/>
                    <a:pt x="51514" y="3498"/>
                    <a:pt x="55546" y="2863"/>
                  </a:cubicBezTo>
                  <a:cubicBezTo>
                    <a:pt x="57732" y="2520"/>
                    <a:pt x="59884" y="2375"/>
                    <a:pt x="62019" y="2375"/>
                  </a:cubicBezTo>
                  <a:cubicBezTo>
                    <a:pt x="67465" y="2375"/>
                    <a:pt x="72808" y="3314"/>
                    <a:pt x="78369" y="4285"/>
                  </a:cubicBezTo>
                  <a:cubicBezTo>
                    <a:pt x="79397" y="4466"/>
                    <a:pt x="80466" y="4658"/>
                    <a:pt x="81524" y="4839"/>
                  </a:cubicBezTo>
                  <a:cubicBezTo>
                    <a:pt x="89717" y="6219"/>
                    <a:pt x="96268" y="6856"/>
                    <a:pt x="102526" y="6856"/>
                  </a:cubicBezTo>
                  <a:cubicBezTo>
                    <a:pt x="102990" y="6856"/>
                    <a:pt x="103452" y="6852"/>
                    <a:pt x="103913" y="6845"/>
                  </a:cubicBezTo>
                  <a:cubicBezTo>
                    <a:pt x="107855" y="6785"/>
                    <a:pt x="111847" y="6624"/>
                    <a:pt x="115708" y="6462"/>
                  </a:cubicBezTo>
                  <a:cubicBezTo>
                    <a:pt x="118057" y="6372"/>
                    <a:pt x="120476" y="6271"/>
                    <a:pt x="122865" y="6200"/>
                  </a:cubicBezTo>
                  <a:cubicBezTo>
                    <a:pt x="124871" y="6140"/>
                    <a:pt x="126908" y="6130"/>
                    <a:pt x="128873" y="6119"/>
                  </a:cubicBezTo>
                  <a:cubicBezTo>
                    <a:pt x="133007" y="6099"/>
                    <a:pt x="137291" y="6079"/>
                    <a:pt x="141525" y="5565"/>
                  </a:cubicBezTo>
                  <a:cubicBezTo>
                    <a:pt x="145083" y="5132"/>
                    <a:pt x="148652" y="4416"/>
                    <a:pt x="152090" y="3730"/>
                  </a:cubicBezTo>
                  <a:cubicBezTo>
                    <a:pt x="153733" y="3398"/>
                    <a:pt x="155426" y="3065"/>
                    <a:pt x="157110" y="2763"/>
                  </a:cubicBezTo>
                  <a:lnTo>
                    <a:pt x="157090" y="2662"/>
                  </a:lnTo>
                  <a:cubicBezTo>
                    <a:pt x="155406" y="2974"/>
                    <a:pt x="153713" y="3307"/>
                    <a:pt x="152069" y="3640"/>
                  </a:cubicBezTo>
                  <a:cubicBezTo>
                    <a:pt x="148632" y="4325"/>
                    <a:pt x="145073" y="5031"/>
                    <a:pt x="141515" y="5474"/>
                  </a:cubicBezTo>
                  <a:cubicBezTo>
                    <a:pt x="137281" y="5988"/>
                    <a:pt x="133007" y="6009"/>
                    <a:pt x="128873" y="6029"/>
                  </a:cubicBezTo>
                  <a:cubicBezTo>
                    <a:pt x="126908" y="6039"/>
                    <a:pt x="124881" y="6049"/>
                    <a:pt x="122865" y="6109"/>
                  </a:cubicBezTo>
                  <a:cubicBezTo>
                    <a:pt x="120476" y="6180"/>
                    <a:pt x="118047" y="6281"/>
                    <a:pt x="115708" y="6372"/>
                  </a:cubicBezTo>
                  <a:cubicBezTo>
                    <a:pt x="111847" y="6533"/>
                    <a:pt x="107845" y="6694"/>
                    <a:pt x="103913" y="6755"/>
                  </a:cubicBezTo>
                  <a:cubicBezTo>
                    <a:pt x="103488" y="6760"/>
                    <a:pt x="103061" y="6763"/>
                    <a:pt x="102633" y="6763"/>
                  </a:cubicBezTo>
                  <a:cubicBezTo>
                    <a:pt x="96351" y="6763"/>
                    <a:pt x="89773" y="6135"/>
                    <a:pt x="81534" y="4738"/>
                  </a:cubicBezTo>
                  <a:cubicBezTo>
                    <a:pt x="80486" y="4567"/>
                    <a:pt x="79417" y="4376"/>
                    <a:pt x="78389" y="4194"/>
                  </a:cubicBezTo>
                  <a:cubicBezTo>
                    <a:pt x="72820" y="3218"/>
                    <a:pt x="67480" y="2283"/>
                    <a:pt x="62036" y="2283"/>
                  </a:cubicBezTo>
                  <a:cubicBezTo>
                    <a:pt x="59892" y="2283"/>
                    <a:pt x="57732" y="2428"/>
                    <a:pt x="55536" y="2773"/>
                  </a:cubicBezTo>
                  <a:cubicBezTo>
                    <a:pt x="51493" y="3408"/>
                    <a:pt x="47441" y="4416"/>
                    <a:pt x="43509" y="5394"/>
                  </a:cubicBezTo>
                  <a:cubicBezTo>
                    <a:pt x="38005" y="6755"/>
                    <a:pt x="32310" y="8166"/>
                    <a:pt x="26584" y="8579"/>
                  </a:cubicBezTo>
                  <a:cubicBezTo>
                    <a:pt x="26068" y="8616"/>
                    <a:pt x="25551" y="8635"/>
                    <a:pt x="25032" y="8635"/>
                  </a:cubicBezTo>
                  <a:cubicBezTo>
                    <a:pt x="20587" y="8635"/>
                    <a:pt x="15997" y="7280"/>
                    <a:pt x="11059" y="4527"/>
                  </a:cubicBezTo>
                  <a:cubicBezTo>
                    <a:pt x="10394" y="4154"/>
                    <a:pt x="9668" y="3690"/>
                    <a:pt x="8912" y="3186"/>
                  </a:cubicBezTo>
                  <a:cubicBezTo>
                    <a:pt x="6708" y="1736"/>
                    <a:pt x="4051" y="1"/>
                    <a:pt x="1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7" name="Google Shape;2767;p30"/>
            <p:cNvSpPr/>
            <p:nvPr/>
          </p:nvSpPr>
          <p:spPr>
            <a:xfrm>
              <a:off x="293050" y="1947125"/>
              <a:ext cx="3899275" cy="211150"/>
            </a:xfrm>
            <a:custGeom>
              <a:avLst/>
              <a:gdLst/>
              <a:ahLst/>
              <a:cxnLst/>
              <a:rect l="l" t="t" r="r" b="b"/>
              <a:pathLst>
                <a:path w="155971" h="8446" extrusionOk="0">
                  <a:moveTo>
                    <a:pt x="1542" y="0"/>
                  </a:moveTo>
                  <a:cubicBezTo>
                    <a:pt x="1041" y="0"/>
                    <a:pt x="527" y="98"/>
                    <a:pt x="1" y="320"/>
                  </a:cubicBezTo>
                  <a:lnTo>
                    <a:pt x="41" y="411"/>
                  </a:lnTo>
                  <a:cubicBezTo>
                    <a:pt x="554" y="191"/>
                    <a:pt x="1056" y="95"/>
                    <a:pt x="1547" y="95"/>
                  </a:cubicBezTo>
                  <a:cubicBezTo>
                    <a:pt x="3539" y="95"/>
                    <a:pt x="5353" y="1682"/>
                    <a:pt x="6987" y="3113"/>
                  </a:cubicBezTo>
                  <a:cubicBezTo>
                    <a:pt x="7541" y="3597"/>
                    <a:pt x="8055" y="4050"/>
                    <a:pt x="8559" y="4423"/>
                  </a:cubicBezTo>
                  <a:cubicBezTo>
                    <a:pt x="12055" y="7035"/>
                    <a:pt x="16301" y="8445"/>
                    <a:pt x="20670" y="8445"/>
                  </a:cubicBezTo>
                  <a:cubicBezTo>
                    <a:pt x="20686" y="8445"/>
                    <a:pt x="20701" y="8445"/>
                    <a:pt x="20717" y="8445"/>
                  </a:cubicBezTo>
                  <a:cubicBezTo>
                    <a:pt x="21362" y="8445"/>
                    <a:pt x="22017" y="8415"/>
                    <a:pt x="22682" y="8355"/>
                  </a:cubicBezTo>
                  <a:cubicBezTo>
                    <a:pt x="28801" y="7790"/>
                    <a:pt x="34890" y="6278"/>
                    <a:pt x="40787" y="4806"/>
                  </a:cubicBezTo>
                  <a:cubicBezTo>
                    <a:pt x="45021" y="3748"/>
                    <a:pt x="49407" y="2649"/>
                    <a:pt x="53761" y="1933"/>
                  </a:cubicBezTo>
                  <a:cubicBezTo>
                    <a:pt x="56446" y="1484"/>
                    <a:pt x="58830" y="1259"/>
                    <a:pt x="61107" y="1259"/>
                  </a:cubicBezTo>
                  <a:cubicBezTo>
                    <a:pt x="63225" y="1259"/>
                    <a:pt x="65251" y="1454"/>
                    <a:pt x="67340" y="1842"/>
                  </a:cubicBezTo>
                  <a:cubicBezTo>
                    <a:pt x="70979" y="2518"/>
                    <a:pt x="74649" y="3405"/>
                    <a:pt x="78197" y="4262"/>
                  </a:cubicBezTo>
                  <a:cubicBezTo>
                    <a:pt x="79165" y="4494"/>
                    <a:pt x="80123" y="4726"/>
                    <a:pt x="81090" y="4957"/>
                  </a:cubicBezTo>
                  <a:cubicBezTo>
                    <a:pt x="87155" y="6395"/>
                    <a:pt x="93167" y="7670"/>
                    <a:pt x="99584" y="7670"/>
                  </a:cubicBezTo>
                  <a:cubicBezTo>
                    <a:pt x="101178" y="7670"/>
                    <a:pt x="102797" y="7592"/>
                    <a:pt x="104448" y="7417"/>
                  </a:cubicBezTo>
                  <a:cubicBezTo>
                    <a:pt x="106938" y="7155"/>
                    <a:pt x="109458" y="6752"/>
                    <a:pt x="111887" y="6359"/>
                  </a:cubicBezTo>
                  <a:cubicBezTo>
                    <a:pt x="114801" y="5885"/>
                    <a:pt x="117815" y="5401"/>
                    <a:pt x="120799" y="5159"/>
                  </a:cubicBezTo>
                  <a:cubicBezTo>
                    <a:pt x="122691" y="5007"/>
                    <a:pt x="124606" y="4964"/>
                    <a:pt x="126510" y="4964"/>
                  </a:cubicBezTo>
                  <a:cubicBezTo>
                    <a:pt x="127893" y="4964"/>
                    <a:pt x="129270" y="4987"/>
                    <a:pt x="130627" y="5008"/>
                  </a:cubicBezTo>
                  <a:cubicBezTo>
                    <a:pt x="131957" y="5030"/>
                    <a:pt x="133308" y="5053"/>
                    <a:pt x="134664" y="5053"/>
                  </a:cubicBezTo>
                  <a:cubicBezTo>
                    <a:pt x="136341" y="5053"/>
                    <a:pt x="138028" y="5018"/>
                    <a:pt x="139700" y="4907"/>
                  </a:cubicBezTo>
                  <a:cubicBezTo>
                    <a:pt x="145618" y="4524"/>
                    <a:pt x="150940" y="3798"/>
                    <a:pt x="155971" y="2679"/>
                  </a:cubicBezTo>
                  <a:lnTo>
                    <a:pt x="155950" y="2578"/>
                  </a:lnTo>
                  <a:cubicBezTo>
                    <a:pt x="150920" y="3697"/>
                    <a:pt x="145608" y="4433"/>
                    <a:pt x="139700" y="4816"/>
                  </a:cubicBezTo>
                  <a:cubicBezTo>
                    <a:pt x="138055" y="4926"/>
                    <a:pt x="136395" y="4958"/>
                    <a:pt x="134745" y="4958"/>
                  </a:cubicBezTo>
                  <a:cubicBezTo>
                    <a:pt x="133361" y="4958"/>
                    <a:pt x="131984" y="4935"/>
                    <a:pt x="130627" y="4917"/>
                  </a:cubicBezTo>
                  <a:cubicBezTo>
                    <a:pt x="129288" y="4892"/>
                    <a:pt x="127930" y="4869"/>
                    <a:pt x="126565" y="4869"/>
                  </a:cubicBezTo>
                  <a:cubicBezTo>
                    <a:pt x="124642" y="4869"/>
                    <a:pt x="122705" y="4915"/>
                    <a:pt x="120789" y="5068"/>
                  </a:cubicBezTo>
                  <a:cubicBezTo>
                    <a:pt x="117785" y="5310"/>
                    <a:pt x="114780" y="5794"/>
                    <a:pt x="111867" y="6268"/>
                  </a:cubicBezTo>
                  <a:cubicBezTo>
                    <a:pt x="109438" y="6661"/>
                    <a:pt x="106917" y="7064"/>
                    <a:pt x="104427" y="7326"/>
                  </a:cubicBezTo>
                  <a:cubicBezTo>
                    <a:pt x="102793" y="7498"/>
                    <a:pt x="101190" y="7575"/>
                    <a:pt x="99611" y="7575"/>
                  </a:cubicBezTo>
                  <a:cubicBezTo>
                    <a:pt x="93194" y="7575"/>
                    <a:pt x="87178" y="6299"/>
                    <a:pt x="81111" y="4867"/>
                  </a:cubicBezTo>
                  <a:cubicBezTo>
                    <a:pt x="80143" y="4635"/>
                    <a:pt x="79185" y="4403"/>
                    <a:pt x="78217" y="4171"/>
                  </a:cubicBezTo>
                  <a:cubicBezTo>
                    <a:pt x="74669" y="3314"/>
                    <a:pt x="71000" y="2427"/>
                    <a:pt x="67360" y="1752"/>
                  </a:cubicBezTo>
                  <a:cubicBezTo>
                    <a:pt x="65260" y="1362"/>
                    <a:pt x="63224" y="1168"/>
                    <a:pt x="61094" y="1168"/>
                  </a:cubicBezTo>
                  <a:cubicBezTo>
                    <a:pt x="58817" y="1168"/>
                    <a:pt x="56434" y="1390"/>
                    <a:pt x="53751" y="1832"/>
                  </a:cubicBezTo>
                  <a:cubicBezTo>
                    <a:pt x="49396" y="2558"/>
                    <a:pt x="45011" y="3657"/>
                    <a:pt x="40767" y="4715"/>
                  </a:cubicBezTo>
                  <a:cubicBezTo>
                    <a:pt x="34880" y="6177"/>
                    <a:pt x="28791" y="7699"/>
                    <a:pt x="22672" y="8264"/>
                  </a:cubicBezTo>
                  <a:cubicBezTo>
                    <a:pt x="22020" y="8323"/>
                    <a:pt x="21373" y="8353"/>
                    <a:pt x="20730" y="8353"/>
                  </a:cubicBezTo>
                  <a:cubicBezTo>
                    <a:pt x="16342" y="8353"/>
                    <a:pt x="12191" y="6980"/>
                    <a:pt x="8630" y="4342"/>
                  </a:cubicBezTo>
                  <a:cubicBezTo>
                    <a:pt x="8126" y="3980"/>
                    <a:pt x="7612" y="3526"/>
                    <a:pt x="7057" y="3042"/>
                  </a:cubicBezTo>
                  <a:cubicBezTo>
                    <a:pt x="5401" y="1596"/>
                    <a:pt x="3569" y="0"/>
                    <a:pt x="15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8" name="Google Shape;2768;p30"/>
            <p:cNvSpPr/>
            <p:nvPr/>
          </p:nvSpPr>
          <p:spPr>
            <a:xfrm>
              <a:off x="311200" y="1885000"/>
              <a:ext cx="3866750" cy="207250"/>
            </a:xfrm>
            <a:custGeom>
              <a:avLst/>
              <a:gdLst/>
              <a:ahLst/>
              <a:cxnLst/>
              <a:rect l="l" t="t" r="r" b="b"/>
              <a:pathLst>
                <a:path w="154670" h="8290" extrusionOk="0">
                  <a:moveTo>
                    <a:pt x="1796" y="0"/>
                  </a:moveTo>
                  <a:cubicBezTo>
                    <a:pt x="1252" y="0"/>
                    <a:pt x="659" y="129"/>
                    <a:pt x="0" y="426"/>
                  </a:cubicBezTo>
                  <a:lnTo>
                    <a:pt x="41" y="507"/>
                  </a:lnTo>
                  <a:cubicBezTo>
                    <a:pt x="682" y="219"/>
                    <a:pt x="1259" y="93"/>
                    <a:pt x="1790" y="93"/>
                  </a:cubicBezTo>
                  <a:cubicBezTo>
                    <a:pt x="3506" y="93"/>
                    <a:pt x="4731" y="1405"/>
                    <a:pt x="6009" y="2775"/>
                  </a:cubicBezTo>
                  <a:cubicBezTo>
                    <a:pt x="6382" y="3168"/>
                    <a:pt x="6755" y="3571"/>
                    <a:pt x="7148" y="3944"/>
                  </a:cubicBezTo>
                  <a:cubicBezTo>
                    <a:pt x="10066" y="6716"/>
                    <a:pt x="13983" y="8143"/>
                    <a:pt x="18581" y="8143"/>
                  </a:cubicBezTo>
                  <a:cubicBezTo>
                    <a:pt x="19367" y="8143"/>
                    <a:pt x="20174" y="8101"/>
                    <a:pt x="20999" y="8017"/>
                  </a:cubicBezTo>
                  <a:cubicBezTo>
                    <a:pt x="27198" y="7382"/>
                    <a:pt x="33368" y="5840"/>
                    <a:pt x="39336" y="4348"/>
                  </a:cubicBezTo>
                  <a:cubicBezTo>
                    <a:pt x="44074" y="3158"/>
                    <a:pt x="48983" y="1928"/>
                    <a:pt x="53872" y="1172"/>
                  </a:cubicBezTo>
                  <a:cubicBezTo>
                    <a:pt x="55658" y="893"/>
                    <a:pt x="57404" y="769"/>
                    <a:pt x="59123" y="769"/>
                  </a:cubicBezTo>
                  <a:cubicBezTo>
                    <a:pt x="65540" y="769"/>
                    <a:pt x="71584" y="2493"/>
                    <a:pt x="77905" y="4297"/>
                  </a:cubicBezTo>
                  <a:cubicBezTo>
                    <a:pt x="78731" y="4539"/>
                    <a:pt x="79568" y="4781"/>
                    <a:pt x="80415" y="5013"/>
                  </a:cubicBezTo>
                  <a:cubicBezTo>
                    <a:pt x="86947" y="6848"/>
                    <a:pt x="92653" y="8289"/>
                    <a:pt x="98490" y="8289"/>
                  </a:cubicBezTo>
                  <a:cubicBezTo>
                    <a:pt x="100062" y="8289"/>
                    <a:pt x="101625" y="8178"/>
                    <a:pt x="103177" y="7967"/>
                  </a:cubicBezTo>
                  <a:cubicBezTo>
                    <a:pt x="105587" y="7634"/>
                    <a:pt x="107976" y="7039"/>
                    <a:pt x="110294" y="6475"/>
                  </a:cubicBezTo>
                  <a:cubicBezTo>
                    <a:pt x="113067" y="5789"/>
                    <a:pt x="115919" y="5094"/>
                    <a:pt x="118813" y="4811"/>
                  </a:cubicBezTo>
                  <a:cubicBezTo>
                    <a:pt x="121427" y="4562"/>
                    <a:pt x="124083" y="4491"/>
                    <a:pt x="126726" y="4491"/>
                  </a:cubicBezTo>
                  <a:cubicBezTo>
                    <a:pt x="128577" y="4491"/>
                    <a:pt x="130421" y="4526"/>
                    <a:pt x="132240" y="4559"/>
                  </a:cubicBezTo>
                  <a:cubicBezTo>
                    <a:pt x="134036" y="4593"/>
                    <a:pt x="135846" y="4628"/>
                    <a:pt x="137663" y="4628"/>
                  </a:cubicBezTo>
                  <a:cubicBezTo>
                    <a:pt x="143354" y="4628"/>
                    <a:pt x="149107" y="4293"/>
                    <a:pt x="154670" y="2573"/>
                  </a:cubicBezTo>
                  <a:lnTo>
                    <a:pt x="154640" y="2483"/>
                  </a:lnTo>
                  <a:cubicBezTo>
                    <a:pt x="149092" y="4202"/>
                    <a:pt x="143348" y="4537"/>
                    <a:pt x="137666" y="4537"/>
                  </a:cubicBezTo>
                  <a:cubicBezTo>
                    <a:pt x="135852" y="4537"/>
                    <a:pt x="134044" y="4503"/>
                    <a:pt x="132250" y="4469"/>
                  </a:cubicBezTo>
                  <a:cubicBezTo>
                    <a:pt x="130442" y="4432"/>
                    <a:pt x="128610" y="4396"/>
                    <a:pt x="126771" y="4396"/>
                  </a:cubicBezTo>
                  <a:cubicBezTo>
                    <a:pt x="124111" y="4396"/>
                    <a:pt x="121437" y="4470"/>
                    <a:pt x="118803" y="4721"/>
                  </a:cubicBezTo>
                  <a:cubicBezTo>
                    <a:pt x="115909" y="4993"/>
                    <a:pt x="113046" y="5698"/>
                    <a:pt x="110274" y="6384"/>
                  </a:cubicBezTo>
                  <a:cubicBezTo>
                    <a:pt x="107966" y="6959"/>
                    <a:pt x="105577" y="7533"/>
                    <a:pt x="103167" y="7876"/>
                  </a:cubicBezTo>
                  <a:cubicBezTo>
                    <a:pt x="101587" y="8097"/>
                    <a:pt x="100036" y="8198"/>
                    <a:pt x="98493" y="8198"/>
                  </a:cubicBezTo>
                  <a:cubicBezTo>
                    <a:pt x="92664" y="8198"/>
                    <a:pt x="86974" y="6756"/>
                    <a:pt x="80445" y="4922"/>
                  </a:cubicBezTo>
                  <a:cubicBezTo>
                    <a:pt x="79598" y="4690"/>
                    <a:pt x="78762" y="4448"/>
                    <a:pt x="77935" y="4217"/>
                  </a:cubicBezTo>
                  <a:cubicBezTo>
                    <a:pt x="71606" y="2404"/>
                    <a:pt x="65553" y="679"/>
                    <a:pt x="59123" y="679"/>
                  </a:cubicBezTo>
                  <a:cubicBezTo>
                    <a:pt x="57400" y="679"/>
                    <a:pt x="55651" y="802"/>
                    <a:pt x="53862" y="1081"/>
                  </a:cubicBezTo>
                  <a:cubicBezTo>
                    <a:pt x="48973" y="1837"/>
                    <a:pt x="44064" y="3067"/>
                    <a:pt x="39316" y="4257"/>
                  </a:cubicBezTo>
                  <a:cubicBezTo>
                    <a:pt x="33348" y="5749"/>
                    <a:pt x="27188" y="7291"/>
                    <a:pt x="20999" y="7926"/>
                  </a:cubicBezTo>
                  <a:cubicBezTo>
                    <a:pt x="20176" y="8010"/>
                    <a:pt x="19371" y="8052"/>
                    <a:pt x="18587" y="8052"/>
                  </a:cubicBezTo>
                  <a:cubicBezTo>
                    <a:pt x="14008" y="8052"/>
                    <a:pt x="10110" y="6629"/>
                    <a:pt x="7218" y="3884"/>
                  </a:cubicBezTo>
                  <a:cubicBezTo>
                    <a:pt x="6825" y="3511"/>
                    <a:pt x="6442" y="3108"/>
                    <a:pt x="6079" y="2715"/>
                  </a:cubicBezTo>
                  <a:cubicBezTo>
                    <a:pt x="4788" y="1331"/>
                    <a:pt x="3543" y="0"/>
                    <a:pt x="17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9" name="Google Shape;2769;p30"/>
            <p:cNvSpPr/>
            <p:nvPr/>
          </p:nvSpPr>
          <p:spPr>
            <a:xfrm>
              <a:off x="330600" y="1806250"/>
              <a:ext cx="3831225" cy="225250"/>
            </a:xfrm>
            <a:custGeom>
              <a:avLst/>
              <a:gdLst/>
              <a:ahLst/>
              <a:cxnLst/>
              <a:rect l="l" t="t" r="r" b="b"/>
              <a:pathLst>
                <a:path w="153249" h="9010" extrusionOk="0">
                  <a:moveTo>
                    <a:pt x="60070" y="0"/>
                  </a:moveTo>
                  <a:cubicBezTo>
                    <a:pt x="57776" y="0"/>
                    <a:pt x="55634" y="269"/>
                    <a:pt x="53832" y="552"/>
                  </a:cubicBezTo>
                  <a:cubicBezTo>
                    <a:pt x="49104" y="1288"/>
                    <a:pt x="44376" y="2508"/>
                    <a:pt x="39800" y="3697"/>
                  </a:cubicBezTo>
                  <a:cubicBezTo>
                    <a:pt x="34114" y="5169"/>
                    <a:pt x="28237" y="6681"/>
                    <a:pt x="22309" y="7286"/>
                  </a:cubicBezTo>
                  <a:cubicBezTo>
                    <a:pt x="21572" y="7363"/>
                    <a:pt x="20833" y="7401"/>
                    <a:pt x="20097" y="7401"/>
                  </a:cubicBezTo>
                  <a:cubicBezTo>
                    <a:pt x="15834" y="7401"/>
                    <a:pt x="11647" y="6118"/>
                    <a:pt x="8106" y="3677"/>
                  </a:cubicBezTo>
                  <a:cubicBezTo>
                    <a:pt x="7743" y="3425"/>
                    <a:pt x="7390" y="3173"/>
                    <a:pt x="7037" y="2921"/>
                  </a:cubicBezTo>
                  <a:cubicBezTo>
                    <a:pt x="5458" y="1782"/>
                    <a:pt x="3943" y="687"/>
                    <a:pt x="2145" y="687"/>
                  </a:cubicBezTo>
                  <a:cubicBezTo>
                    <a:pt x="1475" y="687"/>
                    <a:pt x="767" y="839"/>
                    <a:pt x="1" y="1197"/>
                  </a:cubicBezTo>
                  <a:lnTo>
                    <a:pt x="41" y="1278"/>
                  </a:lnTo>
                  <a:cubicBezTo>
                    <a:pt x="788" y="930"/>
                    <a:pt x="1481" y="782"/>
                    <a:pt x="2137" y="782"/>
                  </a:cubicBezTo>
                  <a:cubicBezTo>
                    <a:pt x="3914" y="782"/>
                    <a:pt x="5418" y="1868"/>
                    <a:pt x="6987" y="3002"/>
                  </a:cubicBezTo>
                  <a:cubicBezTo>
                    <a:pt x="7329" y="3254"/>
                    <a:pt x="7692" y="3506"/>
                    <a:pt x="8055" y="3758"/>
                  </a:cubicBezTo>
                  <a:cubicBezTo>
                    <a:pt x="11609" y="6210"/>
                    <a:pt x="15816" y="7502"/>
                    <a:pt x="20106" y="7502"/>
                  </a:cubicBezTo>
                  <a:cubicBezTo>
                    <a:pt x="20842" y="7502"/>
                    <a:pt x="21581" y="7464"/>
                    <a:pt x="22320" y="7387"/>
                  </a:cubicBezTo>
                  <a:cubicBezTo>
                    <a:pt x="28247" y="6782"/>
                    <a:pt x="34134" y="5260"/>
                    <a:pt x="39830" y="3788"/>
                  </a:cubicBezTo>
                  <a:cubicBezTo>
                    <a:pt x="44396" y="2608"/>
                    <a:pt x="49124" y="1389"/>
                    <a:pt x="53852" y="643"/>
                  </a:cubicBezTo>
                  <a:cubicBezTo>
                    <a:pt x="55651" y="365"/>
                    <a:pt x="57792" y="99"/>
                    <a:pt x="60083" y="99"/>
                  </a:cubicBezTo>
                  <a:cubicBezTo>
                    <a:pt x="61707" y="99"/>
                    <a:pt x="63406" y="233"/>
                    <a:pt x="65112" y="592"/>
                  </a:cubicBezTo>
                  <a:cubicBezTo>
                    <a:pt x="68863" y="1389"/>
                    <a:pt x="72512" y="2840"/>
                    <a:pt x="76040" y="4231"/>
                  </a:cubicBezTo>
                  <a:cubicBezTo>
                    <a:pt x="76877" y="4564"/>
                    <a:pt x="77744" y="4907"/>
                    <a:pt x="78601" y="5229"/>
                  </a:cubicBezTo>
                  <a:cubicBezTo>
                    <a:pt x="83601" y="7155"/>
                    <a:pt x="89437" y="9010"/>
                    <a:pt x="95829" y="9010"/>
                  </a:cubicBezTo>
                  <a:cubicBezTo>
                    <a:pt x="97391" y="9010"/>
                    <a:pt x="98954" y="8899"/>
                    <a:pt x="100506" y="8677"/>
                  </a:cubicBezTo>
                  <a:cubicBezTo>
                    <a:pt x="103218" y="8274"/>
                    <a:pt x="105940" y="7588"/>
                    <a:pt x="108571" y="6933"/>
                  </a:cubicBezTo>
                  <a:cubicBezTo>
                    <a:pt x="111847" y="6117"/>
                    <a:pt x="115254" y="5270"/>
                    <a:pt x="118682" y="4947"/>
                  </a:cubicBezTo>
                  <a:cubicBezTo>
                    <a:pt x="120379" y="4792"/>
                    <a:pt x="122111" y="4734"/>
                    <a:pt x="123855" y="4734"/>
                  </a:cubicBezTo>
                  <a:cubicBezTo>
                    <a:pt x="126409" y="4734"/>
                    <a:pt x="128987" y="4858"/>
                    <a:pt x="131515" y="4977"/>
                  </a:cubicBezTo>
                  <a:cubicBezTo>
                    <a:pt x="134036" y="5096"/>
                    <a:pt x="136588" y="5216"/>
                    <a:pt x="139135" y="5216"/>
                  </a:cubicBezTo>
                  <a:cubicBezTo>
                    <a:pt x="143938" y="5216"/>
                    <a:pt x="148723" y="4789"/>
                    <a:pt x="153249" y="3123"/>
                  </a:cubicBezTo>
                  <a:lnTo>
                    <a:pt x="153219" y="3032"/>
                  </a:lnTo>
                  <a:cubicBezTo>
                    <a:pt x="148727" y="4693"/>
                    <a:pt x="143966" y="5123"/>
                    <a:pt x="139181" y="5123"/>
                  </a:cubicBezTo>
                  <a:cubicBezTo>
                    <a:pt x="136620" y="5123"/>
                    <a:pt x="134052" y="5000"/>
                    <a:pt x="131515" y="4877"/>
                  </a:cubicBezTo>
                  <a:cubicBezTo>
                    <a:pt x="129017" y="4758"/>
                    <a:pt x="126466" y="4640"/>
                    <a:pt x="123939" y="4640"/>
                  </a:cubicBezTo>
                  <a:cubicBezTo>
                    <a:pt x="122163" y="4640"/>
                    <a:pt x="120399" y="4698"/>
                    <a:pt x="118672" y="4856"/>
                  </a:cubicBezTo>
                  <a:cubicBezTo>
                    <a:pt x="115234" y="5169"/>
                    <a:pt x="111827" y="6026"/>
                    <a:pt x="108540" y="6842"/>
                  </a:cubicBezTo>
                  <a:cubicBezTo>
                    <a:pt x="105909" y="7498"/>
                    <a:pt x="103198" y="8173"/>
                    <a:pt x="100476" y="8576"/>
                  </a:cubicBezTo>
                  <a:cubicBezTo>
                    <a:pt x="98893" y="8812"/>
                    <a:pt x="97339" y="8917"/>
                    <a:pt x="95816" y="8917"/>
                  </a:cubicBezTo>
                  <a:cubicBezTo>
                    <a:pt x="89443" y="8917"/>
                    <a:pt x="83627" y="7069"/>
                    <a:pt x="78631" y="5149"/>
                  </a:cubicBezTo>
                  <a:cubicBezTo>
                    <a:pt x="77784" y="4816"/>
                    <a:pt x="76917" y="4473"/>
                    <a:pt x="76080" y="4141"/>
                  </a:cubicBezTo>
                  <a:cubicBezTo>
                    <a:pt x="72542" y="2739"/>
                    <a:pt x="68893" y="1298"/>
                    <a:pt x="65133" y="502"/>
                  </a:cubicBezTo>
                  <a:cubicBezTo>
                    <a:pt x="63414" y="137"/>
                    <a:pt x="61703" y="0"/>
                    <a:pt x="600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0" name="Google Shape;2770;p30"/>
            <p:cNvSpPr/>
            <p:nvPr/>
          </p:nvSpPr>
          <p:spPr>
            <a:xfrm>
              <a:off x="352025" y="1674775"/>
              <a:ext cx="3792675" cy="292725"/>
            </a:xfrm>
            <a:custGeom>
              <a:avLst/>
              <a:gdLst/>
              <a:ahLst/>
              <a:cxnLst/>
              <a:rect l="l" t="t" r="r" b="b"/>
              <a:pathLst>
                <a:path w="151707" h="11709" extrusionOk="0">
                  <a:moveTo>
                    <a:pt x="60281" y="1"/>
                  </a:moveTo>
                  <a:cubicBezTo>
                    <a:pt x="58003" y="1"/>
                    <a:pt x="55706" y="368"/>
                    <a:pt x="53479" y="781"/>
                  </a:cubicBezTo>
                  <a:cubicBezTo>
                    <a:pt x="49719" y="1476"/>
                    <a:pt x="45908" y="2575"/>
                    <a:pt x="42219" y="3633"/>
                  </a:cubicBezTo>
                  <a:cubicBezTo>
                    <a:pt x="36523" y="5257"/>
                    <a:pt x="30646" y="6950"/>
                    <a:pt x="24759" y="7242"/>
                  </a:cubicBezTo>
                  <a:cubicBezTo>
                    <a:pt x="24351" y="7263"/>
                    <a:pt x="23944" y="7273"/>
                    <a:pt x="23537" y="7273"/>
                  </a:cubicBezTo>
                  <a:cubicBezTo>
                    <a:pt x="18773" y="7273"/>
                    <a:pt x="14095" y="5918"/>
                    <a:pt x="10101" y="4571"/>
                  </a:cubicBezTo>
                  <a:cubicBezTo>
                    <a:pt x="8049" y="3876"/>
                    <a:pt x="5953" y="3166"/>
                    <a:pt x="3828" y="3166"/>
                  </a:cubicBezTo>
                  <a:cubicBezTo>
                    <a:pt x="2561" y="3166"/>
                    <a:pt x="1284" y="3418"/>
                    <a:pt x="1" y="4077"/>
                  </a:cubicBezTo>
                  <a:lnTo>
                    <a:pt x="41" y="4158"/>
                  </a:lnTo>
                  <a:cubicBezTo>
                    <a:pt x="1308" y="3513"/>
                    <a:pt x="2569" y="3265"/>
                    <a:pt x="3822" y="3265"/>
                  </a:cubicBezTo>
                  <a:cubicBezTo>
                    <a:pt x="5937" y="3265"/>
                    <a:pt x="8026" y="3972"/>
                    <a:pt x="10071" y="4662"/>
                  </a:cubicBezTo>
                  <a:cubicBezTo>
                    <a:pt x="14074" y="6018"/>
                    <a:pt x="18762" y="7374"/>
                    <a:pt x="23535" y="7374"/>
                  </a:cubicBezTo>
                  <a:cubicBezTo>
                    <a:pt x="23942" y="7374"/>
                    <a:pt x="24350" y="7364"/>
                    <a:pt x="24759" y="7343"/>
                  </a:cubicBezTo>
                  <a:cubicBezTo>
                    <a:pt x="30656" y="7051"/>
                    <a:pt x="36543" y="5367"/>
                    <a:pt x="42239" y="3724"/>
                  </a:cubicBezTo>
                  <a:cubicBezTo>
                    <a:pt x="45929" y="2666"/>
                    <a:pt x="49739" y="1577"/>
                    <a:pt x="53499" y="881"/>
                  </a:cubicBezTo>
                  <a:cubicBezTo>
                    <a:pt x="55721" y="468"/>
                    <a:pt x="58014" y="100"/>
                    <a:pt x="60288" y="100"/>
                  </a:cubicBezTo>
                  <a:cubicBezTo>
                    <a:pt x="62173" y="100"/>
                    <a:pt x="64044" y="353"/>
                    <a:pt x="65848" y="1043"/>
                  </a:cubicBezTo>
                  <a:cubicBezTo>
                    <a:pt x="68610" y="2101"/>
                    <a:pt x="71100" y="3835"/>
                    <a:pt x="73500" y="5509"/>
                  </a:cubicBezTo>
                  <a:cubicBezTo>
                    <a:pt x="74104" y="5922"/>
                    <a:pt x="74719" y="6355"/>
                    <a:pt x="75334" y="6769"/>
                  </a:cubicBezTo>
                  <a:cubicBezTo>
                    <a:pt x="78621" y="8986"/>
                    <a:pt x="81635" y="10872"/>
                    <a:pt x="85173" y="11436"/>
                  </a:cubicBezTo>
                  <a:cubicBezTo>
                    <a:pt x="86294" y="11618"/>
                    <a:pt x="87423" y="11709"/>
                    <a:pt x="88553" y="11709"/>
                  </a:cubicBezTo>
                  <a:cubicBezTo>
                    <a:pt x="88613" y="11709"/>
                    <a:pt x="88672" y="11709"/>
                    <a:pt x="88732" y="11708"/>
                  </a:cubicBezTo>
                  <a:cubicBezTo>
                    <a:pt x="91242" y="11708"/>
                    <a:pt x="93782" y="11365"/>
                    <a:pt x="96232" y="10962"/>
                  </a:cubicBezTo>
                  <a:cubicBezTo>
                    <a:pt x="99689" y="10388"/>
                    <a:pt x="103167" y="9521"/>
                    <a:pt x="106524" y="8694"/>
                  </a:cubicBezTo>
                  <a:cubicBezTo>
                    <a:pt x="111020" y="7575"/>
                    <a:pt x="115667" y="6426"/>
                    <a:pt x="120345" y="5952"/>
                  </a:cubicBezTo>
                  <a:cubicBezTo>
                    <a:pt x="121769" y="5806"/>
                    <a:pt x="123206" y="5747"/>
                    <a:pt x="124649" y="5747"/>
                  </a:cubicBezTo>
                  <a:cubicBezTo>
                    <a:pt x="127997" y="5747"/>
                    <a:pt x="131373" y="6069"/>
                    <a:pt x="134670" y="6386"/>
                  </a:cubicBezTo>
                  <a:cubicBezTo>
                    <a:pt x="135839" y="6496"/>
                    <a:pt x="137059" y="6607"/>
                    <a:pt x="138238" y="6708"/>
                  </a:cubicBezTo>
                  <a:cubicBezTo>
                    <a:pt x="140061" y="6859"/>
                    <a:pt x="141990" y="7019"/>
                    <a:pt x="143942" y="7019"/>
                  </a:cubicBezTo>
                  <a:cubicBezTo>
                    <a:pt x="146557" y="7019"/>
                    <a:pt x="149213" y="6732"/>
                    <a:pt x="151706" y="5750"/>
                  </a:cubicBezTo>
                  <a:lnTo>
                    <a:pt x="151666" y="5660"/>
                  </a:lnTo>
                  <a:cubicBezTo>
                    <a:pt x="149190" y="6641"/>
                    <a:pt x="146548" y="6928"/>
                    <a:pt x="143942" y="6928"/>
                  </a:cubicBezTo>
                  <a:cubicBezTo>
                    <a:pt x="141997" y="6928"/>
                    <a:pt x="140071" y="6768"/>
                    <a:pt x="138248" y="6617"/>
                  </a:cubicBezTo>
                  <a:cubicBezTo>
                    <a:pt x="137059" y="6517"/>
                    <a:pt x="135849" y="6406"/>
                    <a:pt x="134680" y="6295"/>
                  </a:cubicBezTo>
                  <a:cubicBezTo>
                    <a:pt x="131358" y="5976"/>
                    <a:pt x="127961" y="5652"/>
                    <a:pt x="124592" y="5652"/>
                  </a:cubicBezTo>
                  <a:cubicBezTo>
                    <a:pt x="123165" y="5652"/>
                    <a:pt x="121744" y="5710"/>
                    <a:pt x="120335" y="5851"/>
                  </a:cubicBezTo>
                  <a:cubicBezTo>
                    <a:pt x="115657" y="6335"/>
                    <a:pt x="111000" y="7484"/>
                    <a:pt x="106504" y="8603"/>
                  </a:cubicBezTo>
                  <a:cubicBezTo>
                    <a:pt x="103147" y="9430"/>
                    <a:pt x="99669" y="10297"/>
                    <a:pt x="96212" y="10872"/>
                  </a:cubicBezTo>
                  <a:cubicBezTo>
                    <a:pt x="93783" y="11273"/>
                    <a:pt x="91253" y="11615"/>
                    <a:pt x="88758" y="11615"/>
                  </a:cubicBezTo>
                  <a:cubicBezTo>
                    <a:pt x="87557" y="11615"/>
                    <a:pt x="86363" y="11535"/>
                    <a:pt x="85193" y="11345"/>
                  </a:cubicBezTo>
                  <a:cubicBezTo>
                    <a:pt x="81665" y="10771"/>
                    <a:pt x="78671" y="8896"/>
                    <a:pt x="75385" y="6688"/>
                  </a:cubicBezTo>
                  <a:cubicBezTo>
                    <a:pt x="74780" y="6275"/>
                    <a:pt x="74155" y="5841"/>
                    <a:pt x="73560" y="5428"/>
                  </a:cubicBezTo>
                  <a:cubicBezTo>
                    <a:pt x="71151" y="3744"/>
                    <a:pt x="68661" y="2010"/>
                    <a:pt x="65889" y="952"/>
                  </a:cubicBezTo>
                  <a:cubicBezTo>
                    <a:pt x="64065" y="256"/>
                    <a:pt x="62179" y="1"/>
                    <a:pt x="602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1" name="Google Shape;2771;p30"/>
            <p:cNvSpPr/>
            <p:nvPr/>
          </p:nvSpPr>
          <p:spPr>
            <a:xfrm>
              <a:off x="374950" y="1533050"/>
              <a:ext cx="3751600" cy="368675"/>
            </a:xfrm>
            <a:custGeom>
              <a:avLst/>
              <a:gdLst/>
              <a:ahLst/>
              <a:cxnLst/>
              <a:rect l="l" t="t" r="r" b="b"/>
              <a:pathLst>
                <a:path w="150064" h="14747" extrusionOk="0">
                  <a:moveTo>
                    <a:pt x="60833" y="0"/>
                  </a:moveTo>
                  <a:cubicBezTo>
                    <a:pt x="59027" y="0"/>
                    <a:pt x="57201" y="335"/>
                    <a:pt x="55576" y="633"/>
                  </a:cubicBezTo>
                  <a:cubicBezTo>
                    <a:pt x="51887" y="1308"/>
                    <a:pt x="48207" y="2458"/>
                    <a:pt x="44639" y="3577"/>
                  </a:cubicBezTo>
                  <a:cubicBezTo>
                    <a:pt x="39739" y="5099"/>
                    <a:pt x="34669" y="6681"/>
                    <a:pt x="29527" y="7065"/>
                  </a:cubicBezTo>
                  <a:cubicBezTo>
                    <a:pt x="28687" y="7125"/>
                    <a:pt x="27841" y="7151"/>
                    <a:pt x="26993" y="7151"/>
                  </a:cubicBezTo>
                  <a:cubicBezTo>
                    <a:pt x="23583" y="7151"/>
                    <a:pt x="20134" y="6720"/>
                    <a:pt x="16775" y="6309"/>
                  </a:cubicBezTo>
                  <a:cubicBezTo>
                    <a:pt x="15465" y="6137"/>
                    <a:pt x="14114" y="5976"/>
                    <a:pt x="12803" y="5835"/>
                  </a:cubicBezTo>
                  <a:cubicBezTo>
                    <a:pt x="11243" y="5669"/>
                    <a:pt x="9653" y="5530"/>
                    <a:pt x="8066" y="5530"/>
                  </a:cubicBezTo>
                  <a:cubicBezTo>
                    <a:pt x="5308" y="5530"/>
                    <a:pt x="2561" y="5950"/>
                    <a:pt x="1" y="7377"/>
                  </a:cubicBezTo>
                  <a:lnTo>
                    <a:pt x="41" y="7458"/>
                  </a:lnTo>
                  <a:cubicBezTo>
                    <a:pt x="2591" y="6042"/>
                    <a:pt x="5332" y="5628"/>
                    <a:pt x="8084" y="5628"/>
                  </a:cubicBezTo>
                  <a:cubicBezTo>
                    <a:pt x="9662" y="5628"/>
                    <a:pt x="11243" y="5764"/>
                    <a:pt x="12793" y="5925"/>
                  </a:cubicBezTo>
                  <a:cubicBezTo>
                    <a:pt x="14104" y="6067"/>
                    <a:pt x="15455" y="6238"/>
                    <a:pt x="16765" y="6399"/>
                  </a:cubicBezTo>
                  <a:cubicBezTo>
                    <a:pt x="20105" y="6817"/>
                    <a:pt x="23541" y="7247"/>
                    <a:pt x="26940" y="7247"/>
                  </a:cubicBezTo>
                  <a:cubicBezTo>
                    <a:pt x="27809" y="7247"/>
                    <a:pt x="28676" y="7219"/>
                    <a:pt x="29538" y="7155"/>
                  </a:cubicBezTo>
                  <a:cubicBezTo>
                    <a:pt x="34679" y="6772"/>
                    <a:pt x="39749" y="5190"/>
                    <a:pt x="44659" y="3657"/>
                  </a:cubicBezTo>
                  <a:cubicBezTo>
                    <a:pt x="48227" y="2548"/>
                    <a:pt x="51907" y="1399"/>
                    <a:pt x="55586" y="724"/>
                  </a:cubicBezTo>
                  <a:cubicBezTo>
                    <a:pt x="57207" y="430"/>
                    <a:pt x="59034" y="96"/>
                    <a:pt x="60837" y="96"/>
                  </a:cubicBezTo>
                  <a:cubicBezTo>
                    <a:pt x="62555" y="96"/>
                    <a:pt x="64252" y="399"/>
                    <a:pt x="65728" y="1329"/>
                  </a:cubicBezTo>
                  <a:cubicBezTo>
                    <a:pt x="67875" y="2690"/>
                    <a:pt x="69316" y="4887"/>
                    <a:pt x="70728" y="7004"/>
                  </a:cubicBezTo>
                  <a:cubicBezTo>
                    <a:pt x="71050" y="7498"/>
                    <a:pt x="71383" y="8002"/>
                    <a:pt x="71716" y="8486"/>
                  </a:cubicBezTo>
                  <a:cubicBezTo>
                    <a:pt x="73369" y="10855"/>
                    <a:pt x="75214" y="13254"/>
                    <a:pt x="77976" y="14172"/>
                  </a:cubicBezTo>
                  <a:cubicBezTo>
                    <a:pt x="79226" y="14595"/>
                    <a:pt x="80627" y="14746"/>
                    <a:pt x="82099" y="14746"/>
                  </a:cubicBezTo>
                  <a:cubicBezTo>
                    <a:pt x="84821" y="14746"/>
                    <a:pt x="87744" y="14202"/>
                    <a:pt x="90264" y="13718"/>
                  </a:cubicBezTo>
                  <a:cubicBezTo>
                    <a:pt x="90748" y="13627"/>
                    <a:pt x="91222" y="13536"/>
                    <a:pt x="91665" y="13456"/>
                  </a:cubicBezTo>
                  <a:cubicBezTo>
                    <a:pt x="95940" y="12690"/>
                    <a:pt x="100234" y="11621"/>
                    <a:pt x="104387" y="10593"/>
                  </a:cubicBezTo>
                  <a:cubicBezTo>
                    <a:pt x="110305" y="9131"/>
                    <a:pt x="116414" y="7619"/>
                    <a:pt x="122553" y="6913"/>
                  </a:cubicBezTo>
                  <a:cubicBezTo>
                    <a:pt x="123720" y="6782"/>
                    <a:pt x="124891" y="6723"/>
                    <a:pt x="126062" y="6723"/>
                  </a:cubicBezTo>
                  <a:cubicBezTo>
                    <a:pt x="130564" y="6723"/>
                    <a:pt x="135063" y="7595"/>
                    <a:pt x="139327" y="8587"/>
                  </a:cubicBezTo>
                  <a:lnTo>
                    <a:pt x="139438" y="8607"/>
                  </a:lnTo>
                  <a:cubicBezTo>
                    <a:pt x="141611" y="9112"/>
                    <a:pt x="143711" y="9600"/>
                    <a:pt x="145806" y="9600"/>
                  </a:cubicBezTo>
                  <a:cubicBezTo>
                    <a:pt x="147221" y="9600"/>
                    <a:pt x="148633" y="9378"/>
                    <a:pt x="150063" y="8788"/>
                  </a:cubicBezTo>
                  <a:lnTo>
                    <a:pt x="150023" y="8698"/>
                  </a:lnTo>
                  <a:cubicBezTo>
                    <a:pt x="148609" y="9285"/>
                    <a:pt x="147211" y="9506"/>
                    <a:pt x="145810" y="9506"/>
                  </a:cubicBezTo>
                  <a:cubicBezTo>
                    <a:pt x="143724" y="9506"/>
                    <a:pt x="141629" y="9017"/>
                    <a:pt x="139458" y="8516"/>
                  </a:cubicBezTo>
                  <a:lnTo>
                    <a:pt x="139348" y="8486"/>
                  </a:lnTo>
                  <a:cubicBezTo>
                    <a:pt x="135090" y="7503"/>
                    <a:pt x="130592" y="6629"/>
                    <a:pt x="126085" y="6629"/>
                  </a:cubicBezTo>
                  <a:cubicBezTo>
                    <a:pt x="124903" y="6629"/>
                    <a:pt x="123721" y="6689"/>
                    <a:pt x="122543" y="6823"/>
                  </a:cubicBezTo>
                  <a:cubicBezTo>
                    <a:pt x="116404" y="7518"/>
                    <a:pt x="110285" y="9040"/>
                    <a:pt x="104367" y="10502"/>
                  </a:cubicBezTo>
                  <a:cubicBezTo>
                    <a:pt x="100214" y="11530"/>
                    <a:pt x="95920" y="12599"/>
                    <a:pt x="91655" y="13365"/>
                  </a:cubicBezTo>
                  <a:cubicBezTo>
                    <a:pt x="91202" y="13446"/>
                    <a:pt x="90738" y="13536"/>
                    <a:pt x="90254" y="13627"/>
                  </a:cubicBezTo>
                  <a:cubicBezTo>
                    <a:pt x="87737" y="14106"/>
                    <a:pt x="84824" y="14656"/>
                    <a:pt x="82114" y="14656"/>
                  </a:cubicBezTo>
                  <a:cubicBezTo>
                    <a:pt x="80655" y="14656"/>
                    <a:pt x="79254" y="14497"/>
                    <a:pt x="78006" y="14081"/>
                  </a:cubicBezTo>
                  <a:cubicBezTo>
                    <a:pt x="75284" y="13174"/>
                    <a:pt x="73439" y="10794"/>
                    <a:pt x="71806" y="8425"/>
                  </a:cubicBezTo>
                  <a:cubicBezTo>
                    <a:pt x="71474" y="7952"/>
                    <a:pt x="71131" y="7438"/>
                    <a:pt x="70808" y="6954"/>
                  </a:cubicBezTo>
                  <a:cubicBezTo>
                    <a:pt x="69397" y="4817"/>
                    <a:pt x="67945" y="2619"/>
                    <a:pt x="65788" y="1258"/>
                  </a:cubicBezTo>
                  <a:cubicBezTo>
                    <a:pt x="64286" y="309"/>
                    <a:pt x="62569" y="0"/>
                    <a:pt x="60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2" name="Google Shape;2772;p30"/>
            <p:cNvSpPr/>
            <p:nvPr/>
          </p:nvSpPr>
          <p:spPr>
            <a:xfrm>
              <a:off x="398650" y="1410975"/>
              <a:ext cx="3708250" cy="422750"/>
            </a:xfrm>
            <a:custGeom>
              <a:avLst/>
              <a:gdLst/>
              <a:ahLst/>
              <a:cxnLst/>
              <a:rect l="l" t="t" r="r" b="b"/>
              <a:pathLst>
                <a:path w="148330" h="16910" extrusionOk="0">
                  <a:moveTo>
                    <a:pt x="61318" y="0"/>
                  </a:moveTo>
                  <a:cubicBezTo>
                    <a:pt x="59891" y="0"/>
                    <a:pt x="58420" y="258"/>
                    <a:pt x="57098" y="486"/>
                  </a:cubicBezTo>
                  <a:lnTo>
                    <a:pt x="56947" y="516"/>
                  </a:lnTo>
                  <a:cubicBezTo>
                    <a:pt x="53298" y="1161"/>
                    <a:pt x="49699" y="2371"/>
                    <a:pt x="46211" y="3540"/>
                  </a:cubicBezTo>
                  <a:cubicBezTo>
                    <a:pt x="41947" y="4972"/>
                    <a:pt x="37551" y="6454"/>
                    <a:pt x="33025" y="6897"/>
                  </a:cubicBezTo>
                  <a:cubicBezTo>
                    <a:pt x="31620" y="7032"/>
                    <a:pt x="30169" y="7083"/>
                    <a:pt x="28699" y="7083"/>
                  </a:cubicBezTo>
                  <a:cubicBezTo>
                    <a:pt x="26436" y="7083"/>
                    <a:pt x="24127" y="6963"/>
                    <a:pt x="21866" y="6847"/>
                  </a:cubicBezTo>
                  <a:cubicBezTo>
                    <a:pt x="19546" y="6722"/>
                    <a:pt x="17202" y="6597"/>
                    <a:pt x="14878" y="6597"/>
                  </a:cubicBezTo>
                  <a:cubicBezTo>
                    <a:pt x="9657" y="6597"/>
                    <a:pt x="4534" y="7229"/>
                    <a:pt x="0" y="9921"/>
                  </a:cubicBezTo>
                  <a:lnTo>
                    <a:pt x="41" y="10012"/>
                  </a:lnTo>
                  <a:cubicBezTo>
                    <a:pt x="4570" y="7321"/>
                    <a:pt x="9696" y="6694"/>
                    <a:pt x="14918" y="6694"/>
                  </a:cubicBezTo>
                  <a:cubicBezTo>
                    <a:pt x="17226" y="6694"/>
                    <a:pt x="19553" y="6817"/>
                    <a:pt x="21856" y="6937"/>
                  </a:cubicBezTo>
                  <a:cubicBezTo>
                    <a:pt x="24111" y="7059"/>
                    <a:pt x="26410" y="7181"/>
                    <a:pt x="28665" y="7181"/>
                  </a:cubicBezTo>
                  <a:cubicBezTo>
                    <a:pt x="30149" y="7181"/>
                    <a:pt x="31615" y="7128"/>
                    <a:pt x="33035" y="6988"/>
                  </a:cubicBezTo>
                  <a:cubicBezTo>
                    <a:pt x="37572" y="6544"/>
                    <a:pt x="41977" y="5062"/>
                    <a:pt x="46241" y="3631"/>
                  </a:cubicBezTo>
                  <a:cubicBezTo>
                    <a:pt x="49719" y="2462"/>
                    <a:pt x="53318" y="1252"/>
                    <a:pt x="56967" y="617"/>
                  </a:cubicBezTo>
                  <a:lnTo>
                    <a:pt x="57118" y="587"/>
                  </a:lnTo>
                  <a:cubicBezTo>
                    <a:pt x="58432" y="358"/>
                    <a:pt x="59897" y="102"/>
                    <a:pt x="61315" y="102"/>
                  </a:cubicBezTo>
                  <a:cubicBezTo>
                    <a:pt x="62899" y="102"/>
                    <a:pt x="64425" y="421"/>
                    <a:pt x="65616" y="1453"/>
                  </a:cubicBezTo>
                  <a:cubicBezTo>
                    <a:pt x="67340" y="2945"/>
                    <a:pt x="67925" y="5597"/>
                    <a:pt x="68449" y="7925"/>
                  </a:cubicBezTo>
                  <a:cubicBezTo>
                    <a:pt x="68590" y="8570"/>
                    <a:pt x="68721" y="9175"/>
                    <a:pt x="68872" y="9740"/>
                  </a:cubicBezTo>
                  <a:cubicBezTo>
                    <a:pt x="69719" y="12845"/>
                    <a:pt x="70727" y="15708"/>
                    <a:pt x="73721" y="16514"/>
                  </a:cubicBezTo>
                  <a:cubicBezTo>
                    <a:pt x="74747" y="16778"/>
                    <a:pt x="75799" y="16909"/>
                    <a:pt x="76861" y="16909"/>
                  </a:cubicBezTo>
                  <a:cubicBezTo>
                    <a:pt x="76936" y="16909"/>
                    <a:pt x="77012" y="16909"/>
                    <a:pt x="77088" y="16907"/>
                  </a:cubicBezTo>
                  <a:cubicBezTo>
                    <a:pt x="79619" y="16907"/>
                    <a:pt x="82340" y="16383"/>
                    <a:pt x="84830" y="15899"/>
                  </a:cubicBezTo>
                  <a:cubicBezTo>
                    <a:pt x="85506" y="15758"/>
                    <a:pt x="86151" y="15637"/>
                    <a:pt x="86776" y="15526"/>
                  </a:cubicBezTo>
                  <a:cubicBezTo>
                    <a:pt x="92078" y="14569"/>
                    <a:pt x="97421" y="13258"/>
                    <a:pt x="102583" y="11978"/>
                  </a:cubicBezTo>
                  <a:cubicBezTo>
                    <a:pt x="109256" y="10335"/>
                    <a:pt x="116151" y="8631"/>
                    <a:pt x="123057" y="7693"/>
                  </a:cubicBezTo>
                  <a:cubicBezTo>
                    <a:pt x="124446" y="7507"/>
                    <a:pt x="125830" y="7413"/>
                    <a:pt x="127206" y="7413"/>
                  </a:cubicBezTo>
                  <a:cubicBezTo>
                    <a:pt x="131320" y="7413"/>
                    <a:pt x="135364" y="8247"/>
                    <a:pt x="139277" y="9901"/>
                  </a:cubicBezTo>
                  <a:lnTo>
                    <a:pt x="139861" y="10153"/>
                  </a:lnTo>
                  <a:cubicBezTo>
                    <a:pt x="141763" y="10964"/>
                    <a:pt x="143492" y="11703"/>
                    <a:pt x="145357" y="11703"/>
                  </a:cubicBezTo>
                  <a:cubicBezTo>
                    <a:pt x="146299" y="11703"/>
                    <a:pt x="147277" y="11514"/>
                    <a:pt x="148329" y="11050"/>
                  </a:cubicBezTo>
                  <a:lnTo>
                    <a:pt x="148289" y="10960"/>
                  </a:lnTo>
                  <a:cubicBezTo>
                    <a:pt x="147253" y="11415"/>
                    <a:pt x="146290" y="11601"/>
                    <a:pt x="145359" y="11601"/>
                  </a:cubicBezTo>
                  <a:cubicBezTo>
                    <a:pt x="143510" y="11601"/>
                    <a:pt x="141793" y="10867"/>
                    <a:pt x="139902" y="10062"/>
                  </a:cubicBezTo>
                  <a:lnTo>
                    <a:pt x="139317" y="9810"/>
                  </a:lnTo>
                  <a:cubicBezTo>
                    <a:pt x="135389" y="8156"/>
                    <a:pt x="131330" y="7323"/>
                    <a:pt x="127205" y="7323"/>
                  </a:cubicBezTo>
                  <a:cubicBezTo>
                    <a:pt x="125826" y="7323"/>
                    <a:pt x="124439" y="7416"/>
                    <a:pt x="123047" y="7603"/>
                  </a:cubicBezTo>
                  <a:cubicBezTo>
                    <a:pt x="116131" y="8530"/>
                    <a:pt x="109236" y="10234"/>
                    <a:pt x="102562" y="11877"/>
                  </a:cubicBezTo>
                  <a:cubicBezTo>
                    <a:pt x="97401" y="13157"/>
                    <a:pt x="92068" y="14468"/>
                    <a:pt x="86766" y="15425"/>
                  </a:cubicBezTo>
                  <a:cubicBezTo>
                    <a:pt x="86141" y="15536"/>
                    <a:pt x="85496" y="15657"/>
                    <a:pt x="84810" y="15788"/>
                  </a:cubicBezTo>
                  <a:cubicBezTo>
                    <a:pt x="82327" y="16278"/>
                    <a:pt x="79613" y="16810"/>
                    <a:pt x="77084" y="16810"/>
                  </a:cubicBezTo>
                  <a:cubicBezTo>
                    <a:pt x="75917" y="16810"/>
                    <a:pt x="74789" y="16697"/>
                    <a:pt x="73741" y="16413"/>
                  </a:cubicBezTo>
                  <a:cubicBezTo>
                    <a:pt x="70788" y="15617"/>
                    <a:pt x="69800" y="12784"/>
                    <a:pt x="68953" y="9700"/>
                  </a:cubicBezTo>
                  <a:cubicBezTo>
                    <a:pt x="68812" y="9145"/>
                    <a:pt x="68671" y="8540"/>
                    <a:pt x="68530" y="7895"/>
                  </a:cubicBezTo>
                  <a:cubicBezTo>
                    <a:pt x="68016" y="5546"/>
                    <a:pt x="67421" y="2885"/>
                    <a:pt x="65667" y="1373"/>
                  </a:cubicBezTo>
                  <a:cubicBezTo>
                    <a:pt x="64457" y="323"/>
                    <a:pt x="62916" y="0"/>
                    <a:pt x="613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3" name="Google Shape;2773;p30"/>
            <p:cNvSpPr/>
            <p:nvPr/>
          </p:nvSpPr>
          <p:spPr>
            <a:xfrm>
              <a:off x="423100" y="1336875"/>
              <a:ext cx="3663375" cy="427750"/>
            </a:xfrm>
            <a:custGeom>
              <a:avLst/>
              <a:gdLst/>
              <a:ahLst/>
              <a:cxnLst/>
              <a:rect l="l" t="t" r="r" b="b"/>
              <a:pathLst>
                <a:path w="146535" h="17110" extrusionOk="0">
                  <a:moveTo>
                    <a:pt x="60567" y="1"/>
                  </a:moveTo>
                  <a:cubicBezTo>
                    <a:pt x="58746" y="1"/>
                    <a:pt x="56841" y="395"/>
                    <a:pt x="55334" y="708"/>
                  </a:cubicBezTo>
                  <a:lnTo>
                    <a:pt x="55304" y="718"/>
                  </a:lnTo>
                  <a:cubicBezTo>
                    <a:pt x="52229" y="1353"/>
                    <a:pt x="49164" y="2432"/>
                    <a:pt x="46211" y="3480"/>
                  </a:cubicBezTo>
                  <a:cubicBezTo>
                    <a:pt x="42078" y="4942"/>
                    <a:pt x="37813" y="6444"/>
                    <a:pt x="33398" y="6776"/>
                  </a:cubicBezTo>
                  <a:cubicBezTo>
                    <a:pt x="32129" y="6874"/>
                    <a:pt x="30830" y="6911"/>
                    <a:pt x="29500" y="6911"/>
                  </a:cubicBezTo>
                  <a:cubicBezTo>
                    <a:pt x="27535" y="6911"/>
                    <a:pt x="25502" y="6830"/>
                    <a:pt x="23398" y="6746"/>
                  </a:cubicBezTo>
                  <a:cubicBezTo>
                    <a:pt x="21270" y="6665"/>
                    <a:pt x="19124" y="6583"/>
                    <a:pt x="16996" y="6583"/>
                  </a:cubicBezTo>
                  <a:cubicBezTo>
                    <a:pt x="10886" y="6583"/>
                    <a:pt x="4927" y="7260"/>
                    <a:pt x="0" y="10587"/>
                  </a:cubicBezTo>
                  <a:lnTo>
                    <a:pt x="51" y="10668"/>
                  </a:lnTo>
                  <a:cubicBezTo>
                    <a:pt x="4947" y="7361"/>
                    <a:pt x="10883" y="6679"/>
                    <a:pt x="16974" y="6679"/>
                  </a:cubicBezTo>
                  <a:cubicBezTo>
                    <a:pt x="19109" y="6679"/>
                    <a:pt x="21263" y="6763"/>
                    <a:pt x="23398" y="6847"/>
                  </a:cubicBezTo>
                  <a:cubicBezTo>
                    <a:pt x="25489" y="6925"/>
                    <a:pt x="27510" y="7002"/>
                    <a:pt x="29466" y="7002"/>
                  </a:cubicBezTo>
                  <a:cubicBezTo>
                    <a:pt x="30810" y="7002"/>
                    <a:pt x="32123" y="6966"/>
                    <a:pt x="33408" y="6867"/>
                  </a:cubicBezTo>
                  <a:cubicBezTo>
                    <a:pt x="37823" y="6534"/>
                    <a:pt x="42108" y="5022"/>
                    <a:pt x="46241" y="3571"/>
                  </a:cubicBezTo>
                  <a:cubicBezTo>
                    <a:pt x="49195" y="2522"/>
                    <a:pt x="52249" y="1444"/>
                    <a:pt x="55324" y="809"/>
                  </a:cubicBezTo>
                  <a:lnTo>
                    <a:pt x="55354" y="809"/>
                  </a:lnTo>
                  <a:cubicBezTo>
                    <a:pt x="56857" y="494"/>
                    <a:pt x="58757" y="101"/>
                    <a:pt x="60568" y="101"/>
                  </a:cubicBezTo>
                  <a:cubicBezTo>
                    <a:pt x="62243" y="101"/>
                    <a:pt x="63843" y="438"/>
                    <a:pt x="64981" y="1484"/>
                  </a:cubicBezTo>
                  <a:cubicBezTo>
                    <a:pt x="66725" y="3087"/>
                    <a:pt x="67138" y="5778"/>
                    <a:pt x="67501" y="8147"/>
                  </a:cubicBezTo>
                  <a:cubicBezTo>
                    <a:pt x="67592" y="8732"/>
                    <a:pt x="67683" y="9297"/>
                    <a:pt x="67784" y="9821"/>
                  </a:cubicBezTo>
                  <a:cubicBezTo>
                    <a:pt x="68308" y="12482"/>
                    <a:pt x="69074" y="15416"/>
                    <a:pt x="71695" y="16464"/>
                  </a:cubicBezTo>
                  <a:cubicBezTo>
                    <a:pt x="72854" y="16928"/>
                    <a:pt x="74205" y="17109"/>
                    <a:pt x="75626" y="17109"/>
                  </a:cubicBezTo>
                  <a:cubicBezTo>
                    <a:pt x="78207" y="17109"/>
                    <a:pt x="81030" y="16535"/>
                    <a:pt x="83469" y="16031"/>
                  </a:cubicBezTo>
                  <a:cubicBezTo>
                    <a:pt x="84225" y="15879"/>
                    <a:pt x="84941" y="15728"/>
                    <a:pt x="85596" y="15617"/>
                  </a:cubicBezTo>
                  <a:cubicBezTo>
                    <a:pt x="91020" y="14649"/>
                    <a:pt x="96453" y="13339"/>
                    <a:pt x="101715" y="12069"/>
                  </a:cubicBezTo>
                  <a:cubicBezTo>
                    <a:pt x="108197" y="10506"/>
                    <a:pt x="114901" y="8883"/>
                    <a:pt x="121605" y="7905"/>
                  </a:cubicBezTo>
                  <a:cubicBezTo>
                    <a:pt x="123206" y="7672"/>
                    <a:pt x="124771" y="7556"/>
                    <a:pt x="126296" y="7556"/>
                  </a:cubicBezTo>
                  <a:cubicBezTo>
                    <a:pt x="130447" y="7556"/>
                    <a:pt x="134309" y="8418"/>
                    <a:pt x="137825" y="10143"/>
                  </a:cubicBezTo>
                  <a:lnTo>
                    <a:pt x="138389" y="10426"/>
                  </a:lnTo>
                  <a:cubicBezTo>
                    <a:pt x="140238" y="11340"/>
                    <a:pt x="141826" y="12126"/>
                    <a:pt x="143603" y="12126"/>
                  </a:cubicBezTo>
                  <a:cubicBezTo>
                    <a:pt x="144511" y="12126"/>
                    <a:pt x="145468" y="11921"/>
                    <a:pt x="146535" y="11424"/>
                  </a:cubicBezTo>
                  <a:lnTo>
                    <a:pt x="146494" y="11333"/>
                  </a:lnTo>
                  <a:cubicBezTo>
                    <a:pt x="145440" y="11827"/>
                    <a:pt x="144493" y="12031"/>
                    <a:pt x="143593" y="12031"/>
                  </a:cubicBezTo>
                  <a:cubicBezTo>
                    <a:pt x="141834" y="12031"/>
                    <a:pt x="140261" y="11252"/>
                    <a:pt x="138440" y="10345"/>
                  </a:cubicBezTo>
                  <a:lnTo>
                    <a:pt x="137865" y="10063"/>
                  </a:lnTo>
                  <a:cubicBezTo>
                    <a:pt x="134343" y="8331"/>
                    <a:pt x="130470" y="7461"/>
                    <a:pt x="126302" y="7461"/>
                  </a:cubicBezTo>
                  <a:cubicBezTo>
                    <a:pt x="124769" y="7461"/>
                    <a:pt x="123195" y="7579"/>
                    <a:pt x="121585" y="7815"/>
                  </a:cubicBezTo>
                  <a:cubicBezTo>
                    <a:pt x="114881" y="8793"/>
                    <a:pt x="108177" y="10405"/>
                    <a:pt x="101685" y="11968"/>
                  </a:cubicBezTo>
                  <a:cubicBezTo>
                    <a:pt x="96433" y="13238"/>
                    <a:pt x="90989" y="14549"/>
                    <a:pt x="85576" y="15516"/>
                  </a:cubicBezTo>
                  <a:cubicBezTo>
                    <a:pt x="84931" y="15637"/>
                    <a:pt x="84205" y="15779"/>
                    <a:pt x="83449" y="15940"/>
                  </a:cubicBezTo>
                  <a:cubicBezTo>
                    <a:pt x="81013" y="16433"/>
                    <a:pt x="78192" y="17007"/>
                    <a:pt x="75628" y="17007"/>
                  </a:cubicBezTo>
                  <a:cubicBezTo>
                    <a:pt x="74213" y="17007"/>
                    <a:pt x="72876" y="16832"/>
                    <a:pt x="71725" y="16373"/>
                  </a:cubicBezTo>
                  <a:cubicBezTo>
                    <a:pt x="69155" y="15345"/>
                    <a:pt x="68398" y="12442"/>
                    <a:pt x="67884" y="9801"/>
                  </a:cubicBezTo>
                  <a:cubicBezTo>
                    <a:pt x="67773" y="9266"/>
                    <a:pt x="67693" y="8712"/>
                    <a:pt x="67602" y="8127"/>
                  </a:cubicBezTo>
                  <a:cubicBezTo>
                    <a:pt x="67229" y="5738"/>
                    <a:pt x="66816" y="3036"/>
                    <a:pt x="65052" y="1413"/>
                  </a:cubicBezTo>
                  <a:cubicBezTo>
                    <a:pt x="63889" y="343"/>
                    <a:pt x="62264" y="1"/>
                    <a:pt x="605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4" name="Google Shape;2774;p30"/>
            <p:cNvSpPr/>
            <p:nvPr/>
          </p:nvSpPr>
          <p:spPr>
            <a:xfrm>
              <a:off x="448550" y="1305200"/>
              <a:ext cx="3617000" cy="371475"/>
            </a:xfrm>
            <a:custGeom>
              <a:avLst/>
              <a:gdLst/>
              <a:ahLst/>
              <a:cxnLst/>
              <a:rect l="l" t="t" r="r" b="b"/>
              <a:pathLst>
                <a:path w="144680" h="14859" extrusionOk="0">
                  <a:moveTo>
                    <a:pt x="59297" y="1"/>
                  </a:moveTo>
                  <a:cubicBezTo>
                    <a:pt x="57889" y="1"/>
                    <a:pt x="56428" y="233"/>
                    <a:pt x="55052" y="513"/>
                  </a:cubicBezTo>
                  <a:cubicBezTo>
                    <a:pt x="52108" y="1108"/>
                    <a:pt x="49235" y="2257"/>
                    <a:pt x="46463" y="3376"/>
                  </a:cubicBezTo>
                  <a:cubicBezTo>
                    <a:pt x="42753" y="4858"/>
                    <a:pt x="38922" y="6400"/>
                    <a:pt x="34870" y="6622"/>
                  </a:cubicBezTo>
                  <a:cubicBezTo>
                    <a:pt x="33766" y="6685"/>
                    <a:pt x="32654" y="6711"/>
                    <a:pt x="31539" y="6711"/>
                  </a:cubicBezTo>
                  <a:cubicBezTo>
                    <a:pt x="29100" y="6711"/>
                    <a:pt x="26649" y="6588"/>
                    <a:pt x="24255" y="6471"/>
                  </a:cubicBezTo>
                  <a:cubicBezTo>
                    <a:pt x="21866" y="6360"/>
                    <a:pt x="19396" y="6229"/>
                    <a:pt x="16977" y="6229"/>
                  </a:cubicBezTo>
                  <a:lnTo>
                    <a:pt x="16896" y="6229"/>
                  </a:lnTo>
                  <a:cubicBezTo>
                    <a:pt x="11462" y="6239"/>
                    <a:pt x="4698" y="6239"/>
                    <a:pt x="0" y="9606"/>
                  </a:cubicBezTo>
                  <a:lnTo>
                    <a:pt x="51" y="9676"/>
                  </a:lnTo>
                  <a:cubicBezTo>
                    <a:pt x="4728" y="6330"/>
                    <a:pt x="11482" y="6330"/>
                    <a:pt x="16896" y="6330"/>
                  </a:cubicBezTo>
                  <a:lnTo>
                    <a:pt x="16977" y="6330"/>
                  </a:lnTo>
                  <a:cubicBezTo>
                    <a:pt x="19386" y="6330"/>
                    <a:pt x="21856" y="6451"/>
                    <a:pt x="24245" y="6561"/>
                  </a:cubicBezTo>
                  <a:cubicBezTo>
                    <a:pt x="26655" y="6687"/>
                    <a:pt x="29114" y="6807"/>
                    <a:pt x="31564" y="6807"/>
                  </a:cubicBezTo>
                  <a:cubicBezTo>
                    <a:pt x="32669" y="6807"/>
                    <a:pt x="33773" y="6782"/>
                    <a:pt x="34870" y="6723"/>
                  </a:cubicBezTo>
                  <a:cubicBezTo>
                    <a:pt x="38943" y="6481"/>
                    <a:pt x="42783" y="4949"/>
                    <a:pt x="46503" y="3457"/>
                  </a:cubicBezTo>
                  <a:cubicBezTo>
                    <a:pt x="49275" y="2348"/>
                    <a:pt x="52138" y="1199"/>
                    <a:pt x="55072" y="604"/>
                  </a:cubicBezTo>
                  <a:cubicBezTo>
                    <a:pt x="56441" y="328"/>
                    <a:pt x="57892" y="98"/>
                    <a:pt x="59290" y="98"/>
                  </a:cubicBezTo>
                  <a:cubicBezTo>
                    <a:pt x="60909" y="98"/>
                    <a:pt x="62456" y="406"/>
                    <a:pt x="63721" y="1309"/>
                  </a:cubicBezTo>
                  <a:cubicBezTo>
                    <a:pt x="65536" y="2600"/>
                    <a:pt x="66382" y="4938"/>
                    <a:pt x="67139" y="7005"/>
                  </a:cubicBezTo>
                  <a:cubicBezTo>
                    <a:pt x="67330" y="7529"/>
                    <a:pt x="67511" y="8023"/>
                    <a:pt x="67713" y="8507"/>
                  </a:cubicBezTo>
                  <a:cubicBezTo>
                    <a:pt x="68721" y="11017"/>
                    <a:pt x="70072" y="13759"/>
                    <a:pt x="73167" y="14505"/>
                  </a:cubicBezTo>
                  <a:cubicBezTo>
                    <a:pt x="74223" y="14738"/>
                    <a:pt x="75317" y="14859"/>
                    <a:pt x="76403" y="14859"/>
                  </a:cubicBezTo>
                  <a:cubicBezTo>
                    <a:pt x="76447" y="14859"/>
                    <a:pt x="76490" y="14858"/>
                    <a:pt x="76534" y="14858"/>
                  </a:cubicBezTo>
                  <a:cubicBezTo>
                    <a:pt x="79064" y="14858"/>
                    <a:pt x="81776" y="14394"/>
                    <a:pt x="84266" y="13961"/>
                  </a:cubicBezTo>
                  <a:cubicBezTo>
                    <a:pt x="84891" y="13850"/>
                    <a:pt x="85486" y="13749"/>
                    <a:pt x="86050" y="13658"/>
                  </a:cubicBezTo>
                  <a:cubicBezTo>
                    <a:pt x="90990" y="12872"/>
                    <a:pt x="95959" y="11773"/>
                    <a:pt x="100768" y="10715"/>
                  </a:cubicBezTo>
                  <a:cubicBezTo>
                    <a:pt x="107018" y="9334"/>
                    <a:pt x="113480" y="7902"/>
                    <a:pt x="119932" y="7136"/>
                  </a:cubicBezTo>
                  <a:cubicBezTo>
                    <a:pt x="121220" y="6983"/>
                    <a:pt x="122489" y="6906"/>
                    <a:pt x="123742" y="6906"/>
                  </a:cubicBezTo>
                  <a:cubicBezTo>
                    <a:pt x="127755" y="6906"/>
                    <a:pt x="131608" y="7696"/>
                    <a:pt x="135426" y="9293"/>
                  </a:cubicBezTo>
                  <a:lnTo>
                    <a:pt x="135648" y="9384"/>
                  </a:lnTo>
                  <a:cubicBezTo>
                    <a:pt x="137658" y="10229"/>
                    <a:pt x="139404" y="10961"/>
                    <a:pt x="141271" y="10961"/>
                  </a:cubicBezTo>
                  <a:cubicBezTo>
                    <a:pt x="142343" y="10961"/>
                    <a:pt x="143455" y="10719"/>
                    <a:pt x="144680" y="10120"/>
                  </a:cubicBezTo>
                  <a:lnTo>
                    <a:pt x="144640" y="10039"/>
                  </a:lnTo>
                  <a:cubicBezTo>
                    <a:pt x="143432" y="10628"/>
                    <a:pt x="142337" y="10866"/>
                    <a:pt x="141280" y="10866"/>
                  </a:cubicBezTo>
                  <a:cubicBezTo>
                    <a:pt x="139424" y="10866"/>
                    <a:pt x="137688" y="10135"/>
                    <a:pt x="135678" y="9293"/>
                  </a:cubicBezTo>
                  <a:lnTo>
                    <a:pt x="135466" y="9213"/>
                  </a:lnTo>
                  <a:cubicBezTo>
                    <a:pt x="131632" y="7607"/>
                    <a:pt x="127762" y="6815"/>
                    <a:pt x="123733" y="6815"/>
                  </a:cubicBezTo>
                  <a:cubicBezTo>
                    <a:pt x="122476" y="6815"/>
                    <a:pt x="121203" y="6892"/>
                    <a:pt x="119911" y="7045"/>
                  </a:cubicBezTo>
                  <a:cubicBezTo>
                    <a:pt x="113460" y="7812"/>
                    <a:pt x="106988" y="9243"/>
                    <a:pt x="100738" y="10614"/>
                  </a:cubicBezTo>
                  <a:cubicBezTo>
                    <a:pt x="95929" y="11672"/>
                    <a:pt x="90959" y="12771"/>
                    <a:pt x="86030" y="13568"/>
                  </a:cubicBezTo>
                  <a:cubicBezTo>
                    <a:pt x="85465" y="13658"/>
                    <a:pt x="84871" y="13759"/>
                    <a:pt x="84246" y="13870"/>
                  </a:cubicBezTo>
                  <a:cubicBezTo>
                    <a:pt x="81765" y="14297"/>
                    <a:pt x="79058" y="14767"/>
                    <a:pt x="76534" y="14767"/>
                  </a:cubicBezTo>
                  <a:cubicBezTo>
                    <a:pt x="75365" y="14767"/>
                    <a:pt x="74236" y="14666"/>
                    <a:pt x="73187" y="14414"/>
                  </a:cubicBezTo>
                  <a:cubicBezTo>
                    <a:pt x="70143" y="13679"/>
                    <a:pt x="68802" y="10957"/>
                    <a:pt x="67794" y="8467"/>
                  </a:cubicBezTo>
                  <a:cubicBezTo>
                    <a:pt x="67612" y="7993"/>
                    <a:pt x="67421" y="7499"/>
                    <a:pt x="67229" y="6975"/>
                  </a:cubicBezTo>
                  <a:cubicBezTo>
                    <a:pt x="66473" y="4898"/>
                    <a:pt x="65616" y="2539"/>
                    <a:pt x="63772" y="1229"/>
                  </a:cubicBezTo>
                  <a:cubicBezTo>
                    <a:pt x="62494" y="314"/>
                    <a:pt x="60931" y="1"/>
                    <a:pt x="592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5" name="Google Shape;2775;p30"/>
            <p:cNvSpPr/>
            <p:nvPr/>
          </p:nvSpPr>
          <p:spPr>
            <a:xfrm>
              <a:off x="474750" y="1295100"/>
              <a:ext cx="3569125" cy="282775"/>
            </a:xfrm>
            <a:custGeom>
              <a:avLst/>
              <a:gdLst/>
              <a:ahLst/>
              <a:cxnLst/>
              <a:rect l="l" t="t" r="r" b="b"/>
              <a:pathLst>
                <a:path w="142765" h="11311" extrusionOk="0">
                  <a:moveTo>
                    <a:pt x="57749" y="0"/>
                  </a:moveTo>
                  <a:cubicBezTo>
                    <a:pt x="56489" y="0"/>
                    <a:pt x="55152" y="174"/>
                    <a:pt x="53782" y="524"/>
                  </a:cubicBezTo>
                  <a:cubicBezTo>
                    <a:pt x="51463" y="1119"/>
                    <a:pt x="49276" y="2207"/>
                    <a:pt x="47169" y="3266"/>
                  </a:cubicBezTo>
                  <a:cubicBezTo>
                    <a:pt x="44457" y="4617"/>
                    <a:pt x="41665" y="6018"/>
                    <a:pt x="38570" y="6361"/>
                  </a:cubicBezTo>
                  <a:cubicBezTo>
                    <a:pt x="37313" y="6501"/>
                    <a:pt x="36033" y="6559"/>
                    <a:pt x="34740" y="6559"/>
                  </a:cubicBezTo>
                  <a:cubicBezTo>
                    <a:pt x="31572" y="6559"/>
                    <a:pt x="28327" y="6210"/>
                    <a:pt x="25163" y="5867"/>
                  </a:cubicBezTo>
                  <a:cubicBezTo>
                    <a:pt x="22925" y="5625"/>
                    <a:pt x="20616" y="5373"/>
                    <a:pt x="18408" y="5262"/>
                  </a:cubicBezTo>
                  <a:lnTo>
                    <a:pt x="17441" y="5211"/>
                  </a:lnTo>
                  <a:cubicBezTo>
                    <a:pt x="15727" y="5119"/>
                    <a:pt x="13885" y="5020"/>
                    <a:pt x="12015" y="5020"/>
                  </a:cubicBezTo>
                  <a:cubicBezTo>
                    <a:pt x="7757" y="5020"/>
                    <a:pt x="3356" y="5533"/>
                    <a:pt x="1" y="7802"/>
                  </a:cubicBezTo>
                  <a:lnTo>
                    <a:pt x="51" y="7883"/>
                  </a:lnTo>
                  <a:cubicBezTo>
                    <a:pt x="3399" y="5623"/>
                    <a:pt x="7798" y="5117"/>
                    <a:pt x="12053" y="5117"/>
                  </a:cubicBezTo>
                  <a:cubicBezTo>
                    <a:pt x="13909" y="5117"/>
                    <a:pt x="15738" y="5213"/>
                    <a:pt x="17441" y="5302"/>
                  </a:cubicBezTo>
                  <a:lnTo>
                    <a:pt x="18408" y="5363"/>
                  </a:lnTo>
                  <a:cubicBezTo>
                    <a:pt x="20606" y="5474"/>
                    <a:pt x="22925" y="5726"/>
                    <a:pt x="25163" y="5967"/>
                  </a:cubicBezTo>
                  <a:cubicBezTo>
                    <a:pt x="28337" y="6305"/>
                    <a:pt x="31594" y="6658"/>
                    <a:pt x="34776" y="6658"/>
                  </a:cubicBezTo>
                  <a:cubicBezTo>
                    <a:pt x="36059" y="6658"/>
                    <a:pt x="37331" y="6601"/>
                    <a:pt x="38580" y="6461"/>
                  </a:cubicBezTo>
                  <a:cubicBezTo>
                    <a:pt x="41695" y="6109"/>
                    <a:pt x="44497" y="4707"/>
                    <a:pt x="47209" y="3346"/>
                  </a:cubicBezTo>
                  <a:cubicBezTo>
                    <a:pt x="49316" y="2298"/>
                    <a:pt x="51504" y="1209"/>
                    <a:pt x="53812" y="615"/>
                  </a:cubicBezTo>
                  <a:cubicBezTo>
                    <a:pt x="54772" y="369"/>
                    <a:pt x="56203" y="93"/>
                    <a:pt x="57785" y="93"/>
                  </a:cubicBezTo>
                  <a:cubicBezTo>
                    <a:pt x="59195" y="93"/>
                    <a:pt x="60724" y="312"/>
                    <a:pt x="62149" y="967"/>
                  </a:cubicBezTo>
                  <a:cubicBezTo>
                    <a:pt x="64246" y="1925"/>
                    <a:pt x="65728" y="3719"/>
                    <a:pt x="67149" y="5453"/>
                  </a:cubicBezTo>
                  <a:cubicBezTo>
                    <a:pt x="67421" y="5796"/>
                    <a:pt x="67714" y="6149"/>
                    <a:pt x="67996" y="6482"/>
                  </a:cubicBezTo>
                  <a:cubicBezTo>
                    <a:pt x="71242" y="10292"/>
                    <a:pt x="75193" y="11310"/>
                    <a:pt x="79498" y="11310"/>
                  </a:cubicBezTo>
                  <a:cubicBezTo>
                    <a:pt x="81927" y="11310"/>
                    <a:pt x="84458" y="10988"/>
                    <a:pt x="87048" y="10655"/>
                  </a:cubicBezTo>
                  <a:lnTo>
                    <a:pt x="87300" y="10625"/>
                  </a:lnTo>
                  <a:cubicBezTo>
                    <a:pt x="91655" y="10080"/>
                    <a:pt x="96061" y="9264"/>
                    <a:pt x="100315" y="8488"/>
                  </a:cubicBezTo>
                  <a:cubicBezTo>
                    <a:pt x="105859" y="7470"/>
                    <a:pt x="111595" y="6411"/>
                    <a:pt x="117301" y="5907"/>
                  </a:cubicBezTo>
                  <a:cubicBezTo>
                    <a:pt x="118270" y="5823"/>
                    <a:pt x="119244" y="5780"/>
                    <a:pt x="120225" y="5780"/>
                  </a:cubicBezTo>
                  <a:cubicBezTo>
                    <a:pt x="124163" y="5780"/>
                    <a:pt x="128215" y="6462"/>
                    <a:pt x="132533" y="7843"/>
                  </a:cubicBezTo>
                  <a:cubicBezTo>
                    <a:pt x="134701" y="8538"/>
                    <a:pt x="136594" y="9073"/>
                    <a:pt x="138465" y="9073"/>
                  </a:cubicBezTo>
                  <a:cubicBezTo>
                    <a:pt x="139874" y="9073"/>
                    <a:pt x="141271" y="8770"/>
                    <a:pt x="142765" y="8004"/>
                  </a:cubicBezTo>
                  <a:lnTo>
                    <a:pt x="142725" y="7923"/>
                  </a:lnTo>
                  <a:cubicBezTo>
                    <a:pt x="141246" y="8680"/>
                    <a:pt x="139861" y="8980"/>
                    <a:pt x="138464" y="8980"/>
                  </a:cubicBezTo>
                  <a:cubicBezTo>
                    <a:pt x="136604" y="8980"/>
                    <a:pt x="134722" y="8448"/>
                    <a:pt x="132563" y="7752"/>
                  </a:cubicBezTo>
                  <a:cubicBezTo>
                    <a:pt x="128245" y="6366"/>
                    <a:pt x="124190" y="5689"/>
                    <a:pt x="120245" y="5689"/>
                  </a:cubicBezTo>
                  <a:cubicBezTo>
                    <a:pt x="119254" y="5689"/>
                    <a:pt x="118270" y="5731"/>
                    <a:pt x="117291" y="5816"/>
                  </a:cubicBezTo>
                  <a:cubicBezTo>
                    <a:pt x="111585" y="6320"/>
                    <a:pt x="105849" y="7379"/>
                    <a:pt x="100305" y="8397"/>
                  </a:cubicBezTo>
                  <a:cubicBezTo>
                    <a:pt x="96041" y="9173"/>
                    <a:pt x="91645" y="9980"/>
                    <a:pt x="87290" y="10534"/>
                  </a:cubicBezTo>
                  <a:lnTo>
                    <a:pt x="87038" y="10564"/>
                  </a:lnTo>
                  <a:cubicBezTo>
                    <a:pt x="84448" y="10896"/>
                    <a:pt x="81909" y="11221"/>
                    <a:pt x="79485" y="11221"/>
                  </a:cubicBezTo>
                  <a:cubicBezTo>
                    <a:pt x="75202" y="11221"/>
                    <a:pt x="71279" y="10206"/>
                    <a:pt x="68066" y="6421"/>
                  </a:cubicBezTo>
                  <a:cubicBezTo>
                    <a:pt x="67784" y="6088"/>
                    <a:pt x="67492" y="5736"/>
                    <a:pt x="67220" y="5393"/>
                  </a:cubicBezTo>
                  <a:cubicBezTo>
                    <a:pt x="65788" y="3649"/>
                    <a:pt x="64306" y="1855"/>
                    <a:pt x="62179" y="877"/>
                  </a:cubicBezTo>
                  <a:cubicBezTo>
                    <a:pt x="60901" y="295"/>
                    <a:pt x="59391" y="0"/>
                    <a:pt x="577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6" name="Google Shape;2776;p30"/>
            <p:cNvSpPr/>
            <p:nvPr/>
          </p:nvSpPr>
          <p:spPr>
            <a:xfrm>
              <a:off x="501475" y="1287400"/>
              <a:ext cx="3520750" cy="196225"/>
            </a:xfrm>
            <a:custGeom>
              <a:avLst/>
              <a:gdLst/>
              <a:ahLst/>
              <a:cxnLst/>
              <a:rect l="l" t="t" r="r" b="b"/>
              <a:pathLst>
                <a:path w="140830" h="7849" extrusionOk="0">
                  <a:moveTo>
                    <a:pt x="56392" y="0"/>
                  </a:moveTo>
                  <a:cubicBezTo>
                    <a:pt x="55387" y="0"/>
                    <a:pt x="54368" y="125"/>
                    <a:pt x="53338" y="408"/>
                  </a:cubicBezTo>
                  <a:cubicBezTo>
                    <a:pt x="51342" y="943"/>
                    <a:pt x="49658" y="2102"/>
                    <a:pt x="48025" y="3221"/>
                  </a:cubicBezTo>
                  <a:cubicBezTo>
                    <a:pt x="46019" y="4592"/>
                    <a:pt x="43953" y="6003"/>
                    <a:pt x="41352" y="6265"/>
                  </a:cubicBezTo>
                  <a:cubicBezTo>
                    <a:pt x="40385" y="6361"/>
                    <a:pt x="39404" y="6403"/>
                    <a:pt x="38413" y="6403"/>
                  </a:cubicBezTo>
                  <a:cubicBezTo>
                    <a:pt x="34683" y="6403"/>
                    <a:pt x="30815" y="5809"/>
                    <a:pt x="27047" y="5227"/>
                  </a:cubicBezTo>
                  <a:cubicBezTo>
                    <a:pt x="24799" y="4884"/>
                    <a:pt x="22692" y="4552"/>
                    <a:pt x="20595" y="4350"/>
                  </a:cubicBezTo>
                  <a:cubicBezTo>
                    <a:pt x="20021" y="4290"/>
                    <a:pt x="19436" y="4229"/>
                    <a:pt x="18831" y="4159"/>
                  </a:cubicBezTo>
                  <a:cubicBezTo>
                    <a:pt x="16207" y="3880"/>
                    <a:pt x="13306" y="3569"/>
                    <a:pt x="10438" y="3569"/>
                  </a:cubicBezTo>
                  <a:cubicBezTo>
                    <a:pt x="6665" y="3569"/>
                    <a:pt x="2950" y="4107"/>
                    <a:pt x="0" y="5963"/>
                  </a:cubicBezTo>
                  <a:lnTo>
                    <a:pt x="51" y="6044"/>
                  </a:lnTo>
                  <a:cubicBezTo>
                    <a:pt x="2991" y="4198"/>
                    <a:pt x="6694" y="3663"/>
                    <a:pt x="10455" y="3663"/>
                  </a:cubicBezTo>
                  <a:cubicBezTo>
                    <a:pt x="13309" y="3663"/>
                    <a:pt x="16197" y="3971"/>
                    <a:pt x="18811" y="4249"/>
                  </a:cubicBezTo>
                  <a:cubicBezTo>
                    <a:pt x="19416" y="4320"/>
                    <a:pt x="20011" y="4380"/>
                    <a:pt x="20575" y="4441"/>
                  </a:cubicBezTo>
                  <a:cubicBezTo>
                    <a:pt x="22672" y="4652"/>
                    <a:pt x="24789" y="4975"/>
                    <a:pt x="27027" y="5318"/>
                  </a:cubicBezTo>
                  <a:cubicBezTo>
                    <a:pt x="30802" y="5899"/>
                    <a:pt x="34678" y="6493"/>
                    <a:pt x="38416" y="6493"/>
                  </a:cubicBezTo>
                  <a:cubicBezTo>
                    <a:pt x="39410" y="6493"/>
                    <a:pt x="40393" y="6451"/>
                    <a:pt x="41362" y="6356"/>
                  </a:cubicBezTo>
                  <a:cubicBezTo>
                    <a:pt x="43983" y="6094"/>
                    <a:pt x="46060" y="4673"/>
                    <a:pt x="48076" y="3302"/>
                  </a:cubicBezTo>
                  <a:cubicBezTo>
                    <a:pt x="49699" y="2183"/>
                    <a:pt x="51382" y="1033"/>
                    <a:pt x="53358" y="489"/>
                  </a:cubicBezTo>
                  <a:cubicBezTo>
                    <a:pt x="54373" y="212"/>
                    <a:pt x="55378" y="89"/>
                    <a:pt x="56370" y="89"/>
                  </a:cubicBezTo>
                  <a:cubicBezTo>
                    <a:pt x="60612" y="89"/>
                    <a:pt x="64630" y="2332"/>
                    <a:pt x="68257" y="4350"/>
                  </a:cubicBezTo>
                  <a:lnTo>
                    <a:pt x="68378" y="4421"/>
                  </a:lnTo>
                  <a:cubicBezTo>
                    <a:pt x="73268" y="7142"/>
                    <a:pt x="78147" y="7848"/>
                    <a:pt x="82844" y="7848"/>
                  </a:cubicBezTo>
                  <a:cubicBezTo>
                    <a:pt x="84306" y="7848"/>
                    <a:pt x="85758" y="7778"/>
                    <a:pt x="87179" y="7687"/>
                  </a:cubicBezTo>
                  <a:cubicBezTo>
                    <a:pt x="91423" y="7384"/>
                    <a:pt x="95707" y="6810"/>
                    <a:pt x="99861" y="6255"/>
                  </a:cubicBezTo>
                  <a:cubicBezTo>
                    <a:pt x="104528" y="5620"/>
                    <a:pt x="109347" y="4975"/>
                    <a:pt x="114135" y="4723"/>
                  </a:cubicBezTo>
                  <a:cubicBezTo>
                    <a:pt x="114838" y="4686"/>
                    <a:pt x="115548" y="4668"/>
                    <a:pt x="116268" y="4668"/>
                  </a:cubicBezTo>
                  <a:cubicBezTo>
                    <a:pt x="120270" y="4668"/>
                    <a:pt x="124583" y="5242"/>
                    <a:pt x="129649" y="6447"/>
                  </a:cubicBezTo>
                  <a:cubicBezTo>
                    <a:pt x="131562" y="6900"/>
                    <a:pt x="133386" y="7272"/>
                    <a:pt x="135215" y="7272"/>
                  </a:cubicBezTo>
                  <a:cubicBezTo>
                    <a:pt x="137050" y="7272"/>
                    <a:pt x="138890" y="6897"/>
                    <a:pt x="140829" y="5852"/>
                  </a:cubicBezTo>
                  <a:lnTo>
                    <a:pt x="140789" y="5771"/>
                  </a:lnTo>
                  <a:cubicBezTo>
                    <a:pt x="138868" y="6805"/>
                    <a:pt x="137041" y="7175"/>
                    <a:pt x="135219" y="7175"/>
                  </a:cubicBezTo>
                  <a:cubicBezTo>
                    <a:pt x="133397" y="7175"/>
                    <a:pt x="131580" y="6805"/>
                    <a:pt x="129680" y="6356"/>
                  </a:cubicBezTo>
                  <a:cubicBezTo>
                    <a:pt x="124577" y="5145"/>
                    <a:pt x="120236" y="4571"/>
                    <a:pt x="116208" y="4571"/>
                  </a:cubicBezTo>
                  <a:cubicBezTo>
                    <a:pt x="115508" y="4571"/>
                    <a:pt x="114818" y="4588"/>
                    <a:pt x="114135" y="4622"/>
                  </a:cubicBezTo>
                  <a:cubicBezTo>
                    <a:pt x="109347" y="4874"/>
                    <a:pt x="104518" y="5530"/>
                    <a:pt x="99841" y="6165"/>
                  </a:cubicBezTo>
                  <a:cubicBezTo>
                    <a:pt x="95697" y="6709"/>
                    <a:pt x="91413" y="7294"/>
                    <a:pt x="87179" y="7596"/>
                  </a:cubicBezTo>
                  <a:cubicBezTo>
                    <a:pt x="85766" y="7694"/>
                    <a:pt x="84327" y="7763"/>
                    <a:pt x="82870" y="7763"/>
                  </a:cubicBezTo>
                  <a:cubicBezTo>
                    <a:pt x="78184" y="7763"/>
                    <a:pt x="73304" y="7054"/>
                    <a:pt x="68429" y="4340"/>
                  </a:cubicBezTo>
                  <a:lnTo>
                    <a:pt x="68308" y="4269"/>
                  </a:lnTo>
                  <a:cubicBezTo>
                    <a:pt x="64671" y="2247"/>
                    <a:pt x="60651" y="0"/>
                    <a:pt x="563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7" name="Google Shape;2777;p30"/>
            <p:cNvSpPr/>
            <p:nvPr/>
          </p:nvSpPr>
          <p:spPr>
            <a:xfrm>
              <a:off x="528175" y="1263275"/>
              <a:ext cx="3472375" cy="162675"/>
            </a:xfrm>
            <a:custGeom>
              <a:avLst/>
              <a:gdLst/>
              <a:ahLst/>
              <a:cxnLst/>
              <a:rect l="l" t="t" r="r" b="b"/>
              <a:pathLst>
                <a:path w="138895" h="6507" extrusionOk="0">
                  <a:moveTo>
                    <a:pt x="55840" y="1"/>
                  </a:moveTo>
                  <a:cubicBezTo>
                    <a:pt x="54437" y="1"/>
                    <a:pt x="53113" y="209"/>
                    <a:pt x="51947" y="728"/>
                  </a:cubicBezTo>
                  <a:cubicBezTo>
                    <a:pt x="50516" y="1363"/>
                    <a:pt x="49508" y="2382"/>
                    <a:pt x="48530" y="3369"/>
                  </a:cubicBezTo>
                  <a:cubicBezTo>
                    <a:pt x="47139" y="4771"/>
                    <a:pt x="45828" y="6101"/>
                    <a:pt x="43449" y="6333"/>
                  </a:cubicBezTo>
                  <a:cubicBezTo>
                    <a:pt x="42930" y="6386"/>
                    <a:pt x="42400" y="6409"/>
                    <a:pt x="41862" y="6409"/>
                  </a:cubicBezTo>
                  <a:cubicBezTo>
                    <a:pt x="39823" y="6409"/>
                    <a:pt x="37676" y="6076"/>
                    <a:pt x="35586" y="5749"/>
                  </a:cubicBezTo>
                  <a:cubicBezTo>
                    <a:pt x="34830" y="5628"/>
                    <a:pt x="34124" y="5517"/>
                    <a:pt x="33419" y="5426"/>
                  </a:cubicBezTo>
                  <a:cubicBezTo>
                    <a:pt x="31695" y="5194"/>
                    <a:pt x="29951" y="4942"/>
                    <a:pt x="28268" y="4690"/>
                  </a:cubicBezTo>
                  <a:cubicBezTo>
                    <a:pt x="25989" y="4357"/>
                    <a:pt x="23640" y="4015"/>
                    <a:pt x="21322" y="3722"/>
                  </a:cubicBezTo>
                  <a:cubicBezTo>
                    <a:pt x="20667" y="3632"/>
                    <a:pt x="20001" y="3541"/>
                    <a:pt x="19286" y="3450"/>
                  </a:cubicBezTo>
                  <a:cubicBezTo>
                    <a:pt x="16284" y="3039"/>
                    <a:pt x="12929" y="2578"/>
                    <a:pt x="9671" y="2578"/>
                  </a:cubicBezTo>
                  <a:cubicBezTo>
                    <a:pt x="6144" y="2578"/>
                    <a:pt x="2731" y="3117"/>
                    <a:pt x="1" y="4841"/>
                  </a:cubicBezTo>
                  <a:lnTo>
                    <a:pt x="51" y="4922"/>
                  </a:lnTo>
                  <a:cubicBezTo>
                    <a:pt x="2766" y="3208"/>
                    <a:pt x="6167" y="2672"/>
                    <a:pt x="9684" y="2672"/>
                  </a:cubicBezTo>
                  <a:cubicBezTo>
                    <a:pt x="12932" y="2672"/>
                    <a:pt x="16279" y="3129"/>
                    <a:pt x="19275" y="3541"/>
                  </a:cubicBezTo>
                  <a:cubicBezTo>
                    <a:pt x="19981" y="3642"/>
                    <a:pt x="20657" y="3732"/>
                    <a:pt x="21312" y="3813"/>
                  </a:cubicBezTo>
                  <a:cubicBezTo>
                    <a:pt x="23620" y="4105"/>
                    <a:pt x="25979" y="4448"/>
                    <a:pt x="28247" y="4781"/>
                  </a:cubicBezTo>
                  <a:cubicBezTo>
                    <a:pt x="29941" y="5033"/>
                    <a:pt x="31685" y="5285"/>
                    <a:pt x="33409" y="5517"/>
                  </a:cubicBezTo>
                  <a:cubicBezTo>
                    <a:pt x="34104" y="5607"/>
                    <a:pt x="34810" y="5718"/>
                    <a:pt x="35566" y="5839"/>
                  </a:cubicBezTo>
                  <a:cubicBezTo>
                    <a:pt x="37673" y="6172"/>
                    <a:pt x="39820" y="6505"/>
                    <a:pt x="41866" y="6505"/>
                  </a:cubicBezTo>
                  <a:cubicBezTo>
                    <a:pt x="41936" y="6506"/>
                    <a:pt x="42004" y="6507"/>
                    <a:pt x="42073" y="6507"/>
                  </a:cubicBezTo>
                  <a:cubicBezTo>
                    <a:pt x="42536" y="6507"/>
                    <a:pt x="42994" y="6478"/>
                    <a:pt x="43459" y="6434"/>
                  </a:cubicBezTo>
                  <a:cubicBezTo>
                    <a:pt x="45879" y="6192"/>
                    <a:pt x="47199" y="4861"/>
                    <a:pt x="48600" y="3440"/>
                  </a:cubicBezTo>
                  <a:cubicBezTo>
                    <a:pt x="49568" y="2452"/>
                    <a:pt x="50576" y="1444"/>
                    <a:pt x="51988" y="819"/>
                  </a:cubicBezTo>
                  <a:cubicBezTo>
                    <a:pt x="53137" y="305"/>
                    <a:pt x="54446" y="98"/>
                    <a:pt x="55836" y="98"/>
                  </a:cubicBezTo>
                  <a:cubicBezTo>
                    <a:pt x="59077" y="98"/>
                    <a:pt x="62760" y="1220"/>
                    <a:pt x="65899" y="2180"/>
                  </a:cubicBezTo>
                  <a:cubicBezTo>
                    <a:pt x="66857" y="2462"/>
                    <a:pt x="67754" y="2744"/>
                    <a:pt x="68571" y="2956"/>
                  </a:cubicBezTo>
                  <a:cubicBezTo>
                    <a:pt x="74861" y="4648"/>
                    <a:pt x="80752" y="5482"/>
                    <a:pt x="86527" y="5482"/>
                  </a:cubicBezTo>
                  <a:cubicBezTo>
                    <a:pt x="86980" y="5482"/>
                    <a:pt x="87433" y="5477"/>
                    <a:pt x="87885" y="5466"/>
                  </a:cubicBezTo>
                  <a:cubicBezTo>
                    <a:pt x="91686" y="5386"/>
                    <a:pt x="95547" y="5053"/>
                    <a:pt x="99277" y="4730"/>
                  </a:cubicBezTo>
                  <a:cubicBezTo>
                    <a:pt x="103511" y="4367"/>
                    <a:pt x="107875" y="3994"/>
                    <a:pt x="112190" y="3974"/>
                  </a:cubicBezTo>
                  <a:lnTo>
                    <a:pt x="112412" y="3974"/>
                  </a:lnTo>
                  <a:cubicBezTo>
                    <a:pt x="117634" y="3974"/>
                    <a:pt x="122725" y="4811"/>
                    <a:pt x="127483" y="5668"/>
                  </a:cubicBezTo>
                  <a:cubicBezTo>
                    <a:pt x="128952" y="5936"/>
                    <a:pt x="130466" y="6144"/>
                    <a:pt x="132015" y="6144"/>
                  </a:cubicBezTo>
                  <a:cubicBezTo>
                    <a:pt x="134249" y="6144"/>
                    <a:pt x="136554" y="5712"/>
                    <a:pt x="138894" y="4408"/>
                  </a:cubicBezTo>
                  <a:lnTo>
                    <a:pt x="138844" y="4317"/>
                  </a:lnTo>
                  <a:cubicBezTo>
                    <a:pt x="136528" y="5621"/>
                    <a:pt x="134236" y="6053"/>
                    <a:pt x="132013" y="6053"/>
                  </a:cubicBezTo>
                  <a:cubicBezTo>
                    <a:pt x="130472" y="6053"/>
                    <a:pt x="128964" y="5845"/>
                    <a:pt x="127503" y="5577"/>
                  </a:cubicBezTo>
                  <a:cubicBezTo>
                    <a:pt x="122735" y="4720"/>
                    <a:pt x="117654" y="3874"/>
                    <a:pt x="112412" y="3874"/>
                  </a:cubicBezTo>
                  <a:lnTo>
                    <a:pt x="112200" y="3874"/>
                  </a:lnTo>
                  <a:cubicBezTo>
                    <a:pt x="107875" y="3894"/>
                    <a:pt x="103511" y="4267"/>
                    <a:pt x="99277" y="4630"/>
                  </a:cubicBezTo>
                  <a:cubicBezTo>
                    <a:pt x="95547" y="4952"/>
                    <a:pt x="91696" y="5285"/>
                    <a:pt x="87895" y="5365"/>
                  </a:cubicBezTo>
                  <a:cubicBezTo>
                    <a:pt x="87439" y="5376"/>
                    <a:pt x="86981" y="5381"/>
                    <a:pt x="86524" y="5381"/>
                  </a:cubicBezTo>
                  <a:cubicBezTo>
                    <a:pt x="80755" y="5381"/>
                    <a:pt x="74877" y="4556"/>
                    <a:pt x="68601" y="2865"/>
                  </a:cubicBezTo>
                  <a:cubicBezTo>
                    <a:pt x="67784" y="2644"/>
                    <a:pt x="66887" y="2371"/>
                    <a:pt x="65929" y="2079"/>
                  </a:cubicBezTo>
                  <a:cubicBezTo>
                    <a:pt x="62781" y="1121"/>
                    <a:pt x="59096" y="1"/>
                    <a:pt x="558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8" name="Google Shape;2778;p30"/>
            <p:cNvSpPr/>
            <p:nvPr/>
          </p:nvSpPr>
          <p:spPr>
            <a:xfrm>
              <a:off x="554400" y="1214550"/>
              <a:ext cx="3424475" cy="157950"/>
            </a:xfrm>
            <a:custGeom>
              <a:avLst/>
              <a:gdLst/>
              <a:ahLst/>
              <a:cxnLst/>
              <a:rect l="l" t="t" r="r" b="b"/>
              <a:pathLst>
                <a:path w="136979" h="6318" extrusionOk="0">
                  <a:moveTo>
                    <a:pt x="54064" y="0"/>
                  </a:moveTo>
                  <a:cubicBezTo>
                    <a:pt x="53184" y="0"/>
                    <a:pt x="52328" y="122"/>
                    <a:pt x="51543" y="460"/>
                  </a:cubicBezTo>
                  <a:cubicBezTo>
                    <a:pt x="50152" y="1054"/>
                    <a:pt x="49336" y="2133"/>
                    <a:pt x="48539" y="3171"/>
                  </a:cubicBezTo>
                  <a:cubicBezTo>
                    <a:pt x="47501" y="4532"/>
                    <a:pt x="46523" y="5823"/>
                    <a:pt x="44346" y="6105"/>
                  </a:cubicBezTo>
                  <a:cubicBezTo>
                    <a:pt x="43705" y="6189"/>
                    <a:pt x="43051" y="6224"/>
                    <a:pt x="42390" y="6224"/>
                  </a:cubicBezTo>
                  <a:cubicBezTo>
                    <a:pt x="40429" y="6224"/>
                    <a:pt x="38397" y="5910"/>
                    <a:pt x="36422" y="5601"/>
                  </a:cubicBezTo>
                  <a:cubicBezTo>
                    <a:pt x="35707" y="5500"/>
                    <a:pt x="35031" y="5389"/>
                    <a:pt x="34366" y="5298"/>
                  </a:cubicBezTo>
                  <a:cubicBezTo>
                    <a:pt x="32450" y="5046"/>
                    <a:pt x="30505" y="4754"/>
                    <a:pt x="28610" y="4482"/>
                  </a:cubicBezTo>
                  <a:cubicBezTo>
                    <a:pt x="26432" y="4159"/>
                    <a:pt x="24184" y="3827"/>
                    <a:pt x="21966" y="3544"/>
                  </a:cubicBezTo>
                  <a:cubicBezTo>
                    <a:pt x="21271" y="3454"/>
                    <a:pt x="20555" y="3343"/>
                    <a:pt x="19789" y="3242"/>
                  </a:cubicBezTo>
                  <a:cubicBezTo>
                    <a:pt x="16693" y="2804"/>
                    <a:pt x="13234" y="2315"/>
                    <a:pt x="9894" y="2315"/>
                  </a:cubicBezTo>
                  <a:cubicBezTo>
                    <a:pt x="6242" y="2315"/>
                    <a:pt x="2733" y="2899"/>
                    <a:pt x="0" y="4774"/>
                  </a:cubicBezTo>
                  <a:lnTo>
                    <a:pt x="61" y="4855"/>
                  </a:lnTo>
                  <a:cubicBezTo>
                    <a:pt x="2771" y="2992"/>
                    <a:pt x="6260" y="2412"/>
                    <a:pt x="9897" y="2412"/>
                  </a:cubicBezTo>
                  <a:cubicBezTo>
                    <a:pt x="13229" y="2412"/>
                    <a:pt x="16685" y="2899"/>
                    <a:pt x="19779" y="3333"/>
                  </a:cubicBezTo>
                  <a:cubicBezTo>
                    <a:pt x="20545" y="3443"/>
                    <a:pt x="21271" y="3544"/>
                    <a:pt x="21966" y="3635"/>
                  </a:cubicBezTo>
                  <a:cubicBezTo>
                    <a:pt x="24174" y="3927"/>
                    <a:pt x="26432" y="4250"/>
                    <a:pt x="28600" y="4572"/>
                  </a:cubicBezTo>
                  <a:cubicBezTo>
                    <a:pt x="30485" y="4855"/>
                    <a:pt x="32440" y="5137"/>
                    <a:pt x="34356" y="5399"/>
                  </a:cubicBezTo>
                  <a:cubicBezTo>
                    <a:pt x="35021" y="5490"/>
                    <a:pt x="35696" y="5591"/>
                    <a:pt x="36412" y="5702"/>
                  </a:cubicBezTo>
                  <a:cubicBezTo>
                    <a:pt x="38398" y="6004"/>
                    <a:pt x="40424" y="6316"/>
                    <a:pt x="42390" y="6316"/>
                  </a:cubicBezTo>
                  <a:cubicBezTo>
                    <a:pt x="42456" y="6317"/>
                    <a:pt x="42522" y="6318"/>
                    <a:pt x="42589" y="6318"/>
                  </a:cubicBezTo>
                  <a:cubicBezTo>
                    <a:pt x="43178" y="6318"/>
                    <a:pt x="43767" y="6278"/>
                    <a:pt x="44356" y="6206"/>
                  </a:cubicBezTo>
                  <a:cubicBezTo>
                    <a:pt x="46574" y="5913"/>
                    <a:pt x="47612" y="4552"/>
                    <a:pt x="48620" y="3232"/>
                  </a:cubicBezTo>
                  <a:cubicBezTo>
                    <a:pt x="49396" y="2204"/>
                    <a:pt x="50213" y="1135"/>
                    <a:pt x="51574" y="550"/>
                  </a:cubicBezTo>
                  <a:cubicBezTo>
                    <a:pt x="52351" y="216"/>
                    <a:pt x="53203" y="95"/>
                    <a:pt x="54079" y="95"/>
                  </a:cubicBezTo>
                  <a:cubicBezTo>
                    <a:pt x="55293" y="95"/>
                    <a:pt x="56552" y="328"/>
                    <a:pt x="57723" y="550"/>
                  </a:cubicBezTo>
                  <a:cubicBezTo>
                    <a:pt x="58177" y="631"/>
                    <a:pt x="58610" y="712"/>
                    <a:pt x="59033" y="782"/>
                  </a:cubicBezTo>
                  <a:cubicBezTo>
                    <a:pt x="62148" y="1266"/>
                    <a:pt x="65253" y="1820"/>
                    <a:pt x="68257" y="2345"/>
                  </a:cubicBezTo>
                  <a:lnTo>
                    <a:pt x="68610" y="2415"/>
                  </a:lnTo>
                  <a:cubicBezTo>
                    <a:pt x="75122" y="3564"/>
                    <a:pt x="81262" y="4653"/>
                    <a:pt x="87784" y="4653"/>
                  </a:cubicBezTo>
                  <a:lnTo>
                    <a:pt x="87794" y="4653"/>
                  </a:lnTo>
                  <a:cubicBezTo>
                    <a:pt x="91584" y="4653"/>
                    <a:pt x="95435" y="4441"/>
                    <a:pt x="99165" y="4250"/>
                  </a:cubicBezTo>
                  <a:cubicBezTo>
                    <a:pt x="102895" y="4048"/>
                    <a:pt x="106756" y="3847"/>
                    <a:pt x="110556" y="3847"/>
                  </a:cubicBezTo>
                  <a:lnTo>
                    <a:pt x="110748" y="3847"/>
                  </a:lnTo>
                  <a:cubicBezTo>
                    <a:pt x="115093" y="3857"/>
                    <a:pt x="119397" y="4552"/>
                    <a:pt x="123561" y="5228"/>
                  </a:cubicBezTo>
                  <a:lnTo>
                    <a:pt x="125325" y="5510"/>
                  </a:lnTo>
                  <a:cubicBezTo>
                    <a:pt x="126745" y="5737"/>
                    <a:pt x="128203" y="5911"/>
                    <a:pt x="129682" y="5911"/>
                  </a:cubicBezTo>
                  <a:cubicBezTo>
                    <a:pt x="132077" y="5911"/>
                    <a:pt x="134529" y="5455"/>
                    <a:pt x="136978" y="4028"/>
                  </a:cubicBezTo>
                  <a:lnTo>
                    <a:pt x="136938" y="3947"/>
                  </a:lnTo>
                  <a:cubicBezTo>
                    <a:pt x="134500" y="5363"/>
                    <a:pt x="132054" y="5814"/>
                    <a:pt x="129670" y="5814"/>
                  </a:cubicBezTo>
                  <a:cubicBezTo>
                    <a:pt x="128200" y="5814"/>
                    <a:pt x="126753" y="5642"/>
                    <a:pt x="125345" y="5419"/>
                  </a:cubicBezTo>
                  <a:lnTo>
                    <a:pt x="123581" y="5137"/>
                  </a:lnTo>
                  <a:cubicBezTo>
                    <a:pt x="119407" y="4462"/>
                    <a:pt x="115093" y="3756"/>
                    <a:pt x="110748" y="3746"/>
                  </a:cubicBezTo>
                  <a:cubicBezTo>
                    <a:pt x="106877" y="3746"/>
                    <a:pt x="102955" y="3947"/>
                    <a:pt x="99155" y="4149"/>
                  </a:cubicBezTo>
                  <a:cubicBezTo>
                    <a:pt x="95435" y="4351"/>
                    <a:pt x="91584" y="4562"/>
                    <a:pt x="87794" y="4562"/>
                  </a:cubicBezTo>
                  <a:lnTo>
                    <a:pt x="87774" y="4562"/>
                  </a:lnTo>
                  <a:cubicBezTo>
                    <a:pt x="81272" y="4562"/>
                    <a:pt x="75133" y="3474"/>
                    <a:pt x="68620" y="2314"/>
                  </a:cubicBezTo>
                  <a:lnTo>
                    <a:pt x="68278" y="2254"/>
                  </a:lnTo>
                  <a:cubicBezTo>
                    <a:pt x="65273" y="1720"/>
                    <a:pt x="62159" y="1175"/>
                    <a:pt x="59044" y="691"/>
                  </a:cubicBezTo>
                  <a:cubicBezTo>
                    <a:pt x="58620" y="621"/>
                    <a:pt x="58197" y="540"/>
                    <a:pt x="57743" y="460"/>
                  </a:cubicBezTo>
                  <a:cubicBezTo>
                    <a:pt x="56558" y="237"/>
                    <a:pt x="55288" y="0"/>
                    <a:pt x="54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9" name="Google Shape;2779;p30"/>
            <p:cNvSpPr/>
            <p:nvPr/>
          </p:nvSpPr>
          <p:spPr>
            <a:xfrm>
              <a:off x="580850" y="1107550"/>
              <a:ext cx="3377100" cy="215275"/>
            </a:xfrm>
            <a:custGeom>
              <a:avLst/>
              <a:gdLst/>
              <a:ahLst/>
              <a:cxnLst/>
              <a:rect l="l" t="t" r="r" b="b"/>
              <a:pathLst>
                <a:path w="135084" h="8611" extrusionOk="0">
                  <a:moveTo>
                    <a:pt x="51155" y="1"/>
                  </a:moveTo>
                  <a:cubicBezTo>
                    <a:pt x="50267" y="1"/>
                    <a:pt x="49405" y="124"/>
                    <a:pt x="48610" y="455"/>
                  </a:cubicBezTo>
                  <a:cubicBezTo>
                    <a:pt x="47270" y="1020"/>
                    <a:pt x="46383" y="2008"/>
                    <a:pt x="45526" y="2965"/>
                  </a:cubicBezTo>
                  <a:cubicBezTo>
                    <a:pt x="44407" y="4205"/>
                    <a:pt x="43358" y="5395"/>
                    <a:pt x="41372" y="5717"/>
                  </a:cubicBezTo>
                  <a:cubicBezTo>
                    <a:pt x="40632" y="5844"/>
                    <a:pt x="39862" y="5895"/>
                    <a:pt x="39074" y="5895"/>
                  </a:cubicBezTo>
                  <a:cubicBezTo>
                    <a:pt x="37482" y="5895"/>
                    <a:pt x="35820" y="5688"/>
                    <a:pt x="34195" y="5486"/>
                  </a:cubicBezTo>
                  <a:cubicBezTo>
                    <a:pt x="33348" y="5385"/>
                    <a:pt x="32562" y="5284"/>
                    <a:pt x="31786" y="5213"/>
                  </a:cubicBezTo>
                  <a:lnTo>
                    <a:pt x="29608" y="5022"/>
                  </a:lnTo>
                  <a:cubicBezTo>
                    <a:pt x="26584" y="4750"/>
                    <a:pt x="23459" y="4467"/>
                    <a:pt x="20384" y="4286"/>
                  </a:cubicBezTo>
                  <a:cubicBezTo>
                    <a:pt x="18219" y="4160"/>
                    <a:pt x="15962" y="4028"/>
                    <a:pt x="13697" y="4028"/>
                  </a:cubicBezTo>
                  <a:cubicBezTo>
                    <a:pt x="8897" y="4028"/>
                    <a:pt x="4063" y="4622"/>
                    <a:pt x="1" y="7129"/>
                  </a:cubicBezTo>
                  <a:lnTo>
                    <a:pt x="51" y="7209"/>
                  </a:lnTo>
                  <a:cubicBezTo>
                    <a:pt x="4105" y="4713"/>
                    <a:pt x="8933" y="4120"/>
                    <a:pt x="13726" y="4120"/>
                  </a:cubicBezTo>
                  <a:cubicBezTo>
                    <a:pt x="15978" y="4120"/>
                    <a:pt x="18222" y="4251"/>
                    <a:pt x="20374" y="4377"/>
                  </a:cubicBezTo>
                  <a:cubicBezTo>
                    <a:pt x="23449" y="4558"/>
                    <a:pt x="26574" y="4840"/>
                    <a:pt x="29598" y="5113"/>
                  </a:cubicBezTo>
                  <a:lnTo>
                    <a:pt x="31776" y="5314"/>
                  </a:lnTo>
                  <a:cubicBezTo>
                    <a:pt x="32542" y="5385"/>
                    <a:pt x="33338" y="5475"/>
                    <a:pt x="34185" y="5586"/>
                  </a:cubicBezTo>
                  <a:cubicBezTo>
                    <a:pt x="35820" y="5783"/>
                    <a:pt x="37495" y="5989"/>
                    <a:pt x="39105" y="5989"/>
                  </a:cubicBezTo>
                  <a:cubicBezTo>
                    <a:pt x="39887" y="5989"/>
                    <a:pt x="40654" y="5940"/>
                    <a:pt x="41393" y="5818"/>
                  </a:cubicBezTo>
                  <a:cubicBezTo>
                    <a:pt x="43409" y="5475"/>
                    <a:pt x="44518" y="4235"/>
                    <a:pt x="45596" y="3026"/>
                  </a:cubicBezTo>
                  <a:cubicBezTo>
                    <a:pt x="46443" y="2078"/>
                    <a:pt x="47320" y="1100"/>
                    <a:pt x="48651" y="546"/>
                  </a:cubicBezTo>
                  <a:cubicBezTo>
                    <a:pt x="49435" y="218"/>
                    <a:pt x="50290" y="96"/>
                    <a:pt x="51172" y="96"/>
                  </a:cubicBezTo>
                  <a:cubicBezTo>
                    <a:pt x="52568" y="96"/>
                    <a:pt x="54031" y="403"/>
                    <a:pt x="55385" y="687"/>
                  </a:cubicBezTo>
                  <a:cubicBezTo>
                    <a:pt x="55657" y="748"/>
                    <a:pt x="55929" y="808"/>
                    <a:pt x="56191" y="858"/>
                  </a:cubicBezTo>
                  <a:cubicBezTo>
                    <a:pt x="59165" y="1453"/>
                    <a:pt x="62159" y="2250"/>
                    <a:pt x="65052" y="3026"/>
                  </a:cubicBezTo>
                  <a:lnTo>
                    <a:pt x="66645" y="3449"/>
                  </a:lnTo>
                  <a:cubicBezTo>
                    <a:pt x="72058" y="4881"/>
                    <a:pt x="78530" y="6383"/>
                    <a:pt x="85506" y="6725"/>
                  </a:cubicBezTo>
                  <a:cubicBezTo>
                    <a:pt x="87880" y="6841"/>
                    <a:pt x="90280" y="6872"/>
                    <a:pt x="92661" y="6872"/>
                  </a:cubicBezTo>
                  <a:cubicBezTo>
                    <a:pt x="94233" y="6872"/>
                    <a:pt x="95798" y="6858"/>
                    <a:pt x="97341" y="6846"/>
                  </a:cubicBezTo>
                  <a:cubicBezTo>
                    <a:pt x="98920" y="6834"/>
                    <a:pt x="100534" y="6819"/>
                    <a:pt x="102152" y="6819"/>
                  </a:cubicBezTo>
                  <a:cubicBezTo>
                    <a:pt x="103252" y="6819"/>
                    <a:pt x="104353" y="6826"/>
                    <a:pt x="105446" y="6846"/>
                  </a:cubicBezTo>
                  <a:cubicBezTo>
                    <a:pt x="108178" y="6897"/>
                    <a:pt x="111071" y="7280"/>
                    <a:pt x="114125" y="7693"/>
                  </a:cubicBezTo>
                  <a:cubicBezTo>
                    <a:pt x="117523" y="8147"/>
                    <a:pt x="120970" y="8611"/>
                    <a:pt x="124307" y="8611"/>
                  </a:cubicBezTo>
                  <a:cubicBezTo>
                    <a:pt x="128138" y="8611"/>
                    <a:pt x="131817" y="7996"/>
                    <a:pt x="135083" y="6060"/>
                  </a:cubicBezTo>
                  <a:lnTo>
                    <a:pt x="135033" y="5979"/>
                  </a:lnTo>
                  <a:cubicBezTo>
                    <a:pt x="131792" y="7907"/>
                    <a:pt x="128134" y="8517"/>
                    <a:pt x="124319" y="8517"/>
                  </a:cubicBezTo>
                  <a:cubicBezTo>
                    <a:pt x="120990" y="8517"/>
                    <a:pt x="117542" y="8053"/>
                    <a:pt x="114146" y="7592"/>
                  </a:cubicBezTo>
                  <a:cubicBezTo>
                    <a:pt x="111081" y="7189"/>
                    <a:pt x="108198" y="6796"/>
                    <a:pt x="105456" y="6746"/>
                  </a:cubicBezTo>
                  <a:cubicBezTo>
                    <a:pt x="104363" y="6725"/>
                    <a:pt x="103262" y="6718"/>
                    <a:pt x="102162" y="6718"/>
                  </a:cubicBezTo>
                  <a:cubicBezTo>
                    <a:pt x="100542" y="6718"/>
                    <a:pt x="98926" y="6734"/>
                    <a:pt x="97341" y="6746"/>
                  </a:cubicBezTo>
                  <a:cubicBezTo>
                    <a:pt x="95727" y="6762"/>
                    <a:pt x="94088" y="6779"/>
                    <a:pt x="92440" y="6779"/>
                  </a:cubicBezTo>
                  <a:cubicBezTo>
                    <a:pt x="90136" y="6779"/>
                    <a:pt x="87814" y="6746"/>
                    <a:pt x="85516" y="6635"/>
                  </a:cubicBezTo>
                  <a:cubicBezTo>
                    <a:pt x="78550" y="6292"/>
                    <a:pt x="72079" y="4790"/>
                    <a:pt x="66675" y="3358"/>
                  </a:cubicBezTo>
                  <a:cubicBezTo>
                    <a:pt x="66141" y="3217"/>
                    <a:pt x="65607" y="3066"/>
                    <a:pt x="65072" y="2925"/>
                  </a:cubicBezTo>
                  <a:cubicBezTo>
                    <a:pt x="62179" y="2159"/>
                    <a:pt x="59185" y="1362"/>
                    <a:pt x="56211" y="758"/>
                  </a:cubicBezTo>
                  <a:cubicBezTo>
                    <a:pt x="55949" y="707"/>
                    <a:pt x="55677" y="657"/>
                    <a:pt x="55395" y="596"/>
                  </a:cubicBezTo>
                  <a:cubicBezTo>
                    <a:pt x="54034" y="312"/>
                    <a:pt x="52563" y="1"/>
                    <a:pt x="51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0" name="Google Shape;2780;p30"/>
            <p:cNvSpPr/>
            <p:nvPr/>
          </p:nvSpPr>
          <p:spPr>
            <a:xfrm>
              <a:off x="605800" y="974150"/>
              <a:ext cx="3330475" cy="323725"/>
            </a:xfrm>
            <a:custGeom>
              <a:avLst/>
              <a:gdLst/>
              <a:ahLst/>
              <a:cxnLst/>
              <a:rect l="l" t="t" r="r" b="b"/>
              <a:pathLst>
                <a:path w="133219" h="12949" extrusionOk="0">
                  <a:moveTo>
                    <a:pt x="46423" y="1"/>
                  </a:moveTo>
                  <a:cubicBezTo>
                    <a:pt x="45572" y="1"/>
                    <a:pt x="44737" y="111"/>
                    <a:pt x="43953" y="388"/>
                  </a:cubicBezTo>
                  <a:cubicBezTo>
                    <a:pt x="42522" y="892"/>
                    <a:pt x="41503" y="1799"/>
                    <a:pt x="40526" y="2686"/>
                  </a:cubicBezTo>
                  <a:cubicBezTo>
                    <a:pt x="39205" y="3866"/>
                    <a:pt x="37955" y="4975"/>
                    <a:pt x="35808" y="5196"/>
                  </a:cubicBezTo>
                  <a:cubicBezTo>
                    <a:pt x="33761" y="5398"/>
                    <a:pt x="31631" y="5456"/>
                    <a:pt x="29491" y="5456"/>
                  </a:cubicBezTo>
                  <a:cubicBezTo>
                    <a:pt x="27984" y="5456"/>
                    <a:pt x="26472" y="5427"/>
                    <a:pt x="24981" y="5398"/>
                  </a:cubicBezTo>
                  <a:cubicBezTo>
                    <a:pt x="23505" y="5371"/>
                    <a:pt x="22021" y="5343"/>
                    <a:pt x="20537" y="5343"/>
                  </a:cubicBezTo>
                  <a:cubicBezTo>
                    <a:pt x="13267" y="5343"/>
                    <a:pt x="6029" y="6007"/>
                    <a:pt x="1" y="10620"/>
                  </a:cubicBezTo>
                  <a:lnTo>
                    <a:pt x="51" y="10701"/>
                  </a:lnTo>
                  <a:cubicBezTo>
                    <a:pt x="6036" y="6116"/>
                    <a:pt x="13227" y="5440"/>
                    <a:pt x="20450" y="5440"/>
                  </a:cubicBezTo>
                  <a:cubicBezTo>
                    <a:pt x="21962" y="5440"/>
                    <a:pt x="23476" y="5469"/>
                    <a:pt x="24981" y="5499"/>
                  </a:cubicBezTo>
                  <a:cubicBezTo>
                    <a:pt x="26459" y="5528"/>
                    <a:pt x="27953" y="5556"/>
                    <a:pt x="29442" y="5556"/>
                  </a:cubicBezTo>
                  <a:cubicBezTo>
                    <a:pt x="31600" y="5556"/>
                    <a:pt x="33748" y="5496"/>
                    <a:pt x="35818" y="5287"/>
                  </a:cubicBezTo>
                  <a:cubicBezTo>
                    <a:pt x="38005" y="5065"/>
                    <a:pt x="39316" y="3886"/>
                    <a:pt x="40596" y="2757"/>
                  </a:cubicBezTo>
                  <a:cubicBezTo>
                    <a:pt x="41574" y="1880"/>
                    <a:pt x="42582" y="983"/>
                    <a:pt x="43983" y="479"/>
                  </a:cubicBezTo>
                  <a:cubicBezTo>
                    <a:pt x="44758" y="203"/>
                    <a:pt x="45582" y="93"/>
                    <a:pt x="46422" y="93"/>
                  </a:cubicBezTo>
                  <a:cubicBezTo>
                    <a:pt x="48251" y="93"/>
                    <a:pt x="50156" y="611"/>
                    <a:pt x="51786" y="1053"/>
                  </a:cubicBezTo>
                  <a:lnTo>
                    <a:pt x="51937" y="1094"/>
                  </a:lnTo>
                  <a:cubicBezTo>
                    <a:pt x="55425" y="2041"/>
                    <a:pt x="58903" y="3301"/>
                    <a:pt x="62250" y="4511"/>
                  </a:cubicBezTo>
                  <a:cubicBezTo>
                    <a:pt x="62935" y="4753"/>
                    <a:pt x="63621" y="5005"/>
                    <a:pt x="64306" y="5247"/>
                  </a:cubicBezTo>
                  <a:cubicBezTo>
                    <a:pt x="71645" y="7868"/>
                    <a:pt x="77532" y="9420"/>
                    <a:pt x="83419" y="10257"/>
                  </a:cubicBezTo>
                  <a:cubicBezTo>
                    <a:pt x="88137" y="10932"/>
                    <a:pt x="92966" y="11295"/>
                    <a:pt x="97633" y="11648"/>
                  </a:cubicBezTo>
                  <a:lnTo>
                    <a:pt x="98107" y="11688"/>
                  </a:lnTo>
                  <a:cubicBezTo>
                    <a:pt x="99730" y="11809"/>
                    <a:pt x="101414" y="11971"/>
                    <a:pt x="103178" y="12132"/>
                  </a:cubicBezTo>
                  <a:cubicBezTo>
                    <a:pt x="107371" y="12535"/>
                    <a:pt x="111807" y="12949"/>
                    <a:pt x="116162" y="12949"/>
                  </a:cubicBezTo>
                  <a:cubicBezTo>
                    <a:pt x="122281" y="12949"/>
                    <a:pt x="128249" y="12122"/>
                    <a:pt x="133218" y="9249"/>
                  </a:cubicBezTo>
                  <a:lnTo>
                    <a:pt x="133178" y="9168"/>
                  </a:lnTo>
                  <a:cubicBezTo>
                    <a:pt x="128217" y="12034"/>
                    <a:pt x="122260" y="12859"/>
                    <a:pt x="116155" y="12859"/>
                  </a:cubicBezTo>
                  <a:cubicBezTo>
                    <a:pt x="111802" y="12859"/>
                    <a:pt x="107374" y="12440"/>
                    <a:pt x="103178" y="12041"/>
                  </a:cubicBezTo>
                  <a:cubicBezTo>
                    <a:pt x="101414" y="11870"/>
                    <a:pt x="99740" y="11719"/>
                    <a:pt x="98107" y="11588"/>
                  </a:cubicBezTo>
                  <a:lnTo>
                    <a:pt x="97643" y="11557"/>
                  </a:lnTo>
                  <a:cubicBezTo>
                    <a:pt x="92966" y="11205"/>
                    <a:pt x="88147" y="10832"/>
                    <a:pt x="83429" y="10166"/>
                  </a:cubicBezTo>
                  <a:cubicBezTo>
                    <a:pt x="77552" y="9319"/>
                    <a:pt x="71665" y="7777"/>
                    <a:pt x="64336" y="5166"/>
                  </a:cubicBezTo>
                  <a:cubicBezTo>
                    <a:pt x="63661" y="4924"/>
                    <a:pt x="62976" y="4672"/>
                    <a:pt x="62290" y="4420"/>
                  </a:cubicBezTo>
                  <a:cubicBezTo>
                    <a:pt x="58923" y="3211"/>
                    <a:pt x="55455" y="1950"/>
                    <a:pt x="51957" y="1003"/>
                  </a:cubicBezTo>
                  <a:lnTo>
                    <a:pt x="51806" y="963"/>
                  </a:lnTo>
                  <a:cubicBezTo>
                    <a:pt x="50173" y="514"/>
                    <a:pt x="48261" y="1"/>
                    <a:pt x="46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1" name="Google Shape;2781;p30"/>
            <p:cNvSpPr/>
            <p:nvPr/>
          </p:nvSpPr>
          <p:spPr>
            <a:xfrm>
              <a:off x="630500" y="861375"/>
              <a:ext cx="3285350" cy="407525"/>
            </a:xfrm>
            <a:custGeom>
              <a:avLst/>
              <a:gdLst/>
              <a:ahLst/>
              <a:cxnLst/>
              <a:rect l="l" t="t" r="r" b="b"/>
              <a:pathLst>
                <a:path w="131414" h="16301" extrusionOk="0">
                  <a:moveTo>
                    <a:pt x="42672" y="1"/>
                  </a:moveTo>
                  <a:cubicBezTo>
                    <a:pt x="42005" y="1"/>
                    <a:pt x="41339" y="69"/>
                    <a:pt x="40687" y="231"/>
                  </a:cubicBezTo>
                  <a:cubicBezTo>
                    <a:pt x="39074" y="645"/>
                    <a:pt x="37834" y="1552"/>
                    <a:pt x="36644" y="2439"/>
                  </a:cubicBezTo>
                  <a:cubicBezTo>
                    <a:pt x="35173" y="3518"/>
                    <a:pt x="33661" y="4637"/>
                    <a:pt x="31443" y="4778"/>
                  </a:cubicBezTo>
                  <a:lnTo>
                    <a:pt x="29306" y="4909"/>
                  </a:lnTo>
                  <a:cubicBezTo>
                    <a:pt x="24164" y="5211"/>
                    <a:pt x="18852" y="5524"/>
                    <a:pt x="13902" y="6663"/>
                  </a:cubicBezTo>
                  <a:cubicBezTo>
                    <a:pt x="8358" y="7933"/>
                    <a:pt x="3811" y="10131"/>
                    <a:pt x="1" y="13387"/>
                  </a:cubicBezTo>
                  <a:lnTo>
                    <a:pt x="61" y="13468"/>
                  </a:lnTo>
                  <a:cubicBezTo>
                    <a:pt x="8519" y="6230"/>
                    <a:pt x="18620" y="5625"/>
                    <a:pt x="29316" y="5000"/>
                  </a:cubicBezTo>
                  <a:lnTo>
                    <a:pt x="31453" y="4869"/>
                  </a:lnTo>
                  <a:cubicBezTo>
                    <a:pt x="33701" y="4738"/>
                    <a:pt x="35223" y="3609"/>
                    <a:pt x="36705" y="2510"/>
                  </a:cubicBezTo>
                  <a:cubicBezTo>
                    <a:pt x="37884" y="1633"/>
                    <a:pt x="39114" y="725"/>
                    <a:pt x="40707" y="332"/>
                  </a:cubicBezTo>
                  <a:cubicBezTo>
                    <a:pt x="41355" y="170"/>
                    <a:pt x="42017" y="101"/>
                    <a:pt x="42681" y="101"/>
                  </a:cubicBezTo>
                  <a:cubicBezTo>
                    <a:pt x="44690" y="101"/>
                    <a:pt x="46716" y="727"/>
                    <a:pt x="48429" y="1250"/>
                  </a:cubicBezTo>
                  <a:cubicBezTo>
                    <a:pt x="52250" y="2429"/>
                    <a:pt x="56010" y="4022"/>
                    <a:pt x="59659" y="5554"/>
                  </a:cubicBezTo>
                  <a:cubicBezTo>
                    <a:pt x="60526" y="5927"/>
                    <a:pt x="61433" y="6310"/>
                    <a:pt x="62320" y="6683"/>
                  </a:cubicBezTo>
                  <a:cubicBezTo>
                    <a:pt x="73903" y="11492"/>
                    <a:pt x="83823" y="14405"/>
                    <a:pt x="92633" y="15595"/>
                  </a:cubicBezTo>
                  <a:cubicBezTo>
                    <a:pt x="96121" y="16068"/>
                    <a:pt x="99851" y="16300"/>
                    <a:pt x="104085" y="16300"/>
                  </a:cubicBezTo>
                  <a:cubicBezTo>
                    <a:pt x="106414" y="16300"/>
                    <a:pt x="108904" y="16230"/>
                    <a:pt x="111575" y="16089"/>
                  </a:cubicBezTo>
                  <a:cubicBezTo>
                    <a:pt x="118299" y="15736"/>
                    <a:pt x="125355" y="14960"/>
                    <a:pt x="131414" y="11724"/>
                  </a:cubicBezTo>
                  <a:lnTo>
                    <a:pt x="131374" y="11643"/>
                  </a:lnTo>
                  <a:cubicBezTo>
                    <a:pt x="125325" y="14869"/>
                    <a:pt x="118279" y="15635"/>
                    <a:pt x="111565" y="15998"/>
                  </a:cubicBezTo>
                  <a:cubicBezTo>
                    <a:pt x="108914" y="16137"/>
                    <a:pt x="106449" y="16206"/>
                    <a:pt x="104130" y="16206"/>
                  </a:cubicBezTo>
                  <a:cubicBezTo>
                    <a:pt x="99888" y="16206"/>
                    <a:pt x="96137" y="15973"/>
                    <a:pt x="92643" y="15504"/>
                  </a:cubicBezTo>
                  <a:cubicBezTo>
                    <a:pt x="83843" y="14314"/>
                    <a:pt x="73933" y="11401"/>
                    <a:pt x="62361" y="6592"/>
                  </a:cubicBezTo>
                  <a:cubicBezTo>
                    <a:pt x="61473" y="6230"/>
                    <a:pt x="60566" y="5836"/>
                    <a:pt x="59689" y="5474"/>
                  </a:cubicBezTo>
                  <a:cubicBezTo>
                    <a:pt x="56050" y="3931"/>
                    <a:pt x="52280" y="2348"/>
                    <a:pt x="48449" y="1159"/>
                  </a:cubicBezTo>
                  <a:cubicBezTo>
                    <a:pt x="46728" y="628"/>
                    <a:pt x="44694" y="1"/>
                    <a:pt x="426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2" name="Google Shape;2782;p30"/>
            <p:cNvSpPr/>
            <p:nvPr/>
          </p:nvSpPr>
          <p:spPr>
            <a:xfrm>
              <a:off x="654450" y="804200"/>
              <a:ext cx="3242000" cy="425375"/>
            </a:xfrm>
            <a:custGeom>
              <a:avLst/>
              <a:gdLst/>
              <a:ahLst/>
              <a:cxnLst/>
              <a:rect l="l" t="t" r="r" b="b"/>
              <a:pathLst>
                <a:path w="129680" h="17015" extrusionOk="0">
                  <a:moveTo>
                    <a:pt x="41861" y="0"/>
                  </a:moveTo>
                  <a:cubicBezTo>
                    <a:pt x="41177" y="0"/>
                    <a:pt x="40494" y="72"/>
                    <a:pt x="39820" y="240"/>
                  </a:cubicBezTo>
                  <a:cubicBezTo>
                    <a:pt x="38287" y="613"/>
                    <a:pt x="37057" y="1460"/>
                    <a:pt x="35858" y="2287"/>
                  </a:cubicBezTo>
                  <a:cubicBezTo>
                    <a:pt x="34447" y="3264"/>
                    <a:pt x="32985" y="4273"/>
                    <a:pt x="31029" y="4474"/>
                  </a:cubicBezTo>
                  <a:cubicBezTo>
                    <a:pt x="29184" y="4666"/>
                    <a:pt x="27340" y="4767"/>
                    <a:pt x="25565" y="4857"/>
                  </a:cubicBezTo>
                  <a:cubicBezTo>
                    <a:pt x="21825" y="5049"/>
                    <a:pt x="18287" y="5230"/>
                    <a:pt x="14577" y="6279"/>
                  </a:cubicBezTo>
                  <a:cubicBezTo>
                    <a:pt x="9224" y="7791"/>
                    <a:pt x="4244" y="10442"/>
                    <a:pt x="0" y="14041"/>
                  </a:cubicBezTo>
                  <a:lnTo>
                    <a:pt x="61" y="14111"/>
                  </a:lnTo>
                  <a:cubicBezTo>
                    <a:pt x="4295" y="10523"/>
                    <a:pt x="9265" y="7881"/>
                    <a:pt x="14608" y="6369"/>
                  </a:cubicBezTo>
                  <a:cubicBezTo>
                    <a:pt x="18307" y="5331"/>
                    <a:pt x="21835" y="5150"/>
                    <a:pt x="25565" y="4948"/>
                  </a:cubicBezTo>
                  <a:cubicBezTo>
                    <a:pt x="27350" y="4867"/>
                    <a:pt x="29194" y="4767"/>
                    <a:pt x="31039" y="4575"/>
                  </a:cubicBezTo>
                  <a:cubicBezTo>
                    <a:pt x="33015" y="4363"/>
                    <a:pt x="34487" y="3345"/>
                    <a:pt x="35918" y="2367"/>
                  </a:cubicBezTo>
                  <a:cubicBezTo>
                    <a:pt x="37108" y="1551"/>
                    <a:pt x="38328" y="704"/>
                    <a:pt x="39840" y="331"/>
                  </a:cubicBezTo>
                  <a:cubicBezTo>
                    <a:pt x="40507" y="166"/>
                    <a:pt x="41184" y="95"/>
                    <a:pt x="41861" y="95"/>
                  </a:cubicBezTo>
                  <a:cubicBezTo>
                    <a:pt x="43742" y="95"/>
                    <a:pt x="45627" y="637"/>
                    <a:pt x="47310" y="1178"/>
                  </a:cubicBezTo>
                  <a:cubicBezTo>
                    <a:pt x="51241" y="2438"/>
                    <a:pt x="55092" y="4121"/>
                    <a:pt x="58822" y="5754"/>
                  </a:cubicBezTo>
                  <a:cubicBezTo>
                    <a:pt x="59689" y="6137"/>
                    <a:pt x="60546" y="6510"/>
                    <a:pt x="61413" y="6894"/>
                  </a:cubicBezTo>
                  <a:cubicBezTo>
                    <a:pt x="67270" y="9414"/>
                    <a:pt x="72995" y="11198"/>
                    <a:pt x="79054" y="13103"/>
                  </a:cubicBezTo>
                  <a:lnTo>
                    <a:pt x="80052" y="13416"/>
                  </a:lnTo>
                  <a:cubicBezTo>
                    <a:pt x="80627" y="13587"/>
                    <a:pt x="81191" y="13769"/>
                    <a:pt x="81766" y="13950"/>
                  </a:cubicBezTo>
                  <a:cubicBezTo>
                    <a:pt x="84840" y="14938"/>
                    <a:pt x="87734" y="15865"/>
                    <a:pt x="90899" y="16329"/>
                  </a:cubicBezTo>
                  <a:cubicBezTo>
                    <a:pt x="94387" y="16843"/>
                    <a:pt x="97925" y="17015"/>
                    <a:pt x="101322" y="17015"/>
                  </a:cubicBezTo>
                  <a:cubicBezTo>
                    <a:pt x="104115" y="17015"/>
                    <a:pt x="106806" y="16904"/>
                    <a:pt x="109296" y="16753"/>
                  </a:cubicBezTo>
                  <a:cubicBezTo>
                    <a:pt x="116323" y="16359"/>
                    <a:pt x="123651" y="15523"/>
                    <a:pt x="129680" y="12095"/>
                  </a:cubicBezTo>
                  <a:lnTo>
                    <a:pt x="129629" y="12015"/>
                  </a:lnTo>
                  <a:cubicBezTo>
                    <a:pt x="123621" y="15432"/>
                    <a:pt x="116303" y="16269"/>
                    <a:pt x="109286" y="16662"/>
                  </a:cubicBezTo>
                  <a:cubicBezTo>
                    <a:pt x="106793" y="16803"/>
                    <a:pt x="104096" y="16919"/>
                    <a:pt x="101306" y="16919"/>
                  </a:cubicBezTo>
                  <a:cubicBezTo>
                    <a:pt x="97913" y="16919"/>
                    <a:pt x="94382" y="16747"/>
                    <a:pt x="90909" y="16238"/>
                  </a:cubicBezTo>
                  <a:cubicBezTo>
                    <a:pt x="87754" y="15775"/>
                    <a:pt x="84861" y="14847"/>
                    <a:pt x="81786" y="13859"/>
                  </a:cubicBezTo>
                  <a:cubicBezTo>
                    <a:pt x="81221" y="13678"/>
                    <a:pt x="80647" y="13496"/>
                    <a:pt x="80072" y="13315"/>
                  </a:cubicBezTo>
                  <a:lnTo>
                    <a:pt x="79084" y="13013"/>
                  </a:lnTo>
                  <a:cubicBezTo>
                    <a:pt x="73016" y="11117"/>
                    <a:pt x="67290" y="9323"/>
                    <a:pt x="61453" y="6803"/>
                  </a:cubicBezTo>
                  <a:cubicBezTo>
                    <a:pt x="60586" y="6420"/>
                    <a:pt x="59719" y="6047"/>
                    <a:pt x="58852" y="5664"/>
                  </a:cubicBezTo>
                  <a:cubicBezTo>
                    <a:pt x="55132" y="4031"/>
                    <a:pt x="51271" y="2347"/>
                    <a:pt x="47340" y="1087"/>
                  </a:cubicBezTo>
                  <a:cubicBezTo>
                    <a:pt x="45644" y="546"/>
                    <a:pt x="43752" y="0"/>
                    <a:pt x="418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3" name="Google Shape;2783;p30"/>
            <p:cNvSpPr/>
            <p:nvPr/>
          </p:nvSpPr>
          <p:spPr>
            <a:xfrm>
              <a:off x="677375" y="765275"/>
              <a:ext cx="3200675" cy="416175"/>
            </a:xfrm>
            <a:custGeom>
              <a:avLst/>
              <a:gdLst/>
              <a:ahLst/>
              <a:cxnLst/>
              <a:rect l="l" t="t" r="r" b="b"/>
              <a:pathLst>
                <a:path w="128027" h="16647" extrusionOk="0">
                  <a:moveTo>
                    <a:pt x="41571" y="0"/>
                  </a:moveTo>
                  <a:cubicBezTo>
                    <a:pt x="40934" y="0"/>
                    <a:pt x="40299" y="60"/>
                    <a:pt x="39669" y="194"/>
                  </a:cubicBezTo>
                  <a:cubicBezTo>
                    <a:pt x="38187" y="507"/>
                    <a:pt x="36907" y="1273"/>
                    <a:pt x="35687" y="2019"/>
                  </a:cubicBezTo>
                  <a:cubicBezTo>
                    <a:pt x="34296" y="2846"/>
                    <a:pt x="32864" y="3713"/>
                    <a:pt x="31120" y="3934"/>
                  </a:cubicBezTo>
                  <a:cubicBezTo>
                    <a:pt x="29144" y="4186"/>
                    <a:pt x="27179" y="4307"/>
                    <a:pt x="25273" y="4408"/>
                  </a:cubicBezTo>
                  <a:cubicBezTo>
                    <a:pt x="21846" y="4610"/>
                    <a:pt x="18297" y="4811"/>
                    <a:pt x="14749" y="5850"/>
                  </a:cubicBezTo>
                  <a:cubicBezTo>
                    <a:pt x="9346" y="7432"/>
                    <a:pt x="4386" y="10205"/>
                    <a:pt x="1" y="14086"/>
                  </a:cubicBezTo>
                  <a:lnTo>
                    <a:pt x="61" y="14156"/>
                  </a:lnTo>
                  <a:cubicBezTo>
                    <a:pt x="4436" y="10285"/>
                    <a:pt x="9386" y="7513"/>
                    <a:pt x="14769" y="5940"/>
                  </a:cubicBezTo>
                  <a:cubicBezTo>
                    <a:pt x="18318" y="4912"/>
                    <a:pt x="21695" y="4711"/>
                    <a:pt x="25273" y="4509"/>
                  </a:cubicBezTo>
                  <a:cubicBezTo>
                    <a:pt x="27189" y="4398"/>
                    <a:pt x="29154" y="4287"/>
                    <a:pt x="31130" y="4035"/>
                  </a:cubicBezTo>
                  <a:cubicBezTo>
                    <a:pt x="32894" y="3803"/>
                    <a:pt x="34336" y="2936"/>
                    <a:pt x="35737" y="2100"/>
                  </a:cubicBezTo>
                  <a:cubicBezTo>
                    <a:pt x="36947" y="1354"/>
                    <a:pt x="38217" y="598"/>
                    <a:pt x="39679" y="285"/>
                  </a:cubicBezTo>
                  <a:cubicBezTo>
                    <a:pt x="40301" y="153"/>
                    <a:pt x="40929" y="95"/>
                    <a:pt x="41560" y="95"/>
                  </a:cubicBezTo>
                  <a:cubicBezTo>
                    <a:pt x="43727" y="95"/>
                    <a:pt x="45923" y="781"/>
                    <a:pt x="48016" y="1515"/>
                  </a:cubicBezTo>
                  <a:cubicBezTo>
                    <a:pt x="51554" y="2745"/>
                    <a:pt x="55052" y="4277"/>
                    <a:pt x="58429" y="5749"/>
                  </a:cubicBezTo>
                  <a:cubicBezTo>
                    <a:pt x="59205" y="6092"/>
                    <a:pt x="59982" y="6434"/>
                    <a:pt x="60768" y="6767"/>
                  </a:cubicBezTo>
                  <a:cubicBezTo>
                    <a:pt x="72048" y="11646"/>
                    <a:pt x="81242" y="14539"/>
                    <a:pt x="89710" y="15860"/>
                  </a:cubicBezTo>
                  <a:cubicBezTo>
                    <a:pt x="93551" y="16465"/>
                    <a:pt x="97532" y="16646"/>
                    <a:pt x="101343" y="16646"/>
                  </a:cubicBezTo>
                  <a:cubicBezTo>
                    <a:pt x="103571" y="16646"/>
                    <a:pt x="105738" y="16586"/>
                    <a:pt x="107785" y="16505"/>
                  </a:cubicBezTo>
                  <a:cubicBezTo>
                    <a:pt x="114730" y="16233"/>
                    <a:pt x="121999" y="15477"/>
                    <a:pt x="128027" y="11868"/>
                  </a:cubicBezTo>
                  <a:lnTo>
                    <a:pt x="127986" y="11787"/>
                  </a:lnTo>
                  <a:cubicBezTo>
                    <a:pt x="121968" y="15386"/>
                    <a:pt x="114720" y="16132"/>
                    <a:pt x="107775" y="16404"/>
                  </a:cubicBezTo>
                  <a:cubicBezTo>
                    <a:pt x="105731" y="16486"/>
                    <a:pt x="103558" y="16551"/>
                    <a:pt x="101324" y="16551"/>
                  </a:cubicBezTo>
                  <a:cubicBezTo>
                    <a:pt x="97529" y="16551"/>
                    <a:pt x="93556" y="16366"/>
                    <a:pt x="89730" y="15769"/>
                  </a:cubicBezTo>
                  <a:cubicBezTo>
                    <a:pt x="81272" y="14449"/>
                    <a:pt x="72089" y="11566"/>
                    <a:pt x="60808" y="6686"/>
                  </a:cubicBezTo>
                  <a:cubicBezTo>
                    <a:pt x="60032" y="6344"/>
                    <a:pt x="59256" y="6011"/>
                    <a:pt x="58469" y="5668"/>
                  </a:cubicBezTo>
                  <a:cubicBezTo>
                    <a:pt x="55092" y="4186"/>
                    <a:pt x="51594" y="2664"/>
                    <a:pt x="48056" y="1424"/>
                  </a:cubicBezTo>
                  <a:cubicBezTo>
                    <a:pt x="45951" y="691"/>
                    <a:pt x="43749" y="0"/>
                    <a:pt x="415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4" name="Google Shape;2784;p30"/>
            <p:cNvSpPr/>
            <p:nvPr/>
          </p:nvSpPr>
          <p:spPr>
            <a:xfrm>
              <a:off x="698300" y="735550"/>
              <a:ext cx="3162375" cy="396000"/>
            </a:xfrm>
            <a:custGeom>
              <a:avLst/>
              <a:gdLst/>
              <a:ahLst/>
              <a:cxnLst/>
              <a:rect l="l" t="t" r="r" b="b"/>
              <a:pathLst>
                <a:path w="126495" h="15840" extrusionOk="0">
                  <a:moveTo>
                    <a:pt x="41811" y="0"/>
                  </a:moveTo>
                  <a:cubicBezTo>
                    <a:pt x="41181" y="0"/>
                    <a:pt x="40557" y="43"/>
                    <a:pt x="39941" y="133"/>
                  </a:cubicBezTo>
                  <a:cubicBezTo>
                    <a:pt x="38378" y="355"/>
                    <a:pt x="36967" y="1020"/>
                    <a:pt x="35596" y="1656"/>
                  </a:cubicBezTo>
                  <a:cubicBezTo>
                    <a:pt x="34144" y="2341"/>
                    <a:pt x="32632" y="3047"/>
                    <a:pt x="30938" y="3228"/>
                  </a:cubicBezTo>
                  <a:cubicBezTo>
                    <a:pt x="29245" y="3410"/>
                    <a:pt x="27561" y="3521"/>
                    <a:pt x="25938" y="3621"/>
                  </a:cubicBezTo>
                  <a:cubicBezTo>
                    <a:pt x="22118" y="3853"/>
                    <a:pt x="18519" y="4075"/>
                    <a:pt x="14749" y="5234"/>
                  </a:cubicBezTo>
                  <a:cubicBezTo>
                    <a:pt x="9355" y="6888"/>
                    <a:pt x="4396" y="9791"/>
                    <a:pt x="1" y="13873"/>
                  </a:cubicBezTo>
                  <a:lnTo>
                    <a:pt x="61" y="13944"/>
                  </a:lnTo>
                  <a:cubicBezTo>
                    <a:pt x="4446" y="9871"/>
                    <a:pt x="9396" y="6978"/>
                    <a:pt x="14779" y="5325"/>
                  </a:cubicBezTo>
                  <a:cubicBezTo>
                    <a:pt x="18539" y="4176"/>
                    <a:pt x="22138" y="3954"/>
                    <a:pt x="25948" y="3712"/>
                  </a:cubicBezTo>
                  <a:cubicBezTo>
                    <a:pt x="27582" y="3611"/>
                    <a:pt x="29245" y="3510"/>
                    <a:pt x="30949" y="3319"/>
                  </a:cubicBezTo>
                  <a:cubicBezTo>
                    <a:pt x="32652" y="3137"/>
                    <a:pt x="34164" y="2432"/>
                    <a:pt x="35636" y="1746"/>
                  </a:cubicBezTo>
                  <a:cubicBezTo>
                    <a:pt x="36997" y="1101"/>
                    <a:pt x="38398" y="446"/>
                    <a:pt x="39941" y="224"/>
                  </a:cubicBezTo>
                  <a:cubicBezTo>
                    <a:pt x="40554" y="133"/>
                    <a:pt x="41176" y="91"/>
                    <a:pt x="41805" y="91"/>
                  </a:cubicBezTo>
                  <a:cubicBezTo>
                    <a:pt x="46625" y="91"/>
                    <a:pt x="51815" y="2580"/>
                    <a:pt x="56453" y="4801"/>
                  </a:cubicBezTo>
                  <a:cubicBezTo>
                    <a:pt x="57804" y="5456"/>
                    <a:pt x="59084" y="6061"/>
                    <a:pt x="60294" y="6585"/>
                  </a:cubicBezTo>
                  <a:cubicBezTo>
                    <a:pt x="70415" y="10960"/>
                    <a:pt x="79608" y="13611"/>
                    <a:pt x="89236" y="14942"/>
                  </a:cubicBezTo>
                  <a:cubicBezTo>
                    <a:pt x="93621" y="15547"/>
                    <a:pt x="98359" y="15839"/>
                    <a:pt x="103984" y="15839"/>
                  </a:cubicBezTo>
                  <a:cubicBezTo>
                    <a:pt x="104911" y="15839"/>
                    <a:pt x="105859" y="15829"/>
                    <a:pt x="106837" y="15819"/>
                  </a:cubicBezTo>
                  <a:cubicBezTo>
                    <a:pt x="113551" y="15708"/>
                    <a:pt x="120587" y="15103"/>
                    <a:pt x="126494" y="11414"/>
                  </a:cubicBezTo>
                  <a:lnTo>
                    <a:pt x="126444" y="11333"/>
                  </a:lnTo>
                  <a:cubicBezTo>
                    <a:pt x="120557" y="15013"/>
                    <a:pt x="113540" y="15617"/>
                    <a:pt x="106837" y="15728"/>
                  </a:cubicBezTo>
                  <a:cubicBezTo>
                    <a:pt x="105868" y="15744"/>
                    <a:pt x="104925" y="15752"/>
                    <a:pt x="104007" y="15752"/>
                  </a:cubicBezTo>
                  <a:cubicBezTo>
                    <a:pt x="98374" y="15752"/>
                    <a:pt x="93631" y="15458"/>
                    <a:pt x="89246" y="14851"/>
                  </a:cubicBezTo>
                  <a:cubicBezTo>
                    <a:pt x="79639" y="13521"/>
                    <a:pt x="70445" y="10869"/>
                    <a:pt x="60334" y="6504"/>
                  </a:cubicBezTo>
                  <a:cubicBezTo>
                    <a:pt x="59124" y="5980"/>
                    <a:pt x="57844" y="5365"/>
                    <a:pt x="56493" y="4720"/>
                  </a:cubicBezTo>
                  <a:cubicBezTo>
                    <a:pt x="51847" y="2490"/>
                    <a:pt x="46648" y="0"/>
                    <a:pt x="418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5" name="Google Shape;2785;p30"/>
            <p:cNvSpPr/>
            <p:nvPr/>
          </p:nvSpPr>
          <p:spPr>
            <a:xfrm>
              <a:off x="717950" y="714825"/>
              <a:ext cx="3126850" cy="377150"/>
            </a:xfrm>
            <a:custGeom>
              <a:avLst/>
              <a:gdLst/>
              <a:ahLst/>
              <a:cxnLst/>
              <a:rect l="l" t="t" r="r" b="b"/>
              <a:pathLst>
                <a:path w="125074" h="15086" extrusionOk="0">
                  <a:moveTo>
                    <a:pt x="41452" y="0"/>
                  </a:moveTo>
                  <a:cubicBezTo>
                    <a:pt x="41227" y="0"/>
                    <a:pt x="41002" y="5"/>
                    <a:pt x="40778" y="15"/>
                  </a:cubicBezTo>
                  <a:cubicBezTo>
                    <a:pt x="38963" y="95"/>
                    <a:pt x="37229" y="650"/>
                    <a:pt x="35546" y="1184"/>
                  </a:cubicBezTo>
                  <a:cubicBezTo>
                    <a:pt x="33923" y="1708"/>
                    <a:pt x="32239" y="2253"/>
                    <a:pt x="30475" y="2364"/>
                  </a:cubicBezTo>
                  <a:cubicBezTo>
                    <a:pt x="29729" y="2404"/>
                    <a:pt x="28993" y="2444"/>
                    <a:pt x="28257" y="2485"/>
                  </a:cubicBezTo>
                  <a:cubicBezTo>
                    <a:pt x="23691" y="2737"/>
                    <a:pt x="19366" y="2968"/>
                    <a:pt x="14930" y="4370"/>
                  </a:cubicBezTo>
                  <a:cubicBezTo>
                    <a:pt x="9477" y="6073"/>
                    <a:pt x="4457" y="9128"/>
                    <a:pt x="1" y="13442"/>
                  </a:cubicBezTo>
                  <a:lnTo>
                    <a:pt x="71" y="13513"/>
                  </a:lnTo>
                  <a:cubicBezTo>
                    <a:pt x="4517" y="9208"/>
                    <a:pt x="9527" y="6154"/>
                    <a:pt x="14961" y="4450"/>
                  </a:cubicBezTo>
                  <a:cubicBezTo>
                    <a:pt x="19396" y="3059"/>
                    <a:pt x="23701" y="2827"/>
                    <a:pt x="28267" y="2575"/>
                  </a:cubicBezTo>
                  <a:cubicBezTo>
                    <a:pt x="29003" y="2535"/>
                    <a:pt x="29739" y="2495"/>
                    <a:pt x="30485" y="2454"/>
                  </a:cubicBezTo>
                  <a:cubicBezTo>
                    <a:pt x="32259" y="2343"/>
                    <a:pt x="33943" y="1799"/>
                    <a:pt x="35586" y="1275"/>
                  </a:cubicBezTo>
                  <a:cubicBezTo>
                    <a:pt x="37259" y="741"/>
                    <a:pt x="38983" y="196"/>
                    <a:pt x="40788" y="106"/>
                  </a:cubicBezTo>
                  <a:cubicBezTo>
                    <a:pt x="41011" y="96"/>
                    <a:pt x="41235" y="91"/>
                    <a:pt x="41459" y="91"/>
                  </a:cubicBezTo>
                  <a:cubicBezTo>
                    <a:pt x="46486" y="91"/>
                    <a:pt x="51709" y="2520"/>
                    <a:pt x="56322" y="4672"/>
                  </a:cubicBezTo>
                  <a:cubicBezTo>
                    <a:pt x="57582" y="5257"/>
                    <a:pt x="58772" y="5811"/>
                    <a:pt x="59941" y="6315"/>
                  </a:cubicBezTo>
                  <a:cubicBezTo>
                    <a:pt x="66010" y="8916"/>
                    <a:pt x="71514" y="11174"/>
                    <a:pt x="77381" y="12293"/>
                  </a:cubicBezTo>
                  <a:cubicBezTo>
                    <a:pt x="80042" y="12807"/>
                    <a:pt x="82774" y="13039"/>
                    <a:pt x="85415" y="13271"/>
                  </a:cubicBezTo>
                  <a:cubicBezTo>
                    <a:pt x="86514" y="13362"/>
                    <a:pt x="87653" y="13463"/>
                    <a:pt x="88772" y="13584"/>
                  </a:cubicBezTo>
                  <a:cubicBezTo>
                    <a:pt x="89942" y="13704"/>
                    <a:pt x="91121" y="13836"/>
                    <a:pt x="92371" y="13987"/>
                  </a:cubicBezTo>
                  <a:cubicBezTo>
                    <a:pt x="96958" y="14501"/>
                    <a:pt x="102059" y="15086"/>
                    <a:pt x="107039" y="15086"/>
                  </a:cubicBezTo>
                  <a:cubicBezTo>
                    <a:pt x="107805" y="15086"/>
                    <a:pt x="108571" y="15075"/>
                    <a:pt x="109317" y="15035"/>
                  </a:cubicBezTo>
                  <a:cubicBezTo>
                    <a:pt x="115839" y="14783"/>
                    <a:pt x="120990" y="13372"/>
                    <a:pt x="125073" y="10741"/>
                  </a:cubicBezTo>
                  <a:lnTo>
                    <a:pt x="125023" y="10660"/>
                  </a:lnTo>
                  <a:cubicBezTo>
                    <a:pt x="119835" y="14009"/>
                    <a:pt x="113565" y="14998"/>
                    <a:pt x="107097" y="14998"/>
                  </a:cubicBezTo>
                  <a:cubicBezTo>
                    <a:pt x="102177" y="14998"/>
                    <a:pt x="97142" y="14426"/>
                    <a:pt x="92381" y="13886"/>
                  </a:cubicBezTo>
                  <a:cubicBezTo>
                    <a:pt x="91131" y="13735"/>
                    <a:pt x="89952" y="13604"/>
                    <a:pt x="88782" y="13483"/>
                  </a:cubicBezTo>
                  <a:cubicBezTo>
                    <a:pt x="87663" y="13362"/>
                    <a:pt x="86524" y="13271"/>
                    <a:pt x="85425" y="13170"/>
                  </a:cubicBezTo>
                  <a:cubicBezTo>
                    <a:pt x="82784" y="12938"/>
                    <a:pt x="80052" y="12696"/>
                    <a:pt x="77401" y="12192"/>
                  </a:cubicBezTo>
                  <a:cubicBezTo>
                    <a:pt x="71544" y="11073"/>
                    <a:pt x="66040" y="8825"/>
                    <a:pt x="59982" y="6225"/>
                  </a:cubicBezTo>
                  <a:cubicBezTo>
                    <a:pt x="58812" y="5721"/>
                    <a:pt x="57623" y="5166"/>
                    <a:pt x="56363" y="4581"/>
                  </a:cubicBezTo>
                  <a:cubicBezTo>
                    <a:pt x="51730" y="2429"/>
                    <a:pt x="46507" y="0"/>
                    <a:pt x="414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6" name="Google Shape;2786;p30"/>
            <p:cNvSpPr/>
            <p:nvPr/>
          </p:nvSpPr>
          <p:spPr>
            <a:xfrm>
              <a:off x="735600" y="699950"/>
              <a:ext cx="3094825" cy="346400"/>
            </a:xfrm>
            <a:custGeom>
              <a:avLst/>
              <a:gdLst/>
              <a:ahLst/>
              <a:cxnLst/>
              <a:rect l="l" t="t" r="r" b="b"/>
              <a:pathLst>
                <a:path w="123793" h="13856" extrusionOk="0">
                  <a:moveTo>
                    <a:pt x="41076" y="1"/>
                  </a:moveTo>
                  <a:cubicBezTo>
                    <a:pt x="39171" y="1"/>
                    <a:pt x="37287" y="370"/>
                    <a:pt x="35465" y="721"/>
                  </a:cubicBezTo>
                  <a:cubicBezTo>
                    <a:pt x="33801" y="1053"/>
                    <a:pt x="32078" y="1386"/>
                    <a:pt x="30354" y="1446"/>
                  </a:cubicBezTo>
                  <a:cubicBezTo>
                    <a:pt x="23811" y="1638"/>
                    <a:pt x="18610" y="2485"/>
                    <a:pt x="13972" y="4088"/>
                  </a:cubicBezTo>
                  <a:cubicBezTo>
                    <a:pt x="8640" y="5932"/>
                    <a:pt x="4073" y="8816"/>
                    <a:pt x="0" y="12908"/>
                  </a:cubicBezTo>
                  <a:lnTo>
                    <a:pt x="61" y="12979"/>
                  </a:lnTo>
                  <a:cubicBezTo>
                    <a:pt x="7632" y="5378"/>
                    <a:pt x="16684" y="1951"/>
                    <a:pt x="30354" y="1527"/>
                  </a:cubicBezTo>
                  <a:cubicBezTo>
                    <a:pt x="32088" y="1477"/>
                    <a:pt x="33811" y="1134"/>
                    <a:pt x="35475" y="811"/>
                  </a:cubicBezTo>
                  <a:cubicBezTo>
                    <a:pt x="37277" y="455"/>
                    <a:pt x="39139" y="89"/>
                    <a:pt x="41015" y="89"/>
                  </a:cubicBezTo>
                  <a:cubicBezTo>
                    <a:pt x="41154" y="89"/>
                    <a:pt x="41293" y="91"/>
                    <a:pt x="41433" y="96"/>
                  </a:cubicBezTo>
                  <a:cubicBezTo>
                    <a:pt x="46634" y="237"/>
                    <a:pt x="51675" y="2485"/>
                    <a:pt x="56544" y="4662"/>
                  </a:cubicBezTo>
                  <a:cubicBezTo>
                    <a:pt x="57632" y="5146"/>
                    <a:pt x="58671" y="5600"/>
                    <a:pt x="59709" y="6043"/>
                  </a:cubicBezTo>
                  <a:lnTo>
                    <a:pt x="60445" y="6356"/>
                  </a:lnTo>
                  <a:cubicBezTo>
                    <a:pt x="65616" y="8553"/>
                    <a:pt x="70959" y="10822"/>
                    <a:pt x="76635" y="11547"/>
                  </a:cubicBezTo>
                  <a:cubicBezTo>
                    <a:pt x="79064" y="11860"/>
                    <a:pt x="81554" y="11890"/>
                    <a:pt x="83953" y="11920"/>
                  </a:cubicBezTo>
                  <a:cubicBezTo>
                    <a:pt x="85566" y="11931"/>
                    <a:pt x="87219" y="11951"/>
                    <a:pt x="88863" y="12062"/>
                  </a:cubicBezTo>
                  <a:cubicBezTo>
                    <a:pt x="91353" y="12223"/>
                    <a:pt x="93913" y="12535"/>
                    <a:pt x="96635" y="12868"/>
                  </a:cubicBezTo>
                  <a:cubicBezTo>
                    <a:pt x="100647" y="13352"/>
                    <a:pt x="104790" y="13856"/>
                    <a:pt x="108823" y="13856"/>
                  </a:cubicBezTo>
                  <a:cubicBezTo>
                    <a:pt x="109468" y="13856"/>
                    <a:pt x="110123" y="13846"/>
                    <a:pt x="110768" y="13826"/>
                  </a:cubicBezTo>
                  <a:cubicBezTo>
                    <a:pt x="116030" y="13594"/>
                    <a:pt x="120284" y="12344"/>
                    <a:pt x="123793" y="10015"/>
                  </a:cubicBezTo>
                  <a:lnTo>
                    <a:pt x="123742" y="9935"/>
                  </a:lnTo>
                  <a:cubicBezTo>
                    <a:pt x="119294" y="12894"/>
                    <a:pt x="114195" y="13780"/>
                    <a:pt x="108875" y="13780"/>
                  </a:cubicBezTo>
                  <a:cubicBezTo>
                    <a:pt x="104862" y="13780"/>
                    <a:pt x="100724" y="13276"/>
                    <a:pt x="96645" y="12777"/>
                  </a:cubicBezTo>
                  <a:cubicBezTo>
                    <a:pt x="93933" y="12445"/>
                    <a:pt x="91363" y="12132"/>
                    <a:pt x="88873" y="11971"/>
                  </a:cubicBezTo>
                  <a:cubicBezTo>
                    <a:pt x="87230" y="11870"/>
                    <a:pt x="85566" y="11850"/>
                    <a:pt x="83953" y="11830"/>
                  </a:cubicBezTo>
                  <a:cubicBezTo>
                    <a:pt x="81554" y="11799"/>
                    <a:pt x="79074" y="11779"/>
                    <a:pt x="76645" y="11467"/>
                  </a:cubicBezTo>
                  <a:cubicBezTo>
                    <a:pt x="70979" y="10731"/>
                    <a:pt x="65647" y="8473"/>
                    <a:pt x="60485" y="6285"/>
                  </a:cubicBezTo>
                  <a:lnTo>
                    <a:pt x="59739" y="5963"/>
                  </a:lnTo>
                  <a:cubicBezTo>
                    <a:pt x="58701" y="5529"/>
                    <a:pt x="57673" y="5065"/>
                    <a:pt x="56584" y="4582"/>
                  </a:cubicBezTo>
                  <a:cubicBezTo>
                    <a:pt x="51705" y="2404"/>
                    <a:pt x="46654" y="146"/>
                    <a:pt x="41433" y="5"/>
                  </a:cubicBezTo>
                  <a:cubicBezTo>
                    <a:pt x="41314" y="2"/>
                    <a:pt x="41195" y="1"/>
                    <a:pt x="410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7" name="Google Shape;2787;p30"/>
            <p:cNvSpPr/>
            <p:nvPr/>
          </p:nvSpPr>
          <p:spPr>
            <a:xfrm>
              <a:off x="751225" y="687800"/>
              <a:ext cx="3066350" cy="319000"/>
            </a:xfrm>
            <a:custGeom>
              <a:avLst/>
              <a:gdLst/>
              <a:ahLst/>
              <a:cxnLst/>
              <a:rect l="l" t="t" r="r" b="b"/>
              <a:pathLst>
                <a:path w="122654" h="12760" extrusionOk="0">
                  <a:moveTo>
                    <a:pt x="39943" y="0"/>
                  </a:moveTo>
                  <a:cubicBezTo>
                    <a:pt x="38241" y="0"/>
                    <a:pt x="36540" y="153"/>
                    <a:pt x="34880" y="299"/>
                  </a:cubicBezTo>
                  <a:cubicBezTo>
                    <a:pt x="33257" y="451"/>
                    <a:pt x="31584" y="602"/>
                    <a:pt x="29930" y="602"/>
                  </a:cubicBezTo>
                  <a:cubicBezTo>
                    <a:pt x="23821" y="622"/>
                    <a:pt x="18509" y="1509"/>
                    <a:pt x="13690" y="3324"/>
                  </a:cubicBezTo>
                  <a:cubicBezTo>
                    <a:pt x="8489" y="5289"/>
                    <a:pt x="4003" y="8263"/>
                    <a:pt x="0" y="12417"/>
                  </a:cubicBezTo>
                  <a:lnTo>
                    <a:pt x="71" y="12487"/>
                  </a:lnTo>
                  <a:cubicBezTo>
                    <a:pt x="7682" y="4584"/>
                    <a:pt x="17450" y="733"/>
                    <a:pt x="29930" y="703"/>
                  </a:cubicBezTo>
                  <a:cubicBezTo>
                    <a:pt x="31584" y="693"/>
                    <a:pt x="33267" y="541"/>
                    <a:pt x="34890" y="400"/>
                  </a:cubicBezTo>
                  <a:cubicBezTo>
                    <a:pt x="36521" y="248"/>
                    <a:pt x="38198" y="95"/>
                    <a:pt x="39873" y="95"/>
                  </a:cubicBezTo>
                  <a:cubicBezTo>
                    <a:pt x="40414" y="95"/>
                    <a:pt x="40954" y="111"/>
                    <a:pt x="41493" y="148"/>
                  </a:cubicBezTo>
                  <a:cubicBezTo>
                    <a:pt x="46896" y="501"/>
                    <a:pt x="52058" y="2699"/>
                    <a:pt x="57048" y="4816"/>
                  </a:cubicBezTo>
                  <a:cubicBezTo>
                    <a:pt x="57874" y="5158"/>
                    <a:pt x="58721" y="5521"/>
                    <a:pt x="59558" y="5874"/>
                  </a:cubicBezTo>
                  <a:lnTo>
                    <a:pt x="60707" y="6348"/>
                  </a:lnTo>
                  <a:cubicBezTo>
                    <a:pt x="65606" y="8394"/>
                    <a:pt x="70687" y="10501"/>
                    <a:pt x="76141" y="10844"/>
                  </a:cubicBezTo>
                  <a:cubicBezTo>
                    <a:pt x="76904" y="10895"/>
                    <a:pt x="77672" y="10916"/>
                    <a:pt x="78439" y="10916"/>
                  </a:cubicBezTo>
                  <a:cubicBezTo>
                    <a:pt x="80094" y="10916"/>
                    <a:pt x="81750" y="10819"/>
                    <a:pt x="83369" y="10723"/>
                  </a:cubicBezTo>
                  <a:cubicBezTo>
                    <a:pt x="84998" y="10624"/>
                    <a:pt x="86675" y="10525"/>
                    <a:pt x="88339" y="10525"/>
                  </a:cubicBezTo>
                  <a:cubicBezTo>
                    <a:pt x="88712" y="10525"/>
                    <a:pt x="89086" y="10530"/>
                    <a:pt x="89457" y="10541"/>
                  </a:cubicBezTo>
                  <a:cubicBezTo>
                    <a:pt x="92572" y="10632"/>
                    <a:pt x="95899" y="11136"/>
                    <a:pt x="99115" y="11620"/>
                  </a:cubicBezTo>
                  <a:cubicBezTo>
                    <a:pt x="102814" y="12185"/>
                    <a:pt x="106575" y="12759"/>
                    <a:pt x="110234" y="12759"/>
                  </a:cubicBezTo>
                  <a:cubicBezTo>
                    <a:pt x="114609" y="12759"/>
                    <a:pt x="118843" y="11943"/>
                    <a:pt x="122653" y="9332"/>
                  </a:cubicBezTo>
                  <a:lnTo>
                    <a:pt x="122603" y="9261"/>
                  </a:lnTo>
                  <a:cubicBezTo>
                    <a:pt x="118802" y="11855"/>
                    <a:pt x="114590" y="12662"/>
                    <a:pt x="110231" y="12662"/>
                  </a:cubicBezTo>
                  <a:cubicBezTo>
                    <a:pt x="106579" y="12662"/>
                    <a:pt x="102825" y="12096"/>
                    <a:pt x="99125" y="11539"/>
                  </a:cubicBezTo>
                  <a:cubicBezTo>
                    <a:pt x="95909" y="11046"/>
                    <a:pt x="92582" y="10541"/>
                    <a:pt x="89457" y="10461"/>
                  </a:cubicBezTo>
                  <a:cubicBezTo>
                    <a:pt x="89084" y="10450"/>
                    <a:pt x="88709" y="10445"/>
                    <a:pt x="88334" y="10445"/>
                  </a:cubicBezTo>
                  <a:cubicBezTo>
                    <a:pt x="86665" y="10445"/>
                    <a:pt x="84988" y="10544"/>
                    <a:pt x="83359" y="10642"/>
                  </a:cubicBezTo>
                  <a:cubicBezTo>
                    <a:pt x="81725" y="10733"/>
                    <a:pt x="80048" y="10829"/>
                    <a:pt x="78371" y="10829"/>
                  </a:cubicBezTo>
                  <a:cubicBezTo>
                    <a:pt x="77626" y="10829"/>
                    <a:pt x="76882" y="10810"/>
                    <a:pt x="76141" y="10763"/>
                  </a:cubicBezTo>
                  <a:cubicBezTo>
                    <a:pt x="70707" y="10421"/>
                    <a:pt x="65636" y="8314"/>
                    <a:pt x="60737" y="6267"/>
                  </a:cubicBezTo>
                  <a:lnTo>
                    <a:pt x="59588" y="5793"/>
                  </a:lnTo>
                  <a:cubicBezTo>
                    <a:pt x="58761" y="5451"/>
                    <a:pt x="57905" y="5088"/>
                    <a:pt x="57088" y="4735"/>
                  </a:cubicBezTo>
                  <a:cubicBezTo>
                    <a:pt x="52088" y="2608"/>
                    <a:pt x="46916" y="410"/>
                    <a:pt x="41503" y="47"/>
                  </a:cubicBezTo>
                  <a:cubicBezTo>
                    <a:pt x="40984" y="14"/>
                    <a:pt x="40464" y="0"/>
                    <a:pt x="39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8" name="Google Shape;2788;p30"/>
            <p:cNvSpPr/>
            <p:nvPr/>
          </p:nvSpPr>
          <p:spPr>
            <a:xfrm>
              <a:off x="764575" y="674550"/>
              <a:ext cx="3042150" cy="304775"/>
            </a:xfrm>
            <a:custGeom>
              <a:avLst/>
              <a:gdLst/>
              <a:ahLst/>
              <a:cxnLst/>
              <a:rect l="l" t="t" r="r" b="b"/>
              <a:pathLst>
                <a:path w="121686" h="12191" extrusionOk="0">
                  <a:moveTo>
                    <a:pt x="28755" y="1"/>
                  </a:moveTo>
                  <a:cubicBezTo>
                    <a:pt x="17218" y="1"/>
                    <a:pt x="7548" y="4075"/>
                    <a:pt x="1" y="12130"/>
                  </a:cubicBezTo>
                  <a:lnTo>
                    <a:pt x="61" y="12190"/>
                  </a:lnTo>
                  <a:cubicBezTo>
                    <a:pt x="7598" y="4155"/>
                    <a:pt x="17248" y="92"/>
                    <a:pt x="28746" y="92"/>
                  </a:cubicBezTo>
                  <a:cubicBezTo>
                    <a:pt x="29106" y="92"/>
                    <a:pt x="29467" y="96"/>
                    <a:pt x="29830" y="104"/>
                  </a:cubicBezTo>
                  <a:cubicBezTo>
                    <a:pt x="30490" y="119"/>
                    <a:pt x="31155" y="124"/>
                    <a:pt x="31817" y="124"/>
                  </a:cubicBezTo>
                  <a:cubicBezTo>
                    <a:pt x="32479" y="124"/>
                    <a:pt x="33136" y="119"/>
                    <a:pt x="33781" y="114"/>
                  </a:cubicBezTo>
                  <a:cubicBezTo>
                    <a:pt x="34468" y="109"/>
                    <a:pt x="35159" y="103"/>
                    <a:pt x="35854" y="103"/>
                  </a:cubicBezTo>
                  <a:cubicBezTo>
                    <a:pt x="37976" y="103"/>
                    <a:pt x="40125" y="155"/>
                    <a:pt x="42229" y="436"/>
                  </a:cubicBezTo>
                  <a:cubicBezTo>
                    <a:pt x="47703" y="1152"/>
                    <a:pt x="52925" y="3279"/>
                    <a:pt x="57965" y="5325"/>
                  </a:cubicBezTo>
                  <a:lnTo>
                    <a:pt x="59467" y="5940"/>
                  </a:lnTo>
                  <a:cubicBezTo>
                    <a:pt x="59871" y="6092"/>
                    <a:pt x="60264" y="6253"/>
                    <a:pt x="60657" y="6414"/>
                  </a:cubicBezTo>
                  <a:cubicBezTo>
                    <a:pt x="65395" y="8340"/>
                    <a:pt x="70294" y="10325"/>
                    <a:pt x="75607" y="10376"/>
                  </a:cubicBezTo>
                  <a:cubicBezTo>
                    <a:pt x="75685" y="10377"/>
                    <a:pt x="75764" y="10377"/>
                    <a:pt x="75843" y="10377"/>
                  </a:cubicBezTo>
                  <a:cubicBezTo>
                    <a:pt x="78245" y="10377"/>
                    <a:pt x="80663" y="10084"/>
                    <a:pt x="83006" y="9801"/>
                  </a:cubicBezTo>
                  <a:cubicBezTo>
                    <a:pt x="85244" y="9529"/>
                    <a:pt x="87562" y="9257"/>
                    <a:pt x="89861" y="9227"/>
                  </a:cubicBezTo>
                  <a:cubicBezTo>
                    <a:pt x="89933" y="9226"/>
                    <a:pt x="90004" y="9226"/>
                    <a:pt x="90076" y="9226"/>
                  </a:cubicBezTo>
                  <a:cubicBezTo>
                    <a:pt x="93510" y="9226"/>
                    <a:pt x="97111" y="9926"/>
                    <a:pt x="100597" y="10598"/>
                  </a:cubicBezTo>
                  <a:cubicBezTo>
                    <a:pt x="104107" y="11277"/>
                    <a:pt x="107676" y="11969"/>
                    <a:pt x="111162" y="11969"/>
                  </a:cubicBezTo>
                  <a:cubicBezTo>
                    <a:pt x="114813" y="11969"/>
                    <a:pt x="118375" y="11210"/>
                    <a:pt x="121686" y="8884"/>
                  </a:cubicBezTo>
                  <a:lnTo>
                    <a:pt x="121636" y="8813"/>
                  </a:lnTo>
                  <a:cubicBezTo>
                    <a:pt x="118342" y="11122"/>
                    <a:pt x="114796" y="11877"/>
                    <a:pt x="111159" y="11877"/>
                  </a:cubicBezTo>
                  <a:cubicBezTo>
                    <a:pt x="107682" y="11877"/>
                    <a:pt x="104120" y="11187"/>
                    <a:pt x="100617" y="10507"/>
                  </a:cubicBezTo>
                  <a:cubicBezTo>
                    <a:pt x="97129" y="9832"/>
                    <a:pt x="93530" y="9136"/>
                    <a:pt x="90083" y="9136"/>
                  </a:cubicBezTo>
                  <a:lnTo>
                    <a:pt x="89861" y="9136"/>
                  </a:lnTo>
                  <a:cubicBezTo>
                    <a:pt x="87562" y="9156"/>
                    <a:pt x="85234" y="9438"/>
                    <a:pt x="82996" y="9711"/>
                  </a:cubicBezTo>
                  <a:cubicBezTo>
                    <a:pt x="80653" y="9994"/>
                    <a:pt x="78245" y="10286"/>
                    <a:pt x="75843" y="10286"/>
                  </a:cubicBezTo>
                  <a:cubicBezTo>
                    <a:pt x="75764" y="10286"/>
                    <a:pt x="75685" y="10286"/>
                    <a:pt x="75607" y="10285"/>
                  </a:cubicBezTo>
                  <a:cubicBezTo>
                    <a:pt x="70314" y="10235"/>
                    <a:pt x="65425" y="8249"/>
                    <a:pt x="60697" y="6334"/>
                  </a:cubicBezTo>
                  <a:lnTo>
                    <a:pt x="59508" y="5850"/>
                  </a:lnTo>
                  <a:lnTo>
                    <a:pt x="58006" y="5235"/>
                  </a:lnTo>
                  <a:cubicBezTo>
                    <a:pt x="52945" y="3188"/>
                    <a:pt x="47723" y="1061"/>
                    <a:pt x="42239" y="335"/>
                  </a:cubicBezTo>
                  <a:cubicBezTo>
                    <a:pt x="40170" y="67"/>
                    <a:pt x="38051" y="8"/>
                    <a:pt x="35960" y="8"/>
                  </a:cubicBezTo>
                  <a:cubicBezTo>
                    <a:pt x="35229" y="8"/>
                    <a:pt x="34502" y="15"/>
                    <a:pt x="33781" y="23"/>
                  </a:cubicBezTo>
                  <a:cubicBezTo>
                    <a:pt x="33131" y="28"/>
                    <a:pt x="32474" y="33"/>
                    <a:pt x="31814" y="33"/>
                  </a:cubicBezTo>
                  <a:cubicBezTo>
                    <a:pt x="31155" y="33"/>
                    <a:pt x="30495" y="28"/>
                    <a:pt x="29840" y="13"/>
                  </a:cubicBezTo>
                  <a:cubicBezTo>
                    <a:pt x="29476" y="5"/>
                    <a:pt x="29115" y="1"/>
                    <a:pt x="287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9" name="Google Shape;2789;p30"/>
            <p:cNvSpPr/>
            <p:nvPr/>
          </p:nvSpPr>
          <p:spPr>
            <a:xfrm>
              <a:off x="775175" y="651475"/>
              <a:ext cx="3022750" cy="311475"/>
            </a:xfrm>
            <a:custGeom>
              <a:avLst/>
              <a:gdLst/>
              <a:ahLst/>
              <a:cxnLst/>
              <a:rect l="l" t="t" r="r" b="b"/>
              <a:pathLst>
                <a:path w="120910" h="12459" extrusionOk="0">
                  <a:moveTo>
                    <a:pt x="27969" y="0"/>
                  </a:moveTo>
                  <a:cubicBezTo>
                    <a:pt x="17083" y="0"/>
                    <a:pt x="7445" y="4264"/>
                    <a:pt x="0" y="12388"/>
                  </a:cubicBezTo>
                  <a:lnTo>
                    <a:pt x="71" y="12458"/>
                  </a:lnTo>
                  <a:cubicBezTo>
                    <a:pt x="7503" y="4346"/>
                    <a:pt x="17124" y="92"/>
                    <a:pt x="28001" y="92"/>
                  </a:cubicBezTo>
                  <a:cubicBezTo>
                    <a:pt x="28587" y="92"/>
                    <a:pt x="29176" y="105"/>
                    <a:pt x="29769" y="129"/>
                  </a:cubicBezTo>
                  <a:lnTo>
                    <a:pt x="30525" y="160"/>
                  </a:lnTo>
                  <a:cubicBezTo>
                    <a:pt x="34628" y="331"/>
                    <a:pt x="38862" y="502"/>
                    <a:pt x="42944" y="1258"/>
                  </a:cubicBezTo>
                  <a:cubicBezTo>
                    <a:pt x="48610" y="2307"/>
                    <a:pt x="54053" y="4434"/>
                    <a:pt x="59326" y="6490"/>
                  </a:cubicBezTo>
                  <a:lnTo>
                    <a:pt x="59447" y="6541"/>
                  </a:lnTo>
                  <a:cubicBezTo>
                    <a:pt x="59850" y="6692"/>
                    <a:pt x="60243" y="6853"/>
                    <a:pt x="60626" y="7004"/>
                  </a:cubicBezTo>
                  <a:cubicBezTo>
                    <a:pt x="65208" y="8801"/>
                    <a:pt x="69542" y="10505"/>
                    <a:pt x="74449" y="10505"/>
                  </a:cubicBezTo>
                  <a:cubicBezTo>
                    <a:pt x="74692" y="10505"/>
                    <a:pt x="74937" y="10501"/>
                    <a:pt x="75183" y="10492"/>
                  </a:cubicBezTo>
                  <a:cubicBezTo>
                    <a:pt x="77753" y="10402"/>
                    <a:pt x="80324" y="9958"/>
                    <a:pt x="82814" y="9525"/>
                  </a:cubicBezTo>
                  <a:cubicBezTo>
                    <a:pt x="85263" y="9101"/>
                    <a:pt x="87794" y="8668"/>
                    <a:pt x="90324" y="8567"/>
                  </a:cubicBezTo>
                  <a:cubicBezTo>
                    <a:pt x="90594" y="8556"/>
                    <a:pt x="90864" y="8551"/>
                    <a:pt x="91135" y="8551"/>
                  </a:cubicBezTo>
                  <a:cubicBezTo>
                    <a:pt x="94580" y="8551"/>
                    <a:pt x="98113" y="9407"/>
                    <a:pt x="101534" y="10220"/>
                  </a:cubicBezTo>
                  <a:cubicBezTo>
                    <a:pt x="104800" y="11007"/>
                    <a:pt x="108187" y="11823"/>
                    <a:pt x="111433" y="11874"/>
                  </a:cubicBezTo>
                  <a:cubicBezTo>
                    <a:pt x="111527" y="11875"/>
                    <a:pt x="111620" y="11875"/>
                    <a:pt x="111713" y="11875"/>
                  </a:cubicBezTo>
                  <a:cubicBezTo>
                    <a:pt x="115232" y="11875"/>
                    <a:pt x="118248" y="10946"/>
                    <a:pt x="120909" y="9031"/>
                  </a:cubicBezTo>
                  <a:lnTo>
                    <a:pt x="120859" y="8950"/>
                  </a:lnTo>
                  <a:cubicBezTo>
                    <a:pt x="117936" y="11052"/>
                    <a:pt x="114861" y="11766"/>
                    <a:pt x="111731" y="11766"/>
                  </a:cubicBezTo>
                  <a:cubicBezTo>
                    <a:pt x="108362" y="11766"/>
                    <a:pt x="104930" y="10939"/>
                    <a:pt x="101554" y="10130"/>
                  </a:cubicBezTo>
                  <a:cubicBezTo>
                    <a:pt x="98126" y="9308"/>
                    <a:pt x="94595" y="8460"/>
                    <a:pt x="91144" y="8460"/>
                  </a:cubicBezTo>
                  <a:cubicBezTo>
                    <a:pt x="90870" y="8460"/>
                    <a:pt x="90597" y="8465"/>
                    <a:pt x="90324" y="8476"/>
                  </a:cubicBezTo>
                  <a:cubicBezTo>
                    <a:pt x="87784" y="8577"/>
                    <a:pt x="85253" y="9011"/>
                    <a:pt x="82794" y="9434"/>
                  </a:cubicBezTo>
                  <a:cubicBezTo>
                    <a:pt x="80314" y="9867"/>
                    <a:pt x="77743" y="10311"/>
                    <a:pt x="75173" y="10402"/>
                  </a:cubicBezTo>
                  <a:cubicBezTo>
                    <a:pt x="74928" y="10410"/>
                    <a:pt x="74686" y="10414"/>
                    <a:pt x="74444" y="10414"/>
                  </a:cubicBezTo>
                  <a:cubicBezTo>
                    <a:pt x="69572" y="10414"/>
                    <a:pt x="65238" y="8710"/>
                    <a:pt x="60666" y="6914"/>
                  </a:cubicBezTo>
                  <a:cubicBezTo>
                    <a:pt x="60273" y="6763"/>
                    <a:pt x="59880" y="6601"/>
                    <a:pt x="59487" y="6450"/>
                  </a:cubicBezTo>
                  <a:lnTo>
                    <a:pt x="59366" y="6410"/>
                  </a:lnTo>
                  <a:cubicBezTo>
                    <a:pt x="54094" y="4343"/>
                    <a:pt x="48630" y="2216"/>
                    <a:pt x="42964" y="1168"/>
                  </a:cubicBezTo>
                  <a:cubicBezTo>
                    <a:pt x="38872" y="412"/>
                    <a:pt x="34628" y="240"/>
                    <a:pt x="30525" y="69"/>
                  </a:cubicBezTo>
                  <a:lnTo>
                    <a:pt x="29769" y="39"/>
                  </a:lnTo>
                  <a:cubicBezTo>
                    <a:pt x="29165" y="13"/>
                    <a:pt x="28565" y="0"/>
                    <a:pt x="27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0" name="Google Shape;2790;p30"/>
            <p:cNvSpPr/>
            <p:nvPr/>
          </p:nvSpPr>
          <p:spPr>
            <a:xfrm>
              <a:off x="783225" y="634250"/>
              <a:ext cx="3008150" cy="316600"/>
            </a:xfrm>
            <a:custGeom>
              <a:avLst/>
              <a:gdLst/>
              <a:ahLst/>
              <a:cxnLst/>
              <a:rect l="l" t="t" r="r" b="b"/>
              <a:pathLst>
                <a:path w="120326" h="12664" extrusionOk="0">
                  <a:moveTo>
                    <a:pt x="27512" y="0"/>
                  </a:moveTo>
                  <a:cubicBezTo>
                    <a:pt x="22561" y="0"/>
                    <a:pt x="17819" y="955"/>
                    <a:pt x="13398" y="2845"/>
                  </a:cubicBezTo>
                  <a:cubicBezTo>
                    <a:pt x="8408" y="4982"/>
                    <a:pt x="3902" y="8258"/>
                    <a:pt x="1" y="12593"/>
                  </a:cubicBezTo>
                  <a:lnTo>
                    <a:pt x="71" y="12663"/>
                  </a:lnTo>
                  <a:cubicBezTo>
                    <a:pt x="7492" y="4402"/>
                    <a:pt x="16947" y="94"/>
                    <a:pt x="27532" y="94"/>
                  </a:cubicBezTo>
                  <a:cubicBezTo>
                    <a:pt x="28249" y="94"/>
                    <a:pt x="28972" y="113"/>
                    <a:pt x="29699" y="153"/>
                  </a:cubicBezTo>
                  <a:cubicBezTo>
                    <a:pt x="38963" y="657"/>
                    <a:pt x="48137" y="2784"/>
                    <a:pt x="59437" y="7028"/>
                  </a:cubicBezTo>
                  <a:lnTo>
                    <a:pt x="60737" y="7522"/>
                  </a:lnTo>
                  <a:cubicBezTo>
                    <a:pt x="64960" y="9122"/>
                    <a:pt x="68960" y="10647"/>
                    <a:pt x="73449" y="10647"/>
                  </a:cubicBezTo>
                  <a:cubicBezTo>
                    <a:pt x="73911" y="10647"/>
                    <a:pt x="74378" y="10631"/>
                    <a:pt x="74851" y="10597"/>
                  </a:cubicBezTo>
                  <a:cubicBezTo>
                    <a:pt x="77502" y="10415"/>
                    <a:pt x="80143" y="9861"/>
                    <a:pt x="82693" y="9306"/>
                  </a:cubicBezTo>
                  <a:cubicBezTo>
                    <a:pt x="85325" y="8752"/>
                    <a:pt x="88036" y="8167"/>
                    <a:pt x="90758" y="8006"/>
                  </a:cubicBezTo>
                  <a:cubicBezTo>
                    <a:pt x="91119" y="7983"/>
                    <a:pt x="91481" y="7972"/>
                    <a:pt x="91843" y="7972"/>
                  </a:cubicBezTo>
                  <a:cubicBezTo>
                    <a:pt x="95296" y="7972"/>
                    <a:pt x="98762" y="8964"/>
                    <a:pt x="102129" y="9931"/>
                  </a:cubicBezTo>
                  <a:cubicBezTo>
                    <a:pt x="105174" y="10798"/>
                    <a:pt x="108319" y="11696"/>
                    <a:pt x="111363" y="11817"/>
                  </a:cubicBezTo>
                  <a:cubicBezTo>
                    <a:pt x="111598" y="11826"/>
                    <a:pt x="111831" y="11831"/>
                    <a:pt x="112062" y="11831"/>
                  </a:cubicBezTo>
                  <a:cubicBezTo>
                    <a:pt x="115165" y="11831"/>
                    <a:pt x="117876" y="10947"/>
                    <a:pt x="120325" y="9145"/>
                  </a:cubicBezTo>
                  <a:lnTo>
                    <a:pt x="120265" y="9064"/>
                  </a:lnTo>
                  <a:cubicBezTo>
                    <a:pt x="117570" y="11049"/>
                    <a:pt x="114843" y="11749"/>
                    <a:pt x="112064" y="11749"/>
                  </a:cubicBezTo>
                  <a:cubicBezTo>
                    <a:pt x="108843" y="11749"/>
                    <a:pt x="105552" y="10809"/>
                    <a:pt x="102159" y="9841"/>
                  </a:cubicBezTo>
                  <a:cubicBezTo>
                    <a:pt x="98770" y="8870"/>
                    <a:pt x="95282" y="7874"/>
                    <a:pt x="91806" y="7874"/>
                  </a:cubicBezTo>
                  <a:cubicBezTo>
                    <a:pt x="91457" y="7874"/>
                    <a:pt x="91107" y="7884"/>
                    <a:pt x="90758" y="7905"/>
                  </a:cubicBezTo>
                  <a:cubicBezTo>
                    <a:pt x="88026" y="8077"/>
                    <a:pt x="85304" y="8651"/>
                    <a:pt x="82673" y="9216"/>
                  </a:cubicBezTo>
                  <a:cubicBezTo>
                    <a:pt x="80123" y="9760"/>
                    <a:pt x="77482" y="10325"/>
                    <a:pt x="74841" y="10506"/>
                  </a:cubicBezTo>
                  <a:cubicBezTo>
                    <a:pt x="74379" y="10538"/>
                    <a:pt x="73922" y="10554"/>
                    <a:pt x="73471" y="10554"/>
                  </a:cubicBezTo>
                  <a:cubicBezTo>
                    <a:pt x="68987" y="10554"/>
                    <a:pt x="64990" y="9034"/>
                    <a:pt x="60768" y="7431"/>
                  </a:cubicBezTo>
                  <a:lnTo>
                    <a:pt x="59477" y="6937"/>
                  </a:lnTo>
                  <a:cubicBezTo>
                    <a:pt x="48157" y="2693"/>
                    <a:pt x="38983" y="566"/>
                    <a:pt x="29709" y="62"/>
                  </a:cubicBezTo>
                  <a:cubicBezTo>
                    <a:pt x="28972" y="21"/>
                    <a:pt x="28240" y="0"/>
                    <a:pt x="275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1" name="Google Shape;2791;p30"/>
            <p:cNvSpPr/>
            <p:nvPr/>
          </p:nvSpPr>
          <p:spPr>
            <a:xfrm>
              <a:off x="788525" y="623225"/>
              <a:ext cx="2998550" cy="320050"/>
            </a:xfrm>
            <a:custGeom>
              <a:avLst/>
              <a:gdLst/>
              <a:ahLst/>
              <a:cxnLst/>
              <a:rect l="l" t="t" r="r" b="b"/>
              <a:pathLst>
                <a:path w="119942" h="12802" extrusionOk="0">
                  <a:moveTo>
                    <a:pt x="27333" y="0"/>
                  </a:moveTo>
                  <a:cubicBezTo>
                    <a:pt x="16806" y="0"/>
                    <a:pt x="7396" y="4377"/>
                    <a:pt x="0" y="12731"/>
                  </a:cubicBezTo>
                  <a:lnTo>
                    <a:pt x="71" y="12802"/>
                  </a:lnTo>
                  <a:cubicBezTo>
                    <a:pt x="7446" y="4460"/>
                    <a:pt x="16825" y="101"/>
                    <a:pt x="27329" y="101"/>
                  </a:cubicBezTo>
                  <a:cubicBezTo>
                    <a:pt x="28096" y="101"/>
                    <a:pt x="28869" y="124"/>
                    <a:pt x="29648" y="171"/>
                  </a:cubicBezTo>
                  <a:cubicBezTo>
                    <a:pt x="40021" y="786"/>
                    <a:pt x="50092" y="4001"/>
                    <a:pt x="59427" y="7358"/>
                  </a:cubicBezTo>
                  <a:cubicBezTo>
                    <a:pt x="59971" y="7560"/>
                    <a:pt x="60515" y="7761"/>
                    <a:pt x="61060" y="7963"/>
                  </a:cubicBezTo>
                  <a:cubicBezTo>
                    <a:pt x="64990" y="9409"/>
                    <a:pt x="68717" y="10785"/>
                    <a:pt x="72874" y="10785"/>
                  </a:cubicBezTo>
                  <a:cubicBezTo>
                    <a:pt x="73440" y="10785"/>
                    <a:pt x="74014" y="10759"/>
                    <a:pt x="74598" y="10705"/>
                  </a:cubicBezTo>
                  <a:cubicBezTo>
                    <a:pt x="77310" y="10453"/>
                    <a:pt x="80002" y="9798"/>
                    <a:pt x="82602" y="9163"/>
                  </a:cubicBezTo>
                  <a:cubicBezTo>
                    <a:pt x="85365" y="8497"/>
                    <a:pt x="88217" y="7802"/>
                    <a:pt x="91101" y="7590"/>
                  </a:cubicBezTo>
                  <a:cubicBezTo>
                    <a:pt x="91478" y="7563"/>
                    <a:pt x="91856" y="7550"/>
                    <a:pt x="92233" y="7550"/>
                  </a:cubicBezTo>
                  <a:cubicBezTo>
                    <a:pt x="95716" y="7550"/>
                    <a:pt x="99153" y="8664"/>
                    <a:pt x="102492" y="9737"/>
                  </a:cubicBezTo>
                  <a:cubicBezTo>
                    <a:pt x="105805" y="10814"/>
                    <a:pt x="109021" y="11857"/>
                    <a:pt x="112200" y="11857"/>
                  </a:cubicBezTo>
                  <a:cubicBezTo>
                    <a:pt x="114794" y="11857"/>
                    <a:pt x="117364" y="11162"/>
                    <a:pt x="119942" y="9223"/>
                  </a:cubicBezTo>
                  <a:lnTo>
                    <a:pt x="119891" y="9153"/>
                  </a:lnTo>
                  <a:cubicBezTo>
                    <a:pt x="117329" y="11077"/>
                    <a:pt x="114774" y="11767"/>
                    <a:pt x="112195" y="11767"/>
                  </a:cubicBezTo>
                  <a:cubicBezTo>
                    <a:pt x="109030" y="11767"/>
                    <a:pt x="105826" y="10729"/>
                    <a:pt x="102522" y="9657"/>
                  </a:cubicBezTo>
                  <a:cubicBezTo>
                    <a:pt x="99174" y="8574"/>
                    <a:pt x="95728" y="7459"/>
                    <a:pt x="92235" y="7459"/>
                  </a:cubicBezTo>
                  <a:cubicBezTo>
                    <a:pt x="91858" y="7459"/>
                    <a:pt x="91479" y="7472"/>
                    <a:pt x="91101" y="7499"/>
                  </a:cubicBezTo>
                  <a:cubicBezTo>
                    <a:pt x="88207" y="7711"/>
                    <a:pt x="85344" y="8407"/>
                    <a:pt x="82582" y="9072"/>
                  </a:cubicBezTo>
                  <a:cubicBezTo>
                    <a:pt x="79981" y="9707"/>
                    <a:pt x="77290" y="10362"/>
                    <a:pt x="74588" y="10614"/>
                  </a:cubicBezTo>
                  <a:cubicBezTo>
                    <a:pt x="74018" y="10667"/>
                    <a:pt x="73457" y="10691"/>
                    <a:pt x="72904" y="10691"/>
                  </a:cubicBezTo>
                  <a:cubicBezTo>
                    <a:pt x="68756" y="10691"/>
                    <a:pt x="65022" y="9313"/>
                    <a:pt x="61100" y="7872"/>
                  </a:cubicBezTo>
                  <a:cubicBezTo>
                    <a:pt x="60556" y="7671"/>
                    <a:pt x="60011" y="7469"/>
                    <a:pt x="59457" y="7278"/>
                  </a:cubicBezTo>
                  <a:cubicBezTo>
                    <a:pt x="50122" y="3901"/>
                    <a:pt x="40041" y="695"/>
                    <a:pt x="29648" y="70"/>
                  </a:cubicBezTo>
                  <a:cubicBezTo>
                    <a:pt x="28871" y="23"/>
                    <a:pt x="28099" y="0"/>
                    <a:pt x="27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2" name="Google Shape;2792;p30"/>
            <p:cNvSpPr/>
            <p:nvPr/>
          </p:nvSpPr>
          <p:spPr>
            <a:xfrm>
              <a:off x="3704400" y="900425"/>
              <a:ext cx="476325" cy="1487175"/>
            </a:xfrm>
            <a:custGeom>
              <a:avLst/>
              <a:gdLst/>
              <a:ahLst/>
              <a:cxnLst/>
              <a:rect l="l" t="t" r="r" b="b"/>
              <a:pathLst>
                <a:path w="19053" h="59487" extrusionOk="0">
                  <a:moveTo>
                    <a:pt x="61" y="0"/>
                  </a:moveTo>
                  <a:lnTo>
                    <a:pt x="0" y="71"/>
                  </a:lnTo>
                  <a:cubicBezTo>
                    <a:pt x="1059" y="928"/>
                    <a:pt x="1694" y="3075"/>
                    <a:pt x="2248" y="4970"/>
                  </a:cubicBezTo>
                  <a:cubicBezTo>
                    <a:pt x="2450" y="5706"/>
                    <a:pt x="2692" y="6432"/>
                    <a:pt x="2964" y="7147"/>
                  </a:cubicBezTo>
                  <a:lnTo>
                    <a:pt x="3075" y="7420"/>
                  </a:lnTo>
                  <a:cubicBezTo>
                    <a:pt x="4053" y="9728"/>
                    <a:pt x="5061" y="12107"/>
                    <a:pt x="6472" y="14234"/>
                  </a:cubicBezTo>
                  <a:cubicBezTo>
                    <a:pt x="7541" y="15857"/>
                    <a:pt x="8166" y="17531"/>
                    <a:pt x="8831" y="19305"/>
                  </a:cubicBezTo>
                  <a:cubicBezTo>
                    <a:pt x="9073" y="19940"/>
                    <a:pt x="9325" y="20595"/>
                    <a:pt x="9587" y="21240"/>
                  </a:cubicBezTo>
                  <a:cubicBezTo>
                    <a:pt x="9889" y="21986"/>
                    <a:pt x="10202" y="22732"/>
                    <a:pt x="10504" y="23448"/>
                  </a:cubicBezTo>
                  <a:cubicBezTo>
                    <a:pt x="11351" y="25444"/>
                    <a:pt x="12218" y="27521"/>
                    <a:pt x="12944" y="29628"/>
                  </a:cubicBezTo>
                  <a:cubicBezTo>
                    <a:pt x="13801" y="32128"/>
                    <a:pt x="14275" y="34577"/>
                    <a:pt x="14779" y="37168"/>
                  </a:cubicBezTo>
                  <a:cubicBezTo>
                    <a:pt x="14910" y="37864"/>
                    <a:pt x="15041" y="38579"/>
                    <a:pt x="15192" y="39295"/>
                  </a:cubicBezTo>
                  <a:cubicBezTo>
                    <a:pt x="15595" y="41301"/>
                    <a:pt x="16079" y="43297"/>
                    <a:pt x="16553" y="45233"/>
                  </a:cubicBezTo>
                  <a:cubicBezTo>
                    <a:pt x="17662" y="49819"/>
                    <a:pt x="18811" y="54567"/>
                    <a:pt x="18962" y="59487"/>
                  </a:cubicBezTo>
                  <a:lnTo>
                    <a:pt x="19053" y="59487"/>
                  </a:lnTo>
                  <a:cubicBezTo>
                    <a:pt x="18902" y="54547"/>
                    <a:pt x="17752" y="49799"/>
                    <a:pt x="16633" y="45212"/>
                  </a:cubicBezTo>
                  <a:cubicBezTo>
                    <a:pt x="16170" y="43277"/>
                    <a:pt x="15686" y="41281"/>
                    <a:pt x="15273" y="39275"/>
                  </a:cubicBezTo>
                  <a:cubicBezTo>
                    <a:pt x="15131" y="38569"/>
                    <a:pt x="14990" y="37843"/>
                    <a:pt x="14859" y="37158"/>
                  </a:cubicBezTo>
                  <a:cubicBezTo>
                    <a:pt x="14355" y="34557"/>
                    <a:pt x="13881" y="32107"/>
                    <a:pt x="13025" y="29597"/>
                  </a:cubicBezTo>
                  <a:cubicBezTo>
                    <a:pt x="12299" y="27490"/>
                    <a:pt x="11432" y="25414"/>
                    <a:pt x="10585" y="23408"/>
                  </a:cubicBezTo>
                  <a:cubicBezTo>
                    <a:pt x="10283" y="22692"/>
                    <a:pt x="9970" y="21946"/>
                    <a:pt x="9668" y="21200"/>
                  </a:cubicBezTo>
                  <a:cubicBezTo>
                    <a:pt x="9406" y="20555"/>
                    <a:pt x="9164" y="19900"/>
                    <a:pt x="8922" y="19265"/>
                  </a:cubicBezTo>
                  <a:cubicBezTo>
                    <a:pt x="8256" y="17490"/>
                    <a:pt x="7621" y="15807"/>
                    <a:pt x="6543" y="14184"/>
                  </a:cubicBezTo>
                  <a:cubicBezTo>
                    <a:pt x="5141" y="12067"/>
                    <a:pt x="4133" y="9688"/>
                    <a:pt x="3166" y="7379"/>
                  </a:cubicBezTo>
                  <a:lnTo>
                    <a:pt x="3055" y="7107"/>
                  </a:lnTo>
                  <a:cubicBezTo>
                    <a:pt x="2772" y="6401"/>
                    <a:pt x="2541" y="5676"/>
                    <a:pt x="2339" y="4940"/>
                  </a:cubicBezTo>
                  <a:cubicBezTo>
                    <a:pt x="1774" y="3034"/>
                    <a:pt x="1139" y="867"/>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3" name="Google Shape;2793;p30"/>
            <p:cNvSpPr/>
            <p:nvPr/>
          </p:nvSpPr>
          <p:spPr>
            <a:xfrm>
              <a:off x="3627025" y="921075"/>
              <a:ext cx="489950" cy="1499300"/>
            </a:xfrm>
            <a:custGeom>
              <a:avLst/>
              <a:gdLst/>
              <a:ahLst/>
              <a:cxnLst/>
              <a:rect l="l" t="t" r="r" b="b"/>
              <a:pathLst>
                <a:path w="19598" h="59972" extrusionOk="0">
                  <a:moveTo>
                    <a:pt x="71" y="1"/>
                  </a:moveTo>
                  <a:lnTo>
                    <a:pt x="0" y="71"/>
                  </a:lnTo>
                  <a:cubicBezTo>
                    <a:pt x="817" y="908"/>
                    <a:pt x="1150" y="2995"/>
                    <a:pt x="1442" y="4829"/>
                  </a:cubicBezTo>
                  <a:cubicBezTo>
                    <a:pt x="1623" y="5898"/>
                    <a:pt x="1785" y="6906"/>
                    <a:pt x="2017" y="7592"/>
                  </a:cubicBezTo>
                  <a:cubicBezTo>
                    <a:pt x="2974" y="10354"/>
                    <a:pt x="4023" y="12440"/>
                    <a:pt x="6250" y="14336"/>
                  </a:cubicBezTo>
                  <a:cubicBezTo>
                    <a:pt x="8025" y="15848"/>
                    <a:pt x="8720" y="17410"/>
                    <a:pt x="9527" y="19225"/>
                  </a:cubicBezTo>
                  <a:cubicBezTo>
                    <a:pt x="9759" y="19759"/>
                    <a:pt x="10011" y="20324"/>
                    <a:pt x="10303" y="20908"/>
                  </a:cubicBezTo>
                  <a:cubicBezTo>
                    <a:pt x="10736" y="21795"/>
                    <a:pt x="11200" y="22672"/>
                    <a:pt x="11664" y="23529"/>
                  </a:cubicBezTo>
                  <a:cubicBezTo>
                    <a:pt x="12561" y="25203"/>
                    <a:pt x="13499" y="26937"/>
                    <a:pt x="14154" y="28781"/>
                  </a:cubicBezTo>
                  <a:cubicBezTo>
                    <a:pt x="15041" y="31251"/>
                    <a:pt x="15081" y="33580"/>
                    <a:pt x="15122" y="36040"/>
                  </a:cubicBezTo>
                  <a:cubicBezTo>
                    <a:pt x="15132" y="36997"/>
                    <a:pt x="15152" y="37985"/>
                    <a:pt x="15212" y="38993"/>
                  </a:cubicBezTo>
                  <a:cubicBezTo>
                    <a:pt x="15374" y="41272"/>
                    <a:pt x="16069" y="43580"/>
                    <a:pt x="16745" y="45818"/>
                  </a:cubicBezTo>
                  <a:cubicBezTo>
                    <a:pt x="17077" y="46887"/>
                    <a:pt x="17410" y="47995"/>
                    <a:pt x="17672" y="49074"/>
                  </a:cubicBezTo>
                  <a:cubicBezTo>
                    <a:pt x="18458" y="52260"/>
                    <a:pt x="19285" y="56040"/>
                    <a:pt x="19497" y="59971"/>
                  </a:cubicBezTo>
                  <a:lnTo>
                    <a:pt x="19597" y="59961"/>
                  </a:lnTo>
                  <a:cubicBezTo>
                    <a:pt x="19386" y="56030"/>
                    <a:pt x="18549" y="52239"/>
                    <a:pt x="17773" y="49044"/>
                  </a:cubicBezTo>
                  <a:cubicBezTo>
                    <a:pt x="17501" y="47975"/>
                    <a:pt x="17168" y="46856"/>
                    <a:pt x="16845" y="45788"/>
                  </a:cubicBezTo>
                  <a:cubicBezTo>
                    <a:pt x="16170" y="43560"/>
                    <a:pt x="15474" y="41261"/>
                    <a:pt x="15313" y="38983"/>
                  </a:cubicBezTo>
                  <a:cubicBezTo>
                    <a:pt x="15253" y="37975"/>
                    <a:pt x="15232" y="36997"/>
                    <a:pt x="15212" y="36040"/>
                  </a:cubicBezTo>
                  <a:cubicBezTo>
                    <a:pt x="15172" y="33570"/>
                    <a:pt x="15132" y="31231"/>
                    <a:pt x="14255" y="28751"/>
                  </a:cubicBezTo>
                  <a:cubicBezTo>
                    <a:pt x="13589" y="26896"/>
                    <a:pt x="12652" y="25162"/>
                    <a:pt x="11755" y="23479"/>
                  </a:cubicBezTo>
                  <a:cubicBezTo>
                    <a:pt x="11291" y="22632"/>
                    <a:pt x="10817" y="21755"/>
                    <a:pt x="10384" y="20868"/>
                  </a:cubicBezTo>
                  <a:cubicBezTo>
                    <a:pt x="10101" y="20283"/>
                    <a:pt x="9849" y="19719"/>
                    <a:pt x="9617" y="19185"/>
                  </a:cubicBezTo>
                  <a:cubicBezTo>
                    <a:pt x="8801" y="17360"/>
                    <a:pt x="8105" y="15787"/>
                    <a:pt x="6311" y="14255"/>
                  </a:cubicBezTo>
                  <a:cubicBezTo>
                    <a:pt x="4093" y="12380"/>
                    <a:pt x="3065" y="10303"/>
                    <a:pt x="2107" y="7561"/>
                  </a:cubicBezTo>
                  <a:cubicBezTo>
                    <a:pt x="1875" y="6886"/>
                    <a:pt x="1714" y="5878"/>
                    <a:pt x="1543" y="4809"/>
                  </a:cubicBezTo>
                  <a:cubicBezTo>
                    <a:pt x="1240" y="2965"/>
                    <a:pt x="898" y="858"/>
                    <a:pt x="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4" name="Google Shape;2794;p30"/>
            <p:cNvSpPr/>
            <p:nvPr/>
          </p:nvSpPr>
          <p:spPr>
            <a:xfrm>
              <a:off x="3549400" y="919325"/>
              <a:ext cx="495250" cy="1545900"/>
            </a:xfrm>
            <a:custGeom>
              <a:avLst/>
              <a:gdLst/>
              <a:ahLst/>
              <a:cxnLst/>
              <a:rect l="l" t="t" r="r" b="b"/>
              <a:pathLst>
                <a:path w="19810" h="61836" extrusionOk="0">
                  <a:moveTo>
                    <a:pt x="91" y="0"/>
                  </a:moveTo>
                  <a:lnTo>
                    <a:pt x="0" y="20"/>
                  </a:lnTo>
                  <a:cubicBezTo>
                    <a:pt x="313" y="1321"/>
                    <a:pt x="313" y="2722"/>
                    <a:pt x="313" y="4194"/>
                  </a:cubicBezTo>
                  <a:cubicBezTo>
                    <a:pt x="313" y="5716"/>
                    <a:pt x="313" y="7289"/>
                    <a:pt x="686" y="8771"/>
                  </a:cubicBezTo>
                  <a:cubicBezTo>
                    <a:pt x="1351" y="11492"/>
                    <a:pt x="2238" y="13226"/>
                    <a:pt x="5001" y="14587"/>
                  </a:cubicBezTo>
                  <a:cubicBezTo>
                    <a:pt x="5283" y="14728"/>
                    <a:pt x="5585" y="14869"/>
                    <a:pt x="5898" y="15011"/>
                  </a:cubicBezTo>
                  <a:cubicBezTo>
                    <a:pt x="7279" y="15636"/>
                    <a:pt x="8831" y="16351"/>
                    <a:pt x="9587" y="17642"/>
                  </a:cubicBezTo>
                  <a:cubicBezTo>
                    <a:pt x="9870" y="18166"/>
                    <a:pt x="10122" y="18720"/>
                    <a:pt x="10323" y="19285"/>
                  </a:cubicBezTo>
                  <a:cubicBezTo>
                    <a:pt x="10535" y="19869"/>
                    <a:pt x="10787" y="20434"/>
                    <a:pt x="11089" y="20978"/>
                  </a:cubicBezTo>
                  <a:cubicBezTo>
                    <a:pt x="11614" y="21876"/>
                    <a:pt x="12228" y="22753"/>
                    <a:pt x="12813" y="23589"/>
                  </a:cubicBezTo>
                  <a:cubicBezTo>
                    <a:pt x="13811" y="24990"/>
                    <a:pt x="14829" y="26452"/>
                    <a:pt x="15485" y="28085"/>
                  </a:cubicBezTo>
                  <a:cubicBezTo>
                    <a:pt x="16543" y="30747"/>
                    <a:pt x="16039" y="33287"/>
                    <a:pt x="15505" y="35958"/>
                  </a:cubicBezTo>
                  <a:cubicBezTo>
                    <a:pt x="15253" y="37218"/>
                    <a:pt x="14991" y="38519"/>
                    <a:pt x="14910" y="39839"/>
                  </a:cubicBezTo>
                  <a:cubicBezTo>
                    <a:pt x="14769" y="42138"/>
                    <a:pt x="15565" y="44487"/>
                    <a:pt x="16331" y="46765"/>
                  </a:cubicBezTo>
                  <a:cubicBezTo>
                    <a:pt x="16614" y="47592"/>
                    <a:pt x="16876" y="48378"/>
                    <a:pt x="17097" y="49164"/>
                  </a:cubicBezTo>
                  <a:cubicBezTo>
                    <a:pt x="18176" y="52955"/>
                    <a:pt x="19346" y="57380"/>
                    <a:pt x="19718" y="61836"/>
                  </a:cubicBezTo>
                  <a:lnTo>
                    <a:pt x="19809" y="61826"/>
                  </a:lnTo>
                  <a:cubicBezTo>
                    <a:pt x="19446" y="57360"/>
                    <a:pt x="18267" y="52934"/>
                    <a:pt x="17188" y="49134"/>
                  </a:cubicBezTo>
                  <a:cubicBezTo>
                    <a:pt x="16966" y="48358"/>
                    <a:pt x="16704" y="47571"/>
                    <a:pt x="16422" y="46735"/>
                  </a:cubicBezTo>
                  <a:cubicBezTo>
                    <a:pt x="15656" y="44467"/>
                    <a:pt x="14870" y="42128"/>
                    <a:pt x="15001" y="39839"/>
                  </a:cubicBezTo>
                  <a:cubicBezTo>
                    <a:pt x="15091" y="38539"/>
                    <a:pt x="15343" y="37239"/>
                    <a:pt x="15595" y="35979"/>
                  </a:cubicBezTo>
                  <a:cubicBezTo>
                    <a:pt x="16130" y="33287"/>
                    <a:pt x="16644" y="30747"/>
                    <a:pt x="15565" y="28055"/>
                  </a:cubicBezTo>
                  <a:cubicBezTo>
                    <a:pt x="14910" y="26402"/>
                    <a:pt x="13882" y="24940"/>
                    <a:pt x="12894" y="23539"/>
                  </a:cubicBezTo>
                  <a:cubicBezTo>
                    <a:pt x="12299" y="22692"/>
                    <a:pt x="11694" y="21825"/>
                    <a:pt x="11170" y="20928"/>
                  </a:cubicBezTo>
                  <a:cubicBezTo>
                    <a:pt x="10868" y="20394"/>
                    <a:pt x="10616" y="19829"/>
                    <a:pt x="10414" y="19244"/>
                  </a:cubicBezTo>
                  <a:cubicBezTo>
                    <a:pt x="10202" y="18680"/>
                    <a:pt x="9960" y="18125"/>
                    <a:pt x="9668" y="17591"/>
                  </a:cubicBezTo>
                  <a:cubicBezTo>
                    <a:pt x="8902" y="16281"/>
                    <a:pt x="7329" y="15555"/>
                    <a:pt x="5938" y="14930"/>
                  </a:cubicBezTo>
                  <a:cubicBezTo>
                    <a:pt x="5626" y="14779"/>
                    <a:pt x="5323" y="14648"/>
                    <a:pt x="5051" y="14506"/>
                  </a:cubicBezTo>
                  <a:cubicBezTo>
                    <a:pt x="2319" y="13156"/>
                    <a:pt x="1442" y="11442"/>
                    <a:pt x="777" y="8750"/>
                  </a:cubicBezTo>
                  <a:cubicBezTo>
                    <a:pt x="404" y="7279"/>
                    <a:pt x="404" y="5706"/>
                    <a:pt x="404" y="4194"/>
                  </a:cubicBezTo>
                  <a:cubicBezTo>
                    <a:pt x="404" y="2712"/>
                    <a:pt x="404" y="1311"/>
                    <a:pt x="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5" name="Google Shape;2795;p30"/>
            <p:cNvSpPr/>
            <p:nvPr/>
          </p:nvSpPr>
          <p:spPr>
            <a:xfrm>
              <a:off x="3434475" y="900175"/>
              <a:ext cx="528250" cy="1614700"/>
            </a:xfrm>
            <a:custGeom>
              <a:avLst/>
              <a:gdLst/>
              <a:ahLst/>
              <a:cxnLst/>
              <a:rect l="l" t="t" r="r" b="b"/>
              <a:pathLst>
                <a:path w="21130" h="64588" extrusionOk="0">
                  <a:moveTo>
                    <a:pt x="1462" y="0"/>
                  </a:moveTo>
                  <a:lnTo>
                    <a:pt x="1331" y="645"/>
                  </a:lnTo>
                  <a:cubicBezTo>
                    <a:pt x="676" y="3659"/>
                    <a:pt x="1" y="6774"/>
                    <a:pt x="414" y="9980"/>
                  </a:cubicBezTo>
                  <a:cubicBezTo>
                    <a:pt x="535" y="10918"/>
                    <a:pt x="737" y="12490"/>
                    <a:pt x="1261" y="13347"/>
                  </a:cubicBezTo>
                  <a:cubicBezTo>
                    <a:pt x="2108" y="14738"/>
                    <a:pt x="3781" y="15172"/>
                    <a:pt x="5263" y="15555"/>
                  </a:cubicBezTo>
                  <a:cubicBezTo>
                    <a:pt x="5545" y="15625"/>
                    <a:pt x="5807" y="15696"/>
                    <a:pt x="6069" y="15766"/>
                  </a:cubicBezTo>
                  <a:cubicBezTo>
                    <a:pt x="6392" y="15857"/>
                    <a:pt x="6725" y="15948"/>
                    <a:pt x="7077" y="16039"/>
                  </a:cubicBezTo>
                  <a:cubicBezTo>
                    <a:pt x="8801" y="16482"/>
                    <a:pt x="10585" y="16936"/>
                    <a:pt x="11664" y="18327"/>
                  </a:cubicBezTo>
                  <a:cubicBezTo>
                    <a:pt x="12007" y="18750"/>
                    <a:pt x="12239" y="19295"/>
                    <a:pt x="12481" y="19869"/>
                  </a:cubicBezTo>
                  <a:cubicBezTo>
                    <a:pt x="12682" y="20404"/>
                    <a:pt x="12934" y="20908"/>
                    <a:pt x="13247" y="21381"/>
                  </a:cubicBezTo>
                  <a:cubicBezTo>
                    <a:pt x="13831" y="22208"/>
                    <a:pt x="14537" y="22984"/>
                    <a:pt x="15223" y="23740"/>
                  </a:cubicBezTo>
                  <a:cubicBezTo>
                    <a:pt x="16463" y="25101"/>
                    <a:pt x="17743" y="26523"/>
                    <a:pt x="18358" y="28307"/>
                  </a:cubicBezTo>
                  <a:cubicBezTo>
                    <a:pt x="19315" y="31069"/>
                    <a:pt x="18196" y="33882"/>
                    <a:pt x="17118" y="36613"/>
                  </a:cubicBezTo>
                  <a:cubicBezTo>
                    <a:pt x="16715" y="37642"/>
                    <a:pt x="16332" y="38620"/>
                    <a:pt x="16049" y="39587"/>
                  </a:cubicBezTo>
                  <a:cubicBezTo>
                    <a:pt x="15102" y="42874"/>
                    <a:pt x="16120" y="45787"/>
                    <a:pt x="17188" y="48862"/>
                  </a:cubicBezTo>
                  <a:cubicBezTo>
                    <a:pt x="17461" y="49648"/>
                    <a:pt x="17733" y="50454"/>
                    <a:pt x="17985" y="51271"/>
                  </a:cubicBezTo>
                  <a:cubicBezTo>
                    <a:pt x="19326" y="55686"/>
                    <a:pt x="20565" y="60031"/>
                    <a:pt x="21039" y="64588"/>
                  </a:cubicBezTo>
                  <a:lnTo>
                    <a:pt x="21130" y="64578"/>
                  </a:lnTo>
                  <a:cubicBezTo>
                    <a:pt x="20656" y="60021"/>
                    <a:pt x="19416" y="55666"/>
                    <a:pt x="18075" y="51241"/>
                  </a:cubicBezTo>
                  <a:cubicBezTo>
                    <a:pt x="17834" y="50424"/>
                    <a:pt x="17551" y="49618"/>
                    <a:pt x="17279" y="48831"/>
                  </a:cubicBezTo>
                  <a:cubicBezTo>
                    <a:pt x="16211" y="45767"/>
                    <a:pt x="15202" y="42864"/>
                    <a:pt x="16140" y="39618"/>
                  </a:cubicBezTo>
                  <a:cubicBezTo>
                    <a:pt x="16422" y="38650"/>
                    <a:pt x="16805" y="37682"/>
                    <a:pt x="17209" y="36654"/>
                  </a:cubicBezTo>
                  <a:cubicBezTo>
                    <a:pt x="18297" y="33902"/>
                    <a:pt x="19416" y="31069"/>
                    <a:pt x="18459" y="28277"/>
                  </a:cubicBezTo>
                  <a:cubicBezTo>
                    <a:pt x="17834" y="26472"/>
                    <a:pt x="16543" y="25051"/>
                    <a:pt x="15293" y="23670"/>
                  </a:cubicBezTo>
                  <a:cubicBezTo>
                    <a:pt x="14608" y="22924"/>
                    <a:pt x="13902" y="22148"/>
                    <a:pt x="13327" y="21321"/>
                  </a:cubicBezTo>
                  <a:cubicBezTo>
                    <a:pt x="13025" y="20857"/>
                    <a:pt x="12763" y="20353"/>
                    <a:pt x="12571" y="19839"/>
                  </a:cubicBezTo>
                  <a:cubicBezTo>
                    <a:pt x="12329" y="19285"/>
                    <a:pt x="12087" y="18710"/>
                    <a:pt x="11745" y="18266"/>
                  </a:cubicBezTo>
                  <a:cubicBezTo>
                    <a:pt x="10636" y="16855"/>
                    <a:pt x="8841" y="16391"/>
                    <a:pt x="7098" y="15948"/>
                  </a:cubicBezTo>
                  <a:cubicBezTo>
                    <a:pt x="6745" y="15857"/>
                    <a:pt x="6422" y="15766"/>
                    <a:pt x="6089" y="15676"/>
                  </a:cubicBezTo>
                  <a:cubicBezTo>
                    <a:pt x="5827" y="15605"/>
                    <a:pt x="5565" y="15535"/>
                    <a:pt x="5283" y="15464"/>
                  </a:cubicBezTo>
                  <a:cubicBezTo>
                    <a:pt x="3751" y="15061"/>
                    <a:pt x="2168" y="14658"/>
                    <a:pt x="1341" y="13297"/>
                  </a:cubicBezTo>
                  <a:cubicBezTo>
                    <a:pt x="827" y="12460"/>
                    <a:pt x="626" y="10897"/>
                    <a:pt x="505" y="9960"/>
                  </a:cubicBezTo>
                  <a:cubicBezTo>
                    <a:pt x="101" y="6774"/>
                    <a:pt x="737" y="3811"/>
                    <a:pt x="1422" y="665"/>
                  </a:cubicBezTo>
                  <a:lnTo>
                    <a:pt x="1563" y="20"/>
                  </a:lnTo>
                  <a:lnTo>
                    <a:pt x="14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6" name="Google Shape;2796;p30"/>
            <p:cNvSpPr/>
            <p:nvPr/>
          </p:nvSpPr>
          <p:spPr>
            <a:xfrm>
              <a:off x="3318300" y="871175"/>
              <a:ext cx="551950" cy="1692100"/>
            </a:xfrm>
            <a:custGeom>
              <a:avLst/>
              <a:gdLst/>
              <a:ahLst/>
              <a:cxnLst/>
              <a:rect l="l" t="t" r="r" b="b"/>
              <a:pathLst>
                <a:path w="22078" h="67684" extrusionOk="0">
                  <a:moveTo>
                    <a:pt x="2883" y="1"/>
                  </a:moveTo>
                  <a:cubicBezTo>
                    <a:pt x="1008" y="3781"/>
                    <a:pt x="0" y="7783"/>
                    <a:pt x="61" y="11281"/>
                  </a:cubicBezTo>
                  <a:lnTo>
                    <a:pt x="61" y="11533"/>
                  </a:lnTo>
                  <a:cubicBezTo>
                    <a:pt x="71" y="12541"/>
                    <a:pt x="91" y="13791"/>
                    <a:pt x="575" y="14678"/>
                  </a:cubicBezTo>
                  <a:cubicBezTo>
                    <a:pt x="1392" y="16191"/>
                    <a:pt x="3256" y="16432"/>
                    <a:pt x="4910" y="16644"/>
                  </a:cubicBezTo>
                  <a:cubicBezTo>
                    <a:pt x="5212" y="16695"/>
                    <a:pt x="5505" y="16725"/>
                    <a:pt x="5787" y="16775"/>
                  </a:cubicBezTo>
                  <a:cubicBezTo>
                    <a:pt x="6261" y="16846"/>
                    <a:pt x="6785" y="16906"/>
                    <a:pt x="7329" y="16967"/>
                  </a:cubicBezTo>
                  <a:cubicBezTo>
                    <a:pt x="9315" y="17189"/>
                    <a:pt x="11563" y="17441"/>
                    <a:pt x="12884" y="18660"/>
                  </a:cubicBezTo>
                  <a:cubicBezTo>
                    <a:pt x="13448" y="19185"/>
                    <a:pt x="13801" y="19810"/>
                    <a:pt x="14174" y="20475"/>
                  </a:cubicBezTo>
                  <a:cubicBezTo>
                    <a:pt x="14456" y="20999"/>
                    <a:pt x="14779" y="21503"/>
                    <a:pt x="15152" y="21977"/>
                  </a:cubicBezTo>
                  <a:cubicBezTo>
                    <a:pt x="15787" y="22743"/>
                    <a:pt x="16583" y="23449"/>
                    <a:pt x="17370" y="24124"/>
                  </a:cubicBezTo>
                  <a:cubicBezTo>
                    <a:pt x="18862" y="25445"/>
                    <a:pt x="20414" y="26796"/>
                    <a:pt x="20968" y="28691"/>
                  </a:cubicBezTo>
                  <a:cubicBezTo>
                    <a:pt x="21775" y="31473"/>
                    <a:pt x="19890" y="34860"/>
                    <a:pt x="18226" y="37854"/>
                  </a:cubicBezTo>
                  <a:cubicBezTo>
                    <a:pt x="17430" y="39276"/>
                    <a:pt x="16684" y="40616"/>
                    <a:pt x="16281" y="41796"/>
                  </a:cubicBezTo>
                  <a:cubicBezTo>
                    <a:pt x="15243" y="44780"/>
                    <a:pt x="16523" y="48157"/>
                    <a:pt x="17652" y="51141"/>
                  </a:cubicBezTo>
                  <a:cubicBezTo>
                    <a:pt x="17995" y="52048"/>
                    <a:pt x="18327" y="52905"/>
                    <a:pt x="18589" y="53741"/>
                  </a:cubicBezTo>
                  <a:cubicBezTo>
                    <a:pt x="20112" y="58610"/>
                    <a:pt x="21422" y="63016"/>
                    <a:pt x="21977" y="67683"/>
                  </a:cubicBezTo>
                  <a:lnTo>
                    <a:pt x="22077" y="67663"/>
                  </a:lnTo>
                  <a:cubicBezTo>
                    <a:pt x="21523" y="62996"/>
                    <a:pt x="20212" y="58580"/>
                    <a:pt x="18690" y="53711"/>
                  </a:cubicBezTo>
                  <a:cubicBezTo>
                    <a:pt x="18428" y="52864"/>
                    <a:pt x="18095" y="52008"/>
                    <a:pt x="17753" y="51100"/>
                  </a:cubicBezTo>
                  <a:cubicBezTo>
                    <a:pt x="16573" y="47995"/>
                    <a:pt x="15353" y="44780"/>
                    <a:pt x="16382" y="41816"/>
                  </a:cubicBezTo>
                  <a:cubicBezTo>
                    <a:pt x="16785" y="40657"/>
                    <a:pt x="17531" y="39316"/>
                    <a:pt x="18317" y="37894"/>
                  </a:cubicBezTo>
                  <a:cubicBezTo>
                    <a:pt x="19991" y="34890"/>
                    <a:pt x="21896" y="31483"/>
                    <a:pt x="21069" y="28660"/>
                  </a:cubicBezTo>
                  <a:cubicBezTo>
                    <a:pt x="20505" y="26735"/>
                    <a:pt x="18952" y="25374"/>
                    <a:pt x="17440" y="24054"/>
                  </a:cubicBezTo>
                  <a:cubicBezTo>
                    <a:pt x="16624" y="23338"/>
                    <a:pt x="15868" y="22672"/>
                    <a:pt x="15232" y="21916"/>
                  </a:cubicBezTo>
                  <a:cubicBezTo>
                    <a:pt x="14870" y="21443"/>
                    <a:pt x="14547" y="20949"/>
                    <a:pt x="14265" y="20424"/>
                  </a:cubicBezTo>
                  <a:cubicBezTo>
                    <a:pt x="13892" y="19759"/>
                    <a:pt x="13529" y="19124"/>
                    <a:pt x="12954" y="18590"/>
                  </a:cubicBezTo>
                  <a:cubicBezTo>
                    <a:pt x="11613" y="17350"/>
                    <a:pt x="9345" y="17098"/>
                    <a:pt x="7349" y="16876"/>
                  </a:cubicBezTo>
                  <a:cubicBezTo>
                    <a:pt x="6805" y="16816"/>
                    <a:pt x="6291" y="16755"/>
                    <a:pt x="5817" y="16674"/>
                  </a:cubicBezTo>
                  <a:cubicBezTo>
                    <a:pt x="5525" y="16634"/>
                    <a:pt x="5232" y="16594"/>
                    <a:pt x="4920" y="16553"/>
                  </a:cubicBezTo>
                  <a:cubicBezTo>
                    <a:pt x="3297" y="16342"/>
                    <a:pt x="1452" y="16100"/>
                    <a:pt x="656" y="14638"/>
                  </a:cubicBezTo>
                  <a:cubicBezTo>
                    <a:pt x="182" y="13771"/>
                    <a:pt x="172" y="12531"/>
                    <a:pt x="152" y="11533"/>
                  </a:cubicBezTo>
                  <a:lnTo>
                    <a:pt x="152" y="11281"/>
                  </a:lnTo>
                  <a:cubicBezTo>
                    <a:pt x="101" y="7793"/>
                    <a:pt x="1099" y="3801"/>
                    <a:pt x="2964" y="41"/>
                  </a:cubicBezTo>
                  <a:lnTo>
                    <a:pt x="28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7" name="Google Shape;2797;p30"/>
            <p:cNvSpPr/>
            <p:nvPr/>
          </p:nvSpPr>
          <p:spPr>
            <a:xfrm>
              <a:off x="3189275" y="840175"/>
              <a:ext cx="616450" cy="1762650"/>
            </a:xfrm>
            <a:custGeom>
              <a:avLst/>
              <a:gdLst/>
              <a:ahLst/>
              <a:cxnLst/>
              <a:rect l="l" t="t" r="r" b="b"/>
              <a:pathLst>
                <a:path w="24658" h="70506" extrusionOk="0">
                  <a:moveTo>
                    <a:pt x="4627" y="1"/>
                  </a:moveTo>
                  <a:cubicBezTo>
                    <a:pt x="1996" y="4023"/>
                    <a:pt x="323" y="8791"/>
                    <a:pt x="151" y="12773"/>
                  </a:cubicBezTo>
                  <a:cubicBezTo>
                    <a:pt x="141" y="12894"/>
                    <a:pt x="141" y="13015"/>
                    <a:pt x="131" y="13156"/>
                  </a:cubicBezTo>
                  <a:cubicBezTo>
                    <a:pt x="71" y="14144"/>
                    <a:pt x="0" y="15495"/>
                    <a:pt x="484" y="16211"/>
                  </a:cubicBezTo>
                  <a:cubicBezTo>
                    <a:pt x="1401" y="17562"/>
                    <a:pt x="4093" y="17713"/>
                    <a:pt x="5877" y="17814"/>
                  </a:cubicBezTo>
                  <a:cubicBezTo>
                    <a:pt x="6240" y="17834"/>
                    <a:pt x="6563" y="17844"/>
                    <a:pt x="6815" y="17874"/>
                  </a:cubicBezTo>
                  <a:cubicBezTo>
                    <a:pt x="7188" y="17914"/>
                    <a:pt x="7682" y="17935"/>
                    <a:pt x="8246" y="17965"/>
                  </a:cubicBezTo>
                  <a:cubicBezTo>
                    <a:pt x="10403" y="18086"/>
                    <a:pt x="13670" y="18257"/>
                    <a:pt x="14970" y="19366"/>
                  </a:cubicBezTo>
                  <a:cubicBezTo>
                    <a:pt x="15434" y="19759"/>
                    <a:pt x="15797" y="20445"/>
                    <a:pt x="16149" y="21110"/>
                  </a:cubicBezTo>
                  <a:cubicBezTo>
                    <a:pt x="16432" y="21644"/>
                    <a:pt x="16724" y="22209"/>
                    <a:pt x="17067" y="22602"/>
                  </a:cubicBezTo>
                  <a:cubicBezTo>
                    <a:pt x="17803" y="23419"/>
                    <a:pt x="18700" y="24084"/>
                    <a:pt x="19577" y="24719"/>
                  </a:cubicBezTo>
                  <a:cubicBezTo>
                    <a:pt x="20847" y="25656"/>
                    <a:pt x="22158" y="26614"/>
                    <a:pt x="22934" y="28086"/>
                  </a:cubicBezTo>
                  <a:cubicBezTo>
                    <a:pt x="24547" y="31130"/>
                    <a:pt x="21714" y="35364"/>
                    <a:pt x="19436" y="38761"/>
                  </a:cubicBezTo>
                  <a:cubicBezTo>
                    <a:pt x="18569" y="40072"/>
                    <a:pt x="17742" y="41302"/>
                    <a:pt x="17289" y="42290"/>
                  </a:cubicBezTo>
                  <a:cubicBezTo>
                    <a:pt x="16250" y="44588"/>
                    <a:pt x="16018" y="45737"/>
                    <a:pt x="16643" y="48006"/>
                  </a:cubicBezTo>
                  <a:cubicBezTo>
                    <a:pt x="17026" y="49366"/>
                    <a:pt x="17510" y="50737"/>
                    <a:pt x="17984" y="52068"/>
                  </a:cubicBezTo>
                  <a:cubicBezTo>
                    <a:pt x="18266" y="52885"/>
                    <a:pt x="18569" y="53731"/>
                    <a:pt x="18841" y="54568"/>
                  </a:cubicBezTo>
                  <a:lnTo>
                    <a:pt x="18912" y="54800"/>
                  </a:lnTo>
                  <a:cubicBezTo>
                    <a:pt x="20565" y="59881"/>
                    <a:pt x="22268" y="65133"/>
                    <a:pt x="22924" y="70506"/>
                  </a:cubicBezTo>
                  <a:lnTo>
                    <a:pt x="23014" y="70486"/>
                  </a:lnTo>
                  <a:cubicBezTo>
                    <a:pt x="22359" y="65103"/>
                    <a:pt x="20645" y="59850"/>
                    <a:pt x="19002" y="54770"/>
                  </a:cubicBezTo>
                  <a:lnTo>
                    <a:pt x="18922" y="54548"/>
                  </a:lnTo>
                  <a:cubicBezTo>
                    <a:pt x="18649" y="53711"/>
                    <a:pt x="18357" y="52854"/>
                    <a:pt x="18065" y="52038"/>
                  </a:cubicBezTo>
                  <a:cubicBezTo>
                    <a:pt x="17591" y="50717"/>
                    <a:pt x="17107" y="49346"/>
                    <a:pt x="16724" y="47975"/>
                  </a:cubicBezTo>
                  <a:cubicBezTo>
                    <a:pt x="16109" y="45737"/>
                    <a:pt x="16341" y="44598"/>
                    <a:pt x="17369" y="42330"/>
                  </a:cubicBezTo>
                  <a:cubicBezTo>
                    <a:pt x="17813" y="41352"/>
                    <a:pt x="18639" y="40122"/>
                    <a:pt x="19516" y="38822"/>
                  </a:cubicBezTo>
                  <a:cubicBezTo>
                    <a:pt x="21805" y="35405"/>
                    <a:pt x="24658" y="31150"/>
                    <a:pt x="23025" y="28046"/>
                  </a:cubicBezTo>
                  <a:cubicBezTo>
                    <a:pt x="22238" y="26554"/>
                    <a:pt x="20908" y="25586"/>
                    <a:pt x="19627" y="24648"/>
                  </a:cubicBezTo>
                  <a:cubicBezTo>
                    <a:pt x="18760" y="24013"/>
                    <a:pt x="17863" y="23348"/>
                    <a:pt x="17137" y="22531"/>
                  </a:cubicBezTo>
                  <a:cubicBezTo>
                    <a:pt x="16805" y="22148"/>
                    <a:pt x="16512" y="21604"/>
                    <a:pt x="16230" y="21060"/>
                  </a:cubicBezTo>
                  <a:cubicBezTo>
                    <a:pt x="15877" y="20394"/>
                    <a:pt x="15504" y="19699"/>
                    <a:pt x="15030" y="19295"/>
                  </a:cubicBezTo>
                  <a:cubicBezTo>
                    <a:pt x="13710" y="18166"/>
                    <a:pt x="10424" y="17985"/>
                    <a:pt x="8246" y="17874"/>
                  </a:cubicBezTo>
                  <a:cubicBezTo>
                    <a:pt x="7682" y="17844"/>
                    <a:pt x="7198" y="17814"/>
                    <a:pt x="6825" y="17783"/>
                  </a:cubicBezTo>
                  <a:cubicBezTo>
                    <a:pt x="6563" y="17753"/>
                    <a:pt x="6250" y="17733"/>
                    <a:pt x="5887" y="17713"/>
                  </a:cubicBezTo>
                  <a:cubicBezTo>
                    <a:pt x="4123" y="17622"/>
                    <a:pt x="1452" y="17471"/>
                    <a:pt x="565" y="16160"/>
                  </a:cubicBezTo>
                  <a:cubicBezTo>
                    <a:pt x="101" y="15475"/>
                    <a:pt x="171" y="14134"/>
                    <a:pt x="222" y="13156"/>
                  </a:cubicBezTo>
                  <a:cubicBezTo>
                    <a:pt x="232" y="13025"/>
                    <a:pt x="242" y="12894"/>
                    <a:pt x="242" y="12783"/>
                  </a:cubicBezTo>
                  <a:cubicBezTo>
                    <a:pt x="423" y="8811"/>
                    <a:pt x="2087" y="4053"/>
                    <a:pt x="4708" y="51"/>
                  </a:cubicBezTo>
                  <a:lnTo>
                    <a:pt x="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8" name="Google Shape;2798;p30"/>
            <p:cNvSpPr/>
            <p:nvPr/>
          </p:nvSpPr>
          <p:spPr>
            <a:xfrm>
              <a:off x="3062500" y="814225"/>
              <a:ext cx="631825" cy="1812550"/>
            </a:xfrm>
            <a:custGeom>
              <a:avLst/>
              <a:gdLst/>
              <a:ahLst/>
              <a:cxnLst/>
              <a:rect l="l" t="t" r="r" b="b"/>
              <a:pathLst>
                <a:path w="25273" h="72502" extrusionOk="0">
                  <a:moveTo>
                    <a:pt x="6069" y="1"/>
                  </a:moveTo>
                  <a:cubicBezTo>
                    <a:pt x="4244" y="2601"/>
                    <a:pt x="1089" y="7793"/>
                    <a:pt x="363" y="13317"/>
                  </a:cubicBezTo>
                  <a:cubicBezTo>
                    <a:pt x="353" y="13398"/>
                    <a:pt x="343" y="13479"/>
                    <a:pt x="333" y="13569"/>
                  </a:cubicBezTo>
                  <a:cubicBezTo>
                    <a:pt x="202" y="14517"/>
                    <a:pt x="0" y="15958"/>
                    <a:pt x="414" y="16795"/>
                  </a:cubicBezTo>
                  <a:cubicBezTo>
                    <a:pt x="1200" y="18388"/>
                    <a:pt x="3186" y="18448"/>
                    <a:pt x="4950" y="18499"/>
                  </a:cubicBezTo>
                  <a:cubicBezTo>
                    <a:pt x="5333" y="18509"/>
                    <a:pt x="5686" y="18519"/>
                    <a:pt x="6019" y="18549"/>
                  </a:cubicBezTo>
                  <a:cubicBezTo>
                    <a:pt x="6406" y="18579"/>
                    <a:pt x="6861" y="18588"/>
                    <a:pt x="7356" y="18588"/>
                  </a:cubicBezTo>
                  <a:cubicBezTo>
                    <a:pt x="7697" y="18588"/>
                    <a:pt x="8058" y="18584"/>
                    <a:pt x="8428" y="18579"/>
                  </a:cubicBezTo>
                  <a:cubicBezTo>
                    <a:pt x="8763" y="18577"/>
                    <a:pt x="9109" y="18574"/>
                    <a:pt x="9460" y="18574"/>
                  </a:cubicBezTo>
                  <a:cubicBezTo>
                    <a:pt x="11978" y="18574"/>
                    <a:pt x="14778" y="18709"/>
                    <a:pt x="16150" y="20001"/>
                  </a:cubicBezTo>
                  <a:cubicBezTo>
                    <a:pt x="16644" y="20454"/>
                    <a:pt x="16936" y="20989"/>
                    <a:pt x="17239" y="21543"/>
                  </a:cubicBezTo>
                  <a:cubicBezTo>
                    <a:pt x="17531" y="22067"/>
                    <a:pt x="17833" y="22612"/>
                    <a:pt x="18297" y="23106"/>
                  </a:cubicBezTo>
                  <a:cubicBezTo>
                    <a:pt x="19003" y="23821"/>
                    <a:pt x="19910" y="24426"/>
                    <a:pt x="20797" y="25001"/>
                  </a:cubicBezTo>
                  <a:cubicBezTo>
                    <a:pt x="22319" y="26009"/>
                    <a:pt x="23912" y="27047"/>
                    <a:pt x="24517" y="28801"/>
                  </a:cubicBezTo>
                  <a:cubicBezTo>
                    <a:pt x="25172" y="30686"/>
                    <a:pt x="24013" y="32703"/>
                    <a:pt x="23085" y="34326"/>
                  </a:cubicBezTo>
                  <a:lnTo>
                    <a:pt x="22934" y="34598"/>
                  </a:lnTo>
                  <a:cubicBezTo>
                    <a:pt x="22148" y="35989"/>
                    <a:pt x="21231" y="37340"/>
                    <a:pt x="20343" y="38650"/>
                  </a:cubicBezTo>
                  <a:cubicBezTo>
                    <a:pt x="19487" y="39920"/>
                    <a:pt x="18599" y="41241"/>
                    <a:pt x="17823" y="42592"/>
                  </a:cubicBezTo>
                  <a:cubicBezTo>
                    <a:pt x="16684" y="44578"/>
                    <a:pt x="15787" y="46140"/>
                    <a:pt x="16462" y="48408"/>
                  </a:cubicBezTo>
                  <a:cubicBezTo>
                    <a:pt x="16926" y="49951"/>
                    <a:pt x="17470" y="51513"/>
                    <a:pt x="17995" y="53025"/>
                  </a:cubicBezTo>
                  <a:cubicBezTo>
                    <a:pt x="18347" y="54044"/>
                    <a:pt x="18710" y="55092"/>
                    <a:pt x="19043" y="56130"/>
                  </a:cubicBezTo>
                  <a:lnTo>
                    <a:pt x="19275" y="56846"/>
                  </a:lnTo>
                  <a:cubicBezTo>
                    <a:pt x="20928" y="61917"/>
                    <a:pt x="22632" y="67159"/>
                    <a:pt x="23216" y="72502"/>
                  </a:cubicBezTo>
                  <a:lnTo>
                    <a:pt x="23317" y="72491"/>
                  </a:lnTo>
                  <a:cubicBezTo>
                    <a:pt x="22722" y="67139"/>
                    <a:pt x="21019" y="61897"/>
                    <a:pt x="19366" y="56826"/>
                  </a:cubicBezTo>
                  <a:lnTo>
                    <a:pt x="19134" y="56100"/>
                  </a:lnTo>
                  <a:cubicBezTo>
                    <a:pt x="18801" y="55062"/>
                    <a:pt x="18428" y="54013"/>
                    <a:pt x="18085" y="52995"/>
                  </a:cubicBezTo>
                  <a:cubicBezTo>
                    <a:pt x="17561" y="51493"/>
                    <a:pt x="17017" y="49931"/>
                    <a:pt x="16553" y="48378"/>
                  </a:cubicBezTo>
                  <a:cubicBezTo>
                    <a:pt x="15888" y="46150"/>
                    <a:pt x="16734" y="44679"/>
                    <a:pt x="17904" y="42642"/>
                  </a:cubicBezTo>
                  <a:cubicBezTo>
                    <a:pt x="18670" y="41291"/>
                    <a:pt x="19567" y="39971"/>
                    <a:pt x="20424" y="38701"/>
                  </a:cubicBezTo>
                  <a:cubicBezTo>
                    <a:pt x="21301" y="37390"/>
                    <a:pt x="22218" y="36039"/>
                    <a:pt x="23015" y="34648"/>
                  </a:cubicBezTo>
                  <a:lnTo>
                    <a:pt x="23166" y="34386"/>
                  </a:lnTo>
                  <a:cubicBezTo>
                    <a:pt x="24104" y="32743"/>
                    <a:pt x="25273" y="30697"/>
                    <a:pt x="24608" y="28781"/>
                  </a:cubicBezTo>
                  <a:cubicBezTo>
                    <a:pt x="23983" y="26987"/>
                    <a:pt x="22390" y="25938"/>
                    <a:pt x="20837" y="24930"/>
                  </a:cubicBezTo>
                  <a:cubicBezTo>
                    <a:pt x="19960" y="24346"/>
                    <a:pt x="19053" y="23751"/>
                    <a:pt x="18368" y="23035"/>
                  </a:cubicBezTo>
                  <a:cubicBezTo>
                    <a:pt x="17904" y="22551"/>
                    <a:pt x="17612" y="22017"/>
                    <a:pt x="17319" y="21503"/>
                  </a:cubicBezTo>
                  <a:cubicBezTo>
                    <a:pt x="17007" y="20938"/>
                    <a:pt x="16714" y="20404"/>
                    <a:pt x="16220" y="19930"/>
                  </a:cubicBezTo>
                  <a:cubicBezTo>
                    <a:pt x="14843" y="18639"/>
                    <a:pt x="12110" y="18480"/>
                    <a:pt x="9615" y="18480"/>
                  </a:cubicBezTo>
                  <a:cubicBezTo>
                    <a:pt x="9207" y="18480"/>
                    <a:pt x="8806" y="18484"/>
                    <a:pt x="8418" y="18489"/>
                  </a:cubicBezTo>
                  <a:cubicBezTo>
                    <a:pt x="8144" y="18492"/>
                    <a:pt x="7873" y="18494"/>
                    <a:pt x="7611" y="18494"/>
                  </a:cubicBezTo>
                  <a:cubicBezTo>
                    <a:pt x="7026" y="18494"/>
                    <a:pt x="6481" y="18483"/>
                    <a:pt x="6029" y="18448"/>
                  </a:cubicBezTo>
                  <a:cubicBezTo>
                    <a:pt x="5686" y="18428"/>
                    <a:pt x="5333" y="18418"/>
                    <a:pt x="4960" y="18408"/>
                  </a:cubicBezTo>
                  <a:cubicBezTo>
                    <a:pt x="3226" y="18358"/>
                    <a:pt x="1260" y="18297"/>
                    <a:pt x="504" y="16755"/>
                  </a:cubicBezTo>
                  <a:cubicBezTo>
                    <a:pt x="101" y="15938"/>
                    <a:pt x="303" y="14517"/>
                    <a:pt x="424" y="13579"/>
                  </a:cubicBezTo>
                  <a:cubicBezTo>
                    <a:pt x="444" y="13489"/>
                    <a:pt x="454" y="13408"/>
                    <a:pt x="464" y="13337"/>
                  </a:cubicBezTo>
                  <a:cubicBezTo>
                    <a:pt x="1190" y="7823"/>
                    <a:pt x="4345" y="2652"/>
                    <a:pt x="6140" y="51"/>
                  </a:cubicBezTo>
                  <a:lnTo>
                    <a:pt x="60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9" name="Google Shape;2799;p30"/>
            <p:cNvSpPr/>
            <p:nvPr/>
          </p:nvSpPr>
          <p:spPr>
            <a:xfrm>
              <a:off x="2949100" y="800375"/>
              <a:ext cx="616950" cy="1827150"/>
            </a:xfrm>
            <a:custGeom>
              <a:avLst/>
              <a:gdLst/>
              <a:ahLst/>
              <a:cxnLst/>
              <a:rect l="l" t="t" r="r" b="b"/>
              <a:pathLst>
                <a:path w="24678" h="73086" extrusionOk="0">
                  <a:moveTo>
                    <a:pt x="6663" y="0"/>
                  </a:moveTo>
                  <a:cubicBezTo>
                    <a:pt x="3417" y="4436"/>
                    <a:pt x="1149" y="9365"/>
                    <a:pt x="464" y="13539"/>
                  </a:cubicBezTo>
                  <a:cubicBezTo>
                    <a:pt x="454" y="13619"/>
                    <a:pt x="434" y="13720"/>
                    <a:pt x="413" y="13811"/>
                  </a:cubicBezTo>
                  <a:cubicBezTo>
                    <a:pt x="252" y="14768"/>
                    <a:pt x="0" y="16200"/>
                    <a:pt x="393" y="17037"/>
                  </a:cubicBezTo>
                  <a:cubicBezTo>
                    <a:pt x="1129" y="18650"/>
                    <a:pt x="3135" y="18690"/>
                    <a:pt x="4899" y="18730"/>
                  </a:cubicBezTo>
                  <a:cubicBezTo>
                    <a:pt x="5282" y="18740"/>
                    <a:pt x="5635" y="18750"/>
                    <a:pt x="5968" y="18781"/>
                  </a:cubicBezTo>
                  <a:cubicBezTo>
                    <a:pt x="6330" y="18803"/>
                    <a:pt x="6751" y="18810"/>
                    <a:pt x="7206" y="18810"/>
                  </a:cubicBezTo>
                  <a:cubicBezTo>
                    <a:pt x="7575" y="18810"/>
                    <a:pt x="7966" y="18805"/>
                    <a:pt x="8367" y="18801"/>
                  </a:cubicBezTo>
                  <a:cubicBezTo>
                    <a:pt x="8834" y="18794"/>
                    <a:pt x="9320" y="18787"/>
                    <a:pt x="9813" y="18787"/>
                  </a:cubicBezTo>
                  <a:cubicBezTo>
                    <a:pt x="12269" y="18787"/>
                    <a:pt x="14895" y="18961"/>
                    <a:pt x="16180" y="20212"/>
                  </a:cubicBezTo>
                  <a:cubicBezTo>
                    <a:pt x="16653" y="20676"/>
                    <a:pt x="16926" y="21220"/>
                    <a:pt x="17218" y="21795"/>
                  </a:cubicBezTo>
                  <a:cubicBezTo>
                    <a:pt x="17480" y="22309"/>
                    <a:pt x="17752" y="22843"/>
                    <a:pt x="18186" y="23337"/>
                  </a:cubicBezTo>
                  <a:cubicBezTo>
                    <a:pt x="18841" y="24073"/>
                    <a:pt x="19698" y="24698"/>
                    <a:pt x="20535" y="25293"/>
                  </a:cubicBezTo>
                  <a:cubicBezTo>
                    <a:pt x="21976" y="26341"/>
                    <a:pt x="23458" y="27410"/>
                    <a:pt x="24002" y="29134"/>
                  </a:cubicBezTo>
                  <a:cubicBezTo>
                    <a:pt x="24577" y="30958"/>
                    <a:pt x="23428" y="32964"/>
                    <a:pt x="22510" y="34567"/>
                  </a:cubicBezTo>
                  <a:cubicBezTo>
                    <a:pt x="22440" y="34698"/>
                    <a:pt x="22359" y="34829"/>
                    <a:pt x="22289" y="34950"/>
                  </a:cubicBezTo>
                  <a:cubicBezTo>
                    <a:pt x="21512" y="36341"/>
                    <a:pt x="20605" y="37712"/>
                    <a:pt x="19758" y="39013"/>
                  </a:cubicBezTo>
                  <a:cubicBezTo>
                    <a:pt x="18902" y="40313"/>
                    <a:pt x="18014" y="41654"/>
                    <a:pt x="17238" y="43045"/>
                  </a:cubicBezTo>
                  <a:lnTo>
                    <a:pt x="17158" y="43186"/>
                  </a:lnTo>
                  <a:cubicBezTo>
                    <a:pt x="16059" y="45122"/>
                    <a:pt x="15182" y="46654"/>
                    <a:pt x="15807" y="48852"/>
                  </a:cubicBezTo>
                  <a:cubicBezTo>
                    <a:pt x="16250" y="50404"/>
                    <a:pt x="16785" y="51956"/>
                    <a:pt x="17289" y="53469"/>
                  </a:cubicBezTo>
                  <a:cubicBezTo>
                    <a:pt x="17631" y="54497"/>
                    <a:pt x="17984" y="55555"/>
                    <a:pt x="18317" y="56604"/>
                  </a:cubicBezTo>
                  <a:lnTo>
                    <a:pt x="18458" y="57067"/>
                  </a:lnTo>
                  <a:cubicBezTo>
                    <a:pt x="20081" y="62249"/>
                    <a:pt x="21754" y="67622"/>
                    <a:pt x="22349" y="73086"/>
                  </a:cubicBezTo>
                  <a:lnTo>
                    <a:pt x="22440" y="73056"/>
                  </a:lnTo>
                  <a:cubicBezTo>
                    <a:pt x="21845" y="67582"/>
                    <a:pt x="20162" y="62219"/>
                    <a:pt x="18539" y="57017"/>
                  </a:cubicBezTo>
                  <a:lnTo>
                    <a:pt x="18397" y="56563"/>
                  </a:lnTo>
                  <a:cubicBezTo>
                    <a:pt x="18075" y="55515"/>
                    <a:pt x="17712" y="54446"/>
                    <a:pt x="17369" y="53428"/>
                  </a:cubicBezTo>
                  <a:cubicBezTo>
                    <a:pt x="16855" y="51916"/>
                    <a:pt x="16331" y="50364"/>
                    <a:pt x="15897" y="48811"/>
                  </a:cubicBezTo>
                  <a:cubicBezTo>
                    <a:pt x="15283" y="46654"/>
                    <a:pt x="16139" y="45132"/>
                    <a:pt x="17228" y="43216"/>
                  </a:cubicBezTo>
                  <a:lnTo>
                    <a:pt x="17309" y="43065"/>
                  </a:lnTo>
                  <a:cubicBezTo>
                    <a:pt x="18095" y="41684"/>
                    <a:pt x="18972" y="40353"/>
                    <a:pt x="19829" y="39043"/>
                  </a:cubicBezTo>
                  <a:cubicBezTo>
                    <a:pt x="20696" y="37732"/>
                    <a:pt x="21593" y="36361"/>
                    <a:pt x="22379" y="34980"/>
                  </a:cubicBezTo>
                  <a:lnTo>
                    <a:pt x="22591" y="34597"/>
                  </a:lnTo>
                  <a:cubicBezTo>
                    <a:pt x="23519" y="32974"/>
                    <a:pt x="24678" y="30958"/>
                    <a:pt x="24093" y="29083"/>
                  </a:cubicBezTo>
                  <a:cubicBezTo>
                    <a:pt x="23539" y="27339"/>
                    <a:pt x="22037" y="26250"/>
                    <a:pt x="20585" y="25202"/>
                  </a:cubicBezTo>
                  <a:cubicBezTo>
                    <a:pt x="19758" y="24607"/>
                    <a:pt x="18902" y="23992"/>
                    <a:pt x="18256" y="23256"/>
                  </a:cubicBezTo>
                  <a:cubicBezTo>
                    <a:pt x="17833" y="22773"/>
                    <a:pt x="17561" y="22248"/>
                    <a:pt x="17299" y="21734"/>
                  </a:cubicBezTo>
                  <a:cubicBezTo>
                    <a:pt x="17006" y="21150"/>
                    <a:pt x="16734" y="20605"/>
                    <a:pt x="16240" y="20131"/>
                  </a:cubicBezTo>
                  <a:cubicBezTo>
                    <a:pt x="14936" y="18853"/>
                    <a:pt x="12278" y="18676"/>
                    <a:pt x="9799" y="18676"/>
                  </a:cubicBezTo>
                  <a:cubicBezTo>
                    <a:pt x="9307" y="18676"/>
                    <a:pt x="8823" y="18683"/>
                    <a:pt x="8357" y="18690"/>
                  </a:cubicBezTo>
                  <a:cubicBezTo>
                    <a:pt x="7960" y="18694"/>
                    <a:pt x="7572" y="18699"/>
                    <a:pt x="7205" y="18699"/>
                  </a:cubicBezTo>
                  <a:cubicBezTo>
                    <a:pt x="6753" y="18699"/>
                    <a:pt x="6335" y="18692"/>
                    <a:pt x="5978" y="18670"/>
                  </a:cubicBezTo>
                  <a:cubicBezTo>
                    <a:pt x="5645" y="18639"/>
                    <a:pt x="5282" y="18639"/>
                    <a:pt x="4909" y="18629"/>
                  </a:cubicBezTo>
                  <a:cubicBezTo>
                    <a:pt x="3165" y="18589"/>
                    <a:pt x="1200" y="18549"/>
                    <a:pt x="484" y="16986"/>
                  </a:cubicBezTo>
                  <a:cubicBezTo>
                    <a:pt x="101" y="16180"/>
                    <a:pt x="353" y="14758"/>
                    <a:pt x="514" y="13821"/>
                  </a:cubicBezTo>
                  <a:cubicBezTo>
                    <a:pt x="534" y="13720"/>
                    <a:pt x="544" y="13629"/>
                    <a:pt x="565" y="13549"/>
                  </a:cubicBezTo>
                  <a:cubicBezTo>
                    <a:pt x="1250" y="9395"/>
                    <a:pt x="3508" y="4476"/>
                    <a:pt x="6744" y="61"/>
                  </a:cubicBezTo>
                  <a:lnTo>
                    <a:pt x="66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0" name="Google Shape;2800;p30"/>
            <p:cNvSpPr/>
            <p:nvPr/>
          </p:nvSpPr>
          <p:spPr>
            <a:xfrm>
              <a:off x="2861900" y="810450"/>
              <a:ext cx="510600" cy="1782550"/>
            </a:xfrm>
            <a:custGeom>
              <a:avLst/>
              <a:gdLst/>
              <a:ahLst/>
              <a:cxnLst/>
              <a:rect l="l" t="t" r="r" b="b"/>
              <a:pathLst>
                <a:path w="20424" h="71302" extrusionOk="0">
                  <a:moveTo>
                    <a:pt x="5817" y="0"/>
                  </a:moveTo>
                  <a:cubicBezTo>
                    <a:pt x="3135" y="3478"/>
                    <a:pt x="1028" y="8559"/>
                    <a:pt x="444" y="12924"/>
                  </a:cubicBezTo>
                  <a:cubicBezTo>
                    <a:pt x="423" y="13075"/>
                    <a:pt x="393" y="13236"/>
                    <a:pt x="363" y="13418"/>
                  </a:cubicBezTo>
                  <a:cubicBezTo>
                    <a:pt x="212" y="14406"/>
                    <a:pt x="0" y="15747"/>
                    <a:pt x="403" y="16432"/>
                  </a:cubicBezTo>
                  <a:cubicBezTo>
                    <a:pt x="1210" y="17803"/>
                    <a:pt x="3831" y="17974"/>
                    <a:pt x="5565" y="18085"/>
                  </a:cubicBezTo>
                  <a:cubicBezTo>
                    <a:pt x="5918" y="18105"/>
                    <a:pt x="6210" y="18126"/>
                    <a:pt x="6452" y="18146"/>
                  </a:cubicBezTo>
                  <a:cubicBezTo>
                    <a:pt x="6784" y="18186"/>
                    <a:pt x="7228" y="18216"/>
                    <a:pt x="7732" y="18247"/>
                  </a:cubicBezTo>
                  <a:cubicBezTo>
                    <a:pt x="9879" y="18378"/>
                    <a:pt x="13105" y="18589"/>
                    <a:pt x="14274" y="19728"/>
                  </a:cubicBezTo>
                  <a:cubicBezTo>
                    <a:pt x="14728" y="20172"/>
                    <a:pt x="15031" y="21079"/>
                    <a:pt x="15303" y="21886"/>
                  </a:cubicBezTo>
                  <a:cubicBezTo>
                    <a:pt x="15424" y="22309"/>
                    <a:pt x="15585" y="22722"/>
                    <a:pt x="15766" y="23126"/>
                  </a:cubicBezTo>
                  <a:cubicBezTo>
                    <a:pt x="16200" y="23972"/>
                    <a:pt x="16785" y="24779"/>
                    <a:pt x="17349" y="25565"/>
                  </a:cubicBezTo>
                  <a:cubicBezTo>
                    <a:pt x="18216" y="26765"/>
                    <a:pt x="19103" y="27995"/>
                    <a:pt x="19486" y="29406"/>
                  </a:cubicBezTo>
                  <a:cubicBezTo>
                    <a:pt x="20333" y="32561"/>
                    <a:pt x="18549" y="36372"/>
                    <a:pt x="16966" y="39739"/>
                  </a:cubicBezTo>
                  <a:cubicBezTo>
                    <a:pt x="16291" y="41180"/>
                    <a:pt x="15656" y="42531"/>
                    <a:pt x="15252" y="43751"/>
                  </a:cubicBezTo>
                  <a:cubicBezTo>
                    <a:pt x="14516" y="45979"/>
                    <a:pt x="14274" y="47340"/>
                    <a:pt x="14758" y="49477"/>
                  </a:cubicBezTo>
                  <a:cubicBezTo>
                    <a:pt x="15051" y="50727"/>
                    <a:pt x="15424" y="51987"/>
                    <a:pt x="15787" y="53207"/>
                  </a:cubicBezTo>
                  <a:cubicBezTo>
                    <a:pt x="16049" y="54074"/>
                    <a:pt x="16311" y="54971"/>
                    <a:pt x="16543" y="55858"/>
                  </a:cubicBezTo>
                  <a:cubicBezTo>
                    <a:pt x="17823" y="60747"/>
                    <a:pt x="19083" y="66009"/>
                    <a:pt x="19668" y="71302"/>
                  </a:cubicBezTo>
                  <a:lnTo>
                    <a:pt x="19738" y="71292"/>
                  </a:lnTo>
                  <a:cubicBezTo>
                    <a:pt x="19164" y="65989"/>
                    <a:pt x="17893" y="60727"/>
                    <a:pt x="16613" y="55828"/>
                  </a:cubicBezTo>
                  <a:cubicBezTo>
                    <a:pt x="16381" y="54951"/>
                    <a:pt x="16109" y="54053"/>
                    <a:pt x="15857" y="53187"/>
                  </a:cubicBezTo>
                  <a:cubicBezTo>
                    <a:pt x="15494" y="51967"/>
                    <a:pt x="15121" y="50707"/>
                    <a:pt x="14839" y="49467"/>
                  </a:cubicBezTo>
                  <a:cubicBezTo>
                    <a:pt x="14355" y="47340"/>
                    <a:pt x="14597" y="45999"/>
                    <a:pt x="15323" y="43791"/>
                  </a:cubicBezTo>
                  <a:cubicBezTo>
                    <a:pt x="15726" y="42571"/>
                    <a:pt x="16361" y="41221"/>
                    <a:pt x="17037" y="39789"/>
                  </a:cubicBezTo>
                  <a:cubicBezTo>
                    <a:pt x="18619" y="36402"/>
                    <a:pt x="20424" y="32571"/>
                    <a:pt x="19567" y="29386"/>
                  </a:cubicBezTo>
                  <a:cubicBezTo>
                    <a:pt x="19184" y="27954"/>
                    <a:pt x="18287" y="26714"/>
                    <a:pt x="17420" y="25505"/>
                  </a:cubicBezTo>
                  <a:cubicBezTo>
                    <a:pt x="16855" y="24728"/>
                    <a:pt x="16270" y="23922"/>
                    <a:pt x="15847" y="23075"/>
                  </a:cubicBezTo>
                  <a:cubicBezTo>
                    <a:pt x="15666" y="22682"/>
                    <a:pt x="15514" y="22269"/>
                    <a:pt x="15383" y="21855"/>
                  </a:cubicBezTo>
                  <a:cubicBezTo>
                    <a:pt x="15111" y="21039"/>
                    <a:pt x="14809" y="20122"/>
                    <a:pt x="14335" y="19658"/>
                  </a:cubicBezTo>
                  <a:cubicBezTo>
                    <a:pt x="13135" y="18499"/>
                    <a:pt x="9889" y="18287"/>
                    <a:pt x="7732" y="18146"/>
                  </a:cubicBezTo>
                  <a:cubicBezTo>
                    <a:pt x="7228" y="18115"/>
                    <a:pt x="6784" y="18085"/>
                    <a:pt x="6452" y="18055"/>
                  </a:cubicBezTo>
                  <a:cubicBezTo>
                    <a:pt x="6220" y="18025"/>
                    <a:pt x="5918" y="18005"/>
                    <a:pt x="5575" y="17984"/>
                  </a:cubicBezTo>
                  <a:cubicBezTo>
                    <a:pt x="3851" y="17874"/>
                    <a:pt x="1260" y="17712"/>
                    <a:pt x="484" y="16382"/>
                  </a:cubicBezTo>
                  <a:cubicBezTo>
                    <a:pt x="101" y="15726"/>
                    <a:pt x="313" y="14406"/>
                    <a:pt x="464" y="13438"/>
                  </a:cubicBezTo>
                  <a:cubicBezTo>
                    <a:pt x="494" y="13257"/>
                    <a:pt x="514" y="13085"/>
                    <a:pt x="534" y="12944"/>
                  </a:cubicBezTo>
                  <a:cubicBezTo>
                    <a:pt x="1119" y="8589"/>
                    <a:pt x="3226" y="3529"/>
                    <a:pt x="5897" y="51"/>
                  </a:cubicBezTo>
                  <a:lnTo>
                    <a:pt x="58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1" name="Google Shape;2801;p30"/>
            <p:cNvSpPr/>
            <p:nvPr/>
          </p:nvSpPr>
          <p:spPr>
            <a:xfrm>
              <a:off x="2793350" y="836150"/>
              <a:ext cx="393675" cy="1697125"/>
            </a:xfrm>
            <a:custGeom>
              <a:avLst/>
              <a:gdLst/>
              <a:ahLst/>
              <a:cxnLst/>
              <a:rect l="l" t="t" r="r" b="b"/>
              <a:pathLst>
                <a:path w="15747" h="67885" extrusionOk="0">
                  <a:moveTo>
                    <a:pt x="3932" y="1"/>
                  </a:moveTo>
                  <a:cubicBezTo>
                    <a:pt x="2057" y="3015"/>
                    <a:pt x="706" y="7158"/>
                    <a:pt x="313" y="11069"/>
                  </a:cubicBezTo>
                  <a:cubicBezTo>
                    <a:pt x="303" y="11160"/>
                    <a:pt x="292" y="11261"/>
                    <a:pt x="272" y="11372"/>
                  </a:cubicBezTo>
                  <a:cubicBezTo>
                    <a:pt x="171" y="12329"/>
                    <a:pt x="0" y="13922"/>
                    <a:pt x="323" y="14658"/>
                  </a:cubicBezTo>
                  <a:cubicBezTo>
                    <a:pt x="948" y="16089"/>
                    <a:pt x="2974" y="16473"/>
                    <a:pt x="4456" y="16745"/>
                  </a:cubicBezTo>
                  <a:cubicBezTo>
                    <a:pt x="4768" y="16805"/>
                    <a:pt x="5061" y="16856"/>
                    <a:pt x="5313" y="16916"/>
                  </a:cubicBezTo>
                  <a:cubicBezTo>
                    <a:pt x="5655" y="16997"/>
                    <a:pt x="6028" y="17067"/>
                    <a:pt x="6432" y="17138"/>
                  </a:cubicBezTo>
                  <a:cubicBezTo>
                    <a:pt x="8155" y="17460"/>
                    <a:pt x="10293" y="17864"/>
                    <a:pt x="11160" y="19325"/>
                  </a:cubicBezTo>
                  <a:cubicBezTo>
                    <a:pt x="11492" y="19890"/>
                    <a:pt x="11502" y="20878"/>
                    <a:pt x="11512" y="21755"/>
                  </a:cubicBezTo>
                  <a:cubicBezTo>
                    <a:pt x="11512" y="22118"/>
                    <a:pt x="11512" y="22450"/>
                    <a:pt x="11543" y="22713"/>
                  </a:cubicBezTo>
                  <a:cubicBezTo>
                    <a:pt x="11653" y="23942"/>
                    <a:pt x="11815" y="25203"/>
                    <a:pt x="11976" y="26412"/>
                  </a:cubicBezTo>
                  <a:cubicBezTo>
                    <a:pt x="12168" y="27934"/>
                    <a:pt x="12359" y="29497"/>
                    <a:pt x="12490" y="31049"/>
                  </a:cubicBezTo>
                  <a:cubicBezTo>
                    <a:pt x="12682" y="33459"/>
                    <a:pt x="12611" y="35939"/>
                    <a:pt x="12551" y="38348"/>
                  </a:cubicBezTo>
                  <a:cubicBezTo>
                    <a:pt x="12500" y="39981"/>
                    <a:pt x="12460" y="41685"/>
                    <a:pt x="12500" y="43338"/>
                  </a:cubicBezTo>
                  <a:cubicBezTo>
                    <a:pt x="12571" y="46191"/>
                    <a:pt x="13075" y="48822"/>
                    <a:pt x="13609" y="51594"/>
                  </a:cubicBezTo>
                  <a:cubicBezTo>
                    <a:pt x="13821" y="52703"/>
                    <a:pt x="14033" y="53842"/>
                    <a:pt x="14224" y="54981"/>
                  </a:cubicBezTo>
                  <a:cubicBezTo>
                    <a:pt x="14920" y="59255"/>
                    <a:pt x="15393" y="63570"/>
                    <a:pt x="15656" y="67885"/>
                  </a:cubicBezTo>
                  <a:lnTo>
                    <a:pt x="15746" y="67885"/>
                  </a:lnTo>
                  <a:cubicBezTo>
                    <a:pt x="15484" y="63560"/>
                    <a:pt x="15000" y="59245"/>
                    <a:pt x="14315" y="54971"/>
                  </a:cubicBezTo>
                  <a:cubicBezTo>
                    <a:pt x="14123" y="53822"/>
                    <a:pt x="13902" y="52683"/>
                    <a:pt x="13690" y="51584"/>
                  </a:cubicBezTo>
                  <a:cubicBezTo>
                    <a:pt x="13156" y="48802"/>
                    <a:pt x="12651" y="46181"/>
                    <a:pt x="12591" y="43338"/>
                  </a:cubicBezTo>
                  <a:cubicBezTo>
                    <a:pt x="12551" y="41685"/>
                    <a:pt x="12601" y="39991"/>
                    <a:pt x="12641" y="38348"/>
                  </a:cubicBezTo>
                  <a:cubicBezTo>
                    <a:pt x="12702" y="35939"/>
                    <a:pt x="12772" y="33459"/>
                    <a:pt x="12581" y="31039"/>
                  </a:cubicBezTo>
                  <a:cubicBezTo>
                    <a:pt x="12460" y="29497"/>
                    <a:pt x="12258" y="27924"/>
                    <a:pt x="12057" y="26402"/>
                  </a:cubicBezTo>
                  <a:cubicBezTo>
                    <a:pt x="11906" y="25192"/>
                    <a:pt x="11754" y="23932"/>
                    <a:pt x="11623" y="22702"/>
                  </a:cubicBezTo>
                  <a:cubicBezTo>
                    <a:pt x="11593" y="22440"/>
                    <a:pt x="11593" y="22108"/>
                    <a:pt x="11593" y="21755"/>
                  </a:cubicBezTo>
                  <a:cubicBezTo>
                    <a:pt x="11593" y="20868"/>
                    <a:pt x="11583" y="19860"/>
                    <a:pt x="11240" y="19275"/>
                  </a:cubicBezTo>
                  <a:cubicBezTo>
                    <a:pt x="10353" y="17773"/>
                    <a:pt x="8186" y="17370"/>
                    <a:pt x="6452" y="17047"/>
                  </a:cubicBezTo>
                  <a:cubicBezTo>
                    <a:pt x="6049" y="16977"/>
                    <a:pt x="5676" y="16906"/>
                    <a:pt x="5333" y="16825"/>
                  </a:cubicBezTo>
                  <a:cubicBezTo>
                    <a:pt x="5081" y="16765"/>
                    <a:pt x="4788" y="16715"/>
                    <a:pt x="4476" y="16654"/>
                  </a:cubicBezTo>
                  <a:cubicBezTo>
                    <a:pt x="2924" y="16362"/>
                    <a:pt x="1008" y="16009"/>
                    <a:pt x="403" y="14618"/>
                  </a:cubicBezTo>
                  <a:cubicBezTo>
                    <a:pt x="101" y="13902"/>
                    <a:pt x="262" y="12329"/>
                    <a:pt x="373" y="11382"/>
                  </a:cubicBezTo>
                  <a:cubicBezTo>
                    <a:pt x="383" y="11271"/>
                    <a:pt x="393" y="11170"/>
                    <a:pt x="403" y="11079"/>
                  </a:cubicBezTo>
                  <a:cubicBezTo>
                    <a:pt x="796" y="7178"/>
                    <a:pt x="2147" y="3055"/>
                    <a:pt x="4012" y="51"/>
                  </a:cubicBezTo>
                  <a:lnTo>
                    <a:pt x="39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2" name="Google Shape;2802;p30"/>
            <p:cNvSpPr/>
            <p:nvPr/>
          </p:nvSpPr>
          <p:spPr>
            <a:xfrm>
              <a:off x="2731350" y="866150"/>
              <a:ext cx="304200" cy="1597825"/>
            </a:xfrm>
            <a:custGeom>
              <a:avLst/>
              <a:gdLst/>
              <a:ahLst/>
              <a:cxnLst/>
              <a:rect l="l" t="t" r="r" b="b"/>
              <a:pathLst>
                <a:path w="12168" h="63913" extrusionOk="0">
                  <a:moveTo>
                    <a:pt x="1643" y="0"/>
                  </a:moveTo>
                  <a:cubicBezTo>
                    <a:pt x="887" y="2682"/>
                    <a:pt x="121" y="5877"/>
                    <a:pt x="61" y="9274"/>
                  </a:cubicBezTo>
                  <a:cubicBezTo>
                    <a:pt x="0" y="12258"/>
                    <a:pt x="272" y="13821"/>
                    <a:pt x="3004" y="15212"/>
                  </a:cubicBezTo>
                  <a:cubicBezTo>
                    <a:pt x="3226" y="15333"/>
                    <a:pt x="3478" y="15444"/>
                    <a:pt x="3740" y="15565"/>
                  </a:cubicBezTo>
                  <a:cubicBezTo>
                    <a:pt x="5051" y="16180"/>
                    <a:pt x="6674" y="16936"/>
                    <a:pt x="7067" y="18277"/>
                  </a:cubicBezTo>
                  <a:cubicBezTo>
                    <a:pt x="7349" y="19224"/>
                    <a:pt x="7006" y="20515"/>
                    <a:pt x="6724" y="21553"/>
                  </a:cubicBezTo>
                  <a:cubicBezTo>
                    <a:pt x="6654" y="21815"/>
                    <a:pt x="6593" y="22057"/>
                    <a:pt x="6543" y="22279"/>
                  </a:cubicBezTo>
                  <a:cubicBezTo>
                    <a:pt x="6281" y="23388"/>
                    <a:pt x="5948" y="24507"/>
                    <a:pt x="5625" y="25595"/>
                  </a:cubicBezTo>
                  <a:cubicBezTo>
                    <a:pt x="5010" y="27652"/>
                    <a:pt x="4375" y="29769"/>
                    <a:pt x="4214" y="31926"/>
                  </a:cubicBezTo>
                  <a:cubicBezTo>
                    <a:pt x="3962" y="35374"/>
                    <a:pt x="6069" y="38761"/>
                    <a:pt x="7934" y="41745"/>
                  </a:cubicBezTo>
                  <a:cubicBezTo>
                    <a:pt x="8569" y="42763"/>
                    <a:pt x="9164" y="43721"/>
                    <a:pt x="9668" y="44658"/>
                  </a:cubicBezTo>
                  <a:cubicBezTo>
                    <a:pt x="12067" y="49174"/>
                    <a:pt x="11684" y="54446"/>
                    <a:pt x="11301" y="59547"/>
                  </a:cubicBezTo>
                  <a:cubicBezTo>
                    <a:pt x="11200" y="60989"/>
                    <a:pt x="11089" y="62491"/>
                    <a:pt x="11049" y="63912"/>
                  </a:cubicBezTo>
                  <a:lnTo>
                    <a:pt x="11150" y="63912"/>
                  </a:lnTo>
                  <a:cubicBezTo>
                    <a:pt x="11180" y="62491"/>
                    <a:pt x="11291" y="60999"/>
                    <a:pt x="11402" y="59547"/>
                  </a:cubicBezTo>
                  <a:cubicBezTo>
                    <a:pt x="11775" y="54426"/>
                    <a:pt x="12168" y="49134"/>
                    <a:pt x="9748" y="44598"/>
                  </a:cubicBezTo>
                  <a:cubicBezTo>
                    <a:pt x="9244" y="43660"/>
                    <a:pt x="8639" y="42702"/>
                    <a:pt x="8014" y="41684"/>
                  </a:cubicBezTo>
                  <a:cubicBezTo>
                    <a:pt x="6160" y="38710"/>
                    <a:pt x="4063" y="35343"/>
                    <a:pt x="4315" y="31926"/>
                  </a:cubicBezTo>
                  <a:cubicBezTo>
                    <a:pt x="4466" y="29779"/>
                    <a:pt x="5101" y="27662"/>
                    <a:pt x="5716" y="25615"/>
                  </a:cubicBezTo>
                  <a:cubicBezTo>
                    <a:pt x="6039" y="24537"/>
                    <a:pt x="6371" y="23408"/>
                    <a:pt x="6633" y="22289"/>
                  </a:cubicBezTo>
                  <a:cubicBezTo>
                    <a:pt x="6684" y="22077"/>
                    <a:pt x="6754" y="21825"/>
                    <a:pt x="6815" y="21573"/>
                  </a:cubicBezTo>
                  <a:cubicBezTo>
                    <a:pt x="7097" y="20525"/>
                    <a:pt x="7450" y="19224"/>
                    <a:pt x="7168" y="18246"/>
                  </a:cubicBezTo>
                  <a:cubicBezTo>
                    <a:pt x="6754" y="16865"/>
                    <a:pt x="5111" y="16099"/>
                    <a:pt x="3781" y="15484"/>
                  </a:cubicBezTo>
                  <a:cubicBezTo>
                    <a:pt x="3518" y="15363"/>
                    <a:pt x="3266" y="15242"/>
                    <a:pt x="3055" y="15131"/>
                  </a:cubicBezTo>
                  <a:cubicBezTo>
                    <a:pt x="363" y="13760"/>
                    <a:pt x="101" y="12218"/>
                    <a:pt x="151" y="9274"/>
                  </a:cubicBezTo>
                  <a:cubicBezTo>
                    <a:pt x="222" y="5887"/>
                    <a:pt x="988" y="2702"/>
                    <a:pt x="1734" y="30"/>
                  </a:cubicBezTo>
                  <a:lnTo>
                    <a:pt x="16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3" name="Google Shape;2803;p30"/>
            <p:cNvSpPr/>
            <p:nvPr/>
          </p:nvSpPr>
          <p:spPr>
            <a:xfrm>
              <a:off x="2573325" y="887575"/>
              <a:ext cx="328900" cy="1512125"/>
            </a:xfrm>
            <a:custGeom>
              <a:avLst/>
              <a:gdLst/>
              <a:ahLst/>
              <a:cxnLst/>
              <a:rect l="l" t="t" r="r" b="b"/>
              <a:pathLst>
                <a:path w="13156" h="60485" extrusionOk="0">
                  <a:moveTo>
                    <a:pt x="3297" y="0"/>
                  </a:moveTo>
                  <a:lnTo>
                    <a:pt x="3206" y="20"/>
                  </a:lnTo>
                  <a:cubicBezTo>
                    <a:pt x="3620" y="1472"/>
                    <a:pt x="3559" y="3246"/>
                    <a:pt x="3489" y="4960"/>
                  </a:cubicBezTo>
                  <a:cubicBezTo>
                    <a:pt x="3438" y="5958"/>
                    <a:pt x="3438" y="6966"/>
                    <a:pt x="3489" y="7964"/>
                  </a:cubicBezTo>
                  <a:lnTo>
                    <a:pt x="3509" y="8226"/>
                  </a:lnTo>
                  <a:cubicBezTo>
                    <a:pt x="3670" y="10353"/>
                    <a:pt x="3801" y="12198"/>
                    <a:pt x="5182" y="14002"/>
                  </a:cubicBezTo>
                  <a:cubicBezTo>
                    <a:pt x="7319" y="16795"/>
                    <a:pt x="6997" y="18791"/>
                    <a:pt x="5525" y="21956"/>
                  </a:cubicBezTo>
                  <a:cubicBezTo>
                    <a:pt x="5031" y="23035"/>
                    <a:pt x="4305" y="24214"/>
                    <a:pt x="3539" y="25464"/>
                  </a:cubicBezTo>
                  <a:cubicBezTo>
                    <a:pt x="1886" y="28156"/>
                    <a:pt x="1" y="31210"/>
                    <a:pt x="71" y="33952"/>
                  </a:cubicBezTo>
                  <a:cubicBezTo>
                    <a:pt x="162" y="37309"/>
                    <a:pt x="4134" y="40162"/>
                    <a:pt x="7319" y="42440"/>
                  </a:cubicBezTo>
                  <a:cubicBezTo>
                    <a:pt x="8287" y="43136"/>
                    <a:pt x="9204" y="43801"/>
                    <a:pt x="9910" y="44396"/>
                  </a:cubicBezTo>
                  <a:lnTo>
                    <a:pt x="10202" y="44648"/>
                  </a:lnTo>
                  <a:cubicBezTo>
                    <a:pt x="11573" y="45817"/>
                    <a:pt x="12864" y="46906"/>
                    <a:pt x="12975" y="48811"/>
                  </a:cubicBezTo>
                  <a:cubicBezTo>
                    <a:pt x="13065" y="50313"/>
                    <a:pt x="12622" y="51956"/>
                    <a:pt x="12279" y="53065"/>
                  </a:cubicBezTo>
                  <a:cubicBezTo>
                    <a:pt x="12077" y="53721"/>
                    <a:pt x="11856" y="54386"/>
                    <a:pt x="11644" y="55021"/>
                  </a:cubicBezTo>
                  <a:cubicBezTo>
                    <a:pt x="11029" y="56836"/>
                    <a:pt x="10454" y="58549"/>
                    <a:pt x="10192" y="60475"/>
                  </a:cubicBezTo>
                  <a:lnTo>
                    <a:pt x="10283" y="60485"/>
                  </a:lnTo>
                  <a:cubicBezTo>
                    <a:pt x="10555" y="58569"/>
                    <a:pt x="11120" y="56866"/>
                    <a:pt x="11735" y="55051"/>
                  </a:cubicBezTo>
                  <a:cubicBezTo>
                    <a:pt x="11946" y="54406"/>
                    <a:pt x="12168" y="53751"/>
                    <a:pt x="12370" y="53085"/>
                  </a:cubicBezTo>
                  <a:cubicBezTo>
                    <a:pt x="12712" y="51987"/>
                    <a:pt x="13156" y="50333"/>
                    <a:pt x="13075" y="48801"/>
                  </a:cubicBezTo>
                  <a:cubicBezTo>
                    <a:pt x="12954" y="46866"/>
                    <a:pt x="11644" y="45757"/>
                    <a:pt x="10263" y="44587"/>
                  </a:cubicBezTo>
                  <a:lnTo>
                    <a:pt x="9970" y="44335"/>
                  </a:lnTo>
                  <a:cubicBezTo>
                    <a:pt x="9255" y="43730"/>
                    <a:pt x="8337" y="43075"/>
                    <a:pt x="7370" y="42380"/>
                  </a:cubicBezTo>
                  <a:cubicBezTo>
                    <a:pt x="4194" y="40101"/>
                    <a:pt x="253" y="37269"/>
                    <a:pt x="162" y="33952"/>
                  </a:cubicBezTo>
                  <a:cubicBezTo>
                    <a:pt x="91" y="31250"/>
                    <a:pt x="1966" y="28206"/>
                    <a:pt x="3620" y="25515"/>
                  </a:cubicBezTo>
                  <a:cubicBezTo>
                    <a:pt x="4386" y="24264"/>
                    <a:pt x="5112" y="23085"/>
                    <a:pt x="5616" y="21996"/>
                  </a:cubicBezTo>
                  <a:cubicBezTo>
                    <a:pt x="7097" y="18801"/>
                    <a:pt x="7420" y="16774"/>
                    <a:pt x="5263" y="13952"/>
                  </a:cubicBezTo>
                  <a:cubicBezTo>
                    <a:pt x="3902" y="12157"/>
                    <a:pt x="3771" y="10424"/>
                    <a:pt x="3610" y="8226"/>
                  </a:cubicBezTo>
                  <a:lnTo>
                    <a:pt x="3589" y="7954"/>
                  </a:lnTo>
                  <a:cubicBezTo>
                    <a:pt x="3539" y="6956"/>
                    <a:pt x="3539" y="5958"/>
                    <a:pt x="3589" y="4960"/>
                  </a:cubicBezTo>
                  <a:cubicBezTo>
                    <a:pt x="3650" y="3236"/>
                    <a:pt x="3710" y="1462"/>
                    <a:pt x="32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4" name="Google Shape;2804;p30"/>
            <p:cNvSpPr/>
            <p:nvPr/>
          </p:nvSpPr>
          <p:spPr>
            <a:xfrm>
              <a:off x="2345000" y="888325"/>
              <a:ext cx="430225" cy="1467275"/>
            </a:xfrm>
            <a:custGeom>
              <a:avLst/>
              <a:gdLst/>
              <a:ahLst/>
              <a:cxnLst/>
              <a:rect l="l" t="t" r="r" b="b"/>
              <a:pathLst>
                <a:path w="17209" h="58691" extrusionOk="0">
                  <a:moveTo>
                    <a:pt x="7853" y="0"/>
                  </a:moveTo>
                  <a:lnTo>
                    <a:pt x="7773" y="51"/>
                  </a:lnTo>
                  <a:cubicBezTo>
                    <a:pt x="8710" y="1391"/>
                    <a:pt x="8902" y="3650"/>
                    <a:pt x="9063" y="5464"/>
                  </a:cubicBezTo>
                  <a:cubicBezTo>
                    <a:pt x="9103" y="5898"/>
                    <a:pt x="9134" y="6321"/>
                    <a:pt x="9174" y="6694"/>
                  </a:cubicBezTo>
                  <a:cubicBezTo>
                    <a:pt x="9234" y="7158"/>
                    <a:pt x="9285" y="7621"/>
                    <a:pt x="9345" y="8085"/>
                  </a:cubicBezTo>
                  <a:cubicBezTo>
                    <a:pt x="9930" y="12974"/>
                    <a:pt x="10484" y="17591"/>
                    <a:pt x="7974" y="21986"/>
                  </a:cubicBezTo>
                  <a:cubicBezTo>
                    <a:pt x="7117" y="23478"/>
                    <a:pt x="6109" y="24920"/>
                    <a:pt x="5132" y="26311"/>
                  </a:cubicBezTo>
                  <a:cubicBezTo>
                    <a:pt x="4678" y="26946"/>
                    <a:pt x="4214" y="27612"/>
                    <a:pt x="3771" y="28267"/>
                  </a:cubicBezTo>
                  <a:cubicBezTo>
                    <a:pt x="3640" y="28458"/>
                    <a:pt x="3478" y="28700"/>
                    <a:pt x="3287" y="28962"/>
                  </a:cubicBezTo>
                  <a:cubicBezTo>
                    <a:pt x="2057" y="30737"/>
                    <a:pt x="0" y="33690"/>
                    <a:pt x="71" y="35495"/>
                  </a:cubicBezTo>
                  <a:cubicBezTo>
                    <a:pt x="131" y="37158"/>
                    <a:pt x="1654" y="38237"/>
                    <a:pt x="2883" y="39104"/>
                  </a:cubicBezTo>
                  <a:cubicBezTo>
                    <a:pt x="3015" y="39204"/>
                    <a:pt x="3156" y="39295"/>
                    <a:pt x="3277" y="39386"/>
                  </a:cubicBezTo>
                  <a:cubicBezTo>
                    <a:pt x="4970" y="40606"/>
                    <a:pt x="6916" y="41533"/>
                    <a:pt x="8771" y="42410"/>
                  </a:cubicBezTo>
                  <a:cubicBezTo>
                    <a:pt x="10626" y="43297"/>
                    <a:pt x="12551" y="44205"/>
                    <a:pt x="14224" y="45424"/>
                  </a:cubicBezTo>
                  <a:cubicBezTo>
                    <a:pt x="14355" y="45515"/>
                    <a:pt x="14497" y="45616"/>
                    <a:pt x="14628" y="45707"/>
                  </a:cubicBezTo>
                  <a:cubicBezTo>
                    <a:pt x="15827" y="46553"/>
                    <a:pt x="16956" y="47350"/>
                    <a:pt x="17037" y="48912"/>
                  </a:cubicBezTo>
                  <a:cubicBezTo>
                    <a:pt x="17118" y="50223"/>
                    <a:pt x="16412" y="51503"/>
                    <a:pt x="15706" y="52582"/>
                  </a:cubicBezTo>
                  <a:cubicBezTo>
                    <a:pt x="15313" y="53187"/>
                    <a:pt x="14920" y="53711"/>
                    <a:pt x="14547" y="54215"/>
                  </a:cubicBezTo>
                  <a:cubicBezTo>
                    <a:pt x="13549" y="55545"/>
                    <a:pt x="12682" y="56695"/>
                    <a:pt x="12299" y="58681"/>
                  </a:cubicBezTo>
                  <a:lnTo>
                    <a:pt x="12390" y="58691"/>
                  </a:lnTo>
                  <a:cubicBezTo>
                    <a:pt x="12773" y="56735"/>
                    <a:pt x="13640" y="55596"/>
                    <a:pt x="14607" y="54275"/>
                  </a:cubicBezTo>
                  <a:cubicBezTo>
                    <a:pt x="14991" y="53771"/>
                    <a:pt x="15384" y="53247"/>
                    <a:pt x="15777" y="52642"/>
                  </a:cubicBezTo>
                  <a:cubicBezTo>
                    <a:pt x="16482" y="51553"/>
                    <a:pt x="17208" y="50253"/>
                    <a:pt x="17128" y="48902"/>
                  </a:cubicBezTo>
                  <a:cubicBezTo>
                    <a:pt x="17037" y="47309"/>
                    <a:pt x="15837" y="46453"/>
                    <a:pt x="14678" y="45636"/>
                  </a:cubicBezTo>
                  <a:lnTo>
                    <a:pt x="14275" y="45354"/>
                  </a:lnTo>
                  <a:cubicBezTo>
                    <a:pt x="12591" y="44134"/>
                    <a:pt x="10666" y="43227"/>
                    <a:pt x="8801" y="42340"/>
                  </a:cubicBezTo>
                  <a:cubicBezTo>
                    <a:pt x="6936" y="41442"/>
                    <a:pt x="5011" y="40535"/>
                    <a:pt x="3327" y="39315"/>
                  </a:cubicBezTo>
                  <a:cubicBezTo>
                    <a:pt x="3196" y="39215"/>
                    <a:pt x="3065" y="39124"/>
                    <a:pt x="2924" y="39023"/>
                  </a:cubicBezTo>
                  <a:cubicBezTo>
                    <a:pt x="1724" y="38166"/>
                    <a:pt x="212" y="37108"/>
                    <a:pt x="152" y="35485"/>
                  </a:cubicBezTo>
                  <a:cubicBezTo>
                    <a:pt x="81" y="33721"/>
                    <a:pt x="2138" y="30777"/>
                    <a:pt x="3357" y="29023"/>
                  </a:cubicBezTo>
                  <a:cubicBezTo>
                    <a:pt x="3549" y="28761"/>
                    <a:pt x="3710" y="28519"/>
                    <a:pt x="3841" y="28317"/>
                  </a:cubicBezTo>
                  <a:cubicBezTo>
                    <a:pt x="4285" y="27662"/>
                    <a:pt x="4748" y="27007"/>
                    <a:pt x="5202" y="26372"/>
                  </a:cubicBezTo>
                  <a:cubicBezTo>
                    <a:pt x="6180" y="24970"/>
                    <a:pt x="7188" y="23529"/>
                    <a:pt x="8045" y="22027"/>
                  </a:cubicBezTo>
                  <a:cubicBezTo>
                    <a:pt x="10585" y="17611"/>
                    <a:pt x="10021" y="12974"/>
                    <a:pt x="9436" y="8065"/>
                  </a:cubicBezTo>
                  <a:cubicBezTo>
                    <a:pt x="9376" y="7611"/>
                    <a:pt x="9325" y="7148"/>
                    <a:pt x="9275" y="6684"/>
                  </a:cubicBezTo>
                  <a:cubicBezTo>
                    <a:pt x="9224" y="6301"/>
                    <a:pt x="9194" y="5887"/>
                    <a:pt x="9154" y="5454"/>
                  </a:cubicBezTo>
                  <a:cubicBezTo>
                    <a:pt x="9003" y="3629"/>
                    <a:pt x="8811" y="1351"/>
                    <a:pt x="78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5" name="Google Shape;2805;p30"/>
            <p:cNvSpPr/>
            <p:nvPr/>
          </p:nvSpPr>
          <p:spPr>
            <a:xfrm>
              <a:off x="2193025" y="859850"/>
              <a:ext cx="429475" cy="1487425"/>
            </a:xfrm>
            <a:custGeom>
              <a:avLst/>
              <a:gdLst/>
              <a:ahLst/>
              <a:cxnLst/>
              <a:rect l="l" t="t" r="r" b="b"/>
              <a:pathLst>
                <a:path w="17179" h="59497" extrusionOk="0">
                  <a:moveTo>
                    <a:pt x="9658" y="0"/>
                  </a:moveTo>
                  <a:lnTo>
                    <a:pt x="9577" y="40"/>
                  </a:lnTo>
                  <a:cubicBezTo>
                    <a:pt x="10424" y="1704"/>
                    <a:pt x="10545" y="3861"/>
                    <a:pt x="10656" y="5756"/>
                  </a:cubicBezTo>
                  <a:cubicBezTo>
                    <a:pt x="10676" y="6008"/>
                    <a:pt x="10686" y="6250"/>
                    <a:pt x="10706" y="6492"/>
                  </a:cubicBezTo>
                  <a:lnTo>
                    <a:pt x="10717" y="6603"/>
                  </a:lnTo>
                  <a:cubicBezTo>
                    <a:pt x="11059" y="11855"/>
                    <a:pt x="11452" y="17823"/>
                    <a:pt x="8479" y="22440"/>
                  </a:cubicBezTo>
                  <a:cubicBezTo>
                    <a:pt x="7511" y="23962"/>
                    <a:pt x="6422" y="25434"/>
                    <a:pt x="5374" y="26865"/>
                  </a:cubicBezTo>
                  <a:cubicBezTo>
                    <a:pt x="4910" y="27480"/>
                    <a:pt x="4446" y="28126"/>
                    <a:pt x="3983" y="28761"/>
                  </a:cubicBezTo>
                  <a:cubicBezTo>
                    <a:pt x="3852" y="28952"/>
                    <a:pt x="3680" y="29184"/>
                    <a:pt x="3489" y="29436"/>
                  </a:cubicBezTo>
                  <a:cubicBezTo>
                    <a:pt x="2188" y="31210"/>
                    <a:pt x="1" y="34164"/>
                    <a:pt x="11" y="36049"/>
                  </a:cubicBezTo>
                  <a:cubicBezTo>
                    <a:pt x="31" y="37763"/>
                    <a:pt x="1483" y="38791"/>
                    <a:pt x="2773" y="39698"/>
                  </a:cubicBezTo>
                  <a:cubicBezTo>
                    <a:pt x="2904" y="39789"/>
                    <a:pt x="3035" y="39890"/>
                    <a:pt x="3156" y="39981"/>
                  </a:cubicBezTo>
                  <a:cubicBezTo>
                    <a:pt x="4870" y="41210"/>
                    <a:pt x="6835" y="42118"/>
                    <a:pt x="8721" y="42985"/>
                  </a:cubicBezTo>
                  <a:cubicBezTo>
                    <a:pt x="10666" y="43882"/>
                    <a:pt x="12672" y="44809"/>
                    <a:pt x="14406" y="46090"/>
                  </a:cubicBezTo>
                  <a:lnTo>
                    <a:pt x="14769" y="46352"/>
                  </a:lnTo>
                  <a:cubicBezTo>
                    <a:pt x="15959" y="47219"/>
                    <a:pt x="17088" y="48035"/>
                    <a:pt x="17088" y="49668"/>
                  </a:cubicBezTo>
                  <a:cubicBezTo>
                    <a:pt x="17088" y="51059"/>
                    <a:pt x="16332" y="52279"/>
                    <a:pt x="15505" y="53398"/>
                  </a:cubicBezTo>
                  <a:cubicBezTo>
                    <a:pt x="15082" y="53983"/>
                    <a:pt x="14668" y="54477"/>
                    <a:pt x="14265" y="54951"/>
                  </a:cubicBezTo>
                  <a:cubicBezTo>
                    <a:pt x="13176" y="56251"/>
                    <a:pt x="12229" y="57380"/>
                    <a:pt x="11795" y="59477"/>
                  </a:cubicBezTo>
                  <a:lnTo>
                    <a:pt x="11886" y="59497"/>
                  </a:lnTo>
                  <a:cubicBezTo>
                    <a:pt x="12319" y="57430"/>
                    <a:pt x="13257" y="56311"/>
                    <a:pt x="14336" y="55001"/>
                  </a:cubicBezTo>
                  <a:cubicBezTo>
                    <a:pt x="14739" y="54517"/>
                    <a:pt x="15142" y="54033"/>
                    <a:pt x="15575" y="53448"/>
                  </a:cubicBezTo>
                  <a:cubicBezTo>
                    <a:pt x="16412" y="52319"/>
                    <a:pt x="17178" y="51069"/>
                    <a:pt x="17178" y="49658"/>
                  </a:cubicBezTo>
                  <a:cubicBezTo>
                    <a:pt x="17178" y="47975"/>
                    <a:pt x="16029" y="47148"/>
                    <a:pt x="14819" y="46271"/>
                  </a:cubicBezTo>
                  <a:lnTo>
                    <a:pt x="14446" y="45999"/>
                  </a:lnTo>
                  <a:cubicBezTo>
                    <a:pt x="12713" y="44719"/>
                    <a:pt x="10696" y="43791"/>
                    <a:pt x="8751" y="42894"/>
                  </a:cubicBezTo>
                  <a:cubicBezTo>
                    <a:pt x="6866" y="42017"/>
                    <a:pt x="4910" y="41120"/>
                    <a:pt x="3206" y="39890"/>
                  </a:cubicBezTo>
                  <a:cubicBezTo>
                    <a:pt x="3085" y="39799"/>
                    <a:pt x="2954" y="39708"/>
                    <a:pt x="2823" y="39618"/>
                  </a:cubicBezTo>
                  <a:cubicBezTo>
                    <a:pt x="1553" y="38720"/>
                    <a:pt x="122" y="37702"/>
                    <a:pt x="101" y="36039"/>
                  </a:cubicBezTo>
                  <a:cubicBezTo>
                    <a:pt x="91" y="34194"/>
                    <a:pt x="2259" y="31251"/>
                    <a:pt x="3569" y="29486"/>
                  </a:cubicBezTo>
                  <a:cubicBezTo>
                    <a:pt x="3751" y="29234"/>
                    <a:pt x="3922" y="29003"/>
                    <a:pt x="4063" y="28811"/>
                  </a:cubicBezTo>
                  <a:cubicBezTo>
                    <a:pt x="4517" y="28176"/>
                    <a:pt x="4991" y="27541"/>
                    <a:pt x="5444" y="26916"/>
                  </a:cubicBezTo>
                  <a:cubicBezTo>
                    <a:pt x="6493" y="25494"/>
                    <a:pt x="7581" y="24023"/>
                    <a:pt x="8559" y="22490"/>
                  </a:cubicBezTo>
                  <a:cubicBezTo>
                    <a:pt x="11543" y="17843"/>
                    <a:pt x="11150" y="11865"/>
                    <a:pt x="10797" y="6593"/>
                  </a:cubicBezTo>
                  <a:lnTo>
                    <a:pt x="10797" y="6482"/>
                  </a:lnTo>
                  <a:cubicBezTo>
                    <a:pt x="10787" y="6250"/>
                    <a:pt x="10767" y="6008"/>
                    <a:pt x="10757" y="5756"/>
                  </a:cubicBezTo>
                  <a:cubicBezTo>
                    <a:pt x="10646" y="3841"/>
                    <a:pt x="10515" y="1684"/>
                    <a:pt x="96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6" name="Google Shape;2806;p30"/>
            <p:cNvSpPr/>
            <p:nvPr/>
          </p:nvSpPr>
          <p:spPr>
            <a:xfrm>
              <a:off x="2116675" y="823300"/>
              <a:ext cx="317050" cy="1555225"/>
            </a:xfrm>
            <a:custGeom>
              <a:avLst/>
              <a:gdLst/>
              <a:ahLst/>
              <a:cxnLst/>
              <a:rect l="l" t="t" r="r" b="b"/>
              <a:pathLst>
                <a:path w="12682" h="62209" extrusionOk="0">
                  <a:moveTo>
                    <a:pt x="8428" y="0"/>
                  </a:moveTo>
                  <a:cubicBezTo>
                    <a:pt x="8277" y="676"/>
                    <a:pt x="8075" y="1351"/>
                    <a:pt x="7883" y="1996"/>
                  </a:cubicBezTo>
                  <a:cubicBezTo>
                    <a:pt x="7571" y="3065"/>
                    <a:pt x="7248" y="4164"/>
                    <a:pt x="7107" y="5313"/>
                  </a:cubicBezTo>
                  <a:cubicBezTo>
                    <a:pt x="6764" y="8065"/>
                    <a:pt x="6916" y="10434"/>
                    <a:pt x="7591" y="13237"/>
                  </a:cubicBezTo>
                  <a:cubicBezTo>
                    <a:pt x="8468" y="16845"/>
                    <a:pt x="8549" y="19164"/>
                    <a:pt x="6654" y="22571"/>
                  </a:cubicBezTo>
                  <a:cubicBezTo>
                    <a:pt x="6029" y="23690"/>
                    <a:pt x="5222" y="24799"/>
                    <a:pt x="4375" y="25969"/>
                  </a:cubicBezTo>
                  <a:cubicBezTo>
                    <a:pt x="2722" y="28247"/>
                    <a:pt x="1018" y="30606"/>
                    <a:pt x="575" y="33196"/>
                  </a:cubicBezTo>
                  <a:cubicBezTo>
                    <a:pt x="0" y="36604"/>
                    <a:pt x="3891" y="39789"/>
                    <a:pt x="7016" y="42350"/>
                  </a:cubicBezTo>
                  <a:cubicBezTo>
                    <a:pt x="7883" y="43055"/>
                    <a:pt x="8710" y="43721"/>
                    <a:pt x="9305" y="44305"/>
                  </a:cubicBezTo>
                  <a:lnTo>
                    <a:pt x="9345" y="44346"/>
                  </a:lnTo>
                  <a:cubicBezTo>
                    <a:pt x="11160" y="46120"/>
                    <a:pt x="12591" y="47511"/>
                    <a:pt x="12349" y="50062"/>
                  </a:cubicBezTo>
                  <a:cubicBezTo>
                    <a:pt x="12218" y="51463"/>
                    <a:pt x="11845" y="52814"/>
                    <a:pt x="11543" y="53842"/>
                  </a:cubicBezTo>
                  <a:cubicBezTo>
                    <a:pt x="11301" y="54638"/>
                    <a:pt x="11039" y="55435"/>
                    <a:pt x="10787" y="56201"/>
                  </a:cubicBezTo>
                  <a:cubicBezTo>
                    <a:pt x="10121" y="58197"/>
                    <a:pt x="9496" y="60092"/>
                    <a:pt x="9214" y="62199"/>
                  </a:cubicBezTo>
                  <a:lnTo>
                    <a:pt x="9315" y="62209"/>
                  </a:lnTo>
                  <a:cubicBezTo>
                    <a:pt x="9587" y="60112"/>
                    <a:pt x="10212" y="58227"/>
                    <a:pt x="10867" y="56231"/>
                  </a:cubicBezTo>
                  <a:cubicBezTo>
                    <a:pt x="11119" y="55465"/>
                    <a:pt x="11381" y="54679"/>
                    <a:pt x="11623" y="53872"/>
                  </a:cubicBezTo>
                  <a:cubicBezTo>
                    <a:pt x="11926" y="52844"/>
                    <a:pt x="12299" y="51483"/>
                    <a:pt x="12430" y="50072"/>
                  </a:cubicBezTo>
                  <a:cubicBezTo>
                    <a:pt x="12682" y="47481"/>
                    <a:pt x="11240" y="46070"/>
                    <a:pt x="9406" y="44285"/>
                  </a:cubicBezTo>
                  <a:lnTo>
                    <a:pt x="9365" y="44235"/>
                  </a:lnTo>
                  <a:cubicBezTo>
                    <a:pt x="8770" y="43660"/>
                    <a:pt x="7944" y="42985"/>
                    <a:pt x="7077" y="42269"/>
                  </a:cubicBezTo>
                  <a:cubicBezTo>
                    <a:pt x="3972" y="39729"/>
                    <a:pt x="101" y="36563"/>
                    <a:pt x="666" y="33217"/>
                  </a:cubicBezTo>
                  <a:cubicBezTo>
                    <a:pt x="1109" y="30646"/>
                    <a:pt x="2813" y="28297"/>
                    <a:pt x="4446" y="26029"/>
                  </a:cubicBezTo>
                  <a:cubicBezTo>
                    <a:pt x="5303" y="24860"/>
                    <a:pt x="6099" y="23741"/>
                    <a:pt x="6734" y="22622"/>
                  </a:cubicBezTo>
                  <a:cubicBezTo>
                    <a:pt x="8650" y="19184"/>
                    <a:pt x="8569" y="16845"/>
                    <a:pt x="7682" y="13216"/>
                  </a:cubicBezTo>
                  <a:cubicBezTo>
                    <a:pt x="7006" y="10424"/>
                    <a:pt x="6865" y="8065"/>
                    <a:pt x="7198" y="5323"/>
                  </a:cubicBezTo>
                  <a:cubicBezTo>
                    <a:pt x="7339" y="4184"/>
                    <a:pt x="7662" y="3085"/>
                    <a:pt x="7974" y="2027"/>
                  </a:cubicBezTo>
                  <a:cubicBezTo>
                    <a:pt x="8166" y="1371"/>
                    <a:pt x="8367" y="696"/>
                    <a:pt x="8518" y="31"/>
                  </a:cubicBezTo>
                  <a:lnTo>
                    <a:pt x="84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7" name="Google Shape;2807;p30"/>
            <p:cNvSpPr/>
            <p:nvPr/>
          </p:nvSpPr>
          <p:spPr>
            <a:xfrm>
              <a:off x="2069550" y="785375"/>
              <a:ext cx="162325" cy="1642800"/>
            </a:xfrm>
            <a:custGeom>
              <a:avLst/>
              <a:gdLst/>
              <a:ahLst/>
              <a:cxnLst/>
              <a:rect l="l" t="t" r="r" b="b"/>
              <a:pathLst>
                <a:path w="6493" h="65712" extrusionOk="0">
                  <a:moveTo>
                    <a:pt x="5955" y="1"/>
                  </a:moveTo>
                  <a:cubicBezTo>
                    <a:pt x="3775" y="1"/>
                    <a:pt x="2165" y="1800"/>
                    <a:pt x="1381" y="3524"/>
                  </a:cubicBezTo>
                  <a:cubicBezTo>
                    <a:pt x="0" y="6548"/>
                    <a:pt x="917" y="8937"/>
                    <a:pt x="2248" y="11749"/>
                  </a:cubicBezTo>
                  <a:cubicBezTo>
                    <a:pt x="2369" y="11991"/>
                    <a:pt x="2480" y="12243"/>
                    <a:pt x="2601" y="12485"/>
                  </a:cubicBezTo>
                  <a:cubicBezTo>
                    <a:pt x="4234" y="15913"/>
                    <a:pt x="5534" y="18614"/>
                    <a:pt x="4063" y="22334"/>
                  </a:cubicBezTo>
                  <a:cubicBezTo>
                    <a:pt x="3770" y="23070"/>
                    <a:pt x="3438" y="23786"/>
                    <a:pt x="3115" y="24481"/>
                  </a:cubicBezTo>
                  <a:cubicBezTo>
                    <a:pt x="2450" y="25903"/>
                    <a:pt x="1754" y="27375"/>
                    <a:pt x="1472" y="29018"/>
                  </a:cubicBezTo>
                  <a:cubicBezTo>
                    <a:pt x="857" y="32627"/>
                    <a:pt x="2238" y="36205"/>
                    <a:pt x="3569" y="39663"/>
                  </a:cubicBezTo>
                  <a:cubicBezTo>
                    <a:pt x="4133" y="41145"/>
                    <a:pt x="4678" y="42546"/>
                    <a:pt x="5071" y="43947"/>
                  </a:cubicBezTo>
                  <a:cubicBezTo>
                    <a:pt x="6401" y="48706"/>
                    <a:pt x="6230" y="54129"/>
                    <a:pt x="6059" y="59371"/>
                  </a:cubicBezTo>
                  <a:cubicBezTo>
                    <a:pt x="5988" y="61589"/>
                    <a:pt x="5918" y="63676"/>
                    <a:pt x="5958" y="65712"/>
                  </a:cubicBezTo>
                  <a:lnTo>
                    <a:pt x="6059" y="65702"/>
                  </a:lnTo>
                  <a:cubicBezTo>
                    <a:pt x="6008" y="63676"/>
                    <a:pt x="6079" y="61579"/>
                    <a:pt x="6149" y="59371"/>
                  </a:cubicBezTo>
                  <a:cubicBezTo>
                    <a:pt x="6321" y="54119"/>
                    <a:pt x="6492" y="48696"/>
                    <a:pt x="5151" y="43917"/>
                  </a:cubicBezTo>
                  <a:cubicBezTo>
                    <a:pt x="4758" y="42516"/>
                    <a:pt x="4224" y="41115"/>
                    <a:pt x="3649" y="39633"/>
                  </a:cubicBezTo>
                  <a:cubicBezTo>
                    <a:pt x="2319" y="36175"/>
                    <a:pt x="948" y="32607"/>
                    <a:pt x="1563" y="29028"/>
                  </a:cubicBezTo>
                  <a:cubicBezTo>
                    <a:pt x="1845" y="27415"/>
                    <a:pt x="2540" y="25943"/>
                    <a:pt x="3206" y="24512"/>
                  </a:cubicBezTo>
                  <a:cubicBezTo>
                    <a:pt x="3528" y="23826"/>
                    <a:pt x="3871" y="23110"/>
                    <a:pt x="4153" y="22375"/>
                  </a:cubicBezTo>
                  <a:cubicBezTo>
                    <a:pt x="5645" y="18604"/>
                    <a:pt x="4274" y="15752"/>
                    <a:pt x="2692" y="12445"/>
                  </a:cubicBezTo>
                  <a:lnTo>
                    <a:pt x="2339" y="11709"/>
                  </a:lnTo>
                  <a:cubicBezTo>
                    <a:pt x="1018" y="8917"/>
                    <a:pt x="111" y="6548"/>
                    <a:pt x="1472" y="3564"/>
                  </a:cubicBezTo>
                  <a:cubicBezTo>
                    <a:pt x="2245" y="1871"/>
                    <a:pt x="3817" y="101"/>
                    <a:pt x="5956" y="101"/>
                  </a:cubicBezTo>
                  <a:cubicBezTo>
                    <a:pt x="6020" y="101"/>
                    <a:pt x="6084" y="103"/>
                    <a:pt x="6149" y="106"/>
                  </a:cubicBezTo>
                  <a:lnTo>
                    <a:pt x="6149" y="5"/>
                  </a:lnTo>
                  <a:cubicBezTo>
                    <a:pt x="6084" y="2"/>
                    <a:pt x="6019" y="1"/>
                    <a:pt x="59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8" name="Google Shape;2808;p30"/>
            <p:cNvSpPr/>
            <p:nvPr/>
          </p:nvSpPr>
          <p:spPr>
            <a:xfrm>
              <a:off x="1859850" y="740100"/>
              <a:ext cx="259100" cy="1731925"/>
            </a:xfrm>
            <a:custGeom>
              <a:avLst/>
              <a:gdLst/>
              <a:ahLst/>
              <a:cxnLst/>
              <a:rect l="l" t="t" r="r" b="b"/>
              <a:pathLst>
                <a:path w="10364" h="69277" extrusionOk="0">
                  <a:moveTo>
                    <a:pt x="7842" y="0"/>
                  </a:moveTo>
                  <a:cubicBezTo>
                    <a:pt x="5845" y="0"/>
                    <a:pt x="3718" y="711"/>
                    <a:pt x="2430" y="2290"/>
                  </a:cubicBezTo>
                  <a:cubicBezTo>
                    <a:pt x="1" y="5274"/>
                    <a:pt x="1825" y="8197"/>
                    <a:pt x="3590" y="11030"/>
                  </a:cubicBezTo>
                  <a:cubicBezTo>
                    <a:pt x="3791" y="11353"/>
                    <a:pt x="4003" y="11685"/>
                    <a:pt x="4194" y="12008"/>
                  </a:cubicBezTo>
                  <a:cubicBezTo>
                    <a:pt x="4497" y="12502"/>
                    <a:pt x="4819" y="13006"/>
                    <a:pt x="5162" y="13530"/>
                  </a:cubicBezTo>
                  <a:cubicBezTo>
                    <a:pt x="6483" y="15577"/>
                    <a:pt x="7844" y="17683"/>
                    <a:pt x="8066" y="19962"/>
                  </a:cubicBezTo>
                  <a:cubicBezTo>
                    <a:pt x="8096" y="20425"/>
                    <a:pt x="8066" y="20889"/>
                    <a:pt x="7975" y="21343"/>
                  </a:cubicBezTo>
                  <a:cubicBezTo>
                    <a:pt x="7904" y="21756"/>
                    <a:pt x="7864" y="22180"/>
                    <a:pt x="7874" y="22593"/>
                  </a:cubicBezTo>
                  <a:cubicBezTo>
                    <a:pt x="7914" y="23178"/>
                    <a:pt x="7985" y="23762"/>
                    <a:pt x="8086" y="24337"/>
                  </a:cubicBezTo>
                  <a:cubicBezTo>
                    <a:pt x="8217" y="25042"/>
                    <a:pt x="8297" y="25768"/>
                    <a:pt x="8307" y="26494"/>
                  </a:cubicBezTo>
                  <a:cubicBezTo>
                    <a:pt x="8287" y="27613"/>
                    <a:pt x="8066" y="28772"/>
                    <a:pt x="7864" y="29891"/>
                  </a:cubicBezTo>
                  <a:cubicBezTo>
                    <a:pt x="7743" y="30536"/>
                    <a:pt x="7622" y="31212"/>
                    <a:pt x="7531" y="31867"/>
                  </a:cubicBezTo>
                  <a:cubicBezTo>
                    <a:pt x="7249" y="34105"/>
                    <a:pt x="7027" y="36393"/>
                    <a:pt x="6815" y="38611"/>
                  </a:cubicBezTo>
                  <a:cubicBezTo>
                    <a:pt x="6735" y="39559"/>
                    <a:pt x="6634" y="40547"/>
                    <a:pt x="6543" y="41514"/>
                  </a:cubicBezTo>
                  <a:cubicBezTo>
                    <a:pt x="6009" y="46857"/>
                    <a:pt x="6090" y="50890"/>
                    <a:pt x="6846" y="55426"/>
                  </a:cubicBezTo>
                  <a:cubicBezTo>
                    <a:pt x="7068" y="56807"/>
                    <a:pt x="7320" y="58208"/>
                    <a:pt x="7561" y="59569"/>
                  </a:cubicBezTo>
                  <a:cubicBezTo>
                    <a:pt x="8126" y="62735"/>
                    <a:pt x="8711" y="66011"/>
                    <a:pt x="9063" y="69277"/>
                  </a:cubicBezTo>
                  <a:lnTo>
                    <a:pt x="9154" y="69257"/>
                  </a:lnTo>
                  <a:cubicBezTo>
                    <a:pt x="8811" y="66001"/>
                    <a:pt x="8227" y="62714"/>
                    <a:pt x="7662" y="59549"/>
                  </a:cubicBezTo>
                  <a:cubicBezTo>
                    <a:pt x="7410" y="58188"/>
                    <a:pt x="7168" y="56787"/>
                    <a:pt x="6936" y="55406"/>
                  </a:cubicBezTo>
                  <a:cubicBezTo>
                    <a:pt x="6190" y="50869"/>
                    <a:pt x="6100" y="46847"/>
                    <a:pt x="6634" y="41514"/>
                  </a:cubicBezTo>
                  <a:cubicBezTo>
                    <a:pt x="6735" y="40557"/>
                    <a:pt x="6826" y="39569"/>
                    <a:pt x="6916" y="38621"/>
                  </a:cubicBezTo>
                  <a:cubicBezTo>
                    <a:pt x="7128" y="36403"/>
                    <a:pt x="7340" y="34115"/>
                    <a:pt x="7632" y="31867"/>
                  </a:cubicBezTo>
                  <a:cubicBezTo>
                    <a:pt x="7713" y="31222"/>
                    <a:pt x="7834" y="30557"/>
                    <a:pt x="7955" y="29911"/>
                  </a:cubicBezTo>
                  <a:cubicBezTo>
                    <a:pt x="8166" y="28782"/>
                    <a:pt x="8378" y="27623"/>
                    <a:pt x="8398" y="26484"/>
                  </a:cubicBezTo>
                  <a:cubicBezTo>
                    <a:pt x="8388" y="25758"/>
                    <a:pt x="8318" y="25032"/>
                    <a:pt x="8176" y="24317"/>
                  </a:cubicBezTo>
                  <a:cubicBezTo>
                    <a:pt x="8076" y="23742"/>
                    <a:pt x="8005" y="23167"/>
                    <a:pt x="7965" y="22583"/>
                  </a:cubicBezTo>
                  <a:cubicBezTo>
                    <a:pt x="7965" y="22169"/>
                    <a:pt x="7995" y="21756"/>
                    <a:pt x="8076" y="21353"/>
                  </a:cubicBezTo>
                  <a:cubicBezTo>
                    <a:pt x="8156" y="20889"/>
                    <a:pt x="8186" y="20425"/>
                    <a:pt x="8166" y="19952"/>
                  </a:cubicBezTo>
                  <a:cubicBezTo>
                    <a:pt x="7934" y="17653"/>
                    <a:pt x="6563" y="15526"/>
                    <a:pt x="5243" y="13480"/>
                  </a:cubicBezTo>
                  <a:cubicBezTo>
                    <a:pt x="4900" y="12956"/>
                    <a:pt x="4578" y="12452"/>
                    <a:pt x="4275" y="11958"/>
                  </a:cubicBezTo>
                  <a:cubicBezTo>
                    <a:pt x="4084" y="11635"/>
                    <a:pt x="3872" y="11302"/>
                    <a:pt x="3680" y="10980"/>
                  </a:cubicBezTo>
                  <a:cubicBezTo>
                    <a:pt x="1926" y="8177"/>
                    <a:pt x="122" y="5284"/>
                    <a:pt x="2501" y="2351"/>
                  </a:cubicBezTo>
                  <a:cubicBezTo>
                    <a:pt x="3769" y="790"/>
                    <a:pt x="5874" y="91"/>
                    <a:pt x="7850" y="91"/>
                  </a:cubicBezTo>
                  <a:cubicBezTo>
                    <a:pt x="8732" y="91"/>
                    <a:pt x="9589" y="231"/>
                    <a:pt x="10334" y="496"/>
                  </a:cubicBezTo>
                  <a:lnTo>
                    <a:pt x="10364" y="415"/>
                  </a:lnTo>
                  <a:cubicBezTo>
                    <a:pt x="9608" y="143"/>
                    <a:pt x="8738" y="0"/>
                    <a:pt x="78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9" name="Google Shape;2809;p30"/>
            <p:cNvSpPr/>
            <p:nvPr/>
          </p:nvSpPr>
          <p:spPr>
            <a:xfrm>
              <a:off x="1703100" y="704025"/>
              <a:ext cx="311525" cy="1781875"/>
            </a:xfrm>
            <a:custGeom>
              <a:avLst/>
              <a:gdLst/>
              <a:ahLst/>
              <a:cxnLst/>
              <a:rect l="l" t="t" r="r" b="b"/>
              <a:pathLst>
                <a:path w="12461" h="71275" extrusionOk="0">
                  <a:moveTo>
                    <a:pt x="8639" y="1"/>
                  </a:moveTo>
                  <a:cubicBezTo>
                    <a:pt x="6507" y="1"/>
                    <a:pt x="4382" y="537"/>
                    <a:pt x="2914" y="1999"/>
                  </a:cubicBezTo>
                  <a:cubicBezTo>
                    <a:pt x="1" y="4913"/>
                    <a:pt x="1966" y="7876"/>
                    <a:pt x="3851" y="10749"/>
                  </a:cubicBezTo>
                  <a:lnTo>
                    <a:pt x="4255" y="11354"/>
                  </a:lnTo>
                  <a:cubicBezTo>
                    <a:pt x="4628" y="11949"/>
                    <a:pt x="5061" y="12554"/>
                    <a:pt x="5515" y="13179"/>
                  </a:cubicBezTo>
                  <a:cubicBezTo>
                    <a:pt x="6936" y="15175"/>
                    <a:pt x="8559" y="17443"/>
                    <a:pt x="8922" y="19772"/>
                  </a:cubicBezTo>
                  <a:cubicBezTo>
                    <a:pt x="8983" y="20145"/>
                    <a:pt x="8942" y="20629"/>
                    <a:pt x="8892" y="21143"/>
                  </a:cubicBezTo>
                  <a:cubicBezTo>
                    <a:pt x="8821" y="21899"/>
                    <a:pt x="8751" y="22675"/>
                    <a:pt x="9023" y="23169"/>
                  </a:cubicBezTo>
                  <a:cubicBezTo>
                    <a:pt x="9225" y="23552"/>
                    <a:pt x="9527" y="23875"/>
                    <a:pt x="9880" y="24116"/>
                  </a:cubicBezTo>
                  <a:cubicBezTo>
                    <a:pt x="10293" y="24419"/>
                    <a:pt x="10585" y="24631"/>
                    <a:pt x="10585" y="25991"/>
                  </a:cubicBezTo>
                  <a:cubicBezTo>
                    <a:pt x="10585" y="29651"/>
                    <a:pt x="9245" y="33572"/>
                    <a:pt x="7964" y="37373"/>
                  </a:cubicBezTo>
                  <a:cubicBezTo>
                    <a:pt x="7269" y="39429"/>
                    <a:pt x="6614" y="41375"/>
                    <a:pt x="6160" y="43250"/>
                  </a:cubicBezTo>
                  <a:cubicBezTo>
                    <a:pt x="4729" y="49248"/>
                    <a:pt x="6099" y="55034"/>
                    <a:pt x="7420" y="60629"/>
                  </a:cubicBezTo>
                  <a:cubicBezTo>
                    <a:pt x="8237" y="64087"/>
                    <a:pt x="9083" y="67645"/>
                    <a:pt x="9285" y="71274"/>
                  </a:cubicBezTo>
                  <a:lnTo>
                    <a:pt x="9386" y="71264"/>
                  </a:lnTo>
                  <a:cubicBezTo>
                    <a:pt x="9184" y="67635"/>
                    <a:pt x="8337" y="64067"/>
                    <a:pt x="7521" y="60609"/>
                  </a:cubicBezTo>
                  <a:cubicBezTo>
                    <a:pt x="6200" y="55024"/>
                    <a:pt x="4829" y="49248"/>
                    <a:pt x="6261" y="43280"/>
                  </a:cubicBezTo>
                  <a:cubicBezTo>
                    <a:pt x="6704" y="41405"/>
                    <a:pt x="7360" y="39459"/>
                    <a:pt x="8055" y="37403"/>
                  </a:cubicBezTo>
                  <a:cubicBezTo>
                    <a:pt x="9346" y="33602"/>
                    <a:pt x="10676" y="29671"/>
                    <a:pt x="10686" y="25991"/>
                  </a:cubicBezTo>
                  <a:cubicBezTo>
                    <a:pt x="10686" y="24580"/>
                    <a:pt x="10384" y="24358"/>
                    <a:pt x="9950" y="24046"/>
                  </a:cubicBezTo>
                  <a:cubicBezTo>
                    <a:pt x="9598" y="23814"/>
                    <a:pt x="9315" y="23491"/>
                    <a:pt x="9124" y="23129"/>
                  </a:cubicBezTo>
                  <a:cubicBezTo>
                    <a:pt x="8862" y="22665"/>
                    <a:pt x="8922" y="21889"/>
                    <a:pt x="8993" y="21153"/>
                  </a:cubicBezTo>
                  <a:cubicBezTo>
                    <a:pt x="9043" y="20639"/>
                    <a:pt x="9083" y="20145"/>
                    <a:pt x="9023" y="19751"/>
                  </a:cubicBezTo>
                  <a:cubicBezTo>
                    <a:pt x="8650" y="17413"/>
                    <a:pt x="7027" y="15134"/>
                    <a:pt x="5595" y="13128"/>
                  </a:cubicBezTo>
                  <a:cubicBezTo>
                    <a:pt x="5142" y="12493"/>
                    <a:pt x="4708" y="11899"/>
                    <a:pt x="4335" y="11304"/>
                  </a:cubicBezTo>
                  <a:lnTo>
                    <a:pt x="3932" y="10699"/>
                  </a:lnTo>
                  <a:cubicBezTo>
                    <a:pt x="2057" y="7856"/>
                    <a:pt x="122" y="4923"/>
                    <a:pt x="2985" y="2060"/>
                  </a:cubicBezTo>
                  <a:cubicBezTo>
                    <a:pt x="4424" y="620"/>
                    <a:pt x="6521" y="90"/>
                    <a:pt x="8628" y="90"/>
                  </a:cubicBezTo>
                  <a:cubicBezTo>
                    <a:pt x="9944" y="90"/>
                    <a:pt x="11264" y="296"/>
                    <a:pt x="12430" y="618"/>
                  </a:cubicBezTo>
                  <a:lnTo>
                    <a:pt x="12460" y="527"/>
                  </a:lnTo>
                  <a:cubicBezTo>
                    <a:pt x="11287" y="207"/>
                    <a:pt x="9962" y="1"/>
                    <a:pt x="86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0" name="Google Shape;2810;p30"/>
            <p:cNvSpPr/>
            <p:nvPr/>
          </p:nvSpPr>
          <p:spPr>
            <a:xfrm>
              <a:off x="1613125" y="681650"/>
              <a:ext cx="297925" cy="1808775"/>
            </a:xfrm>
            <a:custGeom>
              <a:avLst/>
              <a:gdLst/>
              <a:ahLst/>
              <a:cxnLst/>
              <a:rect l="l" t="t" r="r" b="b"/>
              <a:pathLst>
                <a:path w="11917" h="72351" extrusionOk="0">
                  <a:moveTo>
                    <a:pt x="9865" y="0"/>
                  </a:moveTo>
                  <a:cubicBezTo>
                    <a:pt x="7119" y="0"/>
                    <a:pt x="4335" y="1134"/>
                    <a:pt x="2733" y="3025"/>
                  </a:cubicBezTo>
                  <a:cubicBezTo>
                    <a:pt x="1" y="6241"/>
                    <a:pt x="1856" y="9033"/>
                    <a:pt x="3821" y="11997"/>
                  </a:cubicBezTo>
                  <a:cubicBezTo>
                    <a:pt x="3993" y="12249"/>
                    <a:pt x="4164" y="12511"/>
                    <a:pt x="4336" y="12783"/>
                  </a:cubicBezTo>
                  <a:cubicBezTo>
                    <a:pt x="4688" y="13328"/>
                    <a:pt x="5081" y="13882"/>
                    <a:pt x="5444" y="14417"/>
                  </a:cubicBezTo>
                  <a:cubicBezTo>
                    <a:pt x="7561" y="17471"/>
                    <a:pt x="9729" y="20636"/>
                    <a:pt x="8721" y="24417"/>
                  </a:cubicBezTo>
                  <a:cubicBezTo>
                    <a:pt x="8670" y="24608"/>
                    <a:pt x="8620" y="24800"/>
                    <a:pt x="8569" y="24981"/>
                  </a:cubicBezTo>
                  <a:cubicBezTo>
                    <a:pt x="8398" y="25516"/>
                    <a:pt x="8267" y="26060"/>
                    <a:pt x="8186" y="26614"/>
                  </a:cubicBezTo>
                  <a:cubicBezTo>
                    <a:pt x="7612" y="30909"/>
                    <a:pt x="6019" y="34981"/>
                    <a:pt x="4487" y="38913"/>
                  </a:cubicBezTo>
                  <a:cubicBezTo>
                    <a:pt x="3852" y="40556"/>
                    <a:pt x="3186" y="42260"/>
                    <a:pt x="2592" y="43963"/>
                  </a:cubicBezTo>
                  <a:cubicBezTo>
                    <a:pt x="878" y="48973"/>
                    <a:pt x="918" y="52522"/>
                    <a:pt x="2783" y="57532"/>
                  </a:cubicBezTo>
                  <a:cubicBezTo>
                    <a:pt x="3317" y="58994"/>
                    <a:pt x="3983" y="60445"/>
                    <a:pt x="4628" y="61857"/>
                  </a:cubicBezTo>
                  <a:cubicBezTo>
                    <a:pt x="6140" y="65183"/>
                    <a:pt x="7692" y="68611"/>
                    <a:pt x="7813" y="72341"/>
                  </a:cubicBezTo>
                  <a:lnTo>
                    <a:pt x="7914" y="72351"/>
                  </a:lnTo>
                  <a:cubicBezTo>
                    <a:pt x="7793" y="68601"/>
                    <a:pt x="6231" y="65163"/>
                    <a:pt x="4719" y="61837"/>
                  </a:cubicBezTo>
                  <a:cubicBezTo>
                    <a:pt x="4083" y="60425"/>
                    <a:pt x="3418" y="58964"/>
                    <a:pt x="2874" y="57512"/>
                  </a:cubicBezTo>
                  <a:cubicBezTo>
                    <a:pt x="1029" y="52532"/>
                    <a:pt x="979" y="48994"/>
                    <a:pt x="2692" y="44014"/>
                  </a:cubicBezTo>
                  <a:cubicBezTo>
                    <a:pt x="3277" y="42310"/>
                    <a:pt x="3942" y="40606"/>
                    <a:pt x="4588" y="38963"/>
                  </a:cubicBezTo>
                  <a:cubicBezTo>
                    <a:pt x="6120" y="35022"/>
                    <a:pt x="7713" y="30949"/>
                    <a:pt x="8297" y="26645"/>
                  </a:cubicBezTo>
                  <a:cubicBezTo>
                    <a:pt x="8378" y="26090"/>
                    <a:pt x="8499" y="25546"/>
                    <a:pt x="8670" y="25022"/>
                  </a:cubicBezTo>
                  <a:cubicBezTo>
                    <a:pt x="8721" y="24830"/>
                    <a:pt x="8781" y="24649"/>
                    <a:pt x="8832" y="24457"/>
                  </a:cubicBezTo>
                  <a:cubicBezTo>
                    <a:pt x="9850" y="20616"/>
                    <a:pt x="7662" y="17441"/>
                    <a:pt x="5545" y="14376"/>
                  </a:cubicBezTo>
                  <a:cubicBezTo>
                    <a:pt x="5172" y="13832"/>
                    <a:pt x="4789" y="13277"/>
                    <a:pt x="4436" y="12733"/>
                  </a:cubicBezTo>
                  <a:cubicBezTo>
                    <a:pt x="4265" y="12471"/>
                    <a:pt x="4083" y="12209"/>
                    <a:pt x="3912" y="11947"/>
                  </a:cubicBezTo>
                  <a:cubicBezTo>
                    <a:pt x="1967" y="9023"/>
                    <a:pt x="132" y="6261"/>
                    <a:pt x="2823" y="3086"/>
                  </a:cubicBezTo>
                  <a:cubicBezTo>
                    <a:pt x="4402" y="1217"/>
                    <a:pt x="7159" y="95"/>
                    <a:pt x="9875" y="95"/>
                  </a:cubicBezTo>
                  <a:cubicBezTo>
                    <a:pt x="10558" y="95"/>
                    <a:pt x="11238" y="166"/>
                    <a:pt x="11896" y="314"/>
                  </a:cubicBezTo>
                  <a:lnTo>
                    <a:pt x="11916" y="223"/>
                  </a:lnTo>
                  <a:cubicBezTo>
                    <a:pt x="11248" y="73"/>
                    <a:pt x="10558" y="0"/>
                    <a:pt x="98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1" name="Google Shape;2811;p30"/>
            <p:cNvSpPr/>
            <p:nvPr/>
          </p:nvSpPr>
          <p:spPr>
            <a:xfrm>
              <a:off x="1402950" y="661750"/>
              <a:ext cx="404775" cy="1841525"/>
            </a:xfrm>
            <a:custGeom>
              <a:avLst/>
              <a:gdLst/>
              <a:ahLst/>
              <a:cxnLst/>
              <a:rect l="l" t="t" r="r" b="b"/>
              <a:pathLst>
                <a:path w="16191" h="73661" extrusionOk="0">
                  <a:moveTo>
                    <a:pt x="16190" y="1"/>
                  </a:moveTo>
                  <a:cubicBezTo>
                    <a:pt x="13398" y="233"/>
                    <a:pt x="10565" y="1936"/>
                    <a:pt x="8811" y="4456"/>
                  </a:cubicBezTo>
                  <a:cubicBezTo>
                    <a:pt x="7974" y="5656"/>
                    <a:pt x="7501" y="6644"/>
                    <a:pt x="7339" y="7471"/>
                  </a:cubicBezTo>
                  <a:cubicBezTo>
                    <a:pt x="6946" y="9537"/>
                    <a:pt x="8085" y="11241"/>
                    <a:pt x="9194" y="12874"/>
                  </a:cubicBezTo>
                  <a:cubicBezTo>
                    <a:pt x="9376" y="13146"/>
                    <a:pt x="9567" y="13428"/>
                    <a:pt x="9749" y="13711"/>
                  </a:cubicBezTo>
                  <a:cubicBezTo>
                    <a:pt x="10041" y="14164"/>
                    <a:pt x="10525" y="14789"/>
                    <a:pt x="11079" y="15505"/>
                  </a:cubicBezTo>
                  <a:cubicBezTo>
                    <a:pt x="13045" y="18035"/>
                    <a:pt x="15999" y="21856"/>
                    <a:pt x="15636" y="24638"/>
                  </a:cubicBezTo>
                  <a:cubicBezTo>
                    <a:pt x="15525" y="25465"/>
                    <a:pt x="15081" y="26211"/>
                    <a:pt x="14406" y="26705"/>
                  </a:cubicBezTo>
                  <a:cubicBezTo>
                    <a:pt x="13761" y="27189"/>
                    <a:pt x="13146" y="27360"/>
                    <a:pt x="12561" y="27531"/>
                  </a:cubicBezTo>
                  <a:cubicBezTo>
                    <a:pt x="11603" y="27803"/>
                    <a:pt x="10777" y="28035"/>
                    <a:pt x="10212" y="29507"/>
                  </a:cubicBezTo>
                  <a:cubicBezTo>
                    <a:pt x="9900" y="30293"/>
                    <a:pt x="9648" y="31049"/>
                    <a:pt x="9396" y="31785"/>
                  </a:cubicBezTo>
                  <a:cubicBezTo>
                    <a:pt x="8912" y="33217"/>
                    <a:pt x="8448" y="34568"/>
                    <a:pt x="7692" y="36070"/>
                  </a:cubicBezTo>
                  <a:cubicBezTo>
                    <a:pt x="6896" y="37652"/>
                    <a:pt x="6039" y="39235"/>
                    <a:pt x="5202" y="40767"/>
                  </a:cubicBezTo>
                  <a:cubicBezTo>
                    <a:pt x="4285" y="42431"/>
                    <a:pt x="3337" y="44165"/>
                    <a:pt x="2480" y="45888"/>
                  </a:cubicBezTo>
                  <a:cubicBezTo>
                    <a:pt x="2359" y="46130"/>
                    <a:pt x="2228" y="46382"/>
                    <a:pt x="2107" y="46634"/>
                  </a:cubicBezTo>
                  <a:cubicBezTo>
                    <a:pt x="1119" y="48590"/>
                    <a:pt x="0" y="50798"/>
                    <a:pt x="131" y="53005"/>
                  </a:cubicBezTo>
                  <a:cubicBezTo>
                    <a:pt x="293" y="55566"/>
                    <a:pt x="1936" y="57814"/>
                    <a:pt x="3388" y="59810"/>
                  </a:cubicBezTo>
                  <a:lnTo>
                    <a:pt x="3629" y="60143"/>
                  </a:lnTo>
                  <a:cubicBezTo>
                    <a:pt x="4537" y="61393"/>
                    <a:pt x="5575" y="62582"/>
                    <a:pt x="6674" y="63842"/>
                  </a:cubicBezTo>
                  <a:cubicBezTo>
                    <a:pt x="9255" y="66816"/>
                    <a:pt x="11936" y="69881"/>
                    <a:pt x="12692" y="73661"/>
                  </a:cubicBezTo>
                  <a:lnTo>
                    <a:pt x="12783" y="73641"/>
                  </a:lnTo>
                  <a:cubicBezTo>
                    <a:pt x="12017" y="69840"/>
                    <a:pt x="9335" y="66766"/>
                    <a:pt x="6744" y="63782"/>
                  </a:cubicBezTo>
                  <a:cubicBezTo>
                    <a:pt x="5646" y="62522"/>
                    <a:pt x="4607" y="61332"/>
                    <a:pt x="3710" y="60082"/>
                  </a:cubicBezTo>
                  <a:lnTo>
                    <a:pt x="3458" y="59749"/>
                  </a:lnTo>
                  <a:cubicBezTo>
                    <a:pt x="2017" y="57774"/>
                    <a:pt x="383" y="55526"/>
                    <a:pt x="232" y="52995"/>
                  </a:cubicBezTo>
                  <a:cubicBezTo>
                    <a:pt x="91" y="50818"/>
                    <a:pt x="1200" y="48620"/>
                    <a:pt x="2188" y="46685"/>
                  </a:cubicBezTo>
                  <a:cubicBezTo>
                    <a:pt x="2319" y="46433"/>
                    <a:pt x="2440" y="46181"/>
                    <a:pt x="2561" y="45939"/>
                  </a:cubicBezTo>
                  <a:cubicBezTo>
                    <a:pt x="3418" y="44205"/>
                    <a:pt x="4365" y="42481"/>
                    <a:pt x="5273" y="40808"/>
                  </a:cubicBezTo>
                  <a:cubicBezTo>
                    <a:pt x="6109" y="39275"/>
                    <a:pt x="6976" y="37693"/>
                    <a:pt x="7773" y="36110"/>
                  </a:cubicBezTo>
                  <a:cubicBezTo>
                    <a:pt x="8529" y="34608"/>
                    <a:pt x="8992" y="33247"/>
                    <a:pt x="9486" y="31816"/>
                  </a:cubicBezTo>
                  <a:cubicBezTo>
                    <a:pt x="9738" y="31090"/>
                    <a:pt x="9990" y="30334"/>
                    <a:pt x="10293" y="29547"/>
                  </a:cubicBezTo>
                  <a:cubicBezTo>
                    <a:pt x="10847" y="28116"/>
                    <a:pt x="11654" y="27884"/>
                    <a:pt x="12581" y="27622"/>
                  </a:cubicBezTo>
                  <a:cubicBezTo>
                    <a:pt x="13156" y="27451"/>
                    <a:pt x="13801" y="27269"/>
                    <a:pt x="14456" y="26775"/>
                  </a:cubicBezTo>
                  <a:cubicBezTo>
                    <a:pt x="15162" y="26271"/>
                    <a:pt x="15616" y="25505"/>
                    <a:pt x="15726" y="24648"/>
                  </a:cubicBezTo>
                  <a:cubicBezTo>
                    <a:pt x="16099" y="21826"/>
                    <a:pt x="13126" y="17985"/>
                    <a:pt x="11160" y="15444"/>
                  </a:cubicBezTo>
                  <a:cubicBezTo>
                    <a:pt x="10605" y="14729"/>
                    <a:pt x="10122" y="14114"/>
                    <a:pt x="9829" y="13660"/>
                  </a:cubicBezTo>
                  <a:cubicBezTo>
                    <a:pt x="9648" y="13378"/>
                    <a:pt x="9456" y="13096"/>
                    <a:pt x="9275" y="12823"/>
                  </a:cubicBezTo>
                  <a:cubicBezTo>
                    <a:pt x="8176" y="11200"/>
                    <a:pt x="7047" y="9517"/>
                    <a:pt x="7430" y="7491"/>
                  </a:cubicBezTo>
                  <a:cubicBezTo>
                    <a:pt x="7581" y="6674"/>
                    <a:pt x="8065" y="5706"/>
                    <a:pt x="8892" y="4517"/>
                  </a:cubicBezTo>
                  <a:cubicBezTo>
                    <a:pt x="10636" y="2017"/>
                    <a:pt x="13428" y="323"/>
                    <a:pt x="16190" y="91"/>
                  </a:cubicBezTo>
                  <a:lnTo>
                    <a:pt x="161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2" name="Google Shape;2812;p30"/>
            <p:cNvSpPr/>
            <p:nvPr/>
          </p:nvSpPr>
          <p:spPr>
            <a:xfrm>
              <a:off x="1148650" y="641600"/>
              <a:ext cx="622275" cy="1877575"/>
            </a:xfrm>
            <a:custGeom>
              <a:avLst/>
              <a:gdLst/>
              <a:ahLst/>
              <a:cxnLst/>
              <a:rect l="l" t="t" r="r" b="b"/>
              <a:pathLst>
                <a:path w="24891" h="75103" extrusionOk="0">
                  <a:moveTo>
                    <a:pt x="22259" y="0"/>
                  </a:moveTo>
                  <a:cubicBezTo>
                    <a:pt x="20344" y="1754"/>
                    <a:pt x="18358" y="3549"/>
                    <a:pt x="16997" y="6220"/>
                  </a:cubicBezTo>
                  <a:lnTo>
                    <a:pt x="16987" y="6240"/>
                  </a:lnTo>
                  <a:cubicBezTo>
                    <a:pt x="16422" y="7359"/>
                    <a:pt x="15707" y="8740"/>
                    <a:pt x="15535" y="10000"/>
                  </a:cubicBezTo>
                  <a:cubicBezTo>
                    <a:pt x="15213" y="12410"/>
                    <a:pt x="16987" y="14748"/>
                    <a:pt x="18550" y="16805"/>
                  </a:cubicBezTo>
                  <a:cubicBezTo>
                    <a:pt x="18923" y="17269"/>
                    <a:pt x="19245" y="17712"/>
                    <a:pt x="19548" y="18146"/>
                  </a:cubicBezTo>
                  <a:cubicBezTo>
                    <a:pt x="19850" y="18569"/>
                    <a:pt x="20233" y="19073"/>
                    <a:pt x="20636" y="19607"/>
                  </a:cubicBezTo>
                  <a:cubicBezTo>
                    <a:pt x="22390" y="21886"/>
                    <a:pt x="24779" y="25021"/>
                    <a:pt x="24235" y="27349"/>
                  </a:cubicBezTo>
                  <a:cubicBezTo>
                    <a:pt x="24013" y="28257"/>
                    <a:pt x="23358" y="28982"/>
                    <a:pt x="22269" y="29517"/>
                  </a:cubicBezTo>
                  <a:cubicBezTo>
                    <a:pt x="21201" y="30031"/>
                    <a:pt x="20041" y="30152"/>
                    <a:pt x="18912" y="30273"/>
                  </a:cubicBezTo>
                  <a:cubicBezTo>
                    <a:pt x="17098" y="30464"/>
                    <a:pt x="15394" y="30646"/>
                    <a:pt x="14124" y="32329"/>
                  </a:cubicBezTo>
                  <a:cubicBezTo>
                    <a:pt x="13620" y="33025"/>
                    <a:pt x="13267" y="33821"/>
                    <a:pt x="13076" y="34668"/>
                  </a:cubicBezTo>
                  <a:cubicBezTo>
                    <a:pt x="12098" y="36523"/>
                    <a:pt x="10999" y="38307"/>
                    <a:pt x="9779" y="40011"/>
                  </a:cubicBezTo>
                  <a:cubicBezTo>
                    <a:pt x="8943" y="41241"/>
                    <a:pt x="8066" y="42471"/>
                    <a:pt x="7219" y="43660"/>
                  </a:cubicBezTo>
                  <a:cubicBezTo>
                    <a:pt x="5818" y="45636"/>
                    <a:pt x="4366" y="47672"/>
                    <a:pt x="3045" y="49749"/>
                  </a:cubicBezTo>
                  <a:cubicBezTo>
                    <a:pt x="2904" y="49971"/>
                    <a:pt x="2753" y="50203"/>
                    <a:pt x="2592" y="50444"/>
                  </a:cubicBezTo>
                  <a:cubicBezTo>
                    <a:pt x="1442" y="52199"/>
                    <a:pt x="1" y="54376"/>
                    <a:pt x="586" y="56453"/>
                  </a:cubicBezTo>
                  <a:cubicBezTo>
                    <a:pt x="1190" y="58600"/>
                    <a:pt x="3237" y="60364"/>
                    <a:pt x="4870" y="61775"/>
                  </a:cubicBezTo>
                  <a:lnTo>
                    <a:pt x="5152" y="62027"/>
                  </a:lnTo>
                  <a:cubicBezTo>
                    <a:pt x="6614" y="63297"/>
                    <a:pt x="8338" y="64467"/>
                    <a:pt x="10152" y="65707"/>
                  </a:cubicBezTo>
                  <a:cubicBezTo>
                    <a:pt x="14074" y="68378"/>
                    <a:pt x="18126" y="71150"/>
                    <a:pt x="19910" y="75102"/>
                  </a:cubicBezTo>
                  <a:lnTo>
                    <a:pt x="20001" y="75062"/>
                  </a:lnTo>
                  <a:cubicBezTo>
                    <a:pt x="18207" y="71090"/>
                    <a:pt x="14144" y="68318"/>
                    <a:pt x="10213" y="65636"/>
                  </a:cubicBezTo>
                  <a:cubicBezTo>
                    <a:pt x="8398" y="64396"/>
                    <a:pt x="6674" y="63217"/>
                    <a:pt x="5223" y="61957"/>
                  </a:cubicBezTo>
                  <a:lnTo>
                    <a:pt x="4940" y="61705"/>
                  </a:lnTo>
                  <a:cubicBezTo>
                    <a:pt x="3307" y="60303"/>
                    <a:pt x="1281" y="58549"/>
                    <a:pt x="686" y="56432"/>
                  </a:cubicBezTo>
                  <a:cubicBezTo>
                    <a:pt x="112" y="54396"/>
                    <a:pt x="1543" y="52239"/>
                    <a:pt x="2682" y="50495"/>
                  </a:cubicBezTo>
                  <a:cubicBezTo>
                    <a:pt x="2844" y="50263"/>
                    <a:pt x="2995" y="50031"/>
                    <a:pt x="3136" y="49809"/>
                  </a:cubicBezTo>
                  <a:cubicBezTo>
                    <a:pt x="4457" y="47733"/>
                    <a:pt x="5908" y="45696"/>
                    <a:pt x="7309" y="43721"/>
                  </a:cubicBezTo>
                  <a:cubicBezTo>
                    <a:pt x="8156" y="42531"/>
                    <a:pt x="9033" y="41301"/>
                    <a:pt x="9870" y="40071"/>
                  </a:cubicBezTo>
                  <a:cubicBezTo>
                    <a:pt x="11090" y="38358"/>
                    <a:pt x="12199" y="36563"/>
                    <a:pt x="13176" y="34708"/>
                  </a:cubicBezTo>
                  <a:lnTo>
                    <a:pt x="13176" y="34698"/>
                  </a:lnTo>
                  <a:cubicBezTo>
                    <a:pt x="13358" y="33862"/>
                    <a:pt x="13701" y="33075"/>
                    <a:pt x="14205" y="32390"/>
                  </a:cubicBezTo>
                  <a:cubicBezTo>
                    <a:pt x="15445" y="30737"/>
                    <a:pt x="17138" y="30565"/>
                    <a:pt x="18923" y="30374"/>
                  </a:cubicBezTo>
                  <a:cubicBezTo>
                    <a:pt x="20062" y="30253"/>
                    <a:pt x="21231" y="30132"/>
                    <a:pt x="22310" y="29597"/>
                  </a:cubicBezTo>
                  <a:cubicBezTo>
                    <a:pt x="23429" y="29053"/>
                    <a:pt x="24104" y="28307"/>
                    <a:pt x="24326" y="27370"/>
                  </a:cubicBezTo>
                  <a:cubicBezTo>
                    <a:pt x="24890" y="25001"/>
                    <a:pt x="22481" y="21845"/>
                    <a:pt x="20717" y="19547"/>
                  </a:cubicBezTo>
                  <a:cubicBezTo>
                    <a:pt x="20314" y="19013"/>
                    <a:pt x="19921" y="18509"/>
                    <a:pt x="19628" y="18085"/>
                  </a:cubicBezTo>
                  <a:cubicBezTo>
                    <a:pt x="19336" y="17662"/>
                    <a:pt x="18993" y="17218"/>
                    <a:pt x="18630" y="16744"/>
                  </a:cubicBezTo>
                  <a:cubicBezTo>
                    <a:pt x="17078" y="14698"/>
                    <a:pt x="15314" y="12389"/>
                    <a:pt x="15636" y="10020"/>
                  </a:cubicBezTo>
                  <a:cubicBezTo>
                    <a:pt x="15797" y="8770"/>
                    <a:pt x="16503" y="7389"/>
                    <a:pt x="17068" y="6291"/>
                  </a:cubicBezTo>
                  <a:lnTo>
                    <a:pt x="17078" y="6260"/>
                  </a:lnTo>
                  <a:cubicBezTo>
                    <a:pt x="18439" y="3609"/>
                    <a:pt x="20414" y="1805"/>
                    <a:pt x="22330" y="71"/>
                  </a:cubicBezTo>
                  <a:lnTo>
                    <a:pt x="222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3" name="Google Shape;2813;p30"/>
            <p:cNvSpPr/>
            <p:nvPr/>
          </p:nvSpPr>
          <p:spPr>
            <a:xfrm>
              <a:off x="919075" y="627475"/>
              <a:ext cx="797650" cy="1904300"/>
            </a:xfrm>
            <a:custGeom>
              <a:avLst/>
              <a:gdLst/>
              <a:ahLst/>
              <a:cxnLst/>
              <a:rect l="l" t="t" r="r" b="b"/>
              <a:pathLst>
                <a:path w="31906" h="76172" extrusionOk="0">
                  <a:moveTo>
                    <a:pt x="27410" y="1"/>
                  </a:moveTo>
                  <a:cubicBezTo>
                    <a:pt x="26987" y="1523"/>
                    <a:pt x="26170" y="3035"/>
                    <a:pt x="25374" y="4497"/>
                  </a:cubicBezTo>
                  <a:cubicBezTo>
                    <a:pt x="24739" y="5666"/>
                    <a:pt x="24083" y="6876"/>
                    <a:pt x="23630" y="8085"/>
                  </a:cubicBezTo>
                  <a:cubicBezTo>
                    <a:pt x="23529" y="8368"/>
                    <a:pt x="23408" y="8660"/>
                    <a:pt x="23277" y="8973"/>
                  </a:cubicBezTo>
                  <a:cubicBezTo>
                    <a:pt x="22884" y="9960"/>
                    <a:pt x="22430" y="11079"/>
                    <a:pt x="22329" y="12077"/>
                  </a:cubicBezTo>
                  <a:cubicBezTo>
                    <a:pt x="22128" y="14144"/>
                    <a:pt x="23761" y="16332"/>
                    <a:pt x="25071" y="18076"/>
                  </a:cubicBezTo>
                  <a:cubicBezTo>
                    <a:pt x="25303" y="18398"/>
                    <a:pt x="25525" y="18690"/>
                    <a:pt x="25716" y="18973"/>
                  </a:cubicBezTo>
                  <a:cubicBezTo>
                    <a:pt x="26241" y="19709"/>
                    <a:pt x="26795" y="20434"/>
                    <a:pt x="27390" y="21201"/>
                  </a:cubicBezTo>
                  <a:cubicBezTo>
                    <a:pt x="28993" y="23267"/>
                    <a:pt x="30636" y="25404"/>
                    <a:pt x="31483" y="27753"/>
                  </a:cubicBezTo>
                  <a:cubicBezTo>
                    <a:pt x="31795" y="28620"/>
                    <a:pt x="31805" y="29336"/>
                    <a:pt x="31523" y="29910"/>
                  </a:cubicBezTo>
                  <a:cubicBezTo>
                    <a:pt x="31079" y="30828"/>
                    <a:pt x="29950" y="31322"/>
                    <a:pt x="28791" y="31715"/>
                  </a:cubicBezTo>
                  <a:cubicBezTo>
                    <a:pt x="27541" y="32138"/>
                    <a:pt x="26049" y="32229"/>
                    <a:pt x="24466" y="32320"/>
                  </a:cubicBezTo>
                  <a:cubicBezTo>
                    <a:pt x="21805" y="32481"/>
                    <a:pt x="19053" y="32652"/>
                    <a:pt x="17359" y="34467"/>
                  </a:cubicBezTo>
                  <a:cubicBezTo>
                    <a:pt x="16503" y="35374"/>
                    <a:pt x="15827" y="36594"/>
                    <a:pt x="15182" y="37763"/>
                  </a:cubicBezTo>
                  <a:cubicBezTo>
                    <a:pt x="14688" y="38660"/>
                    <a:pt x="14184" y="39588"/>
                    <a:pt x="13599" y="40364"/>
                  </a:cubicBezTo>
                  <a:cubicBezTo>
                    <a:pt x="12057" y="42411"/>
                    <a:pt x="10343" y="44386"/>
                    <a:pt x="8680" y="46292"/>
                  </a:cubicBezTo>
                  <a:cubicBezTo>
                    <a:pt x="6835" y="48439"/>
                    <a:pt x="4920" y="50626"/>
                    <a:pt x="3236" y="52955"/>
                  </a:cubicBezTo>
                  <a:cubicBezTo>
                    <a:pt x="3045" y="53217"/>
                    <a:pt x="2853" y="53469"/>
                    <a:pt x="2641" y="53751"/>
                  </a:cubicBezTo>
                  <a:cubicBezTo>
                    <a:pt x="1402" y="55354"/>
                    <a:pt x="0" y="57189"/>
                    <a:pt x="1039" y="59256"/>
                  </a:cubicBezTo>
                  <a:cubicBezTo>
                    <a:pt x="2057" y="61292"/>
                    <a:pt x="4940" y="63036"/>
                    <a:pt x="6845" y="64185"/>
                  </a:cubicBezTo>
                  <a:lnTo>
                    <a:pt x="7198" y="64407"/>
                  </a:lnTo>
                  <a:cubicBezTo>
                    <a:pt x="9547" y="65838"/>
                    <a:pt x="12037" y="67119"/>
                    <a:pt x="14446" y="68358"/>
                  </a:cubicBezTo>
                  <a:cubicBezTo>
                    <a:pt x="15787" y="69044"/>
                    <a:pt x="17188" y="69760"/>
                    <a:pt x="18539" y="70496"/>
                  </a:cubicBezTo>
                  <a:lnTo>
                    <a:pt x="18841" y="70667"/>
                  </a:lnTo>
                  <a:cubicBezTo>
                    <a:pt x="21553" y="72139"/>
                    <a:pt x="24103" y="73520"/>
                    <a:pt x="25777" y="76171"/>
                  </a:cubicBezTo>
                  <a:lnTo>
                    <a:pt x="25858" y="76121"/>
                  </a:lnTo>
                  <a:cubicBezTo>
                    <a:pt x="24174" y="73449"/>
                    <a:pt x="21603" y="72058"/>
                    <a:pt x="18892" y="70586"/>
                  </a:cubicBezTo>
                  <a:lnTo>
                    <a:pt x="18579" y="70425"/>
                  </a:lnTo>
                  <a:cubicBezTo>
                    <a:pt x="17228" y="69679"/>
                    <a:pt x="15837" y="68963"/>
                    <a:pt x="14486" y="68268"/>
                  </a:cubicBezTo>
                  <a:cubicBezTo>
                    <a:pt x="12077" y="67028"/>
                    <a:pt x="9597" y="65748"/>
                    <a:pt x="7248" y="64316"/>
                  </a:cubicBezTo>
                  <a:lnTo>
                    <a:pt x="6896" y="64104"/>
                  </a:lnTo>
                  <a:cubicBezTo>
                    <a:pt x="5000" y="62955"/>
                    <a:pt x="2137" y="61241"/>
                    <a:pt x="1119" y="59215"/>
                  </a:cubicBezTo>
                  <a:cubicBezTo>
                    <a:pt x="111" y="57199"/>
                    <a:pt x="1492" y="55395"/>
                    <a:pt x="2722" y="53802"/>
                  </a:cubicBezTo>
                  <a:cubicBezTo>
                    <a:pt x="2924" y="53530"/>
                    <a:pt x="3125" y="53268"/>
                    <a:pt x="3317" y="53005"/>
                  </a:cubicBezTo>
                  <a:cubicBezTo>
                    <a:pt x="4990" y="50687"/>
                    <a:pt x="6916" y="48489"/>
                    <a:pt x="8760" y="46352"/>
                  </a:cubicBezTo>
                  <a:cubicBezTo>
                    <a:pt x="10414" y="44447"/>
                    <a:pt x="12127" y="42471"/>
                    <a:pt x="13670" y="40415"/>
                  </a:cubicBezTo>
                  <a:cubicBezTo>
                    <a:pt x="14255" y="39628"/>
                    <a:pt x="14769" y="38701"/>
                    <a:pt x="15263" y="37804"/>
                  </a:cubicBezTo>
                  <a:cubicBezTo>
                    <a:pt x="15908" y="36634"/>
                    <a:pt x="16573" y="35425"/>
                    <a:pt x="17420" y="34527"/>
                  </a:cubicBezTo>
                  <a:cubicBezTo>
                    <a:pt x="19103" y="32733"/>
                    <a:pt x="21825" y="32572"/>
                    <a:pt x="24466" y="32410"/>
                  </a:cubicBezTo>
                  <a:cubicBezTo>
                    <a:pt x="26059" y="32320"/>
                    <a:pt x="27561" y="32229"/>
                    <a:pt x="28821" y="31806"/>
                  </a:cubicBezTo>
                  <a:cubicBezTo>
                    <a:pt x="30001" y="31402"/>
                    <a:pt x="31150" y="30898"/>
                    <a:pt x="31604" y="29951"/>
                  </a:cubicBezTo>
                  <a:cubicBezTo>
                    <a:pt x="31906" y="29346"/>
                    <a:pt x="31886" y="28610"/>
                    <a:pt x="31563" y="27723"/>
                  </a:cubicBezTo>
                  <a:cubicBezTo>
                    <a:pt x="30716" y="25354"/>
                    <a:pt x="29063" y="23217"/>
                    <a:pt x="27470" y="21140"/>
                  </a:cubicBezTo>
                  <a:cubicBezTo>
                    <a:pt x="26876" y="20374"/>
                    <a:pt x="26311" y="19648"/>
                    <a:pt x="25797" y="18912"/>
                  </a:cubicBezTo>
                  <a:cubicBezTo>
                    <a:pt x="25605" y="18640"/>
                    <a:pt x="25374" y="18338"/>
                    <a:pt x="25142" y="18025"/>
                  </a:cubicBezTo>
                  <a:cubicBezTo>
                    <a:pt x="23841" y="16281"/>
                    <a:pt x="22228" y="14114"/>
                    <a:pt x="22430" y="12088"/>
                  </a:cubicBezTo>
                  <a:cubicBezTo>
                    <a:pt x="22521" y="11100"/>
                    <a:pt x="22974" y="9981"/>
                    <a:pt x="23368" y="9003"/>
                  </a:cubicBezTo>
                  <a:cubicBezTo>
                    <a:pt x="23499" y="8700"/>
                    <a:pt x="23609" y="8408"/>
                    <a:pt x="23720" y="8126"/>
                  </a:cubicBezTo>
                  <a:cubicBezTo>
                    <a:pt x="24174" y="6916"/>
                    <a:pt x="24829" y="5716"/>
                    <a:pt x="25454" y="4547"/>
                  </a:cubicBezTo>
                  <a:cubicBezTo>
                    <a:pt x="26251" y="3075"/>
                    <a:pt x="27077" y="1563"/>
                    <a:pt x="27501" y="31"/>
                  </a:cubicBezTo>
                  <a:lnTo>
                    <a:pt x="274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4" name="Google Shape;2814;p30"/>
            <p:cNvSpPr/>
            <p:nvPr/>
          </p:nvSpPr>
          <p:spPr>
            <a:xfrm>
              <a:off x="749975" y="620675"/>
              <a:ext cx="878800" cy="1914125"/>
            </a:xfrm>
            <a:custGeom>
              <a:avLst/>
              <a:gdLst/>
              <a:ahLst/>
              <a:cxnLst/>
              <a:rect l="l" t="t" r="r" b="b"/>
              <a:pathLst>
                <a:path w="35152" h="76565" extrusionOk="0">
                  <a:moveTo>
                    <a:pt x="30202" y="0"/>
                  </a:moveTo>
                  <a:cubicBezTo>
                    <a:pt x="28972" y="3105"/>
                    <a:pt x="27843" y="6200"/>
                    <a:pt x="26896" y="8821"/>
                  </a:cubicBezTo>
                  <a:cubicBezTo>
                    <a:pt x="26754" y="9214"/>
                    <a:pt x="26583" y="9618"/>
                    <a:pt x="26392" y="10051"/>
                  </a:cubicBezTo>
                  <a:cubicBezTo>
                    <a:pt x="25998" y="10978"/>
                    <a:pt x="25595" y="11936"/>
                    <a:pt x="25464" y="12833"/>
                  </a:cubicBezTo>
                  <a:cubicBezTo>
                    <a:pt x="25182" y="14920"/>
                    <a:pt x="26916" y="17218"/>
                    <a:pt x="28186" y="18902"/>
                  </a:cubicBezTo>
                  <a:cubicBezTo>
                    <a:pt x="28428" y="19214"/>
                    <a:pt x="28650" y="19517"/>
                    <a:pt x="28841" y="19789"/>
                  </a:cubicBezTo>
                  <a:cubicBezTo>
                    <a:pt x="29375" y="20525"/>
                    <a:pt x="29960" y="21271"/>
                    <a:pt x="30575" y="22057"/>
                  </a:cubicBezTo>
                  <a:cubicBezTo>
                    <a:pt x="32208" y="24134"/>
                    <a:pt x="33892" y="26281"/>
                    <a:pt x="34728" y="28650"/>
                  </a:cubicBezTo>
                  <a:cubicBezTo>
                    <a:pt x="35051" y="29537"/>
                    <a:pt x="35061" y="30243"/>
                    <a:pt x="34769" y="30828"/>
                  </a:cubicBezTo>
                  <a:cubicBezTo>
                    <a:pt x="34335" y="31684"/>
                    <a:pt x="33297" y="32158"/>
                    <a:pt x="31865" y="32602"/>
                  </a:cubicBezTo>
                  <a:cubicBezTo>
                    <a:pt x="30505" y="33025"/>
                    <a:pt x="28781" y="33086"/>
                    <a:pt x="26976" y="33156"/>
                  </a:cubicBezTo>
                  <a:cubicBezTo>
                    <a:pt x="23821" y="33267"/>
                    <a:pt x="20565" y="33388"/>
                    <a:pt x="18680" y="35394"/>
                  </a:cubicBezTo>
                  <a:cubicBezTo>
                    <a:pt x="17863" y="36271"/>
                    <a:pt x="17208" y="37430"/>
                    <a:pt x="16573" y="38549"/>
                  </a:cubicBezTo>
                  <a:cubicBezTo>
                    <a:pt x="16029" y="39507"/>
                    <a:pt x="15474" y="40485"/>
                    <a:pt x="14809" y="41312"/>
                  </a:cubicBezTo>
                  <a:cubicBezTo>
                    <a:pt x="13125" y="43398"/>
                    <a:pt x="11230" y="45384"/>
                    <a:pt x="9395" y="47289"/>
                  </a:cubicBezTo>
                  <a:cubicBezTo>
                    <a:pt x="7379" y="49406"/>
                    <a:pt x="5282" y="51584"/>
                    <a:pt x="3458" y="53923"/>
                  </a:cubicBezTo>
                  <a:cubicBezTo>
                    <a:pt x="3276" y="54154"/>
                    <a:pt x="3085" y="54386"/>
                    <a:pt x="2883" y="54638"/>
                  </a:cubicBezTo>
                  <a:cubicBezTo>
                    <a:pt x="1532" y="56292"/>
                    <a:pt x="0" y="58157"/>
                    <a:pt x="968" y="60274"/>
                  </a:cubicBezTo>
                  <a:cubicBezTo>
                    <a:pt x="1895" y="62330"/>
                    <a:pt x="5192" y="64044"/>
                    <a:pt x="7157" y="65062"/>
                  </a:cubicBezTo>
                  <a:lnTo>
                    <a:pt x="7591" y="65294"/>
                  </a:lnTo>
                  <a:cubicBezTo>
                    <a:pt x="10182" y="66645"/>
                    <a:pt x="12903" y="67834"/>
                    <a:pt x="15545" y="68973"/>
                  </a:cubicBezTo>
                  <a:cubicBezTo>
                    <a:pt x="17087" y="69639"/>
                    <a:pt x="18670" y="70334"/>
                    <a:pt x="20222" y="71050"/>
                  </a:cubicBezTo>
                  <a:lnTo>
                    <a:pt x="20928" y="71372"/>
                  </a:lnTo>
                  <a:cubicBezTo>
                    <a:pt x="23720" y="72653"/>
                    <a:pt x="26361" y="73862"/>
                    <a:pt x="27904" y="76564"/>
                  </a:cubicBezTo>
                  <a:lnTo>
                    <a:pt x="27984" y="76534"/>
                  </a:lnTo>
                  <a:cubicBezTo>
                    <a:pt x="26422" y="73802"/>
                    <a:pt x="23771" y="72582"/>
                    <a:pt x="20968" y="71302"/>
                  </a:cubicBezTo>
                  <a:lnTo>
                    <a:pt x="20252" y="70969"/>
                  </a:lnTo>
                  <a:cubicBezTo>
                    <a:pt x="18710" y="70253"/>
                    <a:pt x="17117" y="69568"/>
                    <a:pt x="15575" y="68903"/>
                  </a:cubicBezTo>
                  <a:cubicBezTo>
                    <a:pt x="12944" y="67753"/>
                    <a:pt x="10212" y="66574"/>
                    <a:pt x="7631" y="65223"/>
                  </a:cubicBezTo>
                  <a:lnTo>
                    <a:pt x="7198" y="64991"/>
                  </a:lnTo>
                  <a:cubicBezTo>
                    <a:pt x="5242" y="63983"/>
                    <a:pt x="1966" y="62280"/>
                    <a:pt x="1048" y="60253"/>
                  </a:cubicBezTo>
                  <a:cubicBezTo>
                    <a:pt x="111" y="58177"/>
                    <a:pt x="1623" y="56332"/>
                    <a:pt x="2954" y="54709"/>
                  </a:cubicBezTo>
                  <a:cubicBezTo>
                    <a:pt x="3155" y="54457"/>
                    <a:pt x="3347" y="54225"/>
                    <a:pt x="3528" y="53993"/>
                  </a:cubicBezTo>
                  <a:cubicBezTo>
                    <a:pt x="5353" y="51654"/>
                    <a:pt x="7450" y="49477"/>
                    <a:pt x="9466" y="47370"/>
                  </a:cubicBezTo>
                  <a:cubicBezTo>
                    <a:pt x="11301" y="45455"/>
                    <a:pt x="13196" y="43469"/>
                    <a:pt x="14889" y="41372"/>
                  </a:cubicBezTo>
                  <a:cubicBezTo>
                    <a:pt x="15555" y="40545"/>
                    <a:pt x="16109" y="39557"/>
                    <a:pt x="16654" y="38600"/>
                  </a:cubicBezTo>
                  <a:cubicBezTo>
                    <a:pt x="17279" y="37491"/>
                    <a:pt x="17934" y="36342"/>
                    <a:pt x="18750" y="35465"/>
                  </a:cubicBezTo>
                  <a:cubicBezTo>
                    <a:pt x="20595" y="33489"/>
                    <a:pt x="23841" y="33368"/>
                    <a:pt x="26976" y="33247"/>
                  </a:cubicBezTo>
                  <a:cubicBezTo>
                    <a:pt x="28791" y="33186"/>
                    <a:pt x="30515" y="33116"/>
                    <a:pt x="31886" y="32692"/>
                  </a:cubicBezTo>
                  <a:cubicBezTo>
                    <a:pt x="33065" y="32330"/>
                    <a:pt x="34355" y="31856"/>
                    <a:pt x="34849" y="30868"/>
                  </a:cubicBezTo>
                  <a:cubicBezTo>
                    <a:pt x="35152" y="30273"/>
                    <a:pt x="35142" y="29527"/>
                    <a:pt x="34819" y="28620"/>
                  </a:cubicBezTo>
                  <a:cubicBezTo>
                    <a:pt x="33972" y="26241"/>
                    <a:pt x="32289" y="24083"/>
                    <a:pt x="30646" y="21997"/>
                  </a:cubicBezTo>
                  <a:cubicBezTo>
                    <a:pt x="30031" y="21210"/>
                    <a:pt x="29456" y="20475"/>
                    <a:pt x="28922" y="19729"/>
                  </a:cubicBezTo>
                  <a:cubicBezTo>
                    <a:pt x="28730" y="19456"/>
                    <a:pt x="28509" y="19164"/>
                    <a:pt x="28267" y="18852"/>
                  </a:cubicBezTo>
                  <a:cubicBezTo>
                    <a:pt x="27007" y="17178"/>
                    <a:pt x="25283" y="14890"/>
                    <a:pt x="25565" y="12853"/>
                  </a:cubicBezTo>
                  <a:cubicBezTo>
                    <a:pt x="25686" y="11966"/>
                    <a:pt x="26089" y="11019"/>
                    <a:pt x="26482" y="10091"/>
                  </a:cubicBezTo>
                  <a:cubicBezTo>
                    <a:pt x="26674" y="9658"/>
                    <a:pt x="26845" y="9245"/>
                    <a:pt x="26986" y="8851"/>
                  </a:cubicBezTo>
                  <a:cubicBezTo>
                    <a:pt x="27934" y="6240"/>
                    <a:pt x="29063" y="3146"/>
                    <a:pt x="30293" y="31"/>
                  </a:cubicBezTo>
                  <a:lnTo>
                    <a:pt x="302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5" name="Google Shape;2815;p30"/>
            <p:cNvSpPr/>
            <p:nvPr/>
          </p:nvSpPr>
          <p:spPr>
            <a:xfrm>
              <a:off x="640850" y="621175"/>
              <a:ext cx="859150" cy="1901525"/>
            </a:xfrm>
            <a:custGeom>
              <a:avLst/>
              <a:gdLst/>
              <a:ahLst/>
              <a:cxnLst/>
              <a:rect l="l" t="t" r="r" b="b"/>
              <a:pathLst>
                <a:path w="34366" h="76061" extrusionOk="0">
                  <a:moveTo>
                    <a:pt x="30676" y="1"/>
                  </a:moveTo>
                  <a:cubicBezTo>
                    <a:pt x="29527" y="2269"/>
                    <a:pt x="28579" y="4698"/>
                    <a:pt x="27662" y="7047"/>
                  </a:cubicBezTo>
                  <a:cubicBezTo>
                    <a:pt x="27430" y="7662"/>
                    <a:pt x="27188" y="8277"/>
                    <a:pt x="26946" y="8892"/>
                  </a:cubicBezTo>
                  <a:cubicBezTo>
                    <a:pt x="26795" y="9265"/>
                    <a:pt x="26603" y="9668"/>
                    <a:pt x="26412" y="10092"/>
                  </a:cubicBezTo>
                  <a:cubicBezTo>
                    <a:pt x="25968" y="11019"/>
                    <a:pt x="25525" y="11977"/>
                    <a:pt x="25404" y="12864"/>
                  </a:cubicBezTo>
                  <a:cubicBezTo>
                    <a:pt x="25121" y="14870"/>
                    <a:pt x="26755" y="17148"/>
                    <a:pt x="27954" y="18811"/>
                  </a:cubicBezTo>
                  <a:cubicBezTo>
                    <a:pt x="28176" y="19124"/>
                    <a:pt x="28378" y="19406"/>
                    <a:pt x="28549" y="19668"/>
                  </a:cubicBezTo>
                  <a:cubicBezTo>
                    <a:pt x="29033" y="20384"/>
                    <a:pt x="29557" y="21090"/>
                    <a:pt x="30101" y="21836"/>
                  </a:cubicBezTo>
                  <a:cubicBezTo>
                    <a:pt x="31583" y="23842"/>
                    <a:pt x="33115" y="25928"/>
                    <a:pt x="33932" y="28197"/>
                  </a:cubicBezTo>
                  <a:cubicBezTo>
                    <a:pt x="34234" y="29084"/>
                    <a:pt x="34255" y="29779"/>
                    <a:pt x="33982" y="30344"/>
                  </a:cubicBezTo>
                  <a:cubicBezTo>
                    <a:pt x="33529" y="31261"/>
                    <a:pt x="32329" y="31725"/>
                    <a:pt x="31039" y="32158"/>
                  </a:cubicBezTo>
                  <a:cubicBezTo>
                    <a:pt x="29678" y="32612"/>
                    <a:pt x="28035" y="32743"/>
                    <a:pt x="26291" y="32884"/>
                  </a:cubicBezTo>
                  <a:cubicBezTo>
                    <a:pt x="23317" y="33136"/>
                    <a:pt x="20242" y="33388"/>
                    <a:pt x="18327" y="35304"/>
                  </a:cubicBezTo>
                  <a:cubicBezTo>
                    <a:pt x="17430" y="36201"/>
                    <a:pt x="16714" y="37410"/>
                    <a:pt x="16018" y="38570"/>
                  </a:cubicBezTo>
                  <a:cubicBezTo>
                    <a:pt x="15484" y="39467"/>
                    <a:pt x="14940" y="40384"/>
                    <a:pt x="14315" y="41160"/>
                  </a:cubicBezTo>
                  <a:cubicBezTo>
                    <a:pt x="12702" y="43156"/>
                    <a:pt x="10908" y="45062"/>
                    <a:pt x="9174" y="46907"/>
                  </a:cubicBezTo>
                  <a:cubicBezTo>
                    <a:pt x="7238" y="48963"/>
                    <a:pt x="5242" y="51090"/>
                    <a:pt x="3478" y="53358"/>
                  </a:cubicBezTo>
                  <a:cubicBezTo>
                    <a:pt x="3286" y="53610"/>
                    <a:pt x="3075" y="53862"/>
                    <a:pt x="2853" y="54124"/>
                  </a:cubicBezTo>
                  <a:cubicBezTo>
                    <a:pt x="1522" y="55747"/>
                    <a:pt x="0" y="57592"/>
                    <a:pt x="1008" y="59709"/>
                  </a:cubicBezTo>
                  <a:cubicBezTo>
                    <a:pt x="1976" y="61745"/>
                    <a:pt x="4920" y="63419"/>
                    <a:pt x="6865" y="64518"/>
                  </a:cubicBezTo>
                  <a:lnTo>
                    <a:pt x="7188" y="64699"/>
                  </a:lnTo>
                  <a:cubicBezTo>
                    <a:pt x="9557" y="66060"/>
                    <a:pt x="12067" y="67250"/>
                    <a:pt x="14496" y="68409"/>
                  </a:cubicBezTo>
                  <a:cubicBezTo>
                    <a:pt x="15898" y="69074"/>
                    <a:pt x="17349" y="69760"/>
                    <a:pt x="18760" y="70475"/>
                  </a:cubicBezTo>
                  <a:lnTo>
                    <a:pt x="19063" y="70627"/>
                  </a:lnTo>
                  <a:cubicBezTo>
                    <a:pt x="21835" y="72028"/>
                    <a:pt x="24446" y="73348"/>
                    <a:pt x="26119" y="76060"/>
                  </a:cubicBezTo>
                  <a:lnTo>
                    <a:pt x="26190" y="76010"/>
                  </a:lnTo>
                  <a:cubicBezTo>
                    <a:pt x="24517" y="73278"/>
                    <a:pt x="21875" y="71947"/>
                    <a:pt x="19093" y="70536"/>
                  </a:cubicBezTo>
                  <a:lnTo>
                    <a:pt x="18791" y="70385"/>
                  </a:lnTo>
                  <a:cubicBezTo>
                    <a:pt x="17389" y="69679"/>
                    <a:pt x="15938" y="68983"/>
                    <a:pt x="14537" y="68318"/>
                  </a:cubicBezTo>
                  <a:cubicBezTo>
                    <a:pt x="12107" y="67169"/>
                    <a:pt x="9597" y="65969"/>
                    <a:pt x="7228" y="64618"/>
                  </a:cubicBezTo>
                  <a:lnTo>
                    <a:pt x="6905" y="64437"/>
                  </a:lnTo>
                  <a:cubicBezTo>
                    <a:pt x="4970" y="63338"/>
                    <a:pt x="2046" y="61685"/>
                    <a:pt x="1089" y="59669"/>
                  </a:cubicBezTo>
                  <a:cubicBezTo>
                    <a:pt x="111" y="57612"/>
                    <a:pt x="1603" y="55788"/>
                    <a:pt x="2934" y="54185"/>
                  </a:cubicBezTo>
                  <a:cubicBezTo>
                    <a:pt x="3145" y="53923"/>
                    <a:pt x="3357" y="53671"/>
                    <a:pt x="3549" y="53419"/>
                  </a:cubicBezTo>
                  <a:cubicBezTo>
                    <a:pt x="5313" y="51151"/>
                    <a:pt x="7319" y="49024"/>
                    <a:pt x="9254" y="46967"/>
                  </a:cubicBezTo>
                  <a:cubicBezTo>
                    <a:pt x="10988" y="45132"/>
                    <a:pt x="12783" y="43227"/>
                    <a:pt x="14395" y="41221"/>
                  </a:cubicBezTo>
                  <a:cubicBezTo>
                    <a:pt x="15020" y="40445"/>
                    <a:pt x="15575" y="39517"/>
                    <a:pt x="16109" y="38620"/>
                  </a:cubicBezTo>
                  <a:cubicBezTo>
                    <a:pt x="16795" y="37461"/>
                    <a:pt x="17510" y="36271"/>
                    <a:pt x="18398" y="35374"/>
                  </a:cubicBezTo>
                  <a:cubicBezTo>
                    <a:pt x="20293" y="33479"/>
                    <a:pt x="23347" y="33227"/>
                    <a:pt x="26311" y="32985"/>
                  </a:cubicBezTo>
                  <a:cubicBezTo>
                    <a:pt x="28055" y="32834"/>
                    <a:pt x="29698" y="32703"/>
                    <a:pt x="31079" y="32239"/>
                  </a:cubicBezTo>
                  <a:cubicBezTo>
                    <a:pt x="32390" y="31806"/>
                    <a:pt x="33609" y="31332"/>
                    <a:pt x="34073" y="30384"/>
                  </a:cubicBezTo>
                  <a:cubicBezTo>
                    <a:pt x="34366" y="29789"/>
                    <a:pt x="34345" y="29074"/>
                    <a:pt x="34023" y="28166"/>
                  </a:cubicBezTo>
                  <a:cubicBezTo>
                    <a:pt x="33216" y="25878"/>
                    <a:pt x="31674" y="23791"/>
                    <a:pt x="30192" y="21775"/>
                  </a:cubicBezTo>
                  <a:cubicBezTo>
                    <a:pt x="29648" y="21029"/>
                    <a:pt x="29123" y="20324"/>
                    <a:pt x="28640" y="19608"/>
                  </a:cubicBezTo>
                  <a:cubicBezTo>
                    <a:pt x="28458" y="19346"/>
                    <a:pt x="28257" y="19063"/>
                    <a:pt x="28035" y="18761"/>
                  </a:cubicBezTo>
                  <a:cubicBezTo>
                    <a:pt x="26855" y="17108"/>
                    <a:pt x="25232" y="14840"/>
                    <a:pt x="25504" y="12874"/>
                  </a:cubicBezTo>
                  <a:cubicBezTo>
                    <a:pt x="25625" y="12007"/>
                    <a:pt x="26069" y="11049"/>
                    <a:pt x="26502" y="10132"/>
                  </a:cubicBezTo>
                  <a:cubicBezTo>
                    <a:pt x="26704" y="9708"/>
                    <a:pt x="26896" y="9305"/>
                    <a:pt x="27047" y="8922"/>
                  </a:cubicBezTo>
                  <a:cubicBezTo>
                    <a:pt x="27279" y="8307"/>
                    <a:pt x="27521" y="7692"/>
                    <a:pt x="27763" y="7077"/>
                  </a:cubicBezTo>
                  <a:cubicBezTo>
                    <a:pt x="28670" y="4729"/>
                    <a:pt x="29617" y="2299"/>
                    <a:pt x="30767" y="51"/>
                  </a:cubicBezTo>
                  <a:lnTo>
                    <a:pt x="306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6" name="Google Shape;2816;p30"/>
            <p:cNvSpPr/>
            <p:nvPr/>
          </p:nvSpPr>
          <p:spPr>
            <a:xfrm>
              <a:off x="563725" y="631250"/>
              <a:ext cx="796650" cy="1864225"/>
            </a:xfrm>
            <a:custGeom>
              <a:avLst/>
              <a:gdLst/>
              <a:ahLst/>
              <a:cxnLst/>
              <a:rect l="l" t="t" r="r" b="b"/>
              <a:pathLst>
                <a:path w="31866" h="74569" extrusionOk="0">
                  <a:moveTo>
                    <a:pt x="29940" y="1"/>
                  </a:moveTo>
                  <a:cubicBezTo>
                    <a:pt x="28700" y="2188"/>
                    <a:pt x="27702" y="4578"/>
                    <a:pt x="26735" y="6886"/>
                  </a:cubicBezTo>
                  <a:cubicBezTo>
                    <a:pt x="26493" y="7471"/>
                    <a:pt x="26241" y="8066"/>
                    <a:pt x="25989" y="8650"/>
                  </a:cubicBezTo>
                  <a:cubicBezTo>
                    <a:pt x="25827" y="9033"/>
                    <a:pt x="25636" y="9416"/>
                    <a:pt x="25434" y="9830"/>
                  </a:cubicBezTo>
                  <a:cubicBezTo>
                    <a:pt x="24981" y="10757"/>
                    <a:pt x="24517" y="11705"/>
                    <a:pt x="24325" y="12622"/>
                  </a:cubicBezTo>
                  <a:cubicBezTo>
                    <a:pt x="23862" y="14890"/>
                    <a:pt x="25364" y="17118"/>
                    <a:pt x="26694" y="19084"/>
                  </a:cubicBezTo>
                  <a:cubicBezTo>
                    <a:pt x="26977" y="19507"/>
                    <a:pt x="27239" y="19900"/>
                    <a:pt x="27481" y="20283"/>
                  </a:cubicBezTo>
                  <a:cubicBezTo>
                    <a:pt x="27753" y="20717"/>
                    <a:pt x="28055" y="21171"/>
                    <a:pt x="28378" y="21654"/>
                  </a:cubicBezTo>
                  <a:cubicBezTo>
                    <a:pt x="29960" y="24033"/>
                    <a:pt x="31765" y="26725"/>
                    <a:pt x="31100" y="28802"/>
                  </a:cubicBezTo>
                  <a:cubicBezTo>
                    <a:pt x="30777" y="29800"/>
                    <a:pt x="29930" y="30546"/>
                    <a:pt x="28499" y="31090"/>
                  </a:cubicBezTo>
                  <a:cubicBezTo>
                    <a:pt x="27188" y="31584"/>
                    <a:pt x="25727" y="31836"/>
                    <a:pt x="24174" y="32108"/>
                  </a:cubicBezTo>
                  <a:cubicBezTo>
                    <a:pt x="21432" y="32582"/>
                    <a:pt x="18589" y="33076"/>
                    <a:pt x="16704" y="35042"/>
                  </a:cubicBezTo>
                  <a:cubicBezTo>
                    <a:pt x="15626" y="36171"/>
                    <a:pt x="14708" y="37582"/>
                    <a:pt x="13821" y="38963"/>
                  </a:cubicBezTo>
                  <a:cubicBezTo>
                    <a:pt x="13065" y="40132"/>
                    <a:pt x="12279" y="41352"/>
                    <a:pt x="11382" y="42381"/>
                  </a:cubicBezTo>
                  <a:cubicBezTo>
                    <a:pt x="10434" y="43499"/>
                    <a:pt x="9436" y="44608"/>
                    <a:pt x="8478" y="45687"/>
                  </a:cubicBezTo>
                  <a:cubicBezTo>
                    <a:pt x="6875" y="47471"/>
                    <a:pt x="5212" y="49336"/>
                    <a:pt x="3690" y="51252"/>
                  </a:cubicBezTo>
                  <a:cubicBezTo>
                    <a:pt x="3529" y="51453"/>
                    <a:pt x="3347" y="51675"/>
                    <a:pt x="3166" y="51907"/>
                  </a:cubicBezTo>
                  <a:cubicBezTo>
                    <a:pt x="1825" y="53510"/>
                    <a:pt x="0" y="55707"/>
                    <a:pt x="625" y="57794"/>
                  </a:cubicBezTo>
                  <a:cubicBezTo>
                    <a:pt x="1240" y="59820"/>
                    <a:pt x="3377" y="61302"/>
                    <a:pt x="5091" y="62482"/>
                  </a:cubicBezTo>
                  <a:cubicBezTo>
                    <a:pt x="5283" y="62623"/>
                    <a:pt x="5474" y="62754"/>
                    <a:pt x="5656" y="62875"/>
                  </a:cubicBezTo>
                  <a:cubicBezTo>
                    <a:pt x="7339" y="64054"/>
                    <a:pt x="9315" y="65082"/>
                    <a:pt x="11422" y="66161"/>
                  </a:cubicBezTo>
                  <a:cubicBezTo>
                    <a:pt x="15726" y="68379"/>
                    <a:pt x="20182" y="70677"/>
                    <a:pt x="22299" y="74568"/>
                  </a:cubicBezTo>
                  <a:lnTo>
                    <a:pt x="22380" y="74528"/>
                  </a:lnTo>
                  <a:cubicBezTo>
                    <a:pt x="20243" y="70607"/>
                    <a:pt x="15777" y="68308"/>
                    <a:pt x="11452" y="66080"/>
                  </a:cubicBezTo>
                  <a:cubicBezTo>
                    <a:pt x="9365" y="65002"/>
                    <a:pt x="7380" y="63984"/>
                    <a:pt x="5706" y="62804"/>
                  </a:cubicBezTo>
                  <a:cubicBezTo>
                    <a:pt x="5525" y="62683"/>
                    <a:pt x="5333" y="62552"/>
                    <a:pt x="5142" y="62411"/>
                  </a:cubicBezTo>
                  <a:cubicBezTo>
                    <a:pt x="3438" y="61232"/>
                    <a:pt x="1311" y="59770"/>
                    <a:pt x="716" y="57764"/>
                  </a:cubicBezTo>
                  <a:cubicBezTo>
                    <a:pt x="101" y="55738"/>
                    <a:pt x="1916" y="53560"/>
                    <a:pt x="3236" y="51967"/>
                  </a:cubicBezTo>
                  <a:cubicBezTo>
                    <a:pt x="3418" y="51746"/>
                    <a:pt x="3599" y="51524"/>
                    <a:pt x="3761" y="51322"/>
                  </a:cubicBezTo>
                  <a:cubicBezTo>
                    <a:pt x="5293" y="49407"/>
                    <a:pt x="6946" y="47552"/>
                    <a:pt x="8549" y="45758"/>
                  </a:cubicBezTo>
                  <a:cubicBezTo>
                    <a:pt x="9517" y="44679"/>
                    <a:pt x="10505" y="43570"/>
                    <a:pt x="11462" y="42451"/>
                  </a:cubicBezTo>
                  <a:cubicBezTo>
                    <a:pt x="12349" y="41413"/>
                    <a:pt x="13146" y="40193"/>
                    <a:pt x="13902" y="39014"/>
                  </a:cubicBezTo>
                  <a:cubicBezTo>
                    <a:pt x="14789" y="37643"/>
                    <a:pt x="15706" y="36231"/>
                    <a:pt x="16775" y="35112"/>
                  </a:cubicBezTo>
                  <a:cubicBezTo>
                    <a:pt x="18640" y="33167"/>
                    <a:pt x="21462" y="32673"/>
                    <a:pt x="24194" y="32199"/>
                  </a:cubicBezTo>
                  <a:cubicBezTo>
                    <a:pt x="25676" y="31947"/>
                    <a:pt x="27208" y="31685"/>
                    <a:pt x="28529" y="31181"/>
                  </a:cubicBezTo>
                  <a:cubicBezTo>
                    <a:pt x="29991" y="30626"/>
                    <a:pt x="30858" y="29860"/>
                    <a:pt x="31190" y="28832"/>
                  </a:cubicBezTo>
                  <a:cubicBezTo>
                    <a:pt x="31866" y="26715"/>
                    <a:pt x="30061" y="24003"/>
                    <a:pt x="28458" y="21604"/>
                  </a:cubicBezTo>
                  <a:cubicBezTo>
                    <a:pt x="28136" y="21120"/>
                    <a:pt x="27833" y="20666"/>
                    <a:pt x="27561" y="20233"/>
                  </a:cubicBezTo>
                  <a:cubicBezTo>
                    <a:pt x="27319" y="19850"/>
                    <a:pt x="27057" y="19457"/>
                    <a:pt x="26775" y="19033"/>
                  </a:cubicBezTo>
                  <a:cubicBezTo>
                    <a:pt x="25454" y="17088"/>
                    <a:pt x="23962" y="14880"/>
                    <a:pt x="24426" y="12642"/>
                  </a:cubicBezTo>
                  <a:cubicBezTo>
                    <a:pt x="24608" y="11735"/>
                    <a:pt x="25071" y="10787"/>
                    <a:pt x="25515" y="9870"/>
                  </a:cubicBezTo>
                  <a:cubicBezTo>
                    <a:pt x="25716" y="9457"/>
                    <a:pt x="25908" y="9064"/>
                    <a:pt x="26079" y="8680"/>
                  </a:cubicBezTo>
                  <a:cubicBezTo>
                    <a:pt x="26331" y="8096"/>
                    <a:pt x="26573" y="7511"/>
                    <a:pt x="26825" y="6916"/>
                  </a:cubicBezTo>
                  <a:cubicBezTo>
                    <a:pt x="27793" y="4618"/>
                    <a:pt x="28791" y="2229"/>
                    <a:pt x="30021" y="51"/>
                  </a:cubicBezTo>
                  <a:lnTo>
                    <a:pt x="299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7" name="Google Shape;2817;p30"/>
            <p:cNvSpPr/>
            <p:nvPr/>
          </p:nvSpPr>
          <p:spPr>
            <a:xfrm>
              <a:off x="510050" y="651675"/>
              <a:ext cx="710700" cy="1806750"/>
            </a:xfrm>
            <a:custGeom>
              <a:avLst/>
              <a:gdLst/>
              <a:ahLst/>
              <a:cxnLst/>
              <a:rect l="l" t="t" r="r" b="b"/>
              <a:pathLst>
                <a:path w="28428" h="72270" extrusionOk="0">
                  <a:moveTo>
                    <a:pt x="28347" y="0"/>
                  </a:moveTo>
                  <a:cubicBezTo>
                    <a:pt x="26997" y="2259"/>
                    <a:pt x="25898" y="4728"/>
                    <a:pt x="24829" y="7117"/>
                  </a:cubicBezTo>
                  <a:cubicBezTo>
                    <a:pt x="24567" y="7702"/>
                    <a:pt x="24305" y="8287"/>
                    <a:pt x="24043" y="8861"/>
                  </a:cubicBezTo>
                  <a:cubicBezTo>
                    <a:pt x="23892" y="9194"/>
                    <a:pt x="23710" y="9537"/>
                    <a:pt x="23529" y="9900"/>
                  </a:cubicBezTo>
                  <a:cubicBezTo>
                    <a:pt x="23125" y="10676"/>
                    <a:pt x="22702" y="11482"/>
                    <a:pt x="22521" y="12279"/>
                  </a:cubicBezTo>
                  <a:cubicBezTo>
                    <a:pt x="22017" y="14426"/>
                    <a:pt x="22773" y="15908"/>
                    <a:pt x="23730" y="17793"/>
                  </a:cubicBezTo>
                  <a:lnTo>
                    <a:pt x="23751" y="17833"/>
                  </a:lnTo>
                  <a:cubicBezTo>
                    <a:pt x="24103" y="18539"/>
                    <a:pt x="24527" y="19245"/>
                    <a:pt x="24960" y="20001"/>
                  </a:cubicBezTo>
                  <a:cubicBezTo>
                    <a:pt x="26341" y="22350"/>
                    <a:pt x="27763" y="24779"/>
                    <a:pt x="27178" y="26835"/>
                  </a:cubicBezTo>
                  <a:cubicBezTo>
                    <a:pt x="26876" y="27894"/>
                    <a:pt x="26079" y="28751"/>
                    <a:pt x="24728" y="29467"/>
                  </a:cubicBezTo>
                  <a:cubicBezTo>
                    <a:pt x="23569" y="30071"/>
                    <a:pt x="22238" y="30454"/>
                    <a:pt x="20817" y="30858"/>
                  </a:cubicBezTo>
                  <a:cubicBezTo>
                    <a:pt x="18317" y="31584"/>
                    <a:pt x="15716" y="32330"/>
                    <a:pt x="14204" y="34366"/>
                  </a:cubicBezTo>
                  <a:cubicBezTo>
                    <a:pt x="13559" y="35273"/>
                    <a:pt x="12964" y="36201"/>
                    <a:pt x="12420" y="37168"/>
                  </a:cubicBezTo>
                  <a:cubicBezTo>
                    <a:pt x="11785" y="38227"/>
                    <a:pt x="11139" y="39326"/>
                    <a:pt x="10333" y="40344"/>
                  </a:cubicBezTo>
                  <a:cubicBezTo>
                    <a:pt x="9295" y="41664"/>
                    <a:pt x="8196" y="42975"/>
                    <a:pt x="7127" y="44235"/>
                  </a:cubicBezTo>
                  <a:cubicBezTo>
                    <a:pt x="5948" y="45626"/>
                    <a:pt x="4718" y="47078"/>
                    <a:pt x="3589" y="48549"/>
                  </a:cubicBezTo>
                  <a:cubicBezTo>
                    <a:pt x="3397" y="48802"/>
                    <a:pt x="3186" y="49054"/>
                    <a:pt x="2964" y="49336"/>
                  </a:cubicBezTo>
                  <a:cubicBezTo>
                    <a:pt x="1643" y="50959"/>
                    <a:pt x="0" y="52995"/>
                    <a:pt x="202" y="55062"/>
                  </a:cubicBezTo>
                  <a:cubicBezTo>
                    <a:pt x="434" y="57441"/>
                    <a:pt x="2621" y="59265"/>
                    <a:pt x="4385" y="60717"/>
                  </a:cubicBezTo>
                  <a:cubicBezTo>
                    <a:pt x="4547" y="60858"/>
                    <a:pt x="4708" y="60989"/>
                    <a:pt x="4859" y="61120"/>
                  </a:cubicBezTo>
                  <a:cubicBezTo>
                    <a:pt x="6069" y="62128"/>
                    <a:pt x="7440" y="63056"/>
                    <a:pt x="8891" y="64034"/>
                  </a:cubicBezTo>
                  <a:cubicBezTo>
                    <a:pt x="12268" y="66302"/>
                    <a:pt x="15746" y="68651"/>
                    <a:pt x="17198" y="72270"/>
                  </a:cubicBezTo>
                  <a:lnTo>
                    <a:pt x="17289" y="72239"/>
                  </a:lnTo>
                  <a:cubicBezTo>
                    <a:pt x="15827" y="68600"/>
                    <a:pt x="12329" y="66241"/>
                    <a:pt x="8952" y="63963"/>
                  </a:cubicBezTo>
                  <a:cubicBezTo>
                    <a:pt x="7490" y="62985"/>
                    <a:pt x="6119" y="62058"/>
                    <a:pt x="4920" y="61050"/>
                  </a:cubicBezTo>
                  <a:lnTo>
                    <a:pt x="4436" y="60657"/>
                  </a:lnTo>
                  <a:cubicBezTo>
                    <a:pt x="2692" y="59205"/>
                    <a:pt x="514" y="57400"/>
                    <a:pt x="293" y="55062"/>
                  </a:cubicBezTo>
                  <a:cubicBezTo>
                    <a:pt x="91" y="53025"/>
                    <a:pt x="1724" y="51009"/>
                    <a:pt x="3024" y="49396"/>
                  </a:cubicBezTo>
                  <a:cubicBezTo>
                    <a:pt x="3246" y="49114"/>
                    <a:pt x="3458" y="48862"/>
                    <a:pt x="3649" y="48610"/>
                  </a:cubicBezTo>
                  <a:cubicBezTo>
                    <a:pt x="4789" y="47138"/>
                    <a:pt x="6008" y="45687"/>
                    <a:pt x="7198" y="44295"/>
                  </a:cubicBezTo>
                  <a:cubicBezTo>
                    <a:pt x="8256" y="43025"/>
                    <a:pt x="9365" y="41725"/>
                    <a:pt x="10404" y="40404"/>
                  </a:cubicBezTo>
                  <a:cubicBezTo>
                    <a:pt x="11210" y="39376"/>
                    <a:pt x="11855" y="38277"/>
                    <a:pt x="12490" y="37209"/>
                  </a:cubicBezTo>
                  <a:cubicBezTo>
                    <a:pt x="13035" y="36251"/>
                    <a:pt x="13629" y="35323"/>
                    <a:pt x="14275" y="34426"/>
                  </a:cubicBezTo>
                  <a:cubicBezTo>
                    <a:pt x="15767" y="32410"/>
                    <a:pt x="18337" y="31674"/>
                    <a:pt x="20827" y="30948"/>
                  </a:cubicBezTo>
                  <a:cubicBezTo>
                    <a:pt x="22248" y="30545"/>
                    <a:pt x="23599" y="30152"/>
                    <a:pt x="24749" y="29547"/>
                  </a:cubicBezTo>
                  <a:cubicBezTo>
                    <a:pt x="26119" y="28821"/>
                    <a:pt x="26946" y="27944"/>
                    <a:pt x="27259" y="26856"/>
                  </a:cubicBezTo>
                  <a:cubicBezTo>
                    <a:pt x="27853" y="24769"/>
                    <a:pt x="26412" y="22319"/>
                    <a:pt x="25031" y="19950"/>
                  </a:cubicBezTo>
                  <a:cubicBezTo>
                    <a:pt x="24587" y="19194"/>
                    <a:pt x="24174" y="18489"/>
                    <a:pt x="23821" y="17793"/>
                  </a:cubicBezTo>
                  <a:lnTo>
                    <a:pt x="23791" y="17743"/>
                  </a:lnTo>
                  <a:cubicBezTo>
                    <a:pt x="22853" y="15888"/>
                    <a:pt x="22107" y="14416"/>
                    <a:pt x="22601" y="12299"/>
                  </a:cubicBezTo>
                  <a:cubicBezTo>
                    <a:pt x="22783" y="11523"/>
                    <a:pt x="23206" y="10716"/>
                    <a:pt x="23609" y="9940"/>
                  </a:cubicBezTo>
                  <a:cubicBezTo>
                    <a:pt x="23791" y="9577"/>
                    <a:pt x="23972" y="9234"/>
                    <a:pt x="24123" y="8902"/>
                  </a:cubicBezTo>
                  <a:cubicBezTo>
                    <a:pt x="24386" y="8327"/>
                    <a:pt x="24648" y="7742"/>
                    <a:pt x="24910" y="7158"/>
                  </a:cubicBezTo>
                  <a:cubicBezTo>
                    <a:pt x="25978" y="4769"/>
                    <a:pt x="27087" y="2299"/>
                    <a:pt x="28428" y="41"/>
                  </a:cubicBezTo>
                  <a:lnTo>
                    <a:pt x="2834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8" name="Google Shape;2818;p30"/>
            <p:cNvSpPr/>
            <p:nvPr/>
          </p:nvSpPr>
          <p:spPr>
            <a:xfrm>
              <a:off x="453850" y="682925"/>
              <a:ext cx="675675" cy="1733675"/>
            </a:xfrm>
            <a:custGeom>
              <a:avLst/>
              <a:gdLst/>
              <a:ahLst/>
              <a:cxnLst/>
              <a:rect l="l" t="t" r="r" b="b"/>
              <a:pathLst>
                <a:path w="27027" h="69347" extrusionOk="0">
                  <a:moveTo>
                    <a:pt x="26946" y="0"/>
                  </a:moveTo>
                  <a:cubicBezTo>
                    <a:pt x="25525" y="2420"/>
                    <a:pt x="24275" y="5011"/>
                    <a:pt x="23085" y="7511"/>
                  </a:cubicBezTo>
                  <a:cubicBezTo>
                    <a:pt x="22884" y="7914"/>
                    <a:pt x="22692" y="8327"/>
                    <a:pt x="22490" y="8730"/>
                  </a:cubicBezTo>
                  <a:cubicBezTo>
                    <a:pt x="20837" y="12178"/>
                    <a:pt x="20152" y="13610"/>
                    <a:pt x="21573" y="17511"/>
                  </a:cubicBezTo>
                  <a:cubicBezTo>
                    <a:pt x="21775" y="18075"/>
                    <a:pt x="21996" y="18620"/>
                    <a:pt x="22208" y="19154"/>
                  </a:cubicBezTo>
                  <a:cubicBezTo>
                    <a:pt x="23519" y="22440"/>
                    <a:pt x="24557" y="25041"/>
                    <a:pt x="21079" y="27521"/>
                  </a:cubicBezTo>
                  <a:cubicBezTo>
                    <a:pt x="20041" y="28257"/>
                    <a:pt x="18851" y="28831"/>
                    <a:pt x="17692" y="29376"/>
                  </a:cubicBezTo>
                  <a:cubicBezTo>
                    <a:pt x="15535" y="30404"/>
                    <a:pt x="13297" y="31473"/>
                    <a:pt x="12027" y="33680"/>
                  </a:cubicBezTo>
                  <a:cubicBezTo>
                    <a:pt x="10383" y="36513"/>
                    <a:pt x="8448" y="39164"/>
                    <a:pt x="6573" y="41725"/>
                  </a:cubicBezTo>
                  <a:cubicBezTo>
                    <a:pt x="5262" y="43519"/>
                    <a:pt x="3901" y="45384"/>
                    <a:pt x="2641" y="47310"/>
                  </a:cubicBezTo>
                  <a:cubicBezTo>
                    <a:pt x="1210" y="49507"/>
                    <a:pt x="655" y="51362"/>
                    <a:pt x="907" y="53156"/>
                  </a:cubicBezTo>
                  <a:cubicBezTo>
                    <a:pt x="1139" y="54850"/>
                    <a:pt x="2067" y="56513"/>
                    <a:pt x="3901" y="58580"/>
                  </a:cubicBezTo>
                  <a:cubicBezTo>
                    <a:pt x="4728" y="59497"/>
                    <a:pt x="5645" y="60384"/>
                    <a:pt x="6533" y="61241"/>
                  </a:cubicBezTo>
                  <a:cubicBezTo>
                    <a:pt x="8942" y="63550"/>
                    <a:pt x="11442" y="65939"/>
                    <a:pt x="12228" y="69346"/>
                  </a:cubicBezTo>
                  <a:lnTo>
                    <a:pt x="12309" y="69326"/>
                  </a:lnTo>
                  <a:cubicBezTo>
                    <a:pt x="11522" y="65899"/>
                    <a:pt x="9022" y="63499"/>
                    <a:pt x="6593" y="61171"/>
                  </a:cubicBezTo>
                  <a:cubicBezTo>
                    <a:pt x="5706" y="60324"/>
                    <a:pt x="4789" y="59437"/>
                    <a:pt x="3972" y="58519"/>
                  </a:cubicBezTo>
                  <a:cubicBezTo>
                    <a:pt x="333" y="54437"/>
                    <a:pt x="0" y="51523"/>
                    <a:pt x="2712" y="47360"/>
                  </a:cubicBezTo>
                  <a:cubicBezTo>
                    <a:pt x="3972" y="45435"/>
                    <a:pt x="5333" y="43580"/>
                    <a:pt x="6653" y="41775"/>
                  </a:cubicBezTo>
                  <a:cubicBezTo>
                    <a:pt x="8518" y="39215"/>
                    <a:pt x="10464" y="36574"/>
                    <a:pt x="12097" y="33731"/>
                  </a:cubicBezTo>
                  <a:cubicBezTo>
                    <a:pt x="13367" y="31543"/>
                    <a:pt x="15585" y="30485"/>
                    <a:pt x="17732" y="29467"/>
                  </a:cubicBezTo>
                  <a:cubicBezTo>
                    <a:pt x="18892" y="28912"/>
                    <a:pt x="20091" y="28338"/>
                    <a:pt x="21129" y="27602"/>
                  </a:cubicBezTo>
                  <a:cubicBezTo>
                    <a:pt x="24668" y="25071"/>
                    <a:pt x="23569" y="22309"/>
                    <a:pt x="22289" y="19114"/>
                  </a:cubicBezTo>
                  <a:cubicBezTo>
                    <a:pt x="22077" y="18589"/>
                    <a:pt x="21865" y="18045"/>
                    <a:pt x="21654" y="17491"/>
                  </a:cubicBezTo>
                  <a:cubicBezTo>
                    <a:pt x="20242" y="13610"/>
                    <a:pt x="20928" y="12198"/>
                    <a:pt x="22571" y="8781"/>
                  </a:cubicBezTo>
                  <a:cubicBezTo>
                    <a:pt x="22773" y="8367"/>
                    <a:pt x="22974" y="7954"/>
                    <a:pt x="23156" y="7551"/>
                  </a:cubicBezTo>
                  <a:cubicBezTo>
                    <a:pt x="24355" y="5051"/>
                    <a:pt x="25595" y="2460"/>
                    <a:pt x="27027" y="51"/>
                  </a:cubicBezTo>
                  <a:lnTo>
                    <a:pt x="269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9" name="Google Shape;2819;p30"/>
            <p:cNvSpPr/>
            <p:nvPr/>
          </p:nvSpPr>
          <p:spPr>
            <a:xfrm>
              <a:off x="406200" y="726275"/>
              <a:ext cx="634625" cy="1648725"/>
            </a:xfrm>
            <a:custGeom>
              <a:avLst/>
              <a:gdLst/>
              <a:ahLst/>
              <a:cxnLst/>
              <a:rect l="l" t="t" r="r" b="b"/>
              <a:pathLst>
                <a:path w="25385" h="65949" extrusionOk="0">
                  <a:moveTo>
                    <a:pt x="25304" y="0"/>
                  </a:moveTo>
                  <a:cubicBezTo>
                    <a:pt x="23701" y="2722"/>
                    <a:pt x="22249" y="5585"/>
                    <a:pt x="20848" y="8357"/>
                  </a:cubicBezTo>
                  <a:lnTo>
                    <a:pt x="20787" y="8458"/>
                  </a:lnTo>
                  <a:cubicBezTo>
                    <a:pt x="20616" y="8801"/>
                    <a:pt x="20435" y="9144"/>
                    <a:pt x="20233" y="9496"/>
                  </a:cubicBezTo>
                  <a:cubicBezTo>
                    <a:pt x="19800" y="10303"/>
                    <a:pt x="19346" y="11140"/>
                    <a:pt x="19054" y="11956"/>
                  </a:cubicBezTo>
                  <a:cubicBezTo>
                    <a:pt x="18368" y="13841"/>
                    <a:pt x="18610" y="14970"/>
                    <a:pt x="19013" y="16835"/>
                  </a:cubicBezTo>
                  <a:cubicBezTo>
                    <a:pt x="19749" y="20263"/>
                    <a:pt x="20031" y="22712"/>
                    <a:pt x="17340" y="25354"/>
                  </a:cubicBezTo>
                  <a:cubicBezTo>
                    <a:pt x="16473" y="26210"/>
                    <a:pt x="15525" y="26926"/>
                    <a:pt x="14608" y="27622"/>
                  </a:cubicBezTo>
                  <a:cubicBezTo>
                    <a:pt x="12914" y="28892"/>
                    <a:pt x="11322" y="30091"/>
                    <a:pt x="10213" y="32047"/>
                  </a:cubicBezTo>
                  <a:cubicBezTo>
                    <a:pt x="8459" y="35152"/>
                    <a:pt x="6644" y="38065"/>
                    <a:pt x="4719" y="41150"/>
                  </a:cubicBezTo>
                  <a:cubicBezTo>
                    <a:pt x="4265" y="41876"/>
                    <a:pt x="3822" y="42592"/>
                    <a:pt x="3368" y="43317"/>
                  </a:cubicBezTo>
                  <a:cubicBezTo>
                    <a:pt x="1080" y="47017"/>
                    <a:pt x="1" y="50374"/>
                    <a:pt x="2209" y="54759"/>
                  </a:cubicBezTo>
                  <a:cubicBezTo>
                    <a:pt x="2783" y="55898"/>
                    <a:pt x="3459" y="56987"/>
                    <a:pt x="4114" y="58035"/>
                  </a:cubicBezTo>
                  <a:cubicBezTo>
                    <a:pt x="5666" y="60515"/>
                    <a:pt x="7128" y="62864"/>
                    <a:pt x="7330" y="65949"/>
                  </a:cubicBezTo>
                  <a:lnTo>
                    <a:pt x="7420" y="65939"/>
                  </a:lnTo>
                  <a:cubicBezTo>
                    <a:pt x="7219" y="62834"/>
                    <a:pt x="5747" y="60475"/>
                    <a:pt x="4194" y="57975"/>
                  </a:cubicBezTo>
                  <a:cubicBezTo>
                    <a:pt x="3539" y="56927"/>
                    <a:pt x="2864" y="55848"/>
                    <a:pt x="2289" y="54699"/>
                  </a:cubicBezTo>
                  <a:cubicBezTo>
                    <a:pt x="112" y="50364"/>
                    <a:pt x="1180" y="47027"/>
                    <a:pt x="3449" y="43358"/>
                  </a:cubicBezTo>
                  <a:cubicBezTo>
                    <a:pt x="3902" y="42632"/>
                    <a:pt x="4346" y="41916"/>
                    <a:pt x="4799" y="41201"/>
                  </a:cubicBezTo>
                  <a:cubicBezTo>
                    <a:pt x="6715" y="38106"/>
                    <a:pt x="8529" y="35192"/>
                    <a:pt x="10293" y="32087"/>
                  </a:cubicBezTo>
                  <a:cubicBezTo>
                    <a:pt x="11392" y="30152"/>
                    <a:pt x="12985" y="28942"/>
                    <a:pt x="14658" y="27682"/>
                  </a:cubicBezTo>
                  <a:cubicBezTo>
                    <a:pt x="15586" y="26997"/>
                    <a:pt x="16543" y="26271"/>
                    <a:pt x="17410" y="25414"/>
                  </a:cubicBezTo>
                  <a:cubicBezTo>
                    <a:pt x="20132" y="22743"/>
                    <a:pt x="19850" y="20273"/>
                    <a:pt x="19104" y="16815"/>
                  </a:cubicBezTo>
                  <a:cubicBezTo>
                    <a:pt x="18691" y="14900"/>
                    <a:pt x="18469" y="13851"/>
                    <a:pt x="19134" y="11986"/>
                  </a:cubicBezTo>
                  <a:cubicBezTo>
                    <a:pt x="19427" y="11180"/>
                    <a:pt x="19880" y="10353"/>
                    <a:pt x="20324" y="9547"/>
                  </a:cubicBezTo>
                  <a:cubicBezTo>
                    <a:pt x="20515" y="9184"/>
                    <a:pt x="20707" y="8841"/>
                    <a:pt x="20878" y="8498"/>
                  </a:cubicBezTo>
                  <a:lnTo>
                    <a:pt x="20929" y="8398"/>
                  </a:lnTo>
                  <a:cubicBezTo>
                    <a:pt x="22330" y="5625"/>
                    <a:pt x="23781" y="2762"/>
                    <a:pt x="25384" y="51"/>
                  </a:cubicBezTo>
                  <a:lnTo>
                    <a:pt x="25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0" name="Google Shape;2820;p30"/>
            <p:cNvSpPr/>
            <p:nvPr/>
          </p:nvSpPr>
          <p:spPr>
            <a:xfrm>
              <a:off x="375975" y="782975"/>
              <a:ext cx="578900" cy="1556000"/>
            </a:xfrm>
            <a:custGeom>
              <a:avLst/>
              <a:gdLst/>
              <a:ahLst/>
              <a:cxnLst/>
              <a:rect l="l" t="t" r="r" b="b"/>
              <a:pathLst>
                <a:path w="23156" h="62240" extrusionOk="0">
                  <a:moveTo>
                    <a:pt x="23075" y="1"/>
                  </a:moveTo>
                  <a:cubicBezTo>
                    <a:pt x="21694" y="2349"/>
                    <a:pt x="20263" y="4890"/>
                    <a:pt x="18599" y="8015"/>
                  </a:cubicBezTo>
                  <a:cubicBezTo>
                    <a:pt x="18418" y="8347"/>
                    <a:pt x="18236" y="8680"/>
                    <a:pt x="18065" y="9003"/>
                  </a:cubicBezTo>
                  <a:cubicBezTo>
                    <a:pt x="16996" y="10928"/>
                    <a:pt x="15988" y="12763"/>
                    <a:pt x="15898" y="15031"/>
                  </a:cubicBezTo>
                  <a:cubicBezTo>
                    <a:pt x="15777" y="18247"/>
                    <a:pt x="15343" y="20485"/>
                    <a:pt x="13398" y="23096"/>
                  </a:cubicBezTo>
                  <a:cubicBezTo>
                    <a:pt x="12742" y="23942"/>
                    <a:pt x="12037" y="24769"/>
                    <a:pt x="11301" y="25555"/>
                  </a:cubicBezTo>
                  <a:cubicBezTo>
                    <a:pt x="10041" y="26926"/>
                    <a:pt x="8740" y="28338"/>
                    <a:pt x="7934" y="30071"/>
                  </a:cubicBezTo>
                  <a:cubicBezTo>
                    <a:pt x="7016" y="32057"/>
                    <a:pt x="5968" y="34023"/>
                    <a:pt x="4960" y="35928"/>
                  </a:cubicBezTo>
                  <a:cubicBezTo>
                    <a:pt x="4022" y="37703"/>
                    <a:pt x="3045" y="39537"/>
                    <a:pt x="2168" y="41392"/>
                  </a:cubicBezTo>
                  <a:cubicBezTo>
                    <a:pt x="545" y="44830"/>
                    <a:pt x="0" y="47783"/>
                    <a:pt x="474" y="50697"/>
                  </a:cubicBezTo>
                  <a:cubicBezTo>
                    <a:pt x="706" y="52118"/>
                    <a:pt x="1069" y="53489"/>
                    <a:pt x="1422" y="54820"/>
                  </a:cubicBezTo>
                  <a:cubicBezTo>
                    <a:pt x="2077" y="57280"/>
                    <a:pt x="2692" y="59608"/>
                    <a:pt x="2541" y="62239"/>
                  </a:cubicBezTo>
                  <a:lnTo>
                    <a:pt x="2631" y="62239"/>
                  </a:lnTo>
                  <a:cubicBezTo>
                    <a:pt x="2793" y="59608"/>
                    <a:pt x="2178" y="57269"/>
                    <a:pt x="1512" y="54790"/>
                  </a:cubicBezTo>
                  <a:cubicBezTo>
                    <a:pt x="1159" y="53459"/>
                    <a:pt x="797" y="52098"/>
                    <a:pt x="575" y="50687"/>
                  </a:cubicBezTo>
                  <a:cubicBezTo>
                    <a:pt x="101" y="47794"/>
                    <a:pt x="645" y="44850"/>
                    <a:pt x="2258" y="41433"/>
                  </a:cubicBezTo>
                  <a:cubicBezTo>
                    <a:pt x="3135" y="39578"/>
                    <a:pt x="4103" y="37743"/>
                    <a:pt x="5051" y="35969"/>
                  </a:cubicBezTo>
                  <a:cubicBezTo>
                    <a:pt x="6059" y="34063"/>
                    <a:pt x="7107" y="32098"/>
                    <a:pt x="8024" y="30112"/>
                  </a:cubicBezTo>
                  <a:cubicBezTo>
                    <a:pt x="8831" y="28388"/>
                    <a:pt x="10121" y="26977"/>
                    <a:pt x="11371" y="25616"/>
                  </a:cubicBezTo>
                  <a:cubicBezTo>
                    <a:pt x="12117" y="24829"/>
                    <a:pt x="12813" y="24003"/>
                    <a:pt x="13478" y="23156"/>
                  </a:cubicBezTo>
                  <a:cubicBezTo>
                    <a:pt x="15434" y="20525"/>
                    <a:pt x="15867" y="18277"/>
                    <a:pt x="15998" y="15031"/>
                  </a:cubicBezTo>
                  <a:cubicBezTo>
                    <a:pt x="16079" y="12783"/>
                    <a:pt x="17087" y="10968"/>
                    <a:pt x="18146" y="9043"/>
                  </a:cubicBezTo>
                  <a:cubicBezTo>
                    <a:pt x="18317" y="8720"/>
                    <a:pt x="18498" y="8398"/>
                    <a:pt x="18680" y="8065"/>
                  </a:cubicBezTo>
                  <a:cubicBezTo>
                    <a:pt x="20353" y="4930"/>
                    <a:pt x="21775" y="2390"/>
                    <a:pt x="23156" y="51"/>
                  </a:cubicBezTo>
                  <a:lnTo>
                    <a:pt x="230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1" name="Google Shape;2821;p30"/>
            <p:cNvSpPr/>
            <p:nvPr/>
          </p:nvSpPr>
          <p:spPr>
            <a:xfrm>
              <a:off x="319000" y="853300"/>
              <a:ext cx="552975" cy="1459975"/>
            </a:xfrm>
            <a:custGeom>
              <a:avLst/>
              <a:gdLst/>
              <a:ahLst/>
              <a:cxnLst/>
              <a:rect l="l" t="t" r="r" b="b"/>
              <a:pathLst>
                <a:path w="22119" h="58399" extrusionOk="0">
                  <a:moveTo>
                    <a:pt x="22038" y="0"/>
                  </a:moveTo>
                  <a:cubicBezTo>
                    <a:pt x="20263" y="2913"/>
                    <a:pt x="18933" y="5182"/>
                    <a:pt x="17693" y="7359"/>
                  </a:cubicBezTo>
                  <a:cubicBezTo>
                    <a:pt x="16463" y="9536"/>
                    <a:pt x="15475" y="11835"/>
                    <a:pt x="14517" y="14063"/>
                  </a:cubicBezTo>
                  <a:cubicBezTo>
                    <a:pt x="13550" y="16331"/>
                    <a:pt x="12531" y="18680"/>
                    <a:pt x="11271" y="20898"/>
                  </a:cubicBezTo>
                  <a:cubicBezTo>
                    <a:pt x="8187" y="26240"/>
                    <a:pt x="5434" y="31775"/>
                    <a:pt x="3025" y="37460"/>
                  </a:cubicBezTo>
                  <a:cubicBezTo>
                    <a:pt x="1402" y="41321"/>
                    <a:pt x="535" y="44547"/>
                    <a:pt x="313" y="47632"/>
                  </a:cubicBezTo>
                  <a:cubicBezTo>
                    <a:pt x="203" y="49235"/>
                    <a:pt x="213" y="50868"/>
                    <a:pt x="213" y="52440"/>
                  </a:cubicBezTo>
                  <a:cubicBezTo>
                    <a:pt x="213" y="54386"/>
                    <a:pt x="223" y="56402"/>
                    <a:pt x="1" y="58388"/>
                  </a:cubicBezTo>
                  <a:lnTo>
                    <a:pt x="102" y="58398"/>
                  </a:lnTo>
                  <a:cubicBezTo>
                    <a:pt x="313" y="56402"/>
                    <a:pt x="313" y="54396"/>
                    <a:pt x="303" y="52440"/>
                  </a:cubicBezTo>
                  <a:cubicBezTo>
                    <a:pt x="303" y="50868"/>
                    <a:pt x="293" y="49235"/>
                    <a:pt x="414" y="47632"/>
                  </a:cubicBezTo>
                  <a:cubicBezTo>
                    <a:pt x="626" y="44567"/>
                    <a:pt x="1483" y="41341"/>
                    <a:pt x="3116" y="37490"/>
                  </a:cubicBezTo>
                  <a:cubicBezTo>
                    <a:pt x="5525" y="31815"/>
                    <a:pt x="8267" y="26291"/>
                    <a:pt x="11352" y="20938"/>
                  </a:cubicBezTo>
                  <a:cubicBezTo>
                    <a:pt x="12622" y="18720"/>
                    <a:pt x="13630" y="16361"/>
                    <a:pt x="14608" y="14093"/>
                  </a:cubicBezTo>
                  <a:cubicBezTo>
                    <a:pt x="15566" y="11875"/>
                    <a:pt x="16554" y="9577"/>
                    <a:pt x="17783" y="7409"/>
                  </a:cubicBezTo>
                  <a:cubicBezTo>
                    <a:pt x="19013" y="5232"/>
                    <a:pt x="20344" y="2964"/>
                    <a:pt x="22118" y="50"/>
                  </a:cubicBezTo>
                  <a:lnTo>
                    <a:pt x="220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22" name="Google Shape;2822;p30"/>
          <p:cNvGrpSpPr/>
          <p:nvPr/>
        </p:nvGrpSpPr>
        <p:grpSpPr>
          <a:xfrm>
            <a:off x="-7975" y="-7975"/>
            <a:ext cx="9159900" cy="5151475"/>
            <a:chOff x="-7975" y="-7975"/>
            <a:chExt cx="9159900" cy="5151475"/>
          </a:xfrm>
        </p:grpSpPr>
        <p:sp>
          <p:nvSpPr>
            <p:cNvPr id="2823" name="Google Shape;2823;p30"/>
            <p:cNvSpPr/>
            <p:nvPr/>
          </p:nvSpPr>
          <p:spPr>
            <a:xfrm>
              <a:off x="-7975" y="-7975"/>
              <a:ext cx="3669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4" name="Google Shape;2824;p30"/>
            <p:cNvSpPr/>
            <p:nvPr/>
          </p:nvSpPr>
          <p:spPr>
            <a:xfrm>
              <a:off x="8785025" y="-7975"/>
              <a:ext cx="3669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5" name="Google Shape;2825;p30"/>
            <p:cNvSpPr/>
            <p:nvPr/>
          </p:nvSpPr>
          <p:spPr>
            <a:xfrm rot="-5400000">
              <a:off x="4388550" y="-4401025"/>
              <a:ext cx="366900" cy="9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6" name="Google Shape;2826;p30"/>
            <p:cNvSpPr/>
            <p:nvPr/>
          </p:nvSpPr>
          <p:spPr>
            <a:xfrm rot="-5400000">
              <a:off x="4388550" y="383550"/>
              <a:ext cx="366900" cy="9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827" name="Google Shape;2827;p30"/>
          <p:cNvSpPr/>
          <p:nvPr/>
        </p:nvSpPr>
        <p:spPr>
          <a:xfrm>
            <a:off x="362400" y="367350"/>
            <a:ext cx="8419200" cy="4408800"/>
          </a:xfrm>
          <a:prstGeom prst="rect">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11_1">
    <p:spTree>
      <p:nvGrpSpPr>
        <p:cNvPr id="1" name="Shape 2828"/>
        <p:cNvGrpSpPr/>
        <p:nvPr/>
      </p:nvGrpSpPr>
      <p:grpSpPr>
        <a:xfrm>
          <a:off x="0" y="0"/>
          <a:ext cx="0" cy="0"/>
          <a:chOff x="0" y="0"/>
          <a:chExt cx="0" cy="0"/>
        </a:xfrm>
      </p:grpSpPr>
      <p:grpSp>
        <p:nvGrpSpPr>
          <p:cNvPr id="2829" name="Google Shape;2829;p31"/>
          <p:cNvGrpSpPr/>
          <p:nvPr/>
        </p:nvGrpSpPr>
        <p:grpSpPr>
          <a:xfrm rot="-5707746">
            <a:off x="-976756" y="1407839"/>
            <a:ext cx="6427814" cy="2319844"/>
            <a:chOff x="4375275" y="1059950"/>
            <a:chExt cx="2438050" cy="752550"/>
          </a:xfrm>
        </p:grpSpPr>
        <p:sp>
          <p:nvSpPr>
            <p:cNvPr id="2830" name="Google Shape;2830;p31"/>
            <p:cNvSpPr/>
            <p:nvPr/>
          </p:nvSpPr>
          <p:spPr>
            <a:xfrm>
              <a:off x="4378050" y="1065775"/>
              <a:ext cx="2435275" cy="746725"/>
            </a:xfrm>
            <a:custGeom>
              <a:avLst/>
              <a:gdLst/>
              <a:ahLst/>
              <a:cxnLst/>
              <a:rect l="l" t="t" r="r" b="b"/>
              <a:pathLst>
                <a:path w="97411" h="29869" extrusionOk="0">
                  <a:moveTo>
                    <a:pt x="90663" y="20270"/>
                  </a:moveTo>
                  <a:cubicBezTo>
                    <a:pt x="90728" y="20270"/>
                    <a:pt x="90793" y="20271"/>
                    <a:pt x="90858" y="20272"/>
                  </a:cubicBezTo>
                  <a:cubicBezTo>
                    <a:pt x="94336" y="20352"/>
                    <a:pt x="96695" y="21885"/>
                    <a:pt x="97340" y="24475"/>
                  </a:cubicBezTo>
                  <a:cubicBezTo>
                    <a:pt x="93046" y="23316"/>
                    <a:pt x="88903" y="22358"/>
                    <a:pt x="84870" y="21592"/>
                  </a:cubicBezTo>
                  <a:cubicBezTo>
                    <a:pt x="86677" y="20723"/>
                    <a:pt x="88654" y="20270"/>
                    <a:pt x="90663" y="20270"/>
                  </a:cubicBezTo>
                  <a:close/>
                  <a:moveTo>
                    <a:pt x="73660" y="19999"/>
                  </a:moveTo>
                  <a:cubicBezTo>
                    <a:pt x="77239" y="20383"/>
                    <a:pt x="80909" y="20927"/>
                    <a:pt x="84648" y="21633"/>
                  </a:cubicBezTo>
                  <a:lnTo>
                    <a:pt x="84598" y="21653"/>
                  </a:lnTo>
                  <a:cubicBezTo>
                    <a:pt x="82612" y="22681"/>
                    <a:pt x="81261" y="24133"/>
                    <a:pt x="80788" y="25735"/>
                  </a:cubicBezTo>
                  <a:cubicBezTo>
                    <a:pt x="79961" y="25070"/>
                    <a:pt x="79134" y="24405"/>
                    <a:pt x="78318" y="23749"/>
                  </a:cubicBezTo>
                  <a:cubicBezTo>
                    <a:pt x="76755" y="22479"/>
                    <a:pt x="75203" y="21229"/>
                    <a:pt x="73660" y="19999"/>
                  </a:cubicBezTo>
                  <a:close/>
                  <a:moveTo>
                    <a:pt x="27059" y="40"/>
                  </a:moveTo>
                  <a:cubicBezTo>
                    <a:pt x="34972" y="40"/>
                    <a:pt x="42971" y="1808"/>
                    <a:pt x="50868" y="5352"/>
                  </a:cubicBezTo>
                  <a:cubicBezTo>
                    <a:pt x="59225" y="9102"/>
                    <a:pt x="66312" y="14263"/>
                    <a:pt x="73418" y="19899"/>
                  </a:cubicBezTo>
                  <a:cubicBezTo>
                    <a:pt x="71957" y="19747"/>
                    <a:pt x="70515" y="19616"/>
                    <a:pt x="69074" y="19516"/>
                  </a:cubicBezTo>
                  <a:cubicBezTo>
                    <a:pt x="66352" y="19327"/>
                    <a:pt x="63683" y="19233"/>
                    <a:pt x="61055" y="19233"/>
                  </a:cubicBezTo>
                  <a:cubicBezTo>
                    <a:pt x="53968" y="19233"/>
                    <a:pt x="47179" y="19920"/>
                    <a:pt x="40464" y="21310"/>
                  </a:cubicBezTo>
                  <a:cubicBezTo>
                    <a:pt x="35827" y="22268"/>
                    <a:pt x="31190" y="23497"/>
                    <a:pt x="26714" y="24697"/>
                  </a:cubicBezTo>
                  <a:cubicBezTo>
                    <a:pt x="18236" y="26955"/>
                    <a:pt x="9476" y="29284"/>
                    <a:pt x="464" y="29808"/>
                  </a:cubicBezTo>
                  <a:cubicBezTo>
                    <a:pt x="454" y="26965"/>
                    <a:pt x="373" y="24133"/>
                    <a:pt x="303" y="21391"/>
                  </a:cubicBezTo>
                  <a:cubicBezTo>
                    <a:pt x="182" y="16743"/>
                    <a:pt x="61" y="11955"/>
                    <a:pt x="252" y="7116"/>
                  </a:cubicBezTo>
                  <a:cubicBezTo>
                    <a:pt x="8879" y="2403"/>
                    <a:pt x="17911" y="40"/>
                    <a:pt x="27059" y="40"/>
                  </a:cubicBezTo>
                  <a:close/>
                  <a:moveTo>
                    <a:pt x="27097" y="0"/>
                  </a:moveTo>
                  <a:cubicBezTo>
                    <a:pt x="26509" y="0"/>
                    <a:pt x="25921" y="10"/>
                    <a:pt x="25333" y="29"/>
                  </a:cubicBezTo>
                  <a:cubicBezTo>
                    <a:pt x="16694" y="312"/>
                    <a:pt x="8236" y="2681"/>
                    <a:pt x="202" y="7066"/>
                  </a:cubicBezTo>
                  <a:lnTo>
                    <a:pt x="192" y="7076"/>
                  </a:lnTo>
                  <a:lnTo>
                    <a:pt x="192" y="7096"/>
                  </a:lnTo>
                  <a:cubicBezTo>
                    <a:pt x="0" y="11935"/>
                    <a:pt x="121" y="16743"/>
                    <a:pt x="242" y="21391"/>
                  </a:cubicBezTo>
                  <a:cubicBezTo>
                    <a:pt x="313" y="24143"/>
                    <a:pt x="383" y="26985"/>
                    <a:pt x="393" y="29838"/>
                  </a:cubicBezTo>
                  <a:lnTo>
                    <a:pt x="393" y="29869"/>
                  </a:lnTo>
                  <a:lnTo>
                    <a:pt x="423" y="29869"/>
                  </a:lnTo>
                  <a:cubicBezTo>
                    <a:pt x="9466" y="29354"/>
                    <a:pt x="18236" y="27016"/>
                    <a:pt x="26724" y="24747"/>
                  </a:cubicBezTo>
                  <a:cubicBezTo>
                    <a:pt x="31210" y="23558"/>
                    <a:pt x="35847" y="22318"/>
                    <a:pt x="40474" y="21360"/>
                  </a:cubicBezTo>
                  <a:cubicBezTo>
                    <a:pt x="47090" y="19996"/>
                    <a:pt x="53913" y="19312"/>
                    <a:pt x="61017" y="19312"/>
                  </a:cubicBezTo>
                  <a:cubicBezTo>
                    <a:pt x="65094" y="19312"/>
                    <a:pt x="69264" y="19537"/>
                    <a:pt x="73539" y="19989"/>
                  </a:cubicBezTo>
                  <a:cubicBezTo>
                    <a:pt x="75102" y="21239"/>
                    <a:pt x="76685" y="22510"/>
                    <a:pt x="78277" y="23790"/>
                  </a:cubicBezTo>
                  <a:cubicBezTo>
                    <a:pt x="79104" y="24465"/>
                    <a:pt x="79941" y="25131"/>
                    <a:pt x="80777" y="25806"/>
                  </a:cubicBezTo>
                  <a:lnTo>
                    <a:pt x="80818" y="25836"/>
                  </a:lnTo>
                  <a:lnTo>
                    <a:pt x="80828" y="25796"/>
                  </a:lnTo>
                  <a:cubicBezTo>
                    <a:pt x="81342" y="24012"/>
                    <a:pt x="82864" y="22600"/>
                    <a:pt x="84759" y="21653"/>
                  </a:cubicBezTo>
                  <a:cubicBezTo>
                    <a:pt x="88852" y="22419"/>
                    <a:pt x="93056" y="23387"/>
                    <a:pt x="97360" y="24546"/>
                  </a:cubicBezTo>
                  <a:lnTo>
                    <a:pt x="97411" y="24556"/>
                  </a:lnTo>
                  <a:lnTo>
                    <a:pt x="97411" y="24556"/>
                  </a:lnTo>
                  <a:lnTo>
                    <a:pt x="97401" y="24506"/>
                  </a:lnTo>
                  <a:cubicBezTo>
                    <a:pt x="97098" y="23145"/>
                    <a:pt x="96231" y="21985"/>
                    <a:pt x="95022" y="21290"/>
                  </a:cubicBezTo>
                  <a:cubicBezTo>
                    <a:pt x="93913" y="20624"/>
                    <a:pt x="92471" y="20251"/>
                    <a:pt x="90858" y="20211"/>
                  </a:cubicBezTo>
                  <a:cubicBezTo>
                    <a:pt x="90775" y="20210"/>
                    <a:pt x="90692" y="20209"/>
                    <a:pt x="90609" y="20209"/>
                  </a:cubicBezTo>
                  <a:cubicBezTo>
                    <a:pt x="88578" y="20209"/>
                    <a:pt x="86580" y="20681"/>
                    <a:pt x="84749" y="21572"/>
                  </a:cubicBezTo>
                  <a:cubicBezTo>
                    <a:pt x="80929" y="20846"/>
                    <a:pt x="77189" y="20292"/>
                    <a:pt x="73539" y="19909"/>
                  </a:cubicBezTo>
                  <a:cubicBezTo>
                    <a:pt x="66402" y="14253"/>
                    <a:pt x="59285" y="9062"/>
                    <a:pt x="50888" y="5292"/>
                  </a:cubicBezTo>
                  <a:cubicBezTo>
                    <a:pt x="43058" y="1780"/>
                    <a:pt x="35071" y="0"/>
                    <a:pt x="270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1" name="Google Shape;2831;p31"/>
            <p:cNvSpPr/>
            <p:nvPr/>
          </p:nvSpPr>
          <p:spPr>
            <a:xfrm>
              <a:off x="4388875" y="1527625"/>
              <a:ext cx="2422450" cy="248325"/>
            </a:xfrm>
            <a:custGeom>
              <a:avLst/>
              <a:gdLst/>
              <a:ahLst/>
              <a:cxnLst/>
              <a:rect l="l" t="t" r="r" b="b"/>
              <a:pathLst>
                <a:path w="96898" h="9933" extrusionOk="0">
                  <a:moveTo>
                    <a:pt x="59409" y="1"/>
                  </a:moveTo>
                  <a:cubicBezTo>
                    <a:pt x="52919" y="1"/>
                    <a:pt x="46660" y="570"/>
                    <a:pt x="40465" y="1717"/>
                  </a:cubicBezTo>
                  <a:cubicBezTo>
                    <a:pt x="35465" y="2644"/>
                    <a:pt x="30455" y="3894"/>
                    <a:pt x="25606" y="5094"/>
                  </a:cubicBezTo>
                  <a:cubicBezTo>
                    <a:pt x="17319" y="7151"/>
                    <a:pt x="8751" y="9278"/>
                    <a:pt x="1" y="9872"/>
                  </a:cubicBezTo>
                  <a:lnTo>
                    <a:pt x="1" y="9933"/>
                  </a:lnTo>
                  <a:cubicBezTo>
                    <a:pt x="8751" y="9338"/>
                    <a:pt x="17329" y="7211"/>
                    <a:pt x="25626" y="5155"/>
                  </a:cubicBezTo>
                  <a:cubicBezTo>
                    <a:pt x="30465" y="3955"/>
                    <a:pt x="35475" y="2715"/>
                    <a:pt x="40475" y="1777"/>
                  </a:cubicBezTo>
                  <a:cubicBezTo>
                    <a:pt x="46586" y="644"/>
                    <a:pt x="52876" y="75"/>
                    <a:pt x="59392" y="75"/>
                  </a:cubicBezTo>
                  <a:cubicBezTo>
                    <a:pt x="71071" y="75"/>
                    <a:pt x="83476" y="1902"/>
                    <a:pt x="96877" y="5578"/>
                  </a:cubicBezTo>
                  <a:lnTo>
                    <a:pt x="96897" y="5517"/>
                  </a:lnTo>
                  <a:cubicBezTo>
                    <a:pt x="86897" y="2775"/>
                    <a:pt x="77723" y="1102"/>
                    <a:pt x="68852" y="386"/>
                  </a:cubicBezTo>
                  <a:cubicBezTo>
                    <a:pt x="65640" y="129"/>
                    <a:pt x="62499" y="1"/>
                    <a:pt x="59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2" name="Google Shape;2832;p31"/>
            <p:cNvSpPr/>
            <p:nvPr/>
          </p:nvSpPr>
          <p:spPr>
            <a:xfrm>
              <a:off x="4388625" y="1509675"/>
              <a:ext cx="2420175" cy="233025"/>
            </a:xfrm>
            <a:custGeom>
              <a:avLst/>
              <a:gdLst/>
              <a:ahLst/>
              <a:cxnLst/>
              <a:rect l="l" t="t" r="r" b="b"/>
              <a:pathLst>
                <a:path w="96807" h="9321" extrusionOk="0">
                  <a:moveTo>
                    <a:pt x="58211" y="1"/>
                  </a:moveTo>
                  <a:cubicBezTo>
                    <a:pt x="52296" y="1"/>
                    <a:pt x="46561" y="467"/>
                    <a:pt x="40878" y="1407"/>
                  </a:cubicBezTo>
                  <a:cubicBezTo>
                    <a:pt x="35445" y="2314"/>
                    <a:pt x="30001" y="3574"/>
                    <a:pt x="24739" y="4794"/>
                  </a:cubicBezTo>
                  <a:cubicBezTo>
                    <a:pt x="16714" y="6659"/>
                    <a:pt x="8408" y="8584"/>
                    <a:pt x="0" y="9260"/>
                  </a:cubicBezTo>
                  <a:lnTo>
                    <a:pt x="0" y="9320"/>
                  </a:lnTo>
                  <a:cubicBezTo>
                    <a:pt x="8418" y="8645"/>
                    <a:pt x="16714" y="6719"/>
                    <a:pt x="24749" y="4854"/>
                  </a:cubicBezTo>
                  <a:cubicBezTo>
                    <a:pt x="30011" y="3635"/>
                    <a:pt x="35455" y="2374"/>
                    <a:pt x="40888" y="1477"/>
                  </a:cubicBezTo>
                  <a:cubicBezTo>
                    <a:pt x="46506" y="546"/>
                    <a:pt x="52268" y="79"/>
                    <a:pt x="58212" y="79"/>
                  </a:cubicBezTo>
                  <a:cubicBezTo>
                    <a:pt x="70222" y="79"/>
                    <a:pt x="82976" y="1985"/>
                    <a:pt x="96786" y="5822"/>
                  </a:cubicBezTo>
                  <a:lnTo>
                    <a:pt x="96806" y="5762"/>
                  </a:lnTo>
                  <a:cubicBezTo>
                    <a:pt x="86917" y="3020"/>
                    <a:pt x="77834" y="1296"/>
                    <a:pt x="69044" y="499"/>
                  </a:cubicBezTo>
                  <a:cubicBezTo>
                    <a:pt x="65350" y="167"/>
                    <a:pt x="61748" y="1"/>
                    <a:pt x="582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3" name="Google Shape;2833;p31"/>
            <p:cNvSpPr/>
            <p:nvPr/>
          </p:nvSpPr>
          <p:spPr>
            <a:xfrm>
              <a:off x="4388375" y="1492700"/>
              <a:ext cx="2416375" cy="219750"/>
            </a:xfrm>
            <a:custGeom>
              <a:avLst/>
              <a:gdLst/>
              <a:ahLst/>
              <a:cxnLst/>
              <a:rect l="l" t="t" r="r" b="b"/>
              <a:pathLst>
                <a:path w="96655" h="8790" extrusionOk="0">
                  <a:moveTo>
                    <a:pt x="57015" y="0"/>
                  </a:moveTo>
                  <a:cubicBezTo>
                    <a:pt x="51657" y="0"/>
                    <a:pt x="46439" y="379"/>
                    <a:pt x="41261" y="1138"/>
                  </a:cubicBezTo>
                  <a:cubicBezTo>
                    <a:pt x="35334" y="2015"/>
                    <a:pt x="29376" y="3316"/>
                    <a:pt x="23620" y="4576"/>
                  </a:cubicBezTo>
                  <a:cubicBezTo>
                    <a:pt x="15948" y="6249"/>
                    <a:pt x="8005" y="7993"/>
                    <a:pt x="0" y="8729"/>
                  </a:cubicBezTo>
                  <a:lnTo>
                    <a:pt x="0" y="8789"/>
                  </a:lnTo>
                  <a:cubicBezTo>
                    <a:pt x="8015" y="8054"/>
                    <a:pt x="15948" y="6320"/>
                    <a:pt x="23630" y="4636"/>
                  </a:cubicBezTo>
                  <a:cubicBezTo>
                    <a:pt x="29386" y="3376"/>
                    <a:pt x="35344" y="2076"/>
                    <a:pt x="41271" y="1199"/>
                  </a:cubicBezTo>
                  <a:cubicBezTo>
                    <a:pt x="46382" y="446"/>
                    <a:pt x="51611" y="69"/>
                    <a:pt x="56985" y="69"/>
                  </a:cubicBezTo>
                  <a:cubicBezTo>
                    <a:pt x="69321" y="69"/>
                    <a:pt x="82425" y="2058"/>
                    <a:pt x="96645" y="6068"/>
                  </a:cubicBezTo>
                  <a:lnTo>
                    <a:pt x="96655" y="6007"/>
                  </a:lnTo>
                  <a:cubicBezTo>
                    <a:pt x="86877" y="3255"/>
                    <a:pt x="77895" y="1491"/>
                    <a:pt x="69185" y="624"/>
                  </a:cubicBezTo>
                  <a:cubicBezTo>
                    <a:pt x="65025" y="208"/>
                    <a:pt x="60981" y="0"/>
                    <a:pt x="570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4" name="Google Shape;2834;p31"/>
            <p:cNvSpPr/>
            <p:nvPr/>
          </p:nvSpPr>
          <p:spPr>
            <a:xfrm>
              <a:off x="4388125" y="1476750"/>
              <a:ext cx="2411850" cy="208725"/>
            </a:xfrm>
            <a:custGeom>
              <a:avLst/>
              <a:gdLst/>
              <a:ahLst/>
              <a:cxnLst/>
              <a:rect l="l" t="t" r="r" b="b"/>
              <a:pathLst>
                <a:path w="96474" h="8349" extrusionOk="0">
                  <a:moveTo>
                    <a:pt x="55808" y="0"/>
                  </a:moveTo>
                  <a:cubicBezTo>
                    <a:pt x="51002" y="0"/>
                    <a:pt x="46303" y="303"/>
                    <a:pt x="41634" y="909"/>
                  </a:cubicBezTo>
                  <a:cubicBezTo>
                    <a:pt x="35102" y="1766"/>
                    <a:pt x="28559" y="3117"/>
                    <a:pt x="22228" y="4427"/>
                  </a:cubicBezTo>
                  <a:cubicBezTo>
                    <a:pt x="14990" y="5929"/>
                    <a:pt x="7500" y="7492"/>
                    <a:pt x="0" y="8288"/>
                  </a:cubicBezTo>
                  <a:lnTo>
                    <a:pt x="0" y="8349"/>
                  </a:lnTo>
                  <a:cubicBezTo>
                    <a:pt x="7511" y="7552"/>
                    <a:pt x="15001" y="6000"/>
                    <a:pt x="22249" y="4498"/>
                  </a:cubicBezTo>
                  <a:cubicBezTo>
                    <a:pt x="28569" y="3177"/>
                    <a:pt x="35112" y="1827"/>
                    <a:pt x="41634" y="980"/>
                  </a:cubicBezTo>
                  <a:cubicBezTo>
                    <a:pt x="46252" y="377"/>
                    <a:pt x="50965" y="75"/>
                    <a:pt x="55794" y="75"/>
                  </a:cubicBezTo>
                  <a:cubicBezTo>
                    <a:pt x="68419" y="75"/>
                    <a:pt x="81840" y="2142"/>
                    <a:pt x="96453" y="6312"/>
                  </a:cubicBezTo>
                  <a:lnTo>
                    <a:pt x="96473" y="6252"/>
                  </a:lnTo>
                  <a:cubicBezTo>
                    <a:pt x="86796" y="3490"/>
                    <a:pt x="77915" y="1695"/>
                    <a:pt x="69296" y="758"/>
                  </a:cubicBezTo>
                  <a:cubicBezTo>
                    <a:pt x="64672" y="253"/>
                    <a:pt x="60195" y="0"/>
                    <a:pt x="558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5" name="Google Shape;2835;p31"/>
            <p:cNvSpPr/>
            <p:nvPr/>
          </p:nvSpPr>
          <p:spPr>
            <a:xfrm>
              <a:off x="4387625" y="1461725"/>
              <a:ext cx="2406300" cy="199575"/>
            </a:xfrm>
            <a:custGeom>
              <a:avLst/>
              <a:gdLst/>
              <a:ahLst/>
              <a:cxnLst/>
              <a:rect l="l" t="t" r="r" b="b"/>
              <a:pathLst>
                <a:path w="96252" h="7983" extrusionOk="0">
                  <a:moveTo>
                    <a:pt x="54631" y="1"/>
                  </a:moveTo>
                  <a:cubicBezTo>
                    <a:pt x="50354" y="1"/>
                    <a:pt x="46157" y="238"/>
                    <a:pt x="41987" y="714"/>
                  </a:cubicBezTo>
                  <a:cubicBezTo>
                    <a:pt x="34779" y="1540"/>
                    <a:pt x="27541" y="2982"/>
                    <a:pt x="20555" y="4373"/>
                  </a:cubicBezTo>
                  <a:cubicBezTo>
                    <a:pt x="13851" y="5704"/>
                    <a:pt x="6916" y="7085"/>
                    <a:pt x="0" y="7922"/>
                  </a:cubicBezTo>
                  <a:lnTo>
                    <a:pt x="10" y="7982"/>
                  </a:lnTo>
                  <a:cubicBezTo>
                    <a:pt x="6926" y="7145"/>
                    <a:pt x="13861" y="5764"/>
                    <a:pt x="20565" y="4434"/>
                  </a:cubicBezTo>
                  <a:cubicBezTo>
                    <a:pt x="27561" y="3032"/>
                    <a:pt x="34779" y="1601"/>
                    <a:pt x="41987" y="774"/>
                  </a:cubicBezTo>
                  <a:cubicBezTo>
                    <a:pt x="46090" y="309"/>
                    <a:pt x="50268" y="75"/>
                    <a:pt x="54537" y="75"/>
                  </a:cubicBezTo>
                  <a:cubicBezTo>
                    <a:pt x="67459" y="75"/>
                    <a:pt x="81213" y="2216"/>
                    <a:pt x="96231" y="6551"/>
                  </a:cubicBezTo>
                  <a:lnTo>
                    <a:pt x="96252" y="6480"/>
                  </a:lnTo>
                  <a:cubicBezTo>
                    <a:pt x="86685" y="3728"/>
                    <a:pt x="77894" y="1903"/>
                    <a:pt x="69376" y="895"/>
                  </a:cubicBezTo>
                  <a:cubicBezTo>
                    <a:pt x="64311" y="299"/>
                    <a:pt x="59421" y="1"/>
                    <a:pt x="546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6" name="Google Shape;2836;p31"/>
            <p:cNvSpPr/>
            <p:nvPr/>
          </p:nvSpPr>
          <p:spPr>
            <a:xfrm>
              <a:off x="4387375" y="1447925"/>
              <a:ext cx="2399500" cy="191700"/>
            </a:xfrm>
            <a:custGeom>
              <a:avLst/>
              <a:gdLst/>
              <a:ahLst/>
              <a:cxnLst/>
              <a:rect l="l" t="t" r="r" b="b"/>
              <a:pathLst>
                <a:path w="95980" h="7668" extrusionOk="0">
                  <a:moveTo>
                    <a:pt x="53410" y="1"/>
                  </a:moveTo>
                  <a:cubicBezTo>
                    <a:pt x="49664" y="1"/>
                    <a:pt x="45976" y="181"/>
                    <a:pt x="42309" y="540"/>
                  </a:cubicBezTo>
                  <a:cubicBezTo>
                    <a:pt x="34305" y="1336"/>
                    <a:pt x="26281" y="2889"/>
                    <a:pt x="18518" y="4381"/>
                  </a:cubicBezTo>
                  <a:cubicBezTo>
                    <a:pt x="12470" y="5550"/>
                    <a:pt x="6210" y="6770"/>
                    <a:pt x="0" y="7607"/>
                  </a:cubicBezTo>
                  <a:lnTo>
                    <a:pt x="0" y="7667"/>
                  </a:lnTo>
                  <a:cubicBezTo>
                    <a:pt x="6220" y="6830"/>
                    <a:pt x="12480" y="5621"/>
                    <a:pt x="18529" y="4451"/>
                  </a:cubicBezTo>
                  <a:cubicBezTo>
                    <a:pt x="26291" y="2949"/>
                    <a:pt x="34315" y="1397"/>
                    <a:pt x="42309" y="611"/>
                  </a:cubicBezTo>
                  <a:cubicBezTo>
                    <a:pt x="45926" y="253"/>
                    <a:pt x="49603" y="74"/>
                    <a:pt x="53350" y="74"/>
                  </a:cubicBezTo>
                  <a:cubicBezTo>
                    <a:pt x="66523" y="74"/>
                    <a:pt x="80571" y="2289"/>
                    <a:pt x="95969" y="6770"/>
                  </a:cubicBezTo>
                  <a:lnTo>
                    <a:pt x="95979" y="6709"/>
                  </a:lnTo>
                  <a:cubicBezTo>
                    <a:pt x="86523" y="3957"/>
                    <a:pt x="77834" y="2103"/>
                    <a:pt x="69416" y="1044"/>
                  </a:cubicBezTo>
                  <a:cubicBezTo>
                    <a:pt x="63906" y="347"/>
                    <a:pt x="58602" y="1"/>
                    <a:pt x="534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7" name="Google Shape;2837;p31"/>
            <p:cNvSpPr/>
            <p:nvPr/>
          </p:nvSpPr>
          <p:spPr>
            <a:xfrm>
              <a:off x="4386850" y="1434850"/>
              <a:ext cx="2392200" cy="185875"/>
            </a:xfrm>
            <a:custGeom>
              <a:avLst/>
              <a:gdLst/>
              <a:ahLst/>
              <a:cxnLst/>
              <a:rect l="l" t="t" r="r" b="b"/>
              <a:pathLst>
                <a:path w="95688" h="7435" extrusionOk="0">
                  <a:moveTo>
                    <a:pt x="52264" y="1"/>
                  </a:moveTo>
                  <a:cubicBezTo>
                    <a:pt x="49017" y="1"/>
                    <a:pt x="45811" y="136"/>
                    <a:pt x="42622" y="408"/>
                  </a:cubicBezTo>
                  <a:cubicBezTo>
                    <a:pt x="33691" y="1154"/>
                    <a:pt x="24749" y="2867"/>
                    <a:pt x="16110" y="4511"/>
                  </a:cubicBezTo>
                  <a:cubicBezTo>
                    <a:pt x="10838" y="5519"/>
                    <a:pt x="5384" y="6557"/>
                    <a:pt x="1" y="7363"/>
                  </a:cubicBezTo>
                  <a:lnTo>
                    <a:pt x="11" y="7434"/>
                  </a:lnTo>
                  <a:cubicBezTo>
                    <a:pt x="5394" y="6618"/>
                    <a:pt x="10848" y="5579"/>
                    <a:pt x="16120" y="4571"/>
                  </a:cubicBezTo>
                  <a:cubicBezTo>
                    <a:pt x="24759" y="2928"/>
                    <a:pt x="33701" y="1224"/>
                    <a:pt x="42622" y="468"/>
                  </a:cubicBezTo>
                  <a:cubicBezTo>
                    <a:pt x="45750" y="204"/>
                    <a:pt x="48924" y="72"/>
                    <a:pt x="52151" y="72"/>
                  </a:cubicBezTo>
                  <a:cubicBezTo>
                    <a:pt x="65564" y="72"/>
                    <a:pt x="79895" y="2359"/>
                    <a:pt x="95668" y="6990"/>
                  </a:cubicBezTo>
                  <a:lnTo>
                    <a:pt x="95688" y="6930"/>
                  </a:lnTo>
                  <a:cubicBezTo>
                    <a:pt x="86333" y="4188"/>
                    <a:pt x="77754" y="2313"/>
                    <a:pt x="69437" y="1194"/>
                  </a:cubicBezTo>
                  <a:cubicBezTo>
                    <a:pt x="63506" y="399"/>
                    <a:pt x="57824" y="1"/>
                    <a:pt x="522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8" name="Google Shape;2838;p31"/>
            <p:cNvSpPr/>
            <p:nvPr/>
          </p:nvSpPr>
          <p:spPr>
            <a:xfrm>
              <a:off x="4386350" y="1422950"/>
              <a:ext cx="2384125" cy="180875"/>
            </a:xfrm>
            <a:custGeom>
              <a:avLst/>
              <a:gdLst/>
              <a:ahLst/>
              <a:cxnLst/>
              <a:rect l="l" t="t" r="r" b="b"/>
              <a:pathLst>
                <a:path w="95365" h="7235" extrusionOk="0">
                  <a:moveTo>
                    <a:pt x="51111" y="0"/>
                  </a:moveTo>
                  <a:cubicBezTo>
                    <a:pt x="48356" y="0"/>
                    <a:pt x="45629" y="97"/>
                    <a:pt x="42915" y="289"/>
                  </a:cubicBezTo>
                  <a:cubicBezTo>
                    <a:pt x="32925" y="995"/>
                    <a:pt x="22914" y="2900"/>
                    <a:pt x="13247" y="4755"/>
                  </a:cubicBezTo>
                  <a:cubicBezTo>
                    <a:pt x="8912" y="5581"/>
                    <a:pt x="4426" y="6438"/>
                    <a:pt x="1" y="7174"/>
                  </a:cubicBezTo>
                  <a:lnTo>
                    <a:pt x="11" y="7235"/>
                  </a:lnTo>
                  <a:cubicBezTo>
                    <a:pt x="4436" y="6499"/>
                    <a:pt x="8922" y="5642"/>
                    <a:pt x="13267" y="4815"/>
                  </a:cubicBezTo>
                  <a:cubicBezTo>
                    <a:pt x="22935" y="2960"/>
                    <a:pt x="32935" y="1055"/>
                    <a:pt x="42925" y="349"/>
                  </a:cubicBezTo>
                  <a:cubicBezTo>
                    <a:pt x="45573" y="161"/>
                    <a:pt x="48257" y="67"/>
                    <a:pt x="50980" y="67"/>
                  </a:cubicBezTo>
                  <a:cubicBezTo>
                    <a:pt x="64591" y="67"/>
                    <a:pt x="79191" y="2425"/>
                    <a:pt x="95345" y="7204"/>
                  </a:cubicBezTo>
                  <a:lnTo>
                    <a:pt x="95365" y="7144"/>
                  </a:lnTo>
                  <a:cubicBezTo>
                    <a:pt x="86101" y="4402"/>
                    <a:pt x="77613" y="2507"/>
                    <a:pt x="69427" y="1347"/>
                  </a:cubicBezTo>
                  <a:cubicBezTo>
                    <a:pt x="63084" y="446"/>
                    <a:pt x="57032" y="0"/>
                    <a:pt x="511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9" name="Google Shape;2839;p31"/>
            <p:cNvSpPr/>
            <p:nvPr/>
          </p:nvSpPr>
          <p:spPr>
            <a:xfrm>
              <a:off x="4385600" y="1411625"/>
              <a:ext cx="2375300" cy="185400"/>
            </a:xfrm>
            <a:custGeom>
              <a:avLst/>
              <a:gdLst/>
              <a:ahLst/>
              <a:cxnLst/>
              <a:rect l="l" t="t" r="r" b="b"/>
              <a:pathLst>
                <a:path w="95012" h="7416" extrusionOk="0">
                  <a:moveTo>
                    <a:pt x="49971" y="0"/>
                  </a:moveTo>
                  <a:cubicBezTo>
                    <a:pt x="47698" y="0"/>
                    <a:pt x="45443" y="66"/>
                    <a:pt x="43197" y="198"/>
                  </a:cubicBezTo>
                  <a:cubicBezTo>
                    <a:pt x="31967" y="843"/>
                    <a:pt x="20737" y="3040"/>
                    <a:pt x="9890" y="5157"/>
                  </a:cubicBezTo>
                  <a:cubicBezTo>
                    <a:pt x="6644" y="5782"/>
                    <a:pt x="3297" y="6448"/>
                    <a:pt x="1" y="7042"/>
                  </a:cubicBezTo>
                  <a:lnTo>
                    <a:pt x="11" y="7103"/>
                  </a:lnTo>
                  <a:cubicBezTo>
                    <a:pt x="3307" y="6498"/>
                    <a:pt x="6664" y="5843"/>
                    <a:pt x="9900" y="5218"/>
                  </a:cubicBezTo>
                  <a:cubicBezTo>
                    <a:pt x="20747" y="3101"/>
                    <a:pt x="31977" y="913"/>
                    <a:pt x="43207" y="258"/>
                  </a:cubicBezTo>
                  <a:cubicBezTo>
                    <a:pt x="45368" y="134"/>
                    <a:pt x="47554" y="72"/>
                    <a:pt x="49767" y="72"/>
                  </a:cubicBezTo>
                  <a:cubicBezTo>
                    <a:pt x="63567" y="72"/>
                    <a:pt x="78433" y="2490"/>
                    <a:pt x="94992" y="7415"/>
                  </a:cubicBezTo>
                  <a:lnTo>
                    <a:pt x="95012" y="7355"/>
                  </a:lnTo>
                  <a:cubicBezTo>
                    <a:pt x="85849" y="4623"/>
                    <a:pt x="77471" y="2718"/>
                    <a:pt x="69397" y="1508"/>
                  </a:cubicBezTo>
                  <a:cubicBezTo>
                    <a:pt x="62655" y="502"/>
                    <a:pt x="56245" y="0"/>
                    <a:pt x="49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0" name="Google Shape;2840;p31"/>
            <p:cNvSpPr/>
            <p:nvPr/>
          </p:nvSpPr>
          <p:spPr>
            <a:xfrm>
              <a:off x="4385350" y="1401250"/>
              <a:ext cx="2365225" cy="190475"/>
            </a:xfrm>
            <a:custGeom>
              <a:avLst/>
              <a:gdLst/>
              <a:ahLst/>
              <a:cxnLst/>
              <a:rect l="l" t="t" r="r" b="b"/>
              <a:pathLst>
                <a:path w="94609" h="7619" extrusionOk="0">
                  <a:moveTo>
                    <a:pt x="48763" y="0"/>
                  </a:moveTo>
                  <a:cubicBezTo>
                    <a:pt x="46985" y="0"/>
                    <a:pt x="45219" y="40"/>
                    <a:pt x="43459" y="119"/>
                  </a:cubicBezTo>
                  <a:cubicBezTo>
                    <a:pt x="30777" y="703"/>
                    <a:pt x="18146" y="3264"/>
                    <a:pt x="5918" y="5754"/>
                  </a:cubicBezTo>
                  <a:cubicBezTo>
                    <a:pt x="3982" y="6147"/>
                    <a:pt x="1976" y="6560"/>
                    <a:pt x="0" y="6953"/>
                  </a:cubicBezTo>
                  <a:lnTo>
                    <a:pt x="11" y="7014"/>
                  </a:lnTo>
                  <a:cubicBezTo>
                    <a:pt x="1976" y="6621"/>
                    <a:pt x="3992" y="6207"/>
                    <a:pt x="5928" y="5814"/>
                  </a:cubicBezTo>
                  <a:cubicBezTo>
                    <a:pt x="18146" y="3334"/>
                    <a:pt x="30787" y="764"/>
                    <a:pt x="43459" y="189"/>
                  </a:cubicBezTo>
                  <a:cubicBezTo>
                    <a:pt x="45241" y="109"/>
                    <a:pt x="47032" y="68"/>
                    <a:pt x="48836" y="68"/>
                  </a:cubicBezTo>
                  <a:cubicBezTo>
                    <a:pt x="62799" y="68"/>
                    <a:pt x="77492" y="2503"/>
                    <a:pt x="94588" y="7619"/>
                  </a:cubicBezTo>
                  <a:lnTo>
                    <a:pt x="94609" y="7558"/>
                  </a:lnTo>
                  <a:cubicBezTo>
                    <a:pt x="85546" y="4836"/>
                    <a:pt x="77270" y="2911"/>
                    <a:pt x="69326" y="1671"/>
                  </a:cubicBezTo>
                  <a:cubicBezTo>
                    <a:pt x="62165" y="550"/>
                    <a:pt x="55387" y="0"/>
                    <a:pt x="487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1" name="Google Shape;2841;p31"/>
            <p:cNvSpPr/>
            <p:nvPr/>
          </p:nvSpPr>
          <p:spPr>
            <a:xfrm>
              <a:off x="4384600" y="1391900"/>
              <a:ext cx="2355150" cy="195300"/>
            </a:xfrm>
            <a:custGeom>
              <a:avLst/>
              <a:gdLst/>
              <a:ahLst/>
              <a:cxnLst/>
              <a:rect l="l" t="t" r="r" b="b"/>
              <a:pathLst>
                <a:path w="94206" h="7812" extrusionOk="0">
                  <a:moveTo>
                    <a:pt x="47720" y="0"/>
                  </a:moveTo>
                  <a:cubicBezTo>
                    <a:pt x="46378" y="0"/>
                    <a:pt x="45042" y="23"/>
                    <a:pt x="43710" y="69"/>
                  </a:cubicBezTo>
                  <a:cubicBezTo>
                    <a:pt x="29355" y="543"/>
                    <a:pt x="15091" y="3638"/>
                    <a:pt x="1291" y="6622"/>
                  </a:cubicBezTo>
                  <a:lnTo>
                    <a:pt x="0" y="6894"/>
                  </a:lnTo>
                  <a:lnTo>
                    <a:pt x="10" y="6954"/>
                  </a:lnTo>
                  <a:lnTo>
                    <a:pt x="1301" y="6682"/>
                  </a:lnTo>
                  <a:cubicBezTo>
                    <a:pt x="15101" y="3698"/>
                    <a:pt x="29366" y="614"/>
                    <a:pt x="43710" y="130"/>
                  </a:cubicBezTo>
                  <a:cubicBezTo>
                    <a:pt x="45034" y="85"/>
                    <a:pt x="46364" y="63"/>
                    <a:pt x="47700" y="63"/>
                  </a:cubicBezTo>
                  <a:cubicBezTo>
                    <a:pt x="61803" y="63"/>
                    <a:pt x="76699" y="2553"/>
                    <a:pt x="94185" y="7811"/>
                  </a:cubicBezTo>
                  <a:lnTo>
                    <a:pt x="94205" y="7751"/>
                  </a:lnTo>
                  <a:cubicBezTo>
                    <a:pt x="85223" y="5049"/>
                    <a:pt x="77058" y="3114"/>
                    <a:pt x="69255" y="1843"/>
                  </a:cubicBezTo>
                  <a:cubicBezTo>
                    <a:pt x="61724" y="611"/>
                    <a:pt x="54639" y="0"/>
                    <a:pt x="477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2" name="Google Shape;2842;p31"/>
            <p:cNvSpPr/>
            <p:nvPr/>
          </p:nvSpPr>
          <p:spPr>
            <a:xfrm>
              <a:off x="4383825" y="1383075"/>
              <a:ext cx="2344325" cy="200350"/>
            </a:xfrm>
            <a:custGeom>
              <a:avLst/>
              <a:gdLst/>
              <a:ahLst/>
              <a:cxnLst/>
              <a:rect l="l" t="t" r="r" b="b"/>
              <a:pathLst>
                <a:path w="93773" h="8014" extrusionOk="0">
                  <a:moveTo>
                    <a:pt x="46573" y="0"/>
                  </a:moveTo>
                  <a:cubicBezTo>
                    <a:pt x="45696" y="0"/>
                    <a:pt x="44823" y="10"/>
                    <a:pt x="43953" y="29"/>
                  </a:cubicBezTo>
                  <a:cubicBezTo>
                    <a:pt x="29094" y="362"/>
                    <a:pt x="14679" y="3467"/>
                    <a:pt x="1" y="6884"/>
                  </a:cubicBezTo>
                  <a:lnTo>
                    <a:pt x="11" y="6945"/>
                  </a:lnTo>
                  <a:cubicBezTo>
                    <a:pt x="14689" y="3527"/>
                    <a:pt x="29104" y="422"/>
                    <a:pt x="43953" y="100"/>
                  </a:cubicBezTo>
                  <a:cubicBezTo>
                    <a:pt x="44847" y="79"/>
                    <a:pt x="45743" y="69"/>
                    <a:pt x="46643" y="69"/>
                  </a:cubicBezTo>
                  <a:cubicBezTo>
                    <a:pt x="60831" y="69"/>
                    <a:pt x="75883" y="2619"/>
                    <a:pt x="93752" y="8013"/>
                  </a:cubicBezTo>
                  <a:lnTo>
                    <a:pt x="93772" y="7953"/>
                  </a:lnTo>
                  <a:cubicBezTo>
                    <a:pt x="75874" y="2550"/>
                    <a:pt x="60784" y="0"/>
                    <a:pt x="465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3" name="Google Shape;2843;p31"/>
            <p:cNvSpPr/>
            <p:nvPr/>
          </p:nvSpPr>
          <p:spPr>
            <a:xfrm>
              <a:off x="4383075" y="1375050"/>
              <a:ext cx="2332975" cy="205350"/>
            </a:xfrm>
            <a:custGeom>
              <a:avLst/>
              <a:gdLst/>
              <a:ahLst/>
              <a:cxnLst/>
              <a:rect l="l" t="t" r="r" b="b"/>
              <a:pathLst>
                <a:path w="93319" h="8214" extrusionOk="0">
                  <a:moveTo>
                    <a:pt x="45482" y="0"/>
                  </a:moveTo>
                  <a:cubicBezTo>
                    <a:pt x="45052" y="0"/>
                    <a:pt x="44623" y="3"/>
                    <a:pt x="44195" y="7"/>
                  </a:cubicBezTo>
                  <a:cubicBezTo>
                    <a:pt x="28862" y="189"/>
                    <a:pt x="13892" y="3425"/>
                    <a:pt x="1" y="6903"/>
                  </a:cubicBezTo>
                  <a:lnTo>
                    <a:pt x="21" y="6963"/>
                  </a:lnTo>
                  <a:cubicBezTo>
                    <a:pt x="13902" y="3485"/>
                    <a:pt x="28872" y="249"/>
                    <a:pt x="44195" y="78"/>
                  </a:cubicBezTo>
                  <a:cubicBezTo>
                    <a:pt x="44648" y="73"/>
                    <a:pt x="45102" y="70"/>
                    <a:pt x="45557" y="70"/>
                  </a:cubicBezTo>
                  <a:cubicBezTo>
                    <a:pt x="59801" y="70"/>
                    <a:pt x="75011" y="2674"/>
                    <a:pt x="93298" y="8213"/>
                  </a:cubicBezTo>
                  <a:lnTo>
                    <a:pt x="93319" y="8153"/>
                  </a:lnTo>
                  <a:cubicBezTo>
                    <a:pt x="74999" y="2604"/>
                    <a:pt x="59748" y="0"/>
                    <a:pt x="454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4" name="Google Shape;2844;p31"/>
            <p:cNvSpPr/>
            <p:nvPr/>
          </p:nvSpPr>
          <p:spPr>
            <a:xfrm>
              <a:off x="4382575" y="1367650"/>
              <a:ext cx="2320875" cy="210225"/>
            </a:xfrm>
            <a:custGeom>
              <a:avLst/>
              <a:gdLst/>
              <a:ahLst/>
              <a:cxnLst/>
              <a:rect l="l" t="t" r="r" b="b"/>
              <a:pathLst>
                <a:path w="92835" h="8409" extrusionOk="0">
                  <a:moveTo>
                    <a:pt x="44406" y="1"/>
                  </a:moveTo>
                  <a:cubicBezTo>
                    <a:pt x="28005" y="11"/>
                    <a:pt x="12057" y="3721"/>
                    <a:pt x="1" y="6947"/>
                  </a:cubicBezTo>
                  <a:lnTo>
                    <a:pt x="11" y="7007"/>
                  </a:lnTo>
                  <a:cubicBezTo>
                    <a:pt x="12067" y="3781"/>
                    <a:pt x="28015" y="82"/>
                    <a:pt x="44406" y="72"/>
                  </a:cubicBezTo>
                  <a:lnTo>
                    <a:pt x="44467" y="72"/>
                  </a:lnTo>
                  <a:cubicBezTo>
                    <a:pt x="58721" y="72"/>
                    <a:pt x="74094" y="2723"/>
                    <a:pt x="92814" y="8408"/>
                  </a:cubicBezTo>
                  <a:lnTo>
                    <a:pt x="92835" y="8348"/>
                  </a:lnTo>
                  <a:cubicBezTo>
                    <a:pt x="84064" y="5686"/>
                    <a:pt x="76242" y="3731"/>
                    <a:pt x="68923" y="2380"/>
                  </a:cubicBezTo>
                  <a:cubicBezTo>
                    <a:pt x="60253" y="777"/>
                    <a:pt x="52259" y="1"/>
                    <a:pt x="444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5" name="Google Shape;2845;p31"/>
            <p:cNvSpPr/>
            <p:nvPr/>
          </p:nvSpPr>
          <p:spPr>
            <a:xfrm>
              <a:off x="4381575" y="1360975"/>
              <a:ext cx="2308525" cy="215125"/>
            </a:xfrm>
            <a:custGeom>
              <a:avLst/>
              <a:gdLst/>
              <a:ahLst/>
              <a:cxnLst/>
              <a:rect l="l" t="t" r="r" b="b"/>
              <a:pathLst>
                <a:path w="92341" h="8605" extrusionOk="0">
                  <a:moveTo>
                    <a:pt x="43522" y="0"/>
                  </a:moveTo>
                  <a:cubicBezTo>
                    <a:pt x="30620" y="0"/>
                    <a:pt x="16758" y="2229"/>
                    <a:pt x="0" y="7002"/>
                  </a:cubicBezTo>
                  <a:lnTo>
                    <a:pt x="20" y="7062"/>
                  </a:lnTo>
                  <a:cubicBezTo>
                    <a:pt x="16771" y="2299"/>
                    <a:pt x="30634" y="61"/>
                    <a:pt x="43527" y="61"/>
                  </a:cubicBezTo>
                  <a:cubicBezTo>
                    <a:pt x="43895" y="61"/>
                    <a:pt x="44262" y="63"/>
                    <a:pt x="44628" y="66"/>
                  </a:cubicBezTo>
                  <a:cubicBezTo>
                    <a:pt x="58711" y="207"/>
                    <a:pt x="73419" y="2839"/>
                    <a:pt x="92340" y="8605"/>
                  </a:cubicBezTo>
                  <a:lnTo>
                    <a:pt x="92340" y="8544"/>
                  </a:lnTo>
                  <a:cubicBezTo>
                    <a:pt x="83630" y="5893"/>
                    <a:pt x="75919" y="3927"/>
                    <a:pt x="68781" y="2566"/>
                  </a:cubicBezTo>
                  <a:cubicBezTo>
                    <a:pt x="60193" y="913"/>
                    <a:pt x="52289" y="76"/>
                    <a:pt x="44628" y="6"/>
                  </a:cubicBezTo>
                  <a:cubicBezTo>
                    <a:pt x="44260" y="2"/>
                    <a:pt x="43891" y="0"/>
                    <a:pt x="435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6" name="Google Shape;2846;p31"/>
            <p:cNvSpPr/>
            <p:nvPr/>
          </p:nvSpPr>
          <p:spPr>
            <a:xfrm>
              <a:off x="4381075" y="1354550"/>
              <a:ext cx="2295925" cy="220550"/>
            </a:xfrm>
            <a:custGeom>
              <a:avLst/>
              <a:gdLst/>
              <a:ahLst/>
              <a:cxnLst/>
              <a:rect l="l" t="t" r="r" b="b"/>
              <a:pathLst>
                <a:path w="91837" h="8822" extrusionOk="0">
                  <a:moveTo>
                    <a:pt x="42670" y="0"/>
                  </a:moveTo>
                  <a:cubicBezTo>
                    <a:pt x="36057" y="0"/>
                    <a:pt x="29319" y="585"/>
                    <a:pt x="22148" y="1785"/>
                  </a:cubicBezTo>
                  <a:cubicBezTo>
                    <a:pt x="15182" y="2954"/>
                    <a:pt x="7934" y="4698"/>
                    <a:pt x="0" y="7088"/>
                  </a:cubicBezTo>
                  <a:lnTo>
                    <a:pt x="10" y="7148"/>
                  </a:lnTo>
                  <a:cubicBezTo>
                    <a:pt x="15947" y="2340"/>
                    <a:pt x="29529" y="68"/>
                    <a:pt x="42529" y="68"/>
                  </a:cubicBezTo>
                  <a:cubicBezTo>
                    <a:pt x="43295" y="68"/>
                    <a:pt x="44058" y="76"/>
                    <a:pt x="44819" y="91"/>
                  </a:cubicBezTo>
                  <a:cubicBezTo>
                    <a:pt x="62340" y="444"/>
                    <a:pt x="79134" y="4940"/>
                    <a:pt x="91826" y="8821"/>
                  </a:cubicBezTo>
                  <a:lnTo>
                    <a:pt x="91836" y="8761"/>
                  </a:lnTo>
                  <a:cubicBezTo>
                    <a:pt x="79144" y="4880"/>
                    <a:pt x="62340" y="384"/>
                    <a:pt x="44829" y="21"/>
                  </a:cubicBezTo>
                  <a:cubicBezTo>
                    <a:pt x="44111" y="7"/>
                    <a:pt x="43391" y="0"/>
                    <a:pt x="426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7" name="Google Shape;2847;p31"/>
            <p:cNvSpPr/>
            <p:nvPr/>
          </p:nvSpPr>
          <p:spPr>
            <a:xfrm>
              <a:off x="4380300" y="1348800"/>
              <a:ext cx="2283325" cy="225800"/>
            </a:xfrm>
            <a:custGeom>
              <a:avLst/>
              <a:gdLst/>
              <a:ahLst/>
              <a:cxnLst/>
              <a:rect l="l" t="t" r="r" b="b"/>
              <a:pathLst>
                <a:path w="91333" h="9032" extrusionOk="0">
                  <a:moveTo>
                    <a:pt x="41811" y="0"/>
                  </a:moveTo>
                  <a:cubicBezTo>
                    <a:pt x="28839" y="0"/>
                    <a:pt x="15125" y="2356"/>
                    <a:pt x="1" y="7186"/>
                  </a:cubicBezTo>
                  <a:lnTo>
                    <a:pt x="31" y="7247"/>
                  </a:lnTo>
                  <a:cubicBezTo>
                    <a:pt x="15146" y="2417"/>
                    <a:pt x="28851" y="61"/>
                    <a:pt x="41813" y="61"/>
                  </a:cubicBezTo>
                  <a:cubicBezTo>
                    <a:pt x="42891" y="61"/>
                    <a:pt x="43964" y="77"/>
                    <a:pt x="45032" y="110"/>
                  </a:cubicBezTo>
                  <a:cubicBezTo>
                    <a:pt x="61846" y="624"/>
                    <a:pt x="77865" y="4908"/>
                    <a:pt x="91303" y="9031"/>
                  </a:cubicBezTo>
                  <a:lnTo>
                    <a:pt x="91333" y="8971"/>
                  </a:lnTo>
                  <a:cubicBezTo>
                    <a:pt x="82542" y="6279"/>
                    <a:pt x="75274" y="4364"/>
                    <a:pt x="68470" y="2963"/>
                  </a:cubicBezTo>
                  <a:cubicBezTo>
                    <a:pt x="60062" y="1229"/>
                    <a:pt x="52401" y="271"/>
                    <a:pt x="45032" y="49"/>
                  </a:cubicBezTo>
                  <a:cubicBezTo>
                    <a:pt x="43963" y="17"/>
                    <a:pt x="42890" y="0"/>
                    <a:pt x="418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8" name="Google Shape;2848;p31"/>
            <p:cNvSpPr/>
            <p:nvPr/>
          </p:nvSpPr>
          <p:spPr>
            <a:xfrm>
              <a:off x="4379800" y="1343300"/>
              <a:ext cx="2269475" cy="231550"/>
            </a:xfrm>
            <a:custGeom>
              <a:avLst/>
              <a:gdLst/>
              <a:ahLst/>
              <a:cxnLst/>
              <a:rect l="l" t="t" r="r" b="b"/>
              <a:pathLst>
                <a:path w="90779" h="9262" extrusionOk="0">
                  <a:moveTo>
                    <a:pt x="40944" y="1"/>
                  </a:moveTo>
                  <a:cubicBezTo>
                    <a:pt x="27996" y="1"/>
                    <a:pt x="14554" y="2393"/>
                    <a:pt x="1" y="7296"/>
                  </a:cubicBezTo>
                  <a:lnTo>
                    <a:pt x="21" y="7356"/>
                  </a:lnTo>
                  <a:cubicBezTo>
                    <a:pt x="14570" y="2461"/>
                    <a:pt x="28014" y="61"/>
                    <a:pt x="40959" y="61"/>
                  </a:cubicBezTo>
                  <a:cubicBezTo>
                    <a:pt x="42383" y="61"/>
                    <a:pt x="43800" y="90"/>
                    <a:pt x="45213" y="148"/>
                  </a:cubicBezTo>
                  <a:cubicBezTo>
                    <a:pt x="61423" y="814"/>
                    <a:pt x="77340" y="5128"/>
                    <a:pt x="90768" y="9261"/>
                  </a:cubicBezTo>
                  <a:lnTo>
                    <a:pt x="90778" y="9201"/>
                  </a:lnTo>
                  <a:cubicBezTo>
                    <a:pt x="77351" y="5068"/>
                    <a:pt x="61433" y="753"/>
                    <a:pt x="45213" y="88"/>
                  </a:cubicBezTo>
                  <a:cubicBezTo>
                    <a:pt x="43795" y="30"/>
                    <a:pt x="42373" y="1"/>
                    <a:pt x="409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9" name="Google Shape;2849;p31"/>
            <p:cNvSpPr/>
            <p:nvPr/>
          </p:nvSpPr>
          <p:spPr>
            <a:xfrm>
              <a:off x="4379050" y="1338100"/>
              <a:ext cx="2256100" cy="237500"/>
            </a:xfrm>
            <a:custGeom>
              <a:avLst/>
              <a:gdLst/>
              <a:ahLst/>
              <a:cxnLst/>
              <a:rect l="l" t="t" r="r" b="b"/>
              <a:pathLst>
                <a:path w="90244" h="9500" extrusionOk="0">
                  <a:moveTo>
                    <a:pt x="40261" y="0"/>
                  </a:moveTo>
                  <a:cubicBezTo>
                    <a:pt x="34392" y="0"/>
                    <a:pt x="28394" y="514"/>
                    <a:pt x="22360" y="1526"/>
                  </a:cubicBezTo>
                  <a:cubicBezTo>
                    <a:pt x="15132" y="2745"/>
                    <a:pt x="7611" y="4721"/>
                    <a:pt x="0" y="7403"/>
                  </a:cubicBezTo>
                  <a:lnTo>
                    <a:pt x="21" y="7463"/>
                  </a:lnTo>
                  <a:cubicBezTo>
                    <a:pt x="14086" y="2497"/>
                    <a:pt x="27261" y="59"/>
                    <a:pt x="40138" y="59"/>
                  </a:cubicBezTo>
                  <a:cubicBezTo>
                    <a:pt x="41899" y="59"/>
                    <a:pt x="43653" y="104"/>
                    <a:pt x="45404" y="195"/>
                  </a:cubicBezTo>
                  <a:cubicBezTo>
                    <a:pt x="60929" y="1001"/>
                    <a:pt x="76120" y="5145"/>
                    <a:pt x="90234" y="9500"/>
                  </a:cubicBezTo>
                  <a:lnTo>
                    <a:pt x="90244" y="9439"/>
                  </a:lnTo>
                  <a:cubicBezTo>
                    <a:pt x="76131" y="5074"/>
                    <a:pt x="60939" y="931"/>
                    <a:pt x="45414" y="135"/>
                  </a:cubicBezTo>
                  <a:cubicBezTo>
                    <a:pt x="43709" y="45"/>
                    <a:pt x="41991" y="0"/>
                    <a:pt x="402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0" name="Google Shape;2850;p31"/>
            <p:cNvSpPr/>
            <p:nvPr/>
          </p:nvSpPr>
          <p:spPr>
            <a:xfrm>
              <a:off x="4378550" y="1333375"/>
              <a:ext cx="2242500" cy="243475"/>
            </a:xfrm>
            <a:custGeom>
              <a:avLst/>
              <a:gdLst/>
              <a:ahLst/>
              <a:cxnLst/>
              <a:rect l="l" t="t" r="r" b="b"/>
              <a:pathLst>
                <a:path w="89700" h="9739" extrusionOk="0">
                  <a:moveTo>
                    <a:pt x="39507" y="0"/>
                  </a:moveTo>
                  <a:cubicBezTo>
                    <a:pt x="33783" y="0"/>
                    <a:pt x="28068" y="482"/>
                    <a:pt x="22420" y="1443"/>
                  </a:cubicBezTo>
                  <a:cubicBezTo>
                    <a:pt x="15111" y="2672"/>
                    <a:pt x="7571" y="4719"/>
                    <a:pt x="0" y="7511"/>
                  </a:cubicBezTo>
                  <a:lnTo>
                    <a:pt x="20" y="7572"/>
                  </a:lnTo>
                  <a:cubicBezTo>
                    <a:pt x="13526" y="2579"/>
                    <a:pt x="26814" y="56"/>
                    <a:pt x="39603" y="56"/>
                  </a:cubicBezTo>
                  <a:cubicBezTo>
                    <a:pt x="41610" y="56"/>
                    <a:pt x="43604" y="118"/>
                    <a:pt x="45586" y="243"/>
                  </a:cubicBezTo>
                  <a:cubicBezTo>
                    <a:pt x="61150" y="1211"/>
                    <a:pt x="76503" y="5656"/>
                    <a:pt x="89679" y="9739"/>
                  </a:cubicBezTo>
                  <a:lnTo>
                    <a:pt x="89699" y="9679"/>
                  </a:lnTo>
                  <a:cubicBezTo>
                    <a:pt x="76524" y="5596"/>
                    <a:pt x="61160" y="1150"/>
                    <a:pt x="45596" y="182"/>
                  </a:cubicBezTo>
                  <a:cubicBezTo>
                    <a:pt x="43567" y="61"/>
                    <a:pt x="41536" y="0"/>
                    <a:pt x="395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1" name="Google Shape;2851;p31"/>
            <p:cNvSpPr/>
            <p:nvPr/>
          </p:nvSpPr>
          <p:spPr>
            <a:xfrm>
              <a:off x="4378050" y="1328475"/>
              <a:ext cx="2228625" cy="250400"/>
            </a:xfrm>
            <a:custGeom>
              <a:avLst/>
              <a:gdLst/>
              <a:ahLst/>
              <a:cxnLst/>
              <a:rect l="l" t="t" r="r" b="b"/>
              <a:pathLst>
                <a:path w="89145" h="10016" extrusionOk="0">
                  <a:moveTo>
                    <a:pt x="38842" y="1"/>
                  </a:moveTo>
                  <a:cubicBezTo>
                    <a:pt x="33366" y="1"/>
                    <a:pt x="27893" y="462"/>
                    <a:pt x="22490" y="1376"/>
                  </a:cubicBezTo>
                  <a:cubicBezTo>
                    <a:pt x="15101" y="2616"/>
                    <a:pt x="7541" y="4723"/>
                    <a:pt x="0" y="7626"/>
                  </a:cubicBezTo>
                  <a:lnTo>
                    <a:pt x="30" y="7687"/>
                  </a:lnTo>
                  <a:cubicBezTo>
                    <a:pt x="13166" y="2614"/>
                    <a:pt x="26223" y="59"/>
                    <a:pt x="38930" y="59"/>
                  </a:cubicBezTo>
                  <a:cubicBezTo>
                    <a:pt x="41221" y="59"/>
                    <a:pt x="43500" y="142"/>
                    <a:pt x="45767" y="308"/>
                  </a:cubicBezTo>
                  <a:cubicBezTo>
                    <a:pt x="60555" y="1397"/>
                    <a:pt x="74719" y="5520"/>
                    <a:pt x="89124" y="10016"/>
                  </a:cubicBezTo>
                  <a:lnTo>
                    <a:pt x="89145" y="9945"/>
                  </a:lnTo>
                  <a:cubicBezTo>
                    <a:pt x="74729" y="5459"/>
                    <a:pt x="60565" y="1336"/>
                    <a:pt x="45767" y="247"/>
                  </a:cubicBezTo>
                  <a:cubicBezTo>
                    <a:pt x="43461" y="83"/>
                    <a:pt x="41151" y="1"/>
                    <a:pt x="388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2" name="Google Shape;2852;p31"/>
            <p:cNvSpPr/>
            <p:nvPr/>
          </p:nvSpPr>
          <p:spPr>
            <a:xfrm>
              <a:off x="4377525" y="1323725"/>
              <a:ext cx="2214775" cy="257425"/>
            </a:xfrm>
            <a:custGeom>
              <a:avLst/>
              <a:gdLst/>
              <a:ahLst/>
              <a:cxnLst/>
              <a:rect l="l" t="t" r="r" b="b"/>
              <a:pathLst>
                <a:path w="88591" h="10297" extrusionOk="0">
                  <a:moveTo>
                    <a:pt x="38163" y="0"/>
                  </a:moveTo>
                  <a:cubicBezTo>
                    <a:pt x="32937" y="0"/>
                    <a:pt x="27715" y="439"/>
                    <a:pt x="22552" y="1314"/>
                  </a:cubicBezTo>
                  <a:cubicBezTo>
                    <a:pt x="15102" y="2554"/>
                    <a:pt x="7511" y="4722"/>
                    <a:pt x="1" y="7746"/>
                  </a:cubicBezTo>
                  <a:lnTo>
                    <a:pt x="21" y="7796"/>
                  </a:lnTo>
                  <a:cubicBezTo>
                    <a:pt x="12837" y="2645"/>
                    <a:pt x="25673" y="55"/>
                    <a:pt x="38282" y="55"/>
                  </a:cubicBezTo>
                  <a:cubicBezTo>
                    <a:pt x="40848" y="55"/>
                    <a:pt x="43404" y="162"/>
                    <a:pt x="45949" y="377"/>
                  </a:cubicBezTo>
                  <a:cubicBezTo>
                    <a:pt x="61050" y="1657"/>
                    <a:pt x="75667" y="6254"/>
                    <a:pt x="88571" y="10296"/>
                  </a:cubicBezTo>
                  <a:lnTo>
                    <a:pt x="88591" y="10236"/>
                  </a:lnTo>
                  <a:cubicBezTo>
                    <a:pt x="81474" y="8008"/>
                    <a:pt x="74498" y="5851"/>
                    <a:pt x="67532" y="4107"/>
                  </a:cubicBezTo>
                  <a:cubicBezTo>
                    <a:pt x="59609" y="2121"/>
                    <a:pt x="52542" y="881"/>
                    <a:pt x="45959" y="326"/>
                  </a:cubicBezTo>
                  <a:cubicBezTo>
                    <a:pt x="43364" y="109"/>
                    <a:pt x="40763" y="0"/>
                    <a:pt x="381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3" name="Google Shape;2853;p31"/>
            <p:cNvSpPr/>
            <p:nvPr/>
          </p:nvSpPr>
          <p:spPr>
            <a:xfrm>
              <a:off x="4377025" y="1318625"/>
              <a:ext cx="2200925" cy="265550"/>
            </a:xfrm>
            <a:custGeom>
              <a:avLst/>
              <a:gdLst/>
              <a:ahLst/>
              <a:cxnLst/>
              <a:rect l="l" t="t" r="r" b="b"/>
              <a:pathLst>
                <a:path w="88037" h="10622" extrusionOk="0">
                  <a:moveTo>
                    <a:pt x="37639" y="1"/>
                  </a:moveTo>
                  <a:cubicBezTo>
                    <a:pt x="25148" y="1"/>
                    <a:pt x="12528" y="2635"/>
                    <a:pt x="1" y="7859"/>
                  </a:cubicBezTo>
                  <a:lnTo>
                    <a:pt x="21" y="7910"/>
                  </a:lnTo>
                  <a:cubicBezTo>
                    <a:pt x="12539" y="2694"/>
                    <a:pt x="25157" y="61"/>
                    <a:pt x="37641" y="61"/>
                  </a:cubicBezTo>
                  <a:cubicBezTo>
                    <a:pt x="40479" y="61"/>
                    <a:pt x="43309" y="197"/>
                    <a:pt x="46130" y="470"/>
                  </a:cubicBezTo>
                  <a:cubicBezTo>
                    <a:pt x="60254" y="1831"/>
                    <a:pt x="74004" y="6186"/>
                    <a:pt x="87300" y="10400"/>
                  </a:cubicBezTo>
                  <a:lnTo>
                    <a:pt x="88016" y="10621"/>
                  </a:lnTo>
                  <a:lnTo>
                    <a:pt x="88036" y="10561"/>
                  </a:lnTo>
                  <a:lnTo>
                    <a:pt x="87321" y="10339"/>
                  </a:lnTo>
                  <a:cubicBezTo>
                    <a:pt x="74014" y="6125"/>
                    <a:pt x="60264" y="1770"/>
                    <a:pt x="46130" y="409"/>
                  </a:cubicBezTo>
                  <a:cubicBezTo>
                    <a:pt x="43308" y="137"/>
                    <a:pt x="40477" y="1"/>
                    <a:pt x="376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4" name="Google Shape;2854;p31"/>
            <p:cNvSpPr/>
            <p:nvPr/>
          </p:nvSpPr>
          <p:spPr>
            <a:xfrm>
              <a:off x="4376525" y="1313500"/>
              <a:ext cx="2187300" cy="274200"/>
            </a:xfrm>
            <a:custGeom>
              <a:avLst/>
              <a:gdLst/>
              <a:ahLst/>
              <a:cxnLst/>
              <a:rect l="l" t="t" r="r" b="b"/>
              <a:pathLst>
                <a:path w="87492" h="10968" extrusionOk="0">
                  <a:moveTo>
                    <a:pt x="37043" y="1"/>
                  </a:moveTo>
                  <a:cubicBezTo>
                    <a:pt x="24679" y="1"/>
                    <a:pt x="12253" y="2665"/>
                    <a:pt x="1" y="7953"/>
                  </a:cubicBezTo>
                  <a:lnTo>
                    <a:pt x="31" y="8014"/>
                  </a:lnTo>
                  <a:cubicBezTo>
                    <a:pt x="12275" y="2726"/>
                    <a:pt x="24687" y="61"/>
                    <a:pt x="37045" y="61"/>
                  </a:cubicBezTo>
                  <a:cubicBezTo>
                    <a:pt x="40142" y="61"/>
                    <a:pt x="43235" y="229"/>
                    <a:pt x="46322" y="564"/>
                  </a:cubicBezTo>
                  <a:cubicBezTo>
                    <a:pt x="59497" y="1996"/>
                    <a:pt x="72340" y="6109"/>
                    <a:pt x="84750" y="10101"/>
                  </a:cubicBezTo>
                  <a:lnTo>
                    <a:pt x="87472" y="10967"/>
                  </a:lnTo>
                  <a:lnTo>
                    <a:pt x="87492" y="10917"/>
                  </a:lnTo>
                  <a:lnTo>
                    <a:pt x="84770" y="10040"/>
                  </a:lnTo>
                  <a:cubicBezTo>
                    <a:pt x="72350" y="6048"/>
                    <a:pt x="59518" y="1925"/>
                    <a:pt x="46322" y="504"/>
                  </a:cubicBezTo>
                  <a:cubicBezTo>
                    <a:pt x="43235" y="168"/>
                    <a:pt x="40141" y="1"/>
                    <a:pt x="370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5" name="Google Shape;2855;p31"/>
            <p:cNvSpPr/>
            <p:nvPr/>
          </p:nvSpPr>
          <p:spPr>
            <a:xfrm>
              <a:off x="4376025" y="1307975"/>
              <a:ext cx="2173700" cy="283750"/>
            </a:xfrm>
            <a:custGeom>
              <a:avLst/>
              <a:gdLst/>
              <a:ahLst/>
              <a:cxnLst/>
              <a:rect l="l" t="t" r="r" b="b"/>
              <a:pathLst>
                <a:path w="86948" h="11350" extrusionOk="0">
                  <a:moveTo>
                    <a:pt x="36488" y="0"/>
                  </a:moveTo>
                  <a:cubicBezTo>
                    <a:pt x="24251" y="0"/>
                    <a:pt x="12020" y="2693"/>
                    <a:pt x="0" y="8053"/>
                  </a:cubicBezTo>
                  <a:lnTo>
                    <a:pt x="31" y="8114"/>
                  </a:lnTo>
                  <a:cubicBezTo>
                    <a:pt x="12029" y="2764"/>
                    <a:pt x="24244" y="67"/>
                    <a:pt x="36467" y="67"/>
                  </a:cubicBezTo>
                  <a:cubicBezTo>
                    <a:pt x="39813" y="67"/>
                    <a:pt x="43160" y="269"/>
                    <a:pt x="46503" y="674"/>
                  </a:cubicBezTo>
                  <a:cubicBezTo>
                    <a:pt x="58852" y="2166"/>
                    <a:pt x="70868" y="6098"/>
                    <a:pt x="82481" y="9898"/>
                  </a:cubicBezTo>
                  <a:cubicBezTo>
                    <a:pt x="83943" y="10372"/>
                    <a:pt x="85445" y="10866"/>
                    <a:pt x="86927" y="11350"/>
                  </a:cubicBezTo>
                  <a:lnTo>
                    <a:pt x="86947" y="11289"/>
                  </a:lnTo>
                  <a:cubicBezTo>
                    <a:pt x="85465" y="10815"/>
                    <a:pt x="83953" y="10322"/>
                    <a:pt x="82502" y="9838"/>
                  </a:cubicBezTo>
                  <a:cubicBezTo>
                    <a:pt x="70878" y="6037"/>
                    <a:pt x="58872" y="2106"/>
                    <a:pt x="46513" y="604"/>
                  </a:cubicBezTo>
                  <a:cubicBezTo>
                    <a:pt x="43174" y="201"/>
                    <a:pt x="39831" y="0"/>
                    <a:pt x="364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6" name="Google Shape;2856;p31"/>
            <p:cNvSpPr/>
            <p:nvPr/>
          </p:nvSpPr>
          <p:spPr>
            <a:xfrm>
              <a:off x="4375775" y="1302025"/>
              <a:ext cx="2160075" cy="294250"/>
            </a:xfrm>
            <a:custGeom>
              <a:avLst/>
              <a:gdLst/>
              <a:ahLst/>
              <a:cxnLst/>
              <a:rect l="l" t="t" r="r" b="b"/>
              <a:pathLst>
                <a:path w="86403" h="11770" extrusionOk="0">
                  <a:moveTo>
                    <a:pt x="35860" y="0"/>
                  </a:moveTo>
                  <a:cubicBezTo>
                    <a:pt x="23781" y="0"/>
                    <a:pt x="11765" y="2721"/>
                    <a:pt x="0" y="8130"/>
                  </a:cubicBezTo>
                  <a:lnTo>
                    <a:pt x="31" y="8191"/>
                  </a:lnTo>
                  <a:cubicBezTo>
                    <a:pt x="11784" y="2780"/>
                    <a:pt x="23801" y="65"/>
                    <a:pt x="35873" y="65"/>
                  </a:cubicBezTo>
                  <a:cubicBezTo>
                    <a:pt x="39477" y="65"/>
                    <a:pt x="43086" y="307"/>
                    <a:pt x="46695" y="791"/>
                  </a:cubicBezTo>
                  <a:cubicBezTo>
                    <a:pt x="58287" y="2354"/>
                    <a:pt x="69548" y="6134"/>
                    <a:pt x="80435" y="9783"/>
                  </a:cubicBezTo>
                  <a:cubicBezTo>
                    <a:pt x="82391" y="10439"/>
                    <a:pt x="84407" y="11114"/>
                    <a:pt x="86393" y="11769"/>
                  </a:cubicBezTo>
                  <a:lnTo>
                    <a:pt x="86403" y="11709"/>
                  </a:lnTo>
                  <a:cubicBezTo>
                    <a:pt x="84427" y="11053"/>
                    <a:pt x="82411" y="10378"/>
                    <a:pt x="80455" y="9723"/>
                  </a:cubicBezTo>
                  <a:cubicBezTo>
                    <a:pt x="69568" y="6063"/>
                    <a:pt x="58308" y="2283"/>
                    <a:pt x="46705" y="731"/>
                  </a:cubicBezTo>
                  <a:cubicBezTo>
                    <a:pt x="43087" y="243"/>
                    <a:pt x="39471" y="0"/>
                    <a:pt x="358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7" name="Google Shape;2857;p31"/>
            <p:cNvSpPr/>
            <p:nvPr/>
          </p:nvSpPr>
          <p:spPr>
            <a:xfrm>
              <a:off x="4375525" y="1295775"/>
              <a:ext cx="2146975" cy="305525"/>
            </a:xfrm>
            <a:custGeom>
              <a:avLst/>
              <a:gdLst/>
              <a:ahLst/>
              <a:cxnLst/>
              <a:rect l="l" t="t" r="r" b="b"/>
              <a:pathLst>
                <a:path w="85879" h="12221" extrusionOk="0">
                  <a:moveTo>
                    <a:pt x="35307" y="0"/>
                  </a:moveTo>
                  <a:cubicBezTo>
                    <a:pt x="23375" y="0"/>
                    <a:pt x="11544" y="2743"/>
                    <a:pt x="0" y="8199"/>
                  </a:cubicBezTo>
                  <a:lnTo>
                    <a:pt x="31" y="8249"/>
                  </a:lnTo>
                  <a:cubicBezTo>
                    <a:pt x="11565" y="2802"/>
                    <a:pt x="23388" y="60"/>
                    <a:pt x="35307" y="60"/>
                  </a:cubicBezTo>
                  <a:cubicBezTo>
                    <a:pt x="39159" y="60"/>
                    <a:pt x="43021" y="347"/>
                    <a:pt x="46886" y="920"/>
                  </a:cubicBezTo>
                  <a:cubicBezTo>
                    <a:pt x="57814" y="2533"/>
                    <a:pt x="68398" y="6203"/>
                    <a:pt x="78630" y="9741"/>
                  </a:cubicBezTo>
                  <a:cubicBezTo>
                    <a:pt x="80999" y="10557"/>
                    <a:pt x="83449" y="11414"/>
                    <a:pt x="85858" y="12221"/>
                  </a:cubicBezTo>
                  <a:lnTo>
                    <a:pt x="85879" y="12160"/>
                  </a:lnTo>
                  <a:cubicBezTo>
                    <a:pt x="83459" y="11354"/>
                    <a:pt x="81020" y="10507"/>
                    <a:pt x="78651" y="9691"/>
                  </a:cubicBezTo>
                  <a:cubicBezTo>
                    <a:pt x="68419" y="6152"/>
                    <a:pt x="57824" y="2483"/>
                    <a:pt x="46896" y="860"/>
                  </a:cubicBezTo>
                  <a:cubicBezTo>
                    <a:pt x="43027" y="286"/>
                    <a:pt x="39162" y="0"/>
                    <a:pt x="353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8" name="Google Shape;2858;p31"/>
            <p:cNvSpPr/>
            <p:nvPr/>
          </p:nvSpPr>
          <p:spPr>
            <a:xfrm>
              <a:off x="4375275" y="1288500"/>
              <a:ext cx="2134125" cy="318100"/>
            </a:xfrm>
            <a:custGeom>
              <a:avLst/>
              <a:gdLst/>
              <a:ahLst/>
              <a:cxnLst/>
              <a:rect l="l" t="t" r="r" b="b"/>
              <a:pathLst>
                <a:path w="85365" h="12724" extrusionOk="0">
                  <a:moveTo>
                    <a:pt x="34731" y="0"/>
                  </a:moveTo>
                  <a:cubicBezTo>
                    <a:pt x="22967" y="0"/>
                    <a:pt x="11334" y="2756"/>
                    <a:pt x="0" y="8248"/>
                  </a:cubicBezTo>
                  <a:lnTo>
                    <a:pt x="30" y="8298"/>
                  </a:lnTo>
                  <a:cubicBezTo>
                    <a:pt x="11349" y="2815"/>
                    <a:pt x="22977" y="61"/>
                    <a:pt x="34730" y="61"/>
                  </a:cubicBezTo>
                  <a:cubicBezTo>
                    <a:pt x="38837" y="61"/>
                    <a:pt x="42958" y="397"/>
                    <a:pt x="47088" y="1070"/>
                  </a:cubicBezTo>
                  <a:cubicBezTo>
                    <a:pt x="57430" y="2754"/>
                    <a:pt x="67421" y="6342"/>
                    <a:pt x="77078" y="9800"/>
                  </a:cubicBezTo>
                  <a:cubicBezTo>
                    <a:pt x="79780" y="10778"/>
                    <a:pt x="82582" y="11776"/>
                    <a:pt x="85344" y="12724"/>
                  </a:cubicBezTo>
                  <a:lnTo>
                    <a:pt x="85364" y="12663"/>
                  </a:lnTo>
                  <a:cubicBezTo>
                    <a:pt x="82602" y="11715"/>
                    <a:pt x="79800" y="10717"/>
                    <a:pt x="77098" y="9740"/>
                  </a:cubicBezTo>
                  <a:cubicBezTo>
                    <a:pt x="67431" y="6282"/>
                    <a:pt x="57451" y="2693"/>
                    <a:pt x="47098" y="1010"/>
                  </a:cubicBezTo>
                  <a:cubicBezTo>
                    <a:pt x="42964" y="336"/>
                    <a:pt x="38840" y="0"/>
                    <a:pt x="347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9" name="Google Shape;2859;p31"/>
            <p:cNvSpPr/>
            <p:nvPr/>
          </p:nvSpPr>
          <p:spPr>
            <a:xfrm>
              <a:off x="4375525" y="1280500"/>
              <a:ext cx="2121275" cy="331900"/>
            </a:xfrm>
            <a:custGeom>
              <a:avLst/>
              <a:gdLst/>
              <a:ahLst/>
              <a:cxnLst/>
              <a:rect l="l" t="t" r="r" b="b"/>
              <a:pathLst>
                <a:path w="84851" h="13276" extrusionOk="0">
                  <a:moveTo>
                    <a:pt x="34153" y="1"/>
                  </a:moveTo>
                  <a:cubicBezTo>
                    <a:pt x="22560" y="1"/>
                    <a:pt x="11118" y="2768"/>
                    <a:pt x="0" y="8275"/>
                  </a:cubicBezTo>
                  <a:lnTo>
                    <a:pt x="31" y="8336"/>
                  </a:lnTo>
                  <a:cubicBezTo>
                    <a:pt x="11133" y="2828"/>
                    <a:pt x="22561" y="61"/>
                    <a:pt x="34143" y="61"/>
                  </a:cubicBezTo>
                  <a:cubicBezTo>
                    <a:pt x="38503" y="61"/>
                    <a:pt x="42885" y="453"/>
                    <a:pt x="47279" y="1239"/>
                  </a:cubicBezTo>
                  <a:cubicBezTo>
                    <a:pt x="56927" y="2953"/>
                    <a:pt x="66201" y="6420"/>
                    <a:pt x="75163" y="9757"/>
                  </a:cubicBezTo>
                  <a:cubicBezTo>
                    <a:pt x="78318" y="10937"/>
                    <a:pt x="81584" y="12156"/>
                    <a:pt x="84820" y="13275"/>
                  </a:cubicBezTo>
                  <a:lnTo>
                    <a:pt x="84850" y="13225"/>
                  </a:lnTo>
                  <a:cubicBezTo>
                    <a:pt x="81624" y="12096"/>
                    <a:pt x="78348" y="10876"/>
                    <a:pt x="75193" y="9697"/>
                  </a:cubicBezTo>
                  <a:cubicBezTo>
                    <a:pt x="66221" y="6360"/>
                    <a:pt x="56957" y="2902"/>
                    <a:pt x="47299" y="1178"/>
                  </a:cubicBezTo>
                  <a:cubicBezTo>
                    <a:pt x="42902" y="393"/>
                    <a:pt x="38517" y="1"/>
                    <a:pt x="341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0" name="Google Shape;2860;p31"/>
            <p:cNvSpPr/>
            <p:nvPr/>
          </p:nvSpPr>
          <p:spPr>
            <a:xfrm>
              <a:off x="4375275" y="1271600"/>
              <a:ext cx="2108925" cy="347100"/>
            </a:xfrm>
            <a:custGeom>
              <a:avLst/>
              <a:gdLst/>
              <a:ahLst/>
              <a:cxnLst/>
              <a:rect l="l" t="t" r="r" b="b"/>
              <a:pathLst>
                <a:path w="84357" h="13884" extrusionOk="0">
                  <a:moveTo>
                    <a:pt x="33665" y="1"/>
                  </a:moveTo>
                  <a:cubicBezTo>
                    <a:pt x="30165" y="1"/>
                    <a:pt x="26662" y="257"/>
                    <a:pt x="23186" y="768"/>
                  </a:cubicBezTo>
                  <a:cubicBezTo>
                    <a:pt x="15333" y="1948"/>
                    <a:pt x="7531" y="4478"/>
                    <a:pt x="0" y="8289"/>
                  </a:cubicBezTo>
                  <a:lnTo>
                    <a:pt x="30" y="8349"/>
                  </a:lnTo>
                  <a:cubicBezTo>
                    <a:pt x="10945" y="2827"/>
                    <a:pt x="22187" y="57"/>
                    <a:pt x="33600" y="57"/>
                  </a:cubicBezTo>
                  <a:cubicBezTo>
                    <a:pt x="38209" y="57"/>
                    <a:pt x="42846" y="509"/>
                    <a:pt x="47501" y="1413"/>
                  </a:cubicBezTo>
                  <a:cubicBezTo>
                    <a:pt x="56695" y="3208"/>
                    <a:pt x="65485" y="6645"/>
                    <a:pt x="73983" y="9962"/>
                  </a:cubicBezTo>
                  <a:cubicBezTo>
                    <a:pt x="77370" y="11283"/>
                    <a:pt x="80868" y="12643"/>
                    <a:pt x="84346" y="13883"/>
                  </a:cubicBezTo>
                  <a:lnTo>
                    <a:pt x="84356" y="13823"/>
                  </a:lnTo>
                  <a:cubicBezTo>
                    <a:pt x="80878" y="12583"/>
                    <a:pt x="77380" y="11212"/>
                    <a:pt x="74003" y="9901"/>
                  </a:cubicBezTo>
                  <a:cubicBezTo>
                    <a:pt x="65495" y="6575"/>
                    <a:pt x="56705" y="3147"/>
                    <a:pt x="47511" y="1353"/>
                  </a:cubicBezTo>
                  <a:cubicBezTo>
                    <a:pt x="42943" y="451"/>
                    <a:pt x="38306" y="1"/>
                    <a:pt x="336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1" name="Google Shape;2861;p31"/>
            <p:cNvSpPr/>
            <p:nvPr/>
          </p:nvSpPr>
          <p:spPr>
            <a:xfrm>
              <a:off x="4375525" y="1261575"/>
              <a:ext cx="2097325" cy="363925"/>
            </a:xfrm>
            <a:custGeom>
              <a:avLst/>
              <a:gdLst/>
              <a:ahLst/>
              <a:cxnLst/>
              <a:rect l="l" t="t" r="r" b="b"/>
              <a:pathLst>
                <a:path w="83893" h="14557" extrusionOk="0">
                  <a:moveTo>
                    <a:pt x="33089" y="0"/>
                  </a:moveTo>
                  <a:cubicBezTo>
                    <a:pt x="29815" y="0"/>
                    <a:pt x="26540" y="232"/>
                    <a:pt x="23287" y="695"/>
                  </a:cubicBezTo>
                  <a:cubicBezTo>
                    <a:pt x="15384" y="1845"/>
                    <a:pt x="7551" y="4395"/>
                    <a:pt x="0" y="8286"/>
                  </a:cubicBezTo>
                  <a:lnTo>
                    <a:pt x="20" y="8347"/>
                  </a:lnTo>
                  <a:cubicBezTo>
                    <a:pt x="10730" y="2823"/>
                    <a:pt x="21774" y="53"/>
                    <a:pt x="33000" y="53"/>
                  </a:cubicBezTo>
                  <a:cubicBezTo>
                    <a:pt x="37877" y="53"/>
                    <a:pt x="42789" y="576"/>
                    <a:pt x="47723" y="1623"/>
                  </a:cubicBezTo>
                  <a:cubicBezTo>
                    <a:pt x="56523" y="3488"/>
                    <a:pt x="64900" y="6925"/>
                    <a:pt x="73005" y="10252"/>
                  </a:cubicBezTo>
                  <a:cubicBezTo>
                    <a:pt x="76544" y="11704"/>
                    <a:pt x="80213" y="13196"/>
                    <a:pt x="83862" y="14557"/>
                  </a:cubicBezTo>
                  <a:lnTo>
                    <a:pt x="83893" y="14496"/>
                  </a:lnTo>
                  <a:cubicBezTo>
                    <a:pt x="80233" y="13145"/>
                    <a:pt x="76574" y="11643"/>
                    <a:pt x="73036" y="10192"/>
                  </a:cubicBezTo>
                  <a:cubicBezTo>
                    <a:pt x="64931" y="6865"/>
                    <a:pt x="56554" y="3427"/>
                    <a:pt x="47733" y="1562"/>
                  </a:cubicBezTo>
                  <a:cubicBezTo>
                    <a:pt x="42911" y="522"/>
                    <a:pt x="38002" y="0"/>
                    <a:pt x="330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2" name="Google Shape;2862;p31"/>
            <p:cNvSpPr/>
            <p:nvPr/>
          </p:nvSpPr>
          <p:spPr>
            <a:xfrm>
              <a:off x="4375525" y="1250050"/>
              <a:ext cx="2085975" cy="382500"/>
            </a:xfrm>
            <a:custGeom>
              <a:avLst/>
              <a:gdLst/>
              <a:ahLst/>
              <a:cxnLst/>
              <a:rect l="l" t="t" r="r" b="b"/>
              <a:pathLst>
                <a:path w="83439" h="15300" extrusionOk="0">
                  <a:moveTo>
                    <a:pt x="32470" y="1"/>
                  </a:moveTo>
                  <a:cubicBezTo>
                    <a:pt x="29438" y="1"/>
                    <a:pt x="26417" y="208"/>
                    <a:pt x="23418" y="622"/>
                  </a:cubicBezTo>
                  <a:cubicBezTo>
                    <a:pt x="15464" y="1721"/>
                    <a:pt x="7581" y="4302"/>
                    <a:pt x="0" y="8274"/>
                  </a:cubicBezTo>
                  <a:lnTo>
                    <a:pt x="31" y="8324"/>
                  </a:lnTo>
                  <a:cubicBezTo>
                    <a:pt x="10546" y="2815"/>
                    <a:pt x="21395" y="51"/>
                    <a:pt x="32429" y="51"/>
                  </a:cubicBezTo>
                  <a:cubicBezTo>
                    <a:pt x="37569" y="51"/>
                    <a:pt x="42749" y="651"/>
                    <a:pt x="47955" y="1852"/>
                  </a:cubicBezTo>
                  <a:cubicBezTo>
                    <a:pt x="56443" y="3808"/>
                    <a:pt x="64477" y="7286"/>
                    <a:pt x="72239" y="10632"/>
                  </a:cubicBezTo>
                  <a:cubicBezTo>
                    <a:pt x="75878" y="12215"/>
                    <a:pt x="79639" y="13838"/>
                    <a:pt x="83419" y="15300"/>
                  </a:cubicBezTo>
                  <a:lnTo>
                    <a:pt x="83439" y="15239"/>
                  </a:lnTo>
                  <a:cubicBezTo>
                    <a:pt x="79669" y="13778"/>
                    <a:pt x="75899" y="12155"/>
                    <a:pt x="72259" y="10582"/>
                  </a:cubicBezTo>
                  <a:cubicBezTo>
                    <a:pt x="64497" y="7225"/>
                    <a:pt x="56463" y="3747"/>
                    <a:pt x="47975" y="1792"/>
                  </a:cubicBezTo>
                  <a:cubicBezTo>
                    <a:pt x="42809" y="598"/>
                    <a:pt x="37623" y="1"/>
                    <a:pt x="324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3" name="Google Shape;2863;p31"/>
            <p:cNvSpPr/>
            <p:nvPr/>
          </p:nvSpPr>
          <p:spPr>
            <a:xfrm>
              <a:off x="4376025" y="1237600"/>
              <a:ext cx="2075150" cy="402275"/>
            </a:xfrm>
            <a:custGeom>
              <a:avLst/>
              <a:gdLst/>
              <a:ahLst/>
              <a:cxnLst/>
              <a:rect l="l" t="t" r="r" b="b"/>
              <a:pathLst>
                <a:path w="83006" h="16091" extrusionOk="0">
                  <a:moveTo>
                    <a:pt x="31899" y="0"/>
                  </a:moveTo>
                  <a:cubicBezTo>
                    <a:pt x="29099" y="0"/>
                    <a:pt x="26309" y="182"/>
                    <a:pt x="23539" y="546"/>
                  </a:cubicBezTo>
                  <a:cubicBezTo>
                    <a:pt x="15525" y="1594"/>
                    <a:pt x="7611" y="4185"/>
                    <a:pt x="0" y="8227"/>
                  </a:cubicBezTo>
                  <a:lnTo>
                    <a:pt x="31" y="8278"/>
                  </a:lnTo>
                  <a:cubicBezTo>
                    <a:pt x="10347" y="2794"/>
                    <a:pt x="20990" y="43"/>
                    <a:pt x="31823" y="43"/>
                  </a:cubicBezTo>
                  <a:cubicBezTo>
                    <a:pt x="37239" y="43"/>
                    <a:pt x="42703" y="730"/>
                    <a:pt x="48197" y="2108"/>
                  </a:cubicBezTo>
                  <a:cubicBezTo>
                    <a:pt x="56433" y="4155"/>
                    <a:pt x="64165" y="7693"/>
                    <a:pt x="71645" y="11110"/>
                  </a:cubicBezTo>
                  <a:cubicBezTo>
                    <a:pt x="75324" y="12794"/>
                    <a:pt x="79135" y="14538"/>
                    <a:pt x="82975" y="16090"/>
                  </a:cubicBezTo>
                  <a:lnTo>
                    <a:pt x="83006" y="16040"/>
                  </a:lnTo>
                  <a:cubicBezTo>
                    <a:pt x="79175" y="14487"/>
                    <a:pt x="75364" y="12743"/>
                    <a:pt x="71675" y="11060"/>
                  </a:cubicBezTo>
                  <a:cubicBezTo>
                    <a:pt x="64195" y="7642"/>
                    <a:pt x="56443" y="4104"/>
                    <a:pt x="48217" y="2038"/>
                  </a:cubicBezTo>
                  <a:cubicBezTo>
                    <a:pt x="42785" y="681"/>
                    <a:pt x="37323" y="0"/>
                    <a:pt x="318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4" name="Google Shape;2864;p31"/>
            <p:cNvSpPr/>
            <p:nvPr/>
          </p:nvSpPr>
          <p:spPr>
            <a:xfrm>
              <a:off x="4376525" y="1223225"/>
              <a:ext cx="2065075" cy="424700"/>
            </a:xfrm>
            <a:custGeom>
              <a:avLst/>
              <a:gdLst/>
              <a:ahLst/>
              <a:cxnLst/>
              <a:rect l="l" t="t" r="r" b="b"/>
              <a:pathLst>
                <a:path w="82603" h="16988" extrusionOk="0">
                  <a:moveTo>
                    <a:pt x="31286" y="0"/>
                  </a:moveTo>
                  <a:cubicBezTo>
                    <a:pt x="28740" y="0"/>
                    <a:pt x="26203" y="155"/>
                    <a:pt x="23680" y="465"/>
                  </a:cubicBezTo>
                  <a:cubicBezTo>
                    <a:pt x="15616" y="1463"/>
                    <a:pt x="7642" y="4044"/>
                    <a:pt x="1" y="8157"/>
                  </a:cubicBezTo>
                  <a:lnTo>
                    <a:pt x="31" y="8207"/>
                  </a:lnTo>
                  <a:cubicBezTo>
                    <a:pt x="10157" y="2764"/>
                    <a:pt x="20599" y="36"/>
                    <a:pt x="31233" y="36"/>
                  </a:cubicBezTo>
                  <a:cubicBezTo>
                    <a:pt x="36923" y="36"/>
                    <a:pt x="42668" y="817"/>
                    <a:pt x="48449" y="2381"/>
                  </a:cubicBezTo>
                  <a:cubicBezTo>
                    <a:pt x="56503" y="4558"/>
                    <a:pt x="64014" y="8197"/>
                    <a:pt x="71262" y="11716"/>
                  </a:cubicBezTo>
                  <a:cubicBezTo>
                    <a:pt x="74941" y="13500"/>
                    <a:pt x="78742" y="15345"/>
                    <a:pt x="82582" y="16988"/>
                  </a:cubicBezTo>
                  <a:lnTo>
                    <a:pt x="82603" y="16927"/>
                  </a:lnTo>
                  <a:cubicBezTo>
                    <a:pt x="78762" y="15284"/>
                    <a:pt x="74971" y="13449"/>
                    <a:pt x="71292" y="11665"/>
                  </a:cubicBezTo>
                  <a:cubicBezTo>
                    <a:pt x="64034" y="8147"/>
                    <a:pt x="56534" y="4508"/>
                    <a:pt x="48469" y="2320"/>
                  </a:cubicBezTo>
                  <a:cubicBezTo>
                    <a:pt x="42750" y="779"/>
                    <a:pt x="36998" y="0"/>
                    <a:pt x="312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5" name="Google Shape;2865;p31"/>
            <p:cNvSpPr/>
            <p:nvPr/>
          </p:nvSpPr>
          <p:spPr>
            <a:xfrm>
              <a:off x="4377025" y="1207200"/>
              <a:ext cx="2055500" cy="448800"/>
            </a:xfrm>
            <a:custGeom>
              <a:avLst/>
              <a:gdLst/>
              <a:ahLst/>
              <a:cxnLst/>
              <a:rect l="l" t="t" r="r" b="b"/>
              <a:pathLst>
                <a:path w="82220" h="17952" extrusionOk="0">
                  <a:moveTo>
                    <a:pt x="30714" y="1"/>
                  </a:moveTo>
                  <a:cubicBezTo>
                    <a:pt x="28412" y="1"/>
                    <a:pt x="26117" y="130"/>
                    <a:pt x="23832" y="391"/>
                  </a:cubicBezTo>
                  <a:cubicBezTo>
                    <a:pt x="15697" y="1318"/>
                    <a:pt x="7682" y="3899"/>
                    <a:pt x="1" y="8072"/>
                  </a:cubicBezTo>
                  <a:lnTo>
                    <a:pt x="31" y="8123"/>
                  </a:lnTo>
                  <a:cubicBezTo>
                    <a:pt x="9868" y="2785"/>
                    <a:pt x="20290" y="88"/>
                    <a:pt x="30820" y="88"/>
                  </a:cubicBezTo>
                  <a:cubicBezTo>
                    <a:pt x="36777" y="88"/>
                    <a:pt x="42770" y="951"/>
                    <a:pt x="48711" y="2689"/>
                  </a:cubicBezTo>
                  <a:cubicBezTo>
                    <a:pt x="56655" y="5018"/>
                    <a:pt x="63994" y="8798"/>
                    <a:pt x="71080" y="12447"/>
                  </a:cubicBezTo>
                  <a:cubicBezTo>
                    <a:pt x="74689" y="14312"/>
                    <a:pt x="78409" y="16228"/>
                    <a:pt x="82189" y="17951"/>
                  </a:cubicBezTo>
                  <a:lnTo>
                    <a:pt x="82220" y="17891"/>
                  </a:lnTo>
                  <a:cubicBezTo>
                    <a:pt x="78439" y="16177"/>
                    <a:pt x="74720" y="14252"/>
                    <a:pt x="71111" y="12397"/>
                  </a:cubicBezTo>
                  <a:cubicBezTo>
                    <a:pt x="64014" y="8738"/>
                    <a:pt x="56675" y="4957"/>
                    <a:pt x="48731" y="2629"/>
                  </a:cubicBezTo>
                  <a:cubicBezTo>
                    <a:pt x="42737" y="880"/>
                    <a:pt x="36706" y="1"/>
                    <a:pt x="307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6" name="Google Shape;2866;p31"/>
            <p:cNvSpPr/>
            <p:nvPr/>
          </p:nvSpPr>
          <p:spPr>
            <a:xfrm>
              <a:off x="4377525" y="1189175"/>
              <a:ext cx="2046950" cy="475150"/>
            </a:xfrm>
            <a:custGeom>
              <a:avLst/>
              <a:gdLst/>
              <a:ahLst/>
              <a:cxnLst/>
              <a:rect l="l" t="t" r="r" b="b"/>
              <a:pathLst>
                <a:path w="81878" h="19006" extrusionOk="0">
                  <a:moveTo>
                    <a:pt x="30113" y="1"/>
                  </a:moveTo>
                  <a:cubicBezTo>
                    <a:pt x="28073" y="1"/>
                    <a:pt x="26039" y="106"/>
                    <a:pt x="24013" y="315"/>
                  </a:cubicBezTo>
                  <a:cubicBezTo>
                    <a:pt x="15808" y="1172"/>
                    <a:pt x="7733" y="3743"/>
                    <a:pt x="1" y="7967"/>
                  </a:cubicBezTo>
                  <a:lnTo>
                    <a:pt x="31" y="8017"/>
                  </a:lnTo>
                  <a:cubicBezTo>
                    <a:pt x="9680" y="2747"/>
                    <a:pt x="19878" y="90"/>
                    <a:pt x="30193" y="90"/>
                  </a:cubicBezTo>
                  <a:cubicBezTo>
                    <a:pt x="36453" y="90"/>
                    <a:pt x="42756" y="1069"/>
                    <a:pt x="49004" y="3037"/>
                  </a:cubicBezTo>
                  <a:cubicBezTo>
                    <a:pt x="56907" y="5537"/>
                    <a:pt x="64145" y="9509"/>
                    <a:pt x="71131" y="13350"/>
                  </a:cubicBezTo>
                  <a:cubicBezTo>
                    <a:pt x="74609" y="15255"/>
                    <a:pt x="78188" y="17231"/>
                    <a:pt x="81847" y="19005"/>
                  </a:cubicBezTo>
                  <a:lnTo>
                    <a:pt x="81877" y="18955"/>
                  </a:lnTo>
                  <a:cubicBezTo>
                    <a:pt x="78218" y="17170"/>
                    <a:pt x="74639" y="15194"/>
                    <a:pt x="71161" y="13289"/>
                  </a:cubicBezTo>
                  <a:cubicBezTo>
                    <a:pt x="64175" y="9448"/>
                    <a:pt x="56937" y="5477"/>
                    <a:pt x="49024" y="2977"/>
                  </a:cubicBezTo>
                  <a:cubicBezTo>
                    <a:pt x="42743" y="997"/>
                    <a:pt x="36404" y="1"/>
                    <a:pt x="301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7" name="Google Shape;2867;p31"/>
            <p:cNvSpPr/>
            <p:nvPr/>
          </p:nvSpPr>
          <p:spPr>
            <a:xfrm>
              <a:off x="4378300" y="1169300"/>
              <a:ext cx="2038850" cy="503825"/>
            </a:xfrm>
            <a:custGeom>
              <a:avLst/>
              <a:gdLst/>
              <a:ahLst/>
              <a:cxnLst/>
              <a:rect l="l" t="t" r="r" b="b"/>
              <a:pathLst>
                <a:path w="81554" h="20153" extrusionOk="0">
                  <a:moveTo>
                    <a:pt x="29491" y="0"/>
                  </a:moveTo>
                  <a:cubicBezTo>
                    <a:pt x="27721" y="0"/>
                    <a:pt x="25955" y="81"/>
                    <a:pt x="24194" y="243"/>
                  </a:cubicBezTo>
                  <a:cubicBezTo>
                    <a:pt x="15918" y="999"/>
                    <a:pt x="7783" y="3560"/>
                    <a:pt x="0" y="7824"/>
                  </a:cubicBezTo>
                  <a:lnTo>
                    <a:pt x="30" y="7885"/>
                  </a:lnTo>
                  <a:cubicBezTo>
                    <a:pt x="9480" y="2696"/>
                    <a:pt x="19451" y="84"/>
                    <a:pt x="29540" y="84"/>
                  </a:cubicBezTo>
                  <a:cubicBezTo>
                    <a:pt x="36112" y="84"/>
                    <a:pt x="42734" y="1192"/>
                    <a:pt x="49295" y="3419"/>
                  </a:cubicBezTo>
                  <a:cubicBezTo>
                    <a:pt x="57269" y="6120"/>
                    <a:pt x="64477" y="10354"/>
                    <a:pt x="71443" y="14437"/>
                  </a:cubicBezTo>
                  <a:cubicBezTo>
                    <a:pt x="74709" y="16362"/>
                    <a:pt x="78096" y="18338"/>
                    <a:pt x="81524" y="20153"/>
                  </a:cubicBezTo>
                  <a:lnTo>
                    <a:pt x="81554" y="20102"/>
                  </a:lnTo>
                  <a:cubicBezTo>
                    <a:pt x="78116" y="18288"/>
                    <a:pt x="74739" y="16302"/>
                    <a:pt x="71473" y="14387"/>
                  </a:cubicBezTo>
                  <a:cubicBezTo>
                    <a:pt x="64497" y="10294"/>
                    <a:pt x="57289" y="6060"/>
                    <a:pt x="49315" y="3358"/>
                  </a:cubicBezTo>
                  <a:cubicBezTo>
                    <a:pt x="42734" y="1125"/>
                    <a:pt x="36089" y="0"/>
                    <a:pt x="294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8" name="Google Shape;2868;p31"/>
            <p:cNvSpPr/>
            <p:nvPr/>
          </p:nvSpPr>
          <p:spPr>
            <a:xfrm>
              <a:off x="4379300" y="1147025"/>
              <a:ext cx="2031550" cy="535175"/>
            </a:xfrm>
            <a:custGeom>
              <a:avLst/>
              <a:gdLst/>
              <a:ahLst/>
              <a:cxnLst/>
              <a:rect l="l" t="t" r="r" b="b"/>
              <a:pathLst>
                <a:path w="81262" h="21407" extrusionOk="0">
                  <a:moveTo>
                    <a:pt x="28863" y="0"/>
                  </a:moveTo>
                  <a:cubicBezTo>
                    <a:pt x="27375" y="0"/>
                    <a:pt x="25889" y="59"/>
                    <a:pt x="24406" y="177"/>
                  </a:cubicBezTo>
                  <a:cubicBezTo>
                    <a:pt x="16049" y="842"/>
                    <a:pt x="7843" y="3362"/>
                    <a:pt x="1" y="7677"/>
                  </a:cubicBezTo>
                  <a:lnTo>
                    <a:pt x="31" y="7727"/>
                  </a:lnTo>
                  <a:cubicBezTo>
                    <a:pt x="9281" y="2636"/>
                    <a:pt x="19025" y="77"/>
                    <a:pt x="28888" y="77"/>
                  </a:cubicBezTo>
                  <a:cubicBezTo>
                    <a:pt x="35782" y="77"/>
                    <a:pt x="42734" y="1327"/>
                    <a:pt x="49618" y="3836"/>
                  </a:cubicBezTo>
                  <a:cubicBezTo>
                    <a:pt x="57773" y="6820"/>
                    <a:pt x="65052" y="11397"/>
                    <a:pt x="72088" y="15822"/>
                  </a:cubicBezTo>
                  <a:cubicBezTo>
                    <a:pt x="75062" y="17687"/>
                    <a:pt x="78117" y="19612"/>
                    <a:pt x="81231" y="21407"/>
                  </a:cubicBezTo>
                  <a:lnTo>
                    <a:pt x="81262" y="21346"/>
                  </a:lnTo>
                  <a:cubicBezTo>
                    <a:pt x="78157" y="19552"/>
                    <a:pt x="75082" y="17626"/>
                    <a:pt x="72118" y="15762"/>
                  </a:cubicBezTo>
                  <a:cubicBezTo>
                    <a:pt x="65082" y="11336"/>
                    <a:pt x="57794" y="6759"/>
                    <a:pt x="49638" y="3775"/>
                  </a:cubicBezTo>
                  <a:cubicBezTo>
                    <a:pt x="42752" y="1270"/>
                    <a:pt x="35784" y="0"/>
                    <a:pt x="288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9" name="Google Shape;2869;p31"/>
            <p:cNvSpPr/>
            <p:nvPr/>
          </p:nvSpPr>
          <p:spPr>
            <a:xfrm>
              <a:off x="4380550" y="1122750"/>
              <a:ext cx="2025275" cy="568775"/>
            </a:xfrm>
            <a:custGeom>
              <a:avLst/>
              <a:gdLst/>
              <a:ahLst/>
              <a:cxnLst/>
              <a:rect l="l" t="t" r="r" b="b"/>
              <a:pathLst>
                <a:path w="81011" h="22751" extrusionOk="0">
                  <a:moveTo>
                    <a:pt x="28218" y="0"/>
                  </a:moveTo>
                  <a:cubicBezTo>
                    <a:pt x="18575" y="0"/>
                    <a:pt x="9052" y="2505"/>
                    <a:pt x="1" y="7488"/>
                  </a:cubicBezTo>
                  <a:lnTo>
                    <a:pt x="31" y="7549"/>
                  </a:lnTo>
                  <a:cubicBezTo>
                    <a:pt x="9071" y="2565"/>
                    <a:pt x="18585" y="61"/>
                    <a:pt x="28220" y="61"/>
                  </a:cubicBezTo>
                  <a:cubicBezTo>
                    <a:pt x="35442" y="61"/>
                    <a:pt x="42733" y="1468"/>
                    <a:pt x="49941" y="4293"/>
                  </a:cubicBezTo>
                  <a:cubicBezTo>
                    <a:pt x="58439" y="7609"/>
                    <a:pt x="65929" y="12680"/>
                    <a:pt x="73177" y="17579"/>
                  </a:cubicBezTo>
                  <a:cubicBezTo>
                    <a:pt x="75708" y="19293"/>
                    <a:pt x="78329" y="21067"/>
                    <a:pt x="80970" y="22751"/>
                  </a:cubicBezTo>
                  <a:lnTo>
                    <a:pt x="81010" y="22700"/>
                  </a:lnTo>
                  <a:cubicBezTo>
                    <a:pt x="78369" y="21017"/>
                    <a:pt x="75748" y="19243"/>
                    <a:pt x="73208" y="17529"/>
                  </a:cubicBezTo>
                  <a:cubicBezTo>
                    <a:pt x="65970" y="12630"/>
                    <a:pt x="58469" y="7559"/>
                    <a:pt x="49961" y="4232"/>
                  </a:cubicBezTo>
                  <a:cubicBezTo>
                    <a:pt x="42744" y="1408"/>
                    <a:pt x="35447" y="0"/>
                    <a:pt x="282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0" name="Google Shape;2870;p31"/>
            <p:cNvSpPr/>
            <p:nvPr/>
          </p:nvSpPr>
          <p:spPr>
            <a:xfrm>
              <a:off x="4381575" y="1095550"/>
              <a:ext cx="2019950" cy="605550"/>
            </a:xfrm>
            <a:custGeom>
              <a:avLst/>
              <a:gdLst/>
              <a:ahLst/>
              <a:cxnLst/>
              <a:rect l="l" t="t" r="r" b="b"/>
              <a:pathLst>
                <a:path w="80798" h="24222" extrusionOk="0">
                  <a:moveTo>
                    <a:pt x="27589" y="1"/>
                  </a:moveTo>
                  <a:cubicBezTo>
                    <a:pt x="26685" y="1"/>
                    <a:pt x="25782" y="23"/>
                    <a:pt x="24880" y="68"/>
                  </a:cubicBezTo>
                  <a:cubicBezTo>
                    <a:pt x="16331" y="492"/>
                    <a:pt x="7954" y="2921"/>
                    <a:pt x="0" y="7286"/>
                  </a:cubicBezTo>
                  <a:lnTo>
                    <a:pt x="30" y="7347"/>
                  </a:lnTo>
                  <a:cubicBezTo>
                    <a:pt x="8874" y="2486"/>
                    <a:pt x="18157" y="50"/>
                    <a:pt x="27556" y="50"/>
                  </a:cubicBezTo>
                  <a:cubicBezTo>
                    <a:pt x="35117" y="50"/>
                    <a:pt x="42752" y="1627"/>
                    <a:pt x="50293" y="4786"/>
                  </a:cubicBezTo>
                  <a:cubicBezTo>
                    <a:pt x="59426" y="8627"/>
                    <a:pt x="66987" y="14171"/>
                    <a:pt x="74991" y="20038"/>
                  </a:cubicBezTo>
                  <a:cubicBezTo>
                    <a:pt x="76876" y="21419"/>
                    <a:pt x="78822" y="22841"/>
                    <a:pt x="80768" y="24222"/>
                  </a:cubicBezTo>
                  <a:lnTo>
                    <a:pt x="80798" y="24161"/>
                  </a:lnTo>
                  <a:cubicBezTo>
                    <a:pt x="78852" y="22780"/>
                    <a:pt x="76907" y="21359"/>
                    <a:pt x="75032" y="19978"/>
                  </a:cubicBezTo>
                  <a:cubicBezTo>
                    <a:pt x="67027" y="14111"/>
                    <a:pt x="59457" y="8566"/>
                    <a:pt x="50324" y="4736"/>
                  </a:cubicBezTo>
                  <a:cubicBezTo>
                    <a:pt x="42827" y="1591"/>
                    <a:pt x="35194" y="1"/>
                    <a:pt x="275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1" name="Google Shape;2871;p31"/>
            <p:cNvSpPr/>
            <p:nvPr/>
          </p:nvSpPr>
          <p:spPr>
            <a:xfrm>
              <a:off x="4440300" y="1206125"/>
              <a:ext cx="12875" cy="602350"/>
            </a:xfrm>
            <a:custGeom>
              <a:avLst/>
              <a:gdLst/>
              <a:ahLst/>
              <a:cxnLst/>
              <a:rect l="l" t="t" r="r" b="b"/>
              <a:pathLst>
                <a:path w="515" h="24094" extrusionOk="0">
                  <a:moveTo>
                    <a:pt x="454" y="0"/>
                  </a:moveTo>
                  <a:cubicBezTo>
                    <a:pt x="131" y="5797"/>
                    <a:pt x="91" y="11613"/>
                    <a:pt x="61" y="17248"/>
                  </a:cubicBezTo>
                  <a:cubicBezTo>
                    <a:pt x="50" y="19486"/>
                    <a:pt x="30" y="21805"/>
                    <a:pt x="0" y="24093"/>
                  </a:cubicBezTo>
                  <a:lnTo>
                    <a:pt x="61" y="24093"/>
                  </a:lnTo>
                  <a:cubicBezTo>
                    <a:pt x="91" y="21805"/>
                    <a:pt x="111" y="19486"/>
                    <a:pt x="121" y="17238"/>
                  </a:cubicBezTo>
                  <a:cubicBezTo>
                    <a:pt x="161" y="11613"/>
                    <a:pt x="192" y="5797"/>
                    <a:pt x="5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2" name="Google Shape;2872;p31"/>
            <p:cNvSpPr/>
            <p:nvPr/>
          </p:nvSpPr>
          <p:spPr>
            <a:xfrm>
              <a:off x="4491700" y="1173600"/>
              <a:ext cx="29775" cy="630325"/>
            </a:xfrm>
            <a:custGeom>
              <a:avLst/>
              <a:gdLst/>
              <a:ahLst/>
              <a:cxnLst/>
              <a:rect l="l" t="t" r="r" b="b"/>
              <a:pathLst>
                <a:path w="1191" h="25213" extrusionOk="0">
                  <a:moveTo>
                    <a:pt x="1130" y="1"/>
                  </a:moveTo>
                  <a:cubicBezTo>
                    <a:pt x="505" y="8731"/>
                    <a:pt x="232" y="17491"/>
                    <a:pt x="1" y="25213"/>
                  </a:cubicBezTo>
                  <a:lnTo>
                    <a:pt x="61" y="25213"/>
                  </a:lnTo>
                  <a:cubicBezTo>
                    <a:pt x="303" y="17491"/>
                    <a:pt x="565" y="8741"/>
                    <a:pt x="11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3" name="Google Shape;2873;p31"/>
            <p:cNvSpPr/>
            <p:nvPr/>
          </p:nvSpPr>
          <p:spPr>
            <a:xfrm>
              <a:off x="4542100" y="1145625"/>
              <a:ext cx="47150" cy="652500"/>
            </a:xfrm>
            <a:custGeom>
              <a:avLst/>
              <a:gdLst/>
              <a:ahLst/>
              <a:cxnLst/>
              <a:rect l="l" t="t" r="r" b="b"/>
              <a:pathLst>
                <a:path w="1886" h="26100" extrusionOk="0">
                  <a:moveTo>
                    <a:pt x="1825" y="1"/>
                  </a:moveTo>
                  <a:cubicBezTo>
                    <a:pt x="958" y="9840"/>
                    <a:pt x="374" y="18136"/>
                    <a:pt x="1" y="26100"/>
                  </a:cubicBezTo>
                  <a:lnTo>
                    <a:pt x="61" y="26100"/>
                  </a:lnTo>
                  <a:cubicBezTo>
                    <a:pt x="444" y="18136"/>
                    <a:pt x="1019" y="9840"/>
                    <a:pt x="18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4" name="Google Shape;2874;p31"/>
            <p:cNvSpPr/>
            <p:nvPr/>
          </p:nvSpPr>
          <p:spPr>
            <a:xfrm>
              <a:off x="4591750" y="1121950"/>
              <a:ext cx="64800" cy="669125"/>
            </a:xfrm>
            <a:custGeom>
              <a:avLst/>
              <a:gdLst/>
              <a:ahLst/>
              <a:cxnLst/>
              <a:rect l="l" t="t" r="r" b="b"/>
              <a:pathLst>
                <a:path w="2592" h="26765" extrusionOk="0">
                  <a:moveTo>
                    <a:pt x="2521" y="0"/>
                  </a:moveTo>
                  <a:cubicBezTo>
                    <a:pt x="2380" y="1331"/>
                    <a:pt x="2249" y="2661"/>
                    <a:pt x="2107" y="3992"/>
                  </a:cubicBezTo>
                  <a:cubicBezTo>
                    <a:pt x="1311" y="11422"/>
                    <a:pt x="505" y="19103"/>
                    <a:pt x="1" y="26765"/>
                  </a:cubicBezTo>
                  <a:lnTo>
                    <a:pt x="61" y="26765"/>
                  </a:lnTo>
                  <a:cubicBezTo>
                    <a:pt x="555" y="19103"/>
                    <a:pt x="1372" y="11422"/>
                    <a:pt x="2168" y="3992"/>
                  </a:cubicBezTo>
                  <a:cubicBezTo>
                    <a:pt x="2309" y="2672"/>
                    <a:pt x="2450" y="1341"/>
                    <a:pt x="2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5" name="Google Shape;2875;p31"/>
            <p:cNvSpPr/>
            <p:nvPr/>
          </p:nvSpPr>
          <p:spPr>
            <a:xfrm>
              <a:off x="4640650" y="1102025"/>
              <a:ext cx="82425" cy="681000"/>
            </a:xfrm>
            <a:custGeom>
              <a:avLst/>
              <a:gdLst/>
              <a:ahLst/>
              <a:cxnLst/>
              <a:rect l="l" t="t" r="r" b="b"/>
              <a:pathLst>
                <a:path w="3297" h="27240" extrusionOk="0">
                  <a:moveTo>
                    <a:pt x="3236" y="1"/>
                  </a:moveTo>
                  <a:cubicBezTo>
                    <a:pt x="2914" y="2622"/>
                    <a:pt x="2561" y="5263"/>
                    <a:pt x="2228" y="7813"/>
                  </a:cubicBezTo>
                  <a:cubicBezTo>
                    <a:pt x="1391" y="14144"/>
                    <a:pt x="535" y="20676"/>
                    <a:pt x="0" y="27239"/>
                  </a:cubicBezTo>
                  <a:lnTo>
                    <a:pt x="61" y="27239"/>
                  </a:lnTo>
                  <a:cubicBezTo>
                    <a:pt x="595" y="20687"/>
                    <a:pt x="1462" y="14144"/>
                    <a:pt x="2289" y="7823"/>
                  </a:cubicBezTo>
                  <a:cubicBezTo>
                    <a:pt x="2631" y="5273"/>
                    <a:pt x="2974" y="2632"/>
                    <a:pt x="3297" y="11"/>
                  </a:cubicBezTo>
                  <a:lnTo>
                    <a:pt x="32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6" name="Google Shape;2876;p31"/>
            <p:cNvSpPr/>
            <p:nvPr/>
          </p:nvSpPr>
          <p:spPr>
            <a:xfrm>
              <a:off x="4689025" y="1086400"/>
              <a:ext cx="100075" cy="687300"/>
            </a:xfrm>
            <a:custGeom>
              <a:avLst/>
              <a:gdLst/>
              <a:ahLst/>
              <a:cxnLst/>
              <a:rect l="l" t="t" r="r" b="b"/>
              <a:pathLst>
                <a:path w="4003" h="27492" extrusionOk="0">
                  <a:moveTo>
                    <a:pt x="3942" y="1"/>
                  </a:moveTo>
                  <a:cubicBezTo>
                    <a:pt x="3499" y="3126"/>
                    <a:pt x="3005" y="6261"/>
                    <a:pt x="2521" y="9295"/>
                  </a:cubicBezTo>
                  <a:cubicBezTo>
                    <a:pt x="1583" y="15213"/>
                    <a:pt x="616" y="21332"/>
                    <a:pt x="1" y="27491"/>
                  </a:cubicBezTo>
                  <a:lnTo>
                    <a:pt x="61" y="27491"/>
                  </a:lnTo>
                  <a:cubicBezTo>
                    <a:pt x="676" y="21342"/>
                    <a:pt x="1644" y="15223"/>
                    <a:pt x="2581" y="9305"/>
                  </a:cubicBezTo>
                  <a:cubicBezTo>
                    <a:pt x="3065" y="6271"/>
                    <a:pt x="3559" y="3136"/>
                    <a:pt x="4003" y="11"/>
                  </a:cubicBezTo>
                  <a:lnTo>
                    <a:pt x="39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7" name="Google Shape;2877;p31"/>
            <p:cNvSpPr/>
            <p:nvPr/>
          </p:nvSpPr>
          <p:spPr>
            <a:xfrm>
              <a:off x="4736925" y="1074550"/>
              <a:ext cx="117450" cy="689300"/>
            </a:xfrm>
            <a:custGeom>
              <a:avLst/>
              <a:gdLst/>
              <a:ahLst/>
              <a:cxnLst/>
              <a:rect l="l" t="t" r="r" b="b"/>
              <a:pathLst>
                <a:path w="4698" h="27572" extrusionOk="0">
                  <a:moveTo>
                    <a:pt x="4637" y="1"/>
                  </a:moveTo>
                  <a:cubicBezTo>
                    <a:pt x="4083" y="3378"/>
                    <a:pt x="3458" y="6775"/>
                    <a:pt x="2843" y="10052"/>
                  </a:cubicBezTo>
                  <a:cubicBezTo>
                    <a:pt x="1795" y="15737"/>
                    <a:pt x="696" y="21614"/>
                    <a:pt x="0" y="27562"/>
                  </a:cubicBezTo>
                  <a:lnTo>
                    <a:pt x="61" y="27572"/>
                  </a:lnTo>
                  <a:cubicBezTo>
                    <a:pt x="756" y="21624"/>
                    <a:pt x="1855" y="15747"/>
                    <a:pt x="2913" y="10062"/>
                  </a:cubicBezTo>
                  <a:cubicBezTo>
                    <a:pt x="3518" y="6785"/>
                    <a:pt x="4153" y="3398"/>
                    <a:pt x="4698" y="11"/>
                  </a:cubicBezTo>
                  <a:lnTo>
                    <a:pt x="46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8" name="Google Shape;2878;p31"/>
            <p:cNvSpPr/>
            <p:nvPr/>
          </p:nvSpPr>
          <p:spPr>
            <a:xfrm>
              <a:off x="4784550" y="1066500"/>
              <a:ext cx="134600" cy="686775"/>
            </a:xfrm>
            <a:custGeom>
              <a:avLst/>
              <a:gdLst/>
              <a:ahLst/>
              <a:cxnLst/>
              <a:rect l="l" t="t" r="r" b="b"/>
              <a:pathLst>
                <a:path w="5384" h="27471" extrusionOk="0">
                  <a:moveTo>
                    <a:pt x="5313" y="0"/>
                  </a:moveTo>
                  <a:cubicBezTo>
                    <a:pt x="4668" y="3498"/>
                    <a:pt x="3922" y="6996"/>
                    <a:pt x="3196" y="10384"/>
                  </a:cubicBezTo>
                  <a:cubicBezTo>
                    <a:pt x="2017" y="15918"/>
                    <a:pt x="787" y="21634"/>
                    <a:pt x="0" y="27460"/>
                  </a:cubicBezTo>
                  <a:lnTo>
                    <a:pt x="61" y="27471"/>
                  </a:lnTo>
                  <a:cubicBezTo>
                    <a:pt x="847" y="21644"/>
                    <a:pt x="2067" y="15918"/>
                    <a:pt x="3257" y="10394"/>
                  </a:cubicBezTo>
                  <a:cubicBezTo>
                    <a:pt x="3982" y="7017"/>
                    <a:pt x="4728" y="3519"/>
                    <a:pt x="5384" y="10"/>
                  </a:cubicBezTo>
                  <a:lnTo>
                    <a:pt x="53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9" name="Google Shape;2879;p31"/>
            <p:cNvSpPr/>
            <p:nvPr/>
          </p:nvSpPr>
          <p:spPr>
            <a:xfrm>
              <a:off x="4831925" y="1061450"/>
              <a:ext cx="150975" cy="680225"/>
            </a:xfrm>
            <a:custGeom>
              <a:avLst/>
              <a:gdLst/>
              <a:ahLst/>
              <a:cxnLst/>
              <a:rect l="l" t="t" r="r" b="b"/>
              <a:pathLst>
                <a:path w="6039" h="27209" extrusionOk="0">
                  <a:moveTo>
                    <a:pt x="5979" y="1"/>
                  </a:moveTo>
                  <a:cubicBezTo>
                    <a:pt x="5222" y="3630"/>
                    <a:pt x="4255" y="7934"/>
                    <a:pt x="2823" y="12360"/>
                  </a:cubicBezTo>
                  <a:cubicBezTo>
                    <a:pt x="1573" y="16221"/>
                    <a:pt x="989" y="20344"/>
                    <a:pt x="414" y="24336"/>
                  </a:cubicBezTo>
                  <a:cubicBezTo>
                    <a:pt x="283" y="25273"/>
                    <a:pt x="142" y="26251"/>
                    <a:pt x="1" y="27199"/>
                  </a:cubicBezTo>
                  <a:lnTo>
                    <a:pt x="61" y="27209"/>
                  </a:lnTo>
                  <a:cubicBezTo>
                    <a:pt x="202" y="26261"/>
                    <a:pt x="353" y="25283"/>
                    <a:pt x="484" y="24336"/>
                  </a:cubicBezTo>
                  <a:cubicBezTo>
                    <a:pt x="1049" y="20354"/>
                    <a:pt x="1634" y="16231"/>
                    <a:pt x="2884" y="12380"/>
                  </a:cubicBezTo>
                  <a:cubicBezTo>
                    <a:pt x="4315" y="7944"/>
                    <a:pt x="5283" y="3640"/>
                    <a:pt x="6039" y="11"/>
                  </a:cubicBezTo>
                  <a:lnTo>
                    <a:pt x="59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0" name="Google Shape;2880;p31"/>
            <p:cNvSpPr/>
            <p:nvPr/>
          </p:nvSpPr>
          <p:spPr>
            <a:xfrm>
              <a:off x="4878800" y="1059950"/>
              <a:ext cx="167125" cy="669900"/>
            </a:xfrm>
            <a:custGeom>
              <a:avLst/>
              <a:gdLst/>
              <a:ahLst/>
              <a:cxnLst/>
              <a:rect l="l" t="t" r="r" b="b"/>
              <a:pathLst>
                <a:path w="6685" h="26796" extrusionOk="0">
                  <a:moveTo>
                    <a:pt x="6624" y="0"/>
                  </a:moveTo>
                  <a:cubicBezTo>
                    <a:pt x="5495" y="4889"/>
                    <a:pt x="4426" y="8599"/>
                    <a:pt x="3166" y="12047"/>
                  </a:cubicBezTo>
                  <a:cubicBezTo>
                    <a:pt x="1775" y="15867"/>
                    <a:pt x="1110" y="20021"/>
                    <a:pt x="464" y="24023"/>
                  </a:cubicBezTo>
                  <a:cubicBezTo>
                    <a:pt x="313" y="24930"/>
                    <a:pt x="162" y="25878"/>
                    <a:pt x="1" y="26785"/>
                  </a:cubicBezTo>
                  <a:lnTo>
                    <a:pt x="71" y="26795"/>
                  </a:lnTo>
                  <a:cubicBezTo>
                    <a:pt x="222" y="25888"/>
                    <a:pt x="374" y="24940"/>
                    <a:pt x="525" y="24043"/>
                  </a:cubicBezTo>
                  <a:cubicBezTo>
                    <a:pt x="1170" y="20031"/>
                    <a:pt x="1835" y="15888"/>
                    <a:pt x="3226" y="12067"/>
                  </a:cubicBezTo>
                  <a:cubicBezTo>
                    <a:pt x="4487" y="8619"/>
                    <a:pt x="5555" y="4900"/>
                    <a:pt x="6684" y="10"/>
                  </a:cubicBezTo>
                  <a:lnTo>
                    <a:pt x="66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1" name="Google Shape;2881;p31"/>
            <p:cNvSpPr/>
            <p:nvPr/>
          </p:nvSpPr>
          <p:spPr>
            <a:xfrm>
              <a:off x="4925925" y="1061450"/>
              <a:ext cx="182250" cy="656050"/>
            </a:xfrm>
            <a:custGeom>
              <a:avLst/>
              <a:gdLst/>
              <a:ahLst/>
              <a:cxnLst/>
              <a:rect l="l" t="t" r="r" b="b"/>
              <a:pathLst>
                <a:path w="7290" h="26242" extrusionOk="0">
                  <a:moveTo>
                    <a:pt x="7229" y="1"/>
                  </a:moveTo>
                  <a:cubicBezTo>
                    <a:pt x="6019" y="4668"/>
                    <a:pt x="4870" y="8267"/>
                    <a:pt x="3489" y="11664"/>
                  </a:cubicBezTo>
                  <a:cubicBezTo>
                    <a:pt x="1956" y="15424"/>
                    <a:pt x="1210" y="19558"/>
                    <a:pt x="495" y="23549"/>
                  </a:cubicBezTo>
                  <a:cubicBezTo>
                    <a:pt x="333" y="24437"/>
                    <a:pt x="172" y="25354"/>
                    <a:pt x="1" y="26231"/>
                  </a:cubicBezTo>
                  <a:lnTo>
                    <a:pt x="61" y="26241"/>
                  </a:lnTo>
                  <a:cubicBezTo>
                    <a:pt x="233" y="25354"/>
                    <a:pt x="394" y="24447"/>
                    <a:pt x="555" y="23560"/>
                  </a:cubicBezTo>
                  <a:cubicBezTo>
                    <a:pt x="1271" y="19568"/>
                    <a:pt x="2017" y="15445"/>
                    <a:pt x="3539" y="11684"/>
                  </a:cubicBezTo>
                  <a:cubicBezTo>
                    <a:pt x="4930" y="8287"/>
                    <a:pt x="6079" y="4688"/>
                    <a:pt x="7289" y="11"/>
                  </a:cubicBezTo>
                  <a:lnTo>
                    <a:pt x="72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2" name="Google Shape;2882;p31"/>
            <p:cNvSpPr/>
            <p:nvPr/>
          </p:nvSpPr>
          <p:spPr>
            <a:xfrm>
              <a:off x="4973050" y="1065750"/>
              <a:ext cx="196600" cy="639150"/>
            </a:xfrm>
            <a:custGeom>
              <a:avLst/>
              <a:gdLst/>
              <a:ahLst/>
              <a:cxnLst/>
              <a:rect l="l" t="t" r="r" b="b"/>
              <a:pathLst>
                <a:path w="7864" h="25566" extrusionOk="0">
                  <a:moveTo>
                    <a:pt x="7803" y="0"/>
                  </a:moveTo>
                  <a:cubicBezTo>
                    <a:pt x="6543" y="4375"/>
                    <a:pt x="5273" y="7944"/>
                    <a:pt x="3781" y="11220"/>
                  </a:cubicBezTo>
                  <a:cubicBezTo>
                    <a:pt x="2128" y="14879"/>
                    <a:pt x="1311" y="18972"/>
                    <a:pt x="525" y="22934"/>
                  </a:cubicBezTo>
                  <a:cubicBezTo>
                    <a:pt x="354" y="23801"/>
                    <a:pt x="182" y="24688"/>
                    <a:pt x="1" y="25555"/>
                  </a:cubicBezTo>
                  <a:lnTo>
                    <a:pt x="61" y="25565"/>
                  </a:lnTo>
                  <a:cubicBezTo>
                    <a:pt x="253" y="24698"/>
                    <a:pt x="424" y="23811"/>
                    <a:pt x="586" y="22944"/>
                  </a:cubicBezTo>
                  <a:cubicBezTo>
                    <a:pt x="1372" y="18982"/>
                    <a:pt x="2178" y="14889"/>
                    <a:pt x="3842" y="11230"/>
                  </a:cubicBezTo>
                  <a:cubicBezTo>
                    <a:pt x="5334" y="7954"/>
                    <a:pt x="6604" y="4395"/>
                    <a:pt x="7864" y="20"/>
                  </a:cubicBezTo>
                  <a:lnTo>
                    <a:pt x="78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3" name="Google Shape;2883;p31"/>
            <p:cNvSpPr/>
            <p:nvPr/>
          </p:nvSpPr>
          <p:spPr>
            <a:xfrm>
              <a:off x="5020175" y="1073050"/>
              <a:ext cx="209975" cy="618975"/>
            </a:xfrm>
            <a:custGeom>
              <a:avLst/>
              <a:gdLst/>
              <a:ahLst/>
              <a:cxnLst/>
              <a:rect l="l" t="t" r="r" b="b"/>
              <a:pathLst>
                <a:path w="8399" h="24759" extrusionOk="0">
                  <a:moveTo>
                    <a:pt x="8338" y="0"/>
                  </a:moveTo>
                  <a:cubicBezTo>
                    <a:pt x="7047" y="4033"/>
                    <a:pt x="5697" y="7440"/>
                    <a:pt x="4074" y="10696"/>
                  </a:cubicBezTo>
                  <a:cubicBezTo>
                    <a:pt x="2289" y="14265"/>
                    <a:pt x="1422" y="18287"/>
                    <a:pt x="576" y="22188"/>
                  </a:cubicBezTo>
                  <a:cubicBezTo>
                    <a:pt x="384" y="23025"/>
                    <a:pt x="203" y="23902"/>
                    <a:pt x="1" y="24749"/>
                  </a:cubicBezTo>
                  <a:lnTo>
                    <a:pt x="61" y="24759"/>
                  </a:lnTo>
                  <a:cubicBezTo>
                    <a:pt x="263" y="23912"/>
                    <a:pt x="455" y="23045"/>
                    <a:pt x="636" y="22198"/>
                  </a:cubicBezTo>
                  <a:cubicBezTo>
                    <a:pt x="1483" y="18307"/>
                    <a:pt x="2350" y="14295"/>
                    <a:pt x="4124" y="10737"/>
                  </a:cubicBezTo>
                  <a:cubicBezTo>
                    <a:pt x="5747" y="7460"/>
                    <a:pt x="7108" y="4053"/>
                    <a:pt x="8398" y="21"/>
                  </a:cubicBezTo>
                  <a:lnTo>
                    <a:pt x="83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4" name="Google Shape;2884;p31"/>
            <p:cNvSpPr/>
            <p:nvPr/>
          </p:nvSpPr>
          <p:spPr>
            <a:xfrm>
              <a:off x="5067825" y="1082875"/>
              <a:ext cx="221800" cy="596300"/>
            </a:xfrm>
            <a:custGeom>
              <a:avLst/>
              <a:gdLst/>
              <a:ahLst/>
              <a:cxnLst/>
              <a:rect l="l" t="t" r="r" b="b"/>
              <a:pathLst>
                <a:path w="8872" h="23852" extrusionOk="0">
                  <a:moveTo>
                    <a:pt x="8811" y="1"/>
                  </a:moveTo>
                  <a:cubicBezTo>
                    <a:pt x="7601" y="3499"/>
                    <a:pt x="6099" y="6886"/>
                    <a:pt x="4315" y="10132"/>
                  </a:cubicBezTo>
                  <a:cubicBezTo>
                    <a:pt x="2430" y="13549"/>
                    <a:pt x="1502" y="17481"/>
                    <a:pt x="605" y="21301"/>
                  </a:cubicBezTo>
                  <a:cubicBezTo>
                    <a:pt x="414" y="22128"/>
                    <a:pt x="202" y="22995"/>
                    <a:pt x="0" y="23832"/>
                  </a:cubicBezTo>
                  <a:lnTo>
                    <a:pt x="61" y="23852"/>
                  </a:lnTo>
                  <a:cubicBezTo>
                    <a:pt x="262" y="23015"/>
                    <a:pt x="474" y="22158"/>
                    <a:pt x="666" y="21311"/>
                  </a:cubicBezTo>
                  <a:cubicBezTo>
                    <a:pt x="1563" y="17501"/>
                    <a:pt x="2490" y="13569"/>
                    <a:pt x="4375" y="10162"/>
                  </a:cubicBezTo>
                  <a:cubicBezTo>
                    <a:pt x="6149" y="6916"/>
                    <a:pt x="7662" y="3529"/>
                    <a:pt x="8871" y="21"/>
                  </a:cubicBezTo>
                  <a:lnTo>
                    <a:pt x="88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5" name="Google Shape;2885;p31"/>
            <p:cNvSpPr/>
            <p:nvPr/>
          </p:nvSpPr>
          <p:spPr>
            <a:xfrm>
              <a:off x="5115450" y="1095225"/>
              <a:ext cx="232650" cy="570850"/>
            </a:xfrm>
            <a:custGeom>
              <a:avLst/>
              <a:gdLst/>
              <a:ahLst/>
              <a:cxnLst/>
              <a:rect l="l" t="t" r="r" b="b"/>
              <a:pathLst>
                <a:path w="9306" h="22834" extrusionOk="0">
                  <a:moveTo>
                    <a:pt x="9255" y="1"/>
                  </a:moveTo>
                  <a:cubicBezTo>
                    <a:pt x="7984" y="3307"/>
                    <a:pt x="6412" y="6493"/>
                    <a:pt x="4557" y="9527"/>
                  </a:cubicBezTo>
                  <a:cubicBezTo>
                    <a:pt x="2581" y="12753"/>
                    <a:pt x="1603" y="16594"/>
                    <a:pt x="656" y="20313"/>
                  </a:cubicBezTo>
                  <a:cubicBezTo>
                    <a:pt x="444" y="21140"/>
                    <a:pt x="222" y="21997"/>
                    <a:pt x="0" y="22813"/>
                  </a:cubicBezTo>
                  <a:lnTo>
                    <a:pt x="61" y="22834"/>
                  </a:lnTo>
                  <a:cubicBezTo>
                    <a:pt x="283" y="22017"/>
                    <a:pt x="505" y="21160"/>
                    <a:pt x="716" y="20334"/>
                  </a:cubicBezTo>
                  <a:cubicBezTo>
                    <a:pt x="1664" y="16614"/>
                    <a:pt x="2642" y="12773"/>
                    <a:pt x="4617" y="9557"/>
                  </a:cubicBezTo>
                  <a:cubicBezTo>
                    <a:pt x="6462" y="6523"/>
                    <a:pt x="8035" y="3337"/>
                    <a:pt x="9305" y="21"/>
                  </a:cubicBezTo>
                  <a:lnTo>
                    <a:pt x="92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6" name="Google Shape;2886;p31"/>
            <p:cNvSpPr/>
            <p:nvPr/>
          </p:nvSpPr>
          <p:spPr>
            <a:xfrm>
              <a:off x="5163825" y="1109600"/>
              <a:ext cx="241725" cy="543625"/>
            </a:xfrm>
            <a:custGeom>
              <a:avLst/>
              <a:gdLst/>
              <a:ahLst/>
              <a:cxnLst/>
              <a:rect l="l" t="t" r="r" b="b"/>
              <a:pathLst>
                <a:path w="9669" h="21745" extrusionOk="0">
                  <a:moveTo>
                    <a:pt x="9608" y="0"/>
                  </a:moveTo>
                  <a:cubicBezTo>
                    <a:pt x="8287" y="3115"/>
                    <a:pt x="6664" y="6079"/>
                    <a:pt x="4749" y="8871"/>
                  </a:cubicBezTo>
                  <a:cubicBezTo>
                    <a:pt x="2693" y="11896"/>
                    <a:pt x="1674" y="15636"/>
                    <a:pt x="697" y="19244"/>
                  </a:cubicBezTo>
                  <a:cubicBezTo>
                    <a:pt x="455" y="20111"/>
                    <a:pt x="233" y="20918"/>
                    <a:pt x="1" y="21724"/>
                  </a:cubicBezTo>
                  <a:lnTo>
                    <a:pt x="61" y="21744"/>
                  </a:lnTo>
                  <a:cubicBezTo>
                    <a:pt x="293" y="20938"/>
                    <a:pt x="515" y="20121"/>
                    <a:pt x="757" y="19265"/>
                  </a:cubicBezTo>
                  <a:cubicBezTo>
                    <a:pt x="1735" y="15656"/>
                    <a:pt x="2753" y="11926"/>
                    <a:pt x="4810" y="8902"/>
                  </a:cubicBezTo>
                  <a:cubicBezTo>
                    <a:pt x="6715" y="6119"/>
                    <a:pt x="8348" y="3145"/>
                    <a:pt x="9668" y="30"/>
                  </a:cubicBezTo>
                  <a:lnTo>
                    <a:pt x="96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7" name="Google Shape;2887;p31"/>
            <p:cNvSpPr/>
            <p:nvPr/>
          </p:nvSpPr>
          <p:spPr>
            <a:xfrm>
              <a:off x="5212475" y="1126225"/>
              <a:ext cx="249525" cy="514400"/>
            </a:xfrm>
            <a:custGeom>
              <a:avLst/>
              <a:gdLst/>
              <a:ahLst/>
              <a:cxnLst/>
              <a:rect l="l" t="t" r="r" b="b"/>
              <a:pathLst>
                <a:path w="9981" h="20576" extrusionOk="0">
                  <a:moveTo>
                    <a:pt x="9930" y="1"/>
                  </a:moveTo>
                  <a:cubicBezTo>
                    <a:pt x="8610" y="2763"/>
                    <a:pt x="7118" y="5202"/>
                    <a:pt x="4930" y="8166"/>
                  </a:cubicBezTo>
                  <a:cubicBezTo>
                    <a:pt x="2813" y="11039"/>
                    <a:pt x="1755" y="14658"/>
                    <a:pt x="726" y="18156"/>
                  </a:cubicBezTo>
                  <a:cubicBezTo>
                    <a:pt x="484" y="18993"/>
                    <a:pt x="253" y="19779"/>
                    <a:pt x="1" y="20555"/>
                  </a:cubicBezTo>
                  <a:lnTo>
                    <a:pt x="61" y="20575"/>
                  </a:lnTo>
                  <a:cubicBezTo>
                    <a:pt x="313" y="19789"/>
                    <a:pt x="545" y="19013"/>
                    <a:pt x="787" y="18176"/>
                  </a:cubicBezTo>
                  <a:cubicBezTo>
                    <a:pt x="1815" y="14678"/>
                    <a:pt x="2874" y="11059"/>
                    <a:pt x="4980" y="8206"/>
                  </a:cubicBezTo>
                  <a:cubicBezTo>
                    <a:pt x="7168" y="5243"/>
                    <a:pt x="8660" y="2793"/>
                    <a:pt x="9981" y="31"/>
                  </a:cubicBezTo>
                  <a:lnTo>
                    <a:pt x="99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8" name="Google Shape;2888;p31"/>
            <p:cNvSpPr/>
            <p:nvPr/>
          </p:nvSpPr>
          <p:spPr>
            <a:xfrm>
              <a:off x="5262125" y="1144875"/>
              <a:ext cx="255325" cy="483400"/>
            </a:xfrm>
            <a:custGeom>
              <a:avLst/>
              <a:gdLst/>
              <a:ahLst/>
              <a:cxnLst/>
              <a:rect l="l" t="t" r="r" b="b"/>
              <a:pathLst>
                <a:path w="10213" h="19336" extrusionOk="0">
                  <a:moveTo>
                    <a:pt x="10152" y="1"/>
                  </a:moveTo>
                  <a:cubicBezTo>
                    <a:pt x="8620" y="2904"/>
                    <a:pt x="7007" y="5071"/>
                    <a:pt x="5051" y="7440"/>
                  </a:cubicBezTo>
                  <a:cubicBezTo>
                    <a:pt x="2894" y="10061"/>
                    <a:pt x="1805" y="13559"/>
                    <a:pt x="757" y="16936"/>
                  </a:cubicBezTo>
                  <a:cubicBezTo>
                    <a:pt x="505" y="17763"/>
                    <a:pt x="253" y="18549"/>
                    <a:pt x="1" y="19315"/>
                  </a:cubicBezTo>
                  <a:lnTo>
                    <a:pt x="51" y="19335"/>
                  </a:lnTo>
                  <a:cubicBezTo>
                    <a:pt x="313" y="18569"/>
                    <a:pt x="555" y="17783"/>
                    <a:pt x="817" y="16966"/>
                  </a:cubicBezTo>
                  <a:cubicBezTo>
                    <a:pt x="1865" y="13589"/>
                    <a:pt x="2944" y="10091"/>
                    <a:pt x="5101" y="7480"/>
                  </a:cubicBezTo>
                  <a:cubicBezTo>
                    <a:pt x="7057" y="5122"/>
                    <a:pt x="8670" y="2944"/>
                    <a:pt x="10212" y="31"/>
                  </a:cubicBezTo>
                  <a:lnTo>
                    <a:pt x="10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9" name="Google Shape;2889;p31"/>
            <p:cNvSpPr/>
            <p:nvPr/>
          </p:nvSpPr>
          <p:spPr>
            <a:xfrm>
              <a:off x="5312275" y="1165025"/>
              <a:ext cx="259350" cy="451400"/>
            </a:xfrm>
            <a:custGeom>
              <a:avLst/>
              <a:gdLst/>
              <a:ahLst/>
              <a:cxnLst/>
              <a:rect l="l" t="t" r="r" b="b"/>
              <a:pathLst>
                <a:path w="10374" h="18056" extrusionOk="0">
                  <a:moveTo>
                    <a:pt x="10323" y="1"/>
                  </a:moveTo>
                  <a:cubicBezTo>
                    <a:pt x="8731" y="2703"/>
                    <a:pt x="7108" y="4628"/>
                    <a:pt x="5152" y="6695"/>
                  </a:cubicBezTo>
                  <a:cubicBezTo>
                    <a:pt x="2954" y="9023"/>
                    <a:pt x="1805" y="12552"/>
                    <a:pt x="797" y="15667"/>
                  </a:cubicBezTo>
                  <a:cubicBezTo>
                    <a:pt x="525" y="16493"/>
                    <a:pt x="263" y="17269"/>
                    <a:pt x="1" y="18025"/>
                  </a:cubicBezTo>
                  <a:lnTo>
                    <a:pt x="61" y="18056"/>
                  </a:lnTo>
                  <a:cubicBezTo>
                    <a:pt x="323" y="17300"/>
                    <a:pt x="585" y="16513"/>
                    <a:pt x="857" y="15687"/>
                  </a:cubicBezTo>
                  <a:cubicBezTo>
                    <a:pt x="1876" y="12572"/>
                    <a:pt x="3025" y="9054"/>
                    <a:pt x="5212" y="6735"/>
                  </a:cubicBezTo>
                  <a:cubicBezTo>
                    <a:pt x="7158" y="4668"/>
                    <a:pt x="8781" y="2733"/>
                    <a:pt x="10374" y="31"/>
                  </a:cubicBezTo>
                  <a:lnTo>
                    <a:pt x="103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0" name="Google Shape;2890;p31"/>
            <p:cNvSpPr/>
            <p:nvPr/>
          </p:nvSpPr>
          <p:spPr>
            <a:xfrm>
              <a:off x="5363175" y="1186975"/>
              <a:ext cx="261375" cy="417850"/>
            </a:xfrm>
            <a:custGeom>
              <a:avLst/>
              <a:gdLst/>
              <a:ahLst/>
              <a:cxnLst/>
              <a:rect l="l" t="t" r="r" b="b"/>
              <a:pathLst>
                <a:path w="10455" h="16714" extrusionOk="0">
                  <a:moveTo>
                    <a:pt x="10404" y="0"/>
                  </a:moveTo>
                  <a:cubicBezTo>
                    <a:pt x="8812" y="2419"/>
                    <a:pt x="7138" y="4042"/>
                    <a:pt x="5213" y="5907"/>
                  </a:cubicBezTo>
                  <a:cubicBezTo>
                    <a:pt x="3005" y="8055"/>
                    <a:pt x="1846" y="11422"/>
                    <a:pt x="828" y="14395"/>
                  </a:cubicBezTo>
                  <a:cubicBezTo>
                    <a:pt x="545" y="15202"/>
                    <a:pt x="283" y="15968"/>
                    <a:pt x="1" y="16694"/>
                  </a:cubicBezTo>
                  <a:lnTo>
                    <a:pt x="61" y="16714"/>
                  </a:lnTo>
                  <a:cubicBezTo>
                    <a:pt x="344" y="15988"/>
                    <a:pt x="606" y="15232"/>
                    <a:pt x="878" y="14416"/>
                  </a:cubicBezTo>
                  <a:cubicBezTo>
                    <a:pt x="1906" y="11452"/>
                    <a:pt x="3065" y="8085"/>
                    <a:pt x="5263" y="5958"/>
                  </a:cubicBezTo>
                  <a:cubicBezTo>
                    <a:pt x="7189" y="4083"/>
                    <a:pt x="8862" y="2460"/>
                    <a:pt x="10455" y="30"/>
                  </a:cubicBezTo>
                  <a:lnTo>
                    <a:pt x="104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1" name="Google Shape;2891;p31"/>
            <p:cNvSpPr/>
            <p:nvPr/>
          </p:nvSpPr>
          <p:spPr>
            <a:xfrm>
              <a:off x="5415100" y="1210150"/>
              <a:ext cx="261375" cy="384100"/>
            </a:xfrm>
            <a:custGeom>
              <a:avLst/>
              <a:gdLst/>
              <a:ahLst/>
              <a:cxnLst/>
              <a:rect l="l" t="t" r="r" b="b"/>
              <a:pathLst>
                <a:path w="10455" h="15364" extrusionOk="0">
                  <a:moveTo>
                    <a:pt x="10404" y="0"/>
                  </a:moveTo>
                  <a:cubicBezTo>
                    <a:pt x="8892" y="2037"/>
                    <a:pt x="7460" y="3246"/>
                    <a:pt x="5646" y="4779"/>
                  </a:cubicBezTo>
                  <a:lnTo>
                    <a:pt x="5232" y="5121"/>
                  </a:lnTo>
                  <a:cubicBezTo>
                    <a:pt x="3035" y="6986"/>
                    <a:pt x="1865" y="10232"/>
                    <a:pt x="837" y="13105"/>
                  </a:cubicBezTo>
                  <a:cubicBezTo>
                    <a:pt x="555" y="13902"/>
                    <a:pt x="283" y="14648"/>
                    <a:pt x="1" y="15343"/>
                  </a:cubicBezTo>
                  <a:lnTo>
                    <a:pt x="61" y="15364"/>
                  </a:lnTo>
                  <a:cubicBezTo>
                    <a:pt x="343" y="14668"/>
                    <a:pt x="615" y="13922"/>
                    <a:pt x="898" y="13126"/>
                  </a:cubicBezTo>
                  <a:cubicBezTo>
                    <a:pt x="1926" y="10263"/>
                    <a:pt x="3085" y="7017"/>
                    <a:pt x="5273" y="5172"/>
                  </a:cubicBezTo>
                  <a:lnTo>
                    <a:pt x="5686" y="4829"/>
                  </a:lnTo>
                  <a:cubicBezTo>
                    <a:pt x="7501" y="3297"/>
                    <a:pt x="8942" y="2087"/>
                    <a:pt x="10454" y="41"/>
                  </a:cubicBezTo>
                  <a:lnTo>
                    <a:pt x="104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2" name="Google Shape;2892;p31"/>
            <p:cNvSpPr/>
            <p:nvPr/>
          </p:nvSpPr>
          <p:spPr>
            <a:xfrm>
              <a:off x="5468275" y="1234600"/>
              <a:ext cx="258600" cy="349575"/>
            </a:xfrm>
            <a:custGeom>
              <a:avLst/>
              <a:gdLst/>
              <a:ahLst/>
              <a:cxnLst/>
              <a:rect l="l" t="t" r="r" b="b"/>
              <a:pathLst>
                <a:path w="10344" h="13983" extrusionOk="0">
                  <a:moveTo>
                    <a:pt x="10293" y="0"/>
                  </a:moveTo>
                  <a:cubicBezTo>
                    <a:pt x="8902" y="1664"/>
                    <a:pt x="7642" y="2571"/>
                    <a:pt x="6180" y="3629"/>
                  </a:cubicBezTo>
                  <a:cubicBezTo>
                    <a:pt x="5858" y="3851"/>
                    <a:pt x="5535" y="4083"/>
                    <a:pt x="5192" y="4335"/>
                  </a:cubicBezTo>
                  <a:cubicBezTo>
                    <a:pt x="3065" y="5908"/>
                    <a:pt x="1805" y="9265"/>
                    <a:pt x="787" y="11966"/>
                  </a:cubicBezTo>
                  <a:cubicBezTo>
                    <a:pt x="505" y="12692"/>
                    <a:pt x="253" y="13367"/>
                    <a:pt x="1" y="13962"/>
                  </a:cubicBezTo>
                  <a:lnTo>
                    <a:pt x="61" y="13982"/>
                  </a:lnTo>
                  <a:cubicBezTo>
                    <a:pt x="313" y="13398"/>
                    <a:pt x="565" y="12712"/>
                    <a:pt x="837" y="11986"/>
                  </a:cubicBezTo>
                  <a:cubicBezTo>
                    <a:pt x="1855" y="9295"/>
                    <a:pt x="3116" y="5948"/>
                    <a:pt x="5233" y="4385"/>
                  </a:cubicBezTo>
                  <a:cubicBezTo>
                    <a:pt x="5575" y="4133"/>
                    <a:pt x="5898" y="3902"/>
                    <a:pt x="6210" y="3680"/>
                  </a:cubicBezTo>
                  <a:cubicBezTo>
                    <a:pt x="7682" y="2621"/>
                    <a:pt x="8942" y="1704"/>
                    <a:pt x="10343" y="41"/>
                  </a:cubicBezTo>
                  <a:lnTo>
                    <a:pt x="102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3" name="Google Shape;2893;p31"/>
            <p:cNvSpPr/>
            <p:nvPr/>
          </p:nvSpPr>
          <p:spPr>
            <a:xfrm>
              <a:off x="5522450" y="1260050"/>
              <a:ext cx="253825" cy="315050"/>
            </a:xfrm>
            <a:custGeom>
              <a:avLst/>
              <a:gdLst/>
              <a:ahLst/>
              <a:cxnLst/>
              <a:rect l="l" t="t" r="r" b="b"/>
              <a:pathLst>
                <a:path w="10153" h="12602" extrusionOk="0">
                  <a:moveTo>
                    <a:pt x="10102" y="0"/>
                  </a:moveTo>
                  <a:cubicBezTo>
                    <a:pt x="8731" y="1432"/>
                    <a:pt x="7703" y="2017"/>
                    <a:pt x="6412" y="2763"/>
                  </a:cubicBezTo>
                  <a:cubicBezTo>
                    <a:pt x="5999" y="2994"/>
                    <a:pt x="5586" y="3236"/>
                    <a:pt x="5112" y="3529"/>
                  </a:cubicBezTo>
                  <a:cubicBezTo>
                    <a:pt x="3076" y="4779"/>
                    <a:pt x="1795" y="8055"/>
                    <a:pt x="767" y="10686"/>
                  </a:cubicBezTo>
                  <a:cubicBezTo>
                    <a:pt x="495" y="11382"/>
                    <a:pt x="243" y="12037"/>
                    <a:pt x="1" y="12571"/>
                  </a:cubicBezTo>
                  <a:lnTo>
                    <a:pt x="61" y="12601"/>
                  </a:lnTo>
                  <a:cubicBezTo>
                    <a:pt x="303" y="12067"/>
                    <a:pt x="555" y="11412"/>
                    <a:pt x="828" y="10706"/>
                  </a:cubicBezTo>
                  <a:cubicBezTo>
                    <a:pt x="1846" y="8085"/>
                    <a:pt x="3126" y="4819"/>
                    <a:pt x="5142" y="3569"/>
                  </a:cubicBezTo>
                  <a:cubicBezTo>
                    <a:pt x="5616" y="3287"/>
                    <a:pt x="6029" y="3045"/>
                    <a:pt x="6443" y="2813"/>
                  </a:cubicBezTo>
                  <a:cubicBezTo>
                    <a:pt x="7743" y="2067"/>
                    <a:pt x="8761" y="1482"/>
                    <a:pt x="10152" y="41"/>
                  </a:cubicBezTo>
                  <a:lnTo>
                    <a:pt x="10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4" name="Google Shape;2894;p31"/>
            <p:cNvSpPr/>
            <p:nvPr/>
          </p:nvSpPr>
          <p:spPr>
            <a:xfrm>
              <a:off x="5577900" y="1286500"/>
              <a:ext cx="246250" cy="280275"/>
            </a:xfrm>
            <a:custGeom>
              <a:avLst/>
              <a:gdLst/>
              <a:ahLst/>
              <a:cxnLst/>
              <a:rect l="l" t="t" r="r" b="b"/>
              <a:pathLst>
                <a:path w="9850" h="11211" extrusionOk="0">
                  <a:moveTo>
                    <a:pt x="9809" y="1"/>
                  </a:moveTo>
                  <a:cubicBezTo>
                    <a:pt x="8438" y="1231"/>
                    <a:pt x="7521" y="1614"/>
                    <a:pt x="6372" y="2108"/>
                  </a:cubicBezTo>
                  <a:cubicBezTo>
                    <a:pt x="5938" y="2289"/>
                    <a:pt x="5505" y="2471"/>
                    <a:pt x="4981" y="2723"/>
                  </a:cubicBezTo>
                  <a:cubicBezTo>
                    <a:pt x="3055" y="3660"/>
                    <a:pt x="1694" y="7037"/>
                    <a:pt x="706" y="9507"/>
                  </a:cubicBezTo>
                  <a:cubicBezTo>
                    <a:pt x="444" y="10172"/>
                    <a:pt x="212" y="10747"/>
                    <a:pt x="1" y="11191"/>
                  </a:cubicBezTo>
                  <a:lnTo>
                    <a:pt x="61" y="11211"/>
                  </a:lnTo>
                  <a:cubicBezTo>
                    <a:pt x="273" y="10767"/>
                    <a:pt x="505" y="10193"/>
                    <a:pt x="767" y="9527"/>
                  </a:cubicBezTo>
                  <a:cubicBezTo>
                    <a:pt x="1745" y="7068"/>
                    <a:pt x="3096" y="3701"/>
                    <a:pt x="5011" y="2783"/>
                  </a:cubicBezTo>
                  <a:cubicBezTo>
                    <a:pt x="5525" y="2531"/>
                    <a:pt x="5969" y="2350"/>
                    <a:pt x="6392" y="2168"/>
                  </a:cubicBezTo>
                  <a:cubicBezTo>
                    <a:pt x="7551" y="1674"/>
                    <a:pt x="8459" y="1281"/>
                    <a:pt x="9850" y="51"/>
                  </a:cubicBezTo>
                  <a:lnTo>
                    <a:pt x="98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5" name="Google Shape;2895;p31"/>
            <p:cNvSpPr/>
            <p:nvPr/>
          </p:nvSpPr>
          <p:spPr>
            <a:xfrm>
              <a:off x="5634600" y="1313725"/>
              <a:ext cx="235925" cy="246000"/>
            </a:xfrm>
            <a:custGeom>
              <a:avLst/>
              <a:gdLst/>
              <a:ahLst/>
              <a:cxnLst/>
              <a:rect l="l" t="t" r="r" b="b"/>
              <a:pathLst>
                <a:path w="9437" h="9840" extrusionOk="0">
                  <a:moveTo>
                    <a:pt x="9406" y="1"/>
                  </a:moveTo>
                  <a:cubicBezTo>
                    <a:pt x="8187" y="898"/>
                    <a:pt x="7380" y="1483"/>
                    <a:pt x="5969" y="1906"/>
                  </a:cubicBezTo>
                  <a:cubicBezTo>
                    <a:pt x="5877" y="1928"/>
                    <a:pt x="5779" y="1938"/>
                    <a:pt x="5682" y="1938"/>
                  </a:cubicBezTo>
                  <a:cubicBezTo>
                    <a:pt x="5598" y="1938"/>
                    <a:pt x="5514" y="1930"/>
                    <a:pt x="5434" y="1916"/>
                  </a:cubicBezTo>
                  <a:cubicBezTo>
                    <a:pt x="5350" y="1900"/>
                    <a:pt x="5263" y="1892"/>
                    <a:pt x="5178" y="1892"/>
                  </a:cubicBezTo>
                  <a:cubicBezTo>
                    <a:pt x="5049" y="1892"/>
                    <a:pt x="4920" y="1910"/>
                    <a:pt x="4799" y="1946"/>
                  </a:cubicBezTo>
                  <a:cubicBezTo>
                    <a:pt x="2995" y="2682"/>
                    <a:pt x="1584" y="6089"/>
                    <a:pt x="646" y="8337"/>
                  </a:cubicBezTo>
                  <a:cubicBezTo>
                    <a:pt x="404" y="8932"/>
                    <a:pt x="182" y="9446"/>
                    <a:pt x="1" y="9819"/>
                  </a:cubicBezTo>
                  <a:lnTo>
                    <a:pt x="61" y="9839"/>
                  </a:lnTo>
                  <a:cubicBezTo>
                    <a:pt x="253" y="9477"/>
                    <a:pt x="455" y="8962"/>
                    <a:pt x="707" y="8358"/>
                  </a:cubicBezTo>
                  <a:cubicBezTo>
                    <a:pt x="1634" y="6120"/>
                    <a:pt x="3045" y="2733"/>
                    <a:pt x="4820" y="2007"/>
                  </a:cubicBezTo>
                  <a:cubicBezTo>
                    <a:pt x="4940" y="1970"/>
                    <a:pt x="5061" y="1952"/>
                    <a:pt x="5182" y="1952"/>
                  </a:cubicBezTo>
                  <a:cubicBezTo>
                    <a:pt x="5263" y="1952"/>
                    <a:pt x="5344" y="1960"/>
                    <a:pt x="5424" y="1976"/>
                  </a:cubicBezTo>
                  <a:cubicBezTo>
                    <a:pt x="5504" y="1994"/>
                    <a:pt x="5587" y="2002"/>
                    <a:pt x="5671" y="2002"/>
                  </a:cubicBezTo>
                  <a:cubicBezTo>
                    <a:pt x="5779" y="2002"/>
                    <a:pt x="5887" y="1989"/>
                    <a:pt x="5989" y="1966"/>
                  </a:cubicBezTo>
                  <a:cubicBezTo>
                    <a:pt x="7400" y="1543"/>
                    <a:pt x="8217" y="958"/>
                    <a:pt x="9437" y="51"/>
                  </a:cubicBezTo>
                  <a:lnTo>
                    <a:pt x="94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6" name="Google Shape;2896;p31"/>
            <p:cNvSpPr/>
            <p:nvPr/>
          </p:nvSpPr>
          <p:spPr>
            <a:xfrm>
              <a:off x="5692825" y="1341450"/>
              <a:ext cx="222800" cy="212475"/>
            </a:xfrm>
            <a:custGeom>
              <a:avLst/>
              <a:gdLst/>
              <a:ahLst/>
              <a:cxnLst/>
              <a:rect l="l" t="t" r="r" b="b"/>
              <a:pathLst>
                <a:path w="8912" h="8499" extrusionOk="0">
                  <a:moveTo>
                    <a:pt x="8882" y="1"/>
                  </a:moveTo>
                  <a:cubicBezTo>
                    <a:pt x="7249" y="978"/>
                    <a:pt x="6997" y="1079"/>
                    <a:pt x="5424" y="1331"/>
                  </a:cubicBezTo>
                  <a:cubicBezTo>
                    <a:pt x="5293" y="1331"/>
                    <a:pt x="5162" y="1301"/>
                    <a:pt x="5041" y="1240"/>
                  </a:cubicBezTo>
                  <a:cubicBezTo>
                    <a:pt x="4918" y="1187"/>
                    <a:pt x="4789" y="1133"/>
                    <a:pt x="4667" y="1133"/>
                  </a:cubicBezTo>
                  <a:cubicBezTo>
                    <a:pt x="4630" y="1133"/>
                    <a:pt x="4593" y="1138"/>
                    <a:pt x="4557" y="1150"/>
                  </a:cubicBezTo>
                  <a:cubicBezTo>
                    <a:pt x="2793" y="1674"/>
                    <a:pt x="1603" y="4618"/>
                    <a:pt x="736" y="6775"/>
                  </a:cubicBezTo>
                  <a:cubicBezTo>
                    <a:pt x="464" y="7450"/>
                    <a:pt x="222" y="8035"/>
                    <a:pt x="1" y="8468"/>
                  </a:cubicBezTo>
                  <a:lnTo>
                    <a:pt x="61" y="8499"/>
                  </a:lnTo>
                  <a:cubicBezTo>
                    <a:pt x="283" y="8065"/>
                    <a:pt x="525" y="7480"/>
                    <a:pt x="797" y="6795"/>
                  </a:cubicBezTo>
                  <a:cubicBezTo>
                    <a:pt x="1654" y="4658"/>
                    <a:pt x="2843" y="1724"/>
                    <a:pt x="4577" y="1210"/>
                  </a:cubicBezTo>
                  <a:cubicBezTo>
                    <a:pt x="4607" y="1201"/>
                    <a:pt x="4637" y="1197"/>
                    <a:pt x="4669" y="1197"/>
                  </a:cubicBezTo>
                  <a:cubicBezTo>
                    <a:pt x="4777" y="1197"/>
                    <a:pt x="4896" y="1244"/>
                    <a:pt x="5021" y="1291"/>
                  </a:cubicBezTo>
                  <a:cubicBezTo>
                    <a:pt x="5138" y="1354"/>
                    <a:pt x="5264" y="1393"/>
                    <a:pt x="5391" y="1393"/>
                  </a:cubicBezTo>
                  <a:cubicBezTo>
                    <a:pt x="5405" y="1393"/>
                    <a:pt x="5420" y="1393"/>
                    <a:pt x="5434" y="1392"/>
                  </a:cubicBezTo>
                  <a:cubicBezTo>
                    <a:pt x="6997" y="1140"/>
                    <a:pt x="7289" y="1029"/>
                    <a:pt x="8912" y="51"/>
                  </a:cubicBezTo>
                  <a:lnTo>
                    <a:pt x="88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7" name="Google Shape;2897;p31"/>
            <p:cNvSpPr/>
            <p:nvPr/>
          </p:nvSpPr>
          <p:spPr>
            <a:xfrm>
              <a:off x="5752800" y="1369425"/>
              <a:ext cx="206700" cy="179975"/>
            </a:xfrm>
            <a:custGeom>
              <a:avLst/>
              <a:gdLst/>
              <a:ahLst/>
              <a:cxnLst/>
              <a:rect l="l" t="t" r="r" b="b"/>
              <a:pathLst>
                <a:path w="8268" h="7199" extrusionOk="0">
                  <a:moveTo>
                    <a:pt x="8237" y="1"/>
                  </a:moveTo>
                  <a:cubicBezTo>
                    <a:pt x="6876" y="631"/>
                    <a:pt x="6579" y="771"/>
                    <a:pt x="5637" y="771"/>
                  </a:cubicBezTo>
                  <a:cubicBezTo>
                    <a:pt x="5449" y="771"/>
                    <a:pt x="5234" y="765"/>
                    <a:pt x="4981" y="757"/>
                  </a:cubicBezTo>
                  <a:cubicBezTo>
                    <a:pt x="4860" y="726"/>
                    <a:pt x="4749" y="666"/>
                    <a:pt x="4668" y="585"/>
                  </a:cubicBezTo>
                  <a:cubicBezTo>
                    <a:pt x="4543" y="487"/>
                    <a:pt x="4418" y="389"/>
                    <a:pt x="4300" y="389"/>
                  </a:cubicBezTo>
                  <a:cubicBezTo>
                    <a:pt x="4285" y="389"/>
                    <a:pt x="4270" y="390"/>
                    <a:pt x="4255" y="394"/>
                  </a:cubicBezTo>
                  <a:cubicBezTo>
                    <a:pt x="2713" y="636"/>
                    <a:pt x="1463" y="3670"/>
                    <a:pt x="646" y="5686"/>
                  </a:cubicBezTo>
                  <a:cubicBezTo>
                    <a:pt x="394" y="6301"/>
                    <a:pt x="182" y="6825"/>
                    <a:pt x="1" y="7168"/>
                  </a:cubicBezTo>
                  <a:lnTo>
                    <a:pt x="61" y="7198"/>
                  </a:lnTo>
                  <a:cubicBezTo>
                    <a:pt x="233" y="6855"/>
                    <a:pt x="454" y="6321"/>
                    <a:pt x="696" y="5716"/>
                  </a:cubicBezTo>
                  <a:cubicBezTo>
                    <a:pt x="1523" y="3710"/>
                    <a:pt x="2753" y="696"/>
                    <a:pt x="4265" y="454"/>
                  </a:cubicBezTo>
                  <a:cubicBezTo>
                    <a:pt x="4275" y="452"/>
                    <a:pt x="4284" y="452"/>
                    <a:pt x="4294" y="452"/>
                  </a:cubicBezTo>
                  <a:cubicBezTo>
                    <a:pt x="4397" y="452"/>
                    <a:pt x="4508" y="544"/>
                    <a:pt x="4628" y="636"/>
                  </a:cubicBezTo>
                  <a:cubicBezTo>
                    <a:pt x="4719" y="726"/>
                    <a:pt x="4850" y="797"/>
                    <a:pt x="4981" y="827"/>
                  </a:cubicBezTo>
                  <a:cubicBezTo>
                    <a:pt x="5209" y="833"/>
                    <a:pt x="5405" y="837"/>
                    <a:pt x="5580" y="837"/>
                  </a:cubicBezTo>
                  <a:cubicBezTo>
                    <a:pt x="6584" y="837"/>
                    <a:pt x="6858" y="705"/>
                    <a:pt x="8267" y="61"/>
                  </a:cubicBezTo>
                  <a:lnTo>
                    <a:pt x="8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8" name="Google Shape;2898;p31"/>
            <p:cNvSpPr/>
            <p:nvPr/>
          </p:nvSpPr>
          <p:spPr>
            <a:xfrm>
              <a:off x="5814300" y="1389800"/>
              <a:ext cx="187275" cy="156325"/>
            </a:xfrm>
            <a:custGeom>
              <a:avLst/>
              <a:gdLst/>
              <a:ahLst/>
              <a:cxnLst/>
              <a:rect l="l" t="t" r="r" b="b"/>
              <a:pathLst>
                <a:path w="7491" h="6253" extrusionOk="0">
                  <a:moveTo>
                    <a:pt x="3905" y="0"/>
                  </a:moveTo>
                  <a:cubicBezTo>
                    <a:pt x="3897" y="0"/>
                    <a:pt x="3890" y="1"/>
                    <a:pt x="3882" y="2"/>
                  </a:cubicBezTo>
                  <a:cubicBezTo>
                    <a:pt x="2672" y="153"/>
                    <a:pt x="1331" y="3228"/>
                    <a:pt x="535" y="5063"/>
                  </a:cubicBezTo>
                  <a:cubicBezTo>
                    <a:pt x="303" y="5567"/>
                    <a:pt x="132" y="5980"/>
                    <a:pt x="1" y="6222"/>
                  </a:cubicBezTo>
                  <a:lnTo>
                    <a:pt x="61" y="6252"/>
                  </a:lnTo>
                  <a:cubicBezTo>
                    <a:pt x="192" y="6000"/>
                    <a:pt x="373" y="5597"/>
                    <a:pt x="595" y="5083"/>
                  </a:cubicBezTo>
                  <a:cubicBezTo>
                    <a:pt x="1382" y="3258"/>
                    <a:pt x="2712" y="214"/>
                    <a:pt x="3892" y="63"/>
                  </a:cubicBezTo>
                  <a:cubicBezTo>
                    <a:pt x="3895" y="62"/>
                    <a:pt x="3898" y="62"/>
                    <a:pt x="3901" y="62"/>
                  </a:cubicBezTo>
                  <a:cubicBezTo>
                    <a:pt x="3991" y="62"/>
                    <a:pt x="4107" y="198"/>
                    <a:pt x="4214" y="335"/>
                  </a:cubicBezTo>
                  <a:cubicBezTo>
                    <a:pt x="4335" y="466"/>
                    <a:pt x="4446" y="617"/>
                    <a:pt x="4577" y="637"/>
                  </a:cubicBezTo>
                  <a:lnTo>
                    <a:pt x="4829" y="688"/>
                  </a:lnTo>
                  <a:cubicBezTo>
                    <a:pt x="5245" y="770"/>
                    <a:pt x="5491" y="819"/>
                    <a:pt x="5731" y="819"/>
                  </a:cubicBezTo>
                  <a:cubicBezTo>
                    <a:pt x="6079" y="819"/>
                    <a:pt x="6415" y="716"/>
                    <a:pt x="7239" y="466"/>
                  </a:cubicBezTo>
                  <a:lnTo>
                    <a:pt x="7491" y="385"/>
                  </a:lnTo>
                  <a:lnTo>
                    <a:pt x="7470" y="325"/>
                  </a:lnTo>
                  <a:lnTo>
                    <a:pt x="7208" y="405"/>
                  </a:lnTo>
                  <a:cubicBezTo>
                    <a:pt x="6393" y="651"/>
                    <a:pt x="6062" y="751"/>
                    <a:pt x="5716" y="751"/>
                  </a:cubicBezTo>
                  <a:cubicBezTo>
                    <a:pt x="5480" y="751"/>
                    <a:pt x="5238" y="705"/>
                    <a:pt x="4829" y="627"/>
                  </a:cubicBezTo>
                  <a:lnTo>
                    <a:pt x="4577" y="577"/>
                  </a:lnTo>
                  <a:cubicBezTo>
                    <a:pt x="4476" y="556"/>
                    <a:pt x="4365" y="415"/>
                    <a:pt x="4265" y="294"/>
                  </a:cubicBezTo>
                  <a:cubicBezTo>
                    <a:pt x="4142" y="143"/>
                    <a:pt x="4027" y="0"/>
                    <a:pt x="39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9" name="Google Shape;2899;p31"/>
            <p:cNvSpPr/>
            <p:nvPr/>
          </p:nvSpPr>
          <p:spPr>
            <a:xfrm>
              <a:off x="5877550" y="1396900"/>
              <a:ext cx="164600" cy="147450"/>
            </a:xfrm>
            <a:custGeom>
              <a:avLst/>
              <a:gdLst/>
              <a:ahLst/>
              <a:cxnLst/>
              <a:rect l="l" t="t" r="r" b="b"/>
              <a:pathLst>
                <a:path w="6584" h="5898" extrusionOk="0">
                  <a:moveTo>
                    <a:pt x="3388" y="0"/>
                  </a:moveTo>
                  <a:lnTo>
                    <a:pt x="3358" y="41"/>
                  </a:lnTo>
                  <a:cubicBezTo>
                    <a:pt x="2319" y="1109"/>
                    <a:pt x="1483" y="2843"/>
                    <a:pt x="747" y="4365"/>
                  </a:cubicBezTo>
                  <a:cubicBezTo>
                    <a:pt x="485" y="4910"/>
                    <a:pt x="243" y="5414"/>
                    <a:pt x="1" y="5867"/>
                  </a:cubicBezTo>
                  <a:lnTo>
                    <a:pt x="61" y="5898"/>
                  </a:lnTo>
                  <a:cubicBezTo>
                    <a:pt x="293" y="5444"/>
                    <a:pt x="545" y="4930"/>
                    <a:pt x="807" y="4396"/>
                  </a:cubicBezTo>
                  <a:cubicBezTo>
                    <a:pt x="1533" y="2893"/>
                    <a:pt x="2350" y="1190"/>
                    <a:pt x="3368" y="121"/>
                  </a:cubicBezTo>
                  <a:cubicBezTo>
                    <a:pt x="3727" y="1131"/>
                    <a:pt x="4405" y="1388"/>
                    <a:pt x="5212" y="1388"/>
                  </a:cubicBezTo>
                  <a:cubicBezTo>
                    <a:pt x="5630" y="1388"/>
                    <a:pt x="6083" y="1319"/>
                    <a:pt x="6543" y="1250"/>
                  </a:cubicBezTo>
                  <a:lnTo>
                    <a:pt x="6584" y="1240"/>
                  </a:lnTo>
                  <a:lnTo>
                    <a:pt x="6584" y="1180"/>
                  </a:lnTo>
                  <a:lnTo>
                    <a:pt x="6543" y="1180"/>
                  </a:lnTo>
                  <a:cubicBezTo>
                    <a:pt x="6062" y="1255"/>
                    <a:pt x="5605" y="1326"/>
                    <a:pt x="5190" y="1326"/>
                  </a:cubicBezTo>
                  <a:cubicBezTo>
                    <a:pt x="4388" y="1326"/>
                    <a:pt x="3747" y="1061"/>
                    <a:pt x="3408" y="51"/>
                  </a:cubicBezTo>
                  <a:lnTo>
                    <a:pt x="33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0" name="Google Shape;2900;p31"/>
            <p:cNvSpPr/>
            <p:nvPr/>
          </p:nvSpPr>
          <p:spPr>
            <a:xfrm>
              <a:off x="5942825" y="1406475"/>
              <a:ext cx="138400" cy="137625"/>
            </a:xfrm>
            <a:custGeom>
              <a:avLst/>
              <a:gdLst/>
              <a:ahLst/>
              <a:cxnLst/>
              <a:rect l="l" t="t" r="r" b="b"/>
              <a:pathLst>
                <a:path w="5536" h="5505" extrusionOk="0">
                  <a:moveTo>
                    <a:pt x="2954" y="0"/>
                  </a:moveTo>
                  <a:lnTo>
                    <a:pt x="2904" y="81"/>
                  </a:lnTo>
                  <a:cubicBezTo>
                    <a:pt x="2138" y="1170"/>
                    <a:pt x="1473" y="2521"/>
                    <a:pt x="827" y="3831"/>
                  </a:cubicBezTo>
                  <a:cubicBezTo>
                    <a:pt x="545" y="4416"/>
                    <a:pt x="273" y="4960"/>
                    <a:pt x="1" y="5474"/>
                  </a:cubicBezTo>
                  <a:lnTo>
                    <a:pt x="51" y="5504"/>
                  </a:lnTo>
                  <a:cubicBezTo>
                    <a:pt x="323" y="4990"/>
                    <a:pt x="595" y="4446"/>
                    <a:pt x="878" y="3861"/>
                  </a:cubicBezTo>
                  <a:cubicBezTo>
                    <a:pt x="1503" y="2591"/>
                    <a:pt x="2158" y="1271"/>
                    <a:pt x="2894" y="192"/>
                  </a:cubicBezTo>
                  <a:cubicBezTo>
                    <a:pt x="2944" y="1835"/>
                    <a:pt x="4023" y="1976"/>
                    <a:pt x="5535" y="1986"/>
                  </a:cubicBezTo>
                  <a:lnTo>
                    <a:pt x="5535" y="1926"/>
                  </a:lnTo>
                  <a:cubicBezTo>
                    <a:pt x="4033" y="1906"/>
                    <a:pt x="2964" y="1765"/>
                    <a:pt x="2954" y="101"/>
                  </a:cubicBezTo>
                  <a:lnTo>
                    <a:pt x="29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1" name="Google Shape;2901;p31"/>
            <p:cNvSpPr/>
            <p:nvPr/>
          </p:nvSpPr>
          <p:spPr>
            <a:xfrm>
              <a:off x="6009875" y="1418575"/>
              <a:ext cx="109150" cy="127025"/>
            </a:xfrm>
            <a:custGeom>
              <a:avLst/>
              <a:gdLst/>
              <a:ahLst/>
              <a:cxnLst/>
              <a:rect l="l" t="t" r="r" b="b"/>
              <a:pathLst>
                <a:path w="4366" h="5081" extrusionOk="0">
                  <a:moveTo>
                    <a:pt x="2430" y="0"/>
                  </a:moveTo>
                  <a:cubicBezTo>
                    <a:pt x="2389" y="101"/>
                    <a:pt x="2349" y="192"/>
                    <a:pt x="2329" y="283"/>
                  </a:cubicBezTo>
                  <a:cubicBezTo>
                    <a:pt x="1855" y="1563"/>
                    <a:pt x="1200" y="2793"/>
                    <a:pt x="565" y="3992"/>
                  </a:cubicBezTo>
                  <a:cubicBezTo>
                    <a:pt x="373" y="4335"/>
                    <a:pt x="182" y="4698"/>
                    <a:pt x="0" y="5051"/>
                  </a:cubicBezTo>
                  <a:lnTo>
                    <a:pt x="51" y="5081"/>
                  </a:lnTo>
                  <a:cubicBezTo>
                    <a:pt x="242" y="4728"/>
                    <a:pt x="434" y="4365"/>
                    <a:pt x="615" y="4022"/>
                  </a:cubicBezTo>
                  <a:cubicBezTo>
                    <a:pt x="1190" y="2944"/>
                    <a:pt x="1774" y="1835"/>
                    <a:pt x="2238" y="696"/>
                  </a:cubicBezTo>
                  <a:lnTo>
                    <a:pt x="2238" y="696"/>
                  </a:lnTo>
                  <a:cubicBezTo>
                    <a:pt x="2188" y="978"/>
                    <a:pt x="2238" y="1270"/>
                    <a:pt x="2359" y="1533"/>
                  </a:cubicBezTo>
                  <a:cubicBezTo>
                    <a:pt x="2702" y="2178"/>
                    <a:pt x="3599" y="2450"/>
                    <a:pt x="4355" y="2621"/>
                  </a:cubicBezTo>
                  <a:lnTo>
                    <a:pt x="4365" y="2561"/>
                  </a:lnTo>
                  <a:cubicBezTo>
                    <a:pt x="3629" y="2399"/>
                    <a:pt x="2742" y="2127"/>
                    <a:pt x="2420" y="1502"/>
                  </a:cubicBezTo>
                  <a:cubicBezTo>
                    <a:pt x="2248" y="1180"/>
                    <a:pt x="2238" y="787"/>
                    <a:pt x="2389" y="303"/>
                  </a:cubicBezTo>
                  <a:cubicBezTo>
                    <a:pt x="2420" y="212"/>
                    <a:pt x="2450" y="121"/>
                    <a:pt x="2480" y="20"/>
                  </a:cubicBezTo>
                  <a:lnTo>
                    <a:pt x="24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2" name="Google Shape;2902;p31"/>
            <p:cNvSpPr/>
            <p:nvPr/>
          </p:nvSpPr>
          <p:spPr>
            <a:xfrm>
              <a:off x="6078925" y="1428400"/>
              <a:ext cx="76375" cy="120750"/>
            </a:xfrm>
            <a:custGeom>
              <a:avLst/>
              <a:gdLst/>
              <a:ahLst/>
              <a:cxnLst/>
              <a:rect l="l" t="t" r="r" b="b"/>
              <a:pathLst>
                <a:path w="3055" h="4830" extrusionOk="0">
                  <a:moveTo>
                    <a:pt x="1946" y="152"/>
                  </a:moveTo>
                  <a:lnTo>
                    <a:pt x="1946" y="152"/>
                  </a:lnTo>
                  <a:cubicBezTo>
                    <a:pt x="1916" y="686"/>
                    <a:pt x="1734" y="1291"/>
                    <a:pt x="1482" y="1886"/>
                  </a:cubicBezTo>
                  <a:cubicBezTo>
                    <a:pt x="1422" y="1765"/>
                    <a:pt x="1381" y="1644"/>
                    <a:pt x="1361" y="1513"/>
                  </a:cubicBezTo>
                  <a:cubicBezTo>
                    <a:pt x="1291" y="1039"/>
                    <a:pt x="1482" y="585"/>
                    <a:pt x="1946" y="152"/>
                  </a:cubicBezTo>
                  <a:close/>
                  <a:moveTo>
                    <a:pt x="2006" y="0"/>
                  </a:moveTo>
                  <a:lnTo>
                    <a:pt x="1956" y="51"/>
                  </a:lnTo>
                  <a:cubicBezTo>
                    <a:pt x="1442" y="515"/>
                    <a:pt x="1220" y="1008"/>
                    <a:pt x="1301" y="1523"/>
                  </a:cubicBezTo>
                  <a:cubicBezTo>
                    <a:pt x="1321" y="1674"/>
                    <a:pt x="1371" y="1825"/>
                    <a:pt x="1452" y="1966"/>
                  </a:cubicBezTo>
                  <a:cubicBezTo>
                    <a:pt x="1150" y="2672"/>
                    <a:pt x="766" y="3367"/>
                    <a:pt x="454" y="3952"/>
                  </a:cubicBezTo>
                  <a:cubicBezTo>
                    <a:pt x="283" y="4265"/>
                    <a:pt x="121" y="4557"/>
                    <a:pt x="0" y="4799"/>
                  </a:cubicBezTo>
                  <a:lnTo>
                    <a:pt x="61" y="4829"/>
                  </a:lnTo>
                  <a:cubicBezTo>
                    <a:pt x="182" y="4587"/>
                    <a:pt x="343" y="4305"/>
                    <a:pt x="504" y="3982"/>
                  </a:cubicBezTo>
                  <a:cubicBezTo>
                    <a:pt x="817" y="3408"/>
                    <a:pt x="1190" y="2732"/>
                    <a:pt x="1492" y="2037"/>
                  </a:cubicBezTo>
                  <a:cubicBezTo>
                    <a:pt x="1805" y="2611"/>
                    <a:pt x="2440" y="3065"/>
                    <a:pt x="3025" y="3327"/>
                  </a:cubicBezTo>
                  <a:lnTo>
                    <a:pt x="3055" y="3267"/>
                  </a:lnTo>
                  <a:cubicBezTo>
                    <a:pt x="2460" y="3004"/>
                    <a:pt x="1815" y="2541"/>
                    <a:pt x="1523" y="1966"/>
                  </a:cubicBezTo>
                  <a:cubicBezTo>
                    <a:pt x="1795" y="1311"/>
                    <a:pt x="1996" y="656"/>
                    <a:pt x="2006" y="71"/>
                  </a:cubicBezTo>
                  <a:lnTo>
                    <a:pt x="20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3" name="Google Shape;2903;p31"/>
            <p:cNvSpPr/>
            <p:nvPr/>
          </p:nvSpPr>
          <p:spPr>
            <a:xfrm>
              <a:off x="6150500" y="1442000"/>
              <a:ext cx="43125" cy="112175"/>
            </a:xfrm>
            <a:custGeom>
              <a:avLst/>
              <a:gdLst/>
              <a:ahLst/>
              <a:cxnLst/>
              <a:rect l="l" t="t" r="r" b="b"/>
              <a:pathLst>
                <a:path w="1725" h="4487" extrusionOk="0">
                  <a:moveTo>
                    <a:pt x="1512" y="81"/>
                  </a:moveTo>
                  <a:cubicBezTo>
                    <a:pt x="1643" y="1029"/>
                    <a:pt x="1149" y="2188"/>
                    <a:pt x="656" y="3156"/>
                  </a:cubicBezTo>
                  <a:cubicBezTo>
                    <a:pt x="434" y="2823"/>
                    <a:pt x="313" y="2430"/>
                    <a:pt x="303" y="2027"/>
                  </a:cubicBezTo>
                  <a:cubicBezTo>
                    <a:pt x="293" y="1281"/>
                    <a:pt x="666" y="394"/>
                    <a:pt x="1512" y="81"/>
                  </a:cubicBezTo>
                  <a:close/>
                  <a:moveTo>
                    <a:pt x="1563" y="1"/>
                  </a:moveTo>
                  <a:lnTo>
                    <a:pt x="1522" y="11"/>
                  </a:lnTo>
                  <a:cubicBezTo>
                    <a:pt x="625" y="313"/>
                    <a:pt x="232" y="1241"/>
                    <a:pt x="252" y="2027"/>
                  </a:cubicBezTo>
                  <a:cubicBezTo>
                    <a:pt x="252" y="2450"/>
                    <a:pt x="383" y="2874"/>
                    <a:pt x="625" y="3227"/>
                  </a:cubicBezTo>
                  <a:cubicBezTo>
                    <a:pt x="535" y="3388"/>
                    <a:pt x="454" y="3549"/>
                    <a:pt x="373" y="3710"/>
                  </a:cubicBezTo>
                  <a:cubicBezTo>
                    <a:pt x="232" y="3983"/>
                    <a:pt x="101" y="4245"/>
                    <a:pt x="0" y="4467"/>
                  </a:cubicBezTo>
                  <a:lnTo>
                    <a:pt x="51" y="4487"/>
                  </a:lnTo>
                  <a:cubicBezTo>
                    <a:pt x="151" y="4275"/>
                    <a:pt x="293" y="4013"/>
                    <a:pt x="424" y="3741"/>
                  </a:cubicBezTo>
                  <a:cubicBezTo>
                    <a:pt x="504" y="3600"/>
                    <a:pt x="585" y="3438"/>
                    <a:pt x="666" y="3287"/>
                  </a:cubicBezTo>
                  <a:cubicBezTo>
                    <a:pt x="887" y="3559"/>
                    <a:pt x="1190" y="3761"/>
                    <a:pt x="1533" y="3862"/>
                  </a:cubicBezTo>
                  <a:lnTo>
                    <a:pt x="1553" y="3801"/>
                  </a:lnTo>
                  <a:cubicBezTo>
                    <a:pt x="1210" y="3700"/>
                    <a:pt x="908" y="3499"/>
                    <a:pt x="696" y="3217"/>
                  </a:cubicBezTo>
                  <a:cubicBezTo>
                    <a:pt x="1200" y="2219"/>
                    <a:pt x="1724" y="1019"/>
                    <a:pt x="1563" y="41"/>
                  </a:cubicBezTo>
                  <a:lnTo>
                    <a:pt x="15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4" name="Google Shape;2904;p31"/>
            <p:cNvSpPr/>
            <p:nvPr/>
          </p:nvSpPr>
          <p:spPr>
            <a:xfrm>
              <a:off x="6189300" y="1460375"/>
              <a:ext cx="70100" cy="104400"/>
            </a:xfrm>
            <a:custGeom>
              <a:avLst/>
              <a:gdLst/>
              <a:ahLst/>
              <a:cxnLst/>
              <a:rect l="l" t="t" r="r" b="b"/>
              <a:pathLst>
                <a:path w="2804" h="4176" extrusionOk="0">
                  <a:moveTo>
                    <a:pt x="2195" y="0"/>
                  </a:moveTo>
                  <a:cubicBezTo>
                    <a:pt x="1841" y="0"/>
                    <a:pt x="1260" y="624"/>
                    <a:pt x="868" y="1453"/>
                  </a:cubicBezTo>
                  <a:cubicBezTo>
                    <a:pt x="636" y="1927"/>
                    <a:pt x="1" y="3520"/>
                    <a:pt x="1281" y="4175"/>
                  </a:cubicBezTo>
                  <a:lnTo>
                    <a:pt x="1301" y="4125"/>
                  </a:lnTo>
                  <a:cubicBezTo>
                    <a:pt x="71" y="3500"/>
                    <a:pt x="696" y="1937"/>
                    <a:pt x="918" y="1484"/>
                  </a:cubicBezTo>
                  <a:cubicBezTo>
                    <a:pt x="1289" y="695"/>
                    <a:pt x="1874" y="68"/>
                    <a:pt x="2193" y="68"/>
                  </a:cubicBezTo>
                  <a:cubicBezTo>
                    <a:pt x="2220" y="68"/>
                    <a:pt x="2246" y="73"/>
                    <a:pt x="2269" y="82"/>
                  </a:cubicBezTo>
                  <a:cubicBezTo>
                    <a:pt x="2430" y="153"/>
                    <a:pt x="2803" y="627"/>
                    <a:pt x="1392" y="4034"/>
                  </a:cubicBezTo>
                  <a:lnTo>
                    <a:pt x="1442" y="4054"/>
                  </a:lnTo>
                  <a:cubicBezTo>
                    <a:pt x="2430" y="1685"/>
                    <a:pt x="2743" y="223"/>
                    <a:pt x="2299" y="22"/>
                  </a:cubicBezTo>
                  <a:cubicBezTo>
                    <a:pt x="2267" y="7"/>
                    <a:pt x="2232" y="0"/>
                    <a:pt x="21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5" name="Google Shape;2905;p31"/>
            <p:cNvSpPr/>
            <p:nvPr/>
          </p:nvSpPr>
          <p:spPr>
            <a:xfrm>
              <a:off x="6229375" y="1472925"/>
              <a:ext cx="96550" cy="116800"/>
            </a:xfrm>
            <a:custGeom>
              <a:avLst/>
              <a:gdLst/>
              <a:ahLst/>
              <a:cxnLst/>
              <a:rect l="l" t="t" r="r" b="b"/>
              <a:pathLst>
                <a:path w="3862" h="4672" extrusionOk="0">
                  <a:moveTo>
                    <a:pt x="2966" y="0"/>
                  </a:moveTo>
                  <a:cubicBezTo>
                    <a:pt x="2409" y="0"/>
                    <a:pt x="1612" y="713"/>
                    <a:pt x="1079" y="1516"/>
                  </a:cubicBezTo>
                  <a:cubicBezTo>
                    <a:pt x="404" y="2534"/>
                    <a:pt x="1" y="3905"/>
                    <a:pt x="908" y="4671"/>
                  </a:cubicBezTo>
                  <a:lnTo>
                    <a:pt x="948" y="4631"/>
                  </a:lnTo>
                  <a:cubicBezTo>
                    <a:pt x="71" y="3885"/>
                    <a:pt x="474" y="2544"/>
                    <a:pt x="1130" y="1546"/>
                  </a:cubicBezTo>
                  <a:cubicBezTo>
                    <a:pt x="1712" y="668"/>
                    <a:pt x="2474" y="67"/>
                    <a:pt x="2964" y="67"/>
                  </a:cubicBezTo>
                  <a:cubicBezTo>
                    <a:pt x="3042" y="67"/>
                    <a:pt x="3114" y="83"/>
                    <a:pt x="3176" y="115"/>
                  </a:cubicBezTo>
                  <a:cubicBezTo>
                    <a:pt x="3489" y="266"/>
                    <a:pt x="3862" y="971"/>
                    <a:pt x="2823" y="3905"/>
                  </a:cubicBezTo>
                  <a:lnTo>
                    <a:pt x="2884" y="3925"/>
                  </a:lnTo>
                  <a:cubicBezTo>
                    <a:pt x="3670" y="1717"/>
                    <a:pt x="3781" y="346"/>
                    <a:pt x="3206" y="54"/>
                  </a:cubicBezTo>
                  <a:cubicBezTo>
                    <a:pt x="3133" y="18"/>
                    <a:pt x="3053" y="0"/>
                    <a:pt x="29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6" name="Google Shape;2906;p31"/>
            <p:cNvSpPr/>
            <p:nvPr/>
          </p:nvSpPr>
          <p:spPr>
            <a:xfrm>
              <a:off x="6261375" y="1485450"/>
              <a:ext cx="137625" cy="128200"/>
            </a:xfrm>
            <a:custGeom>
              <a:avLst/>
              <a:gdLst/>
              <a:ahLst/>
              <a:cxnLst/>
              <a:rect l="l" t="t" r="r" b="b"/>
              <a:pathLst>
                <a:path w="5505" h="5128" extrusionOk="0">
                  <a:moveTo>
                    <a:pt x="4119" y="1"/>
                  </a:moveTo>
                  <a:cubicBezTo>
                    <a:pt x="3347" y="1"/>
                    <a:pt x="2322" y="727"/>
                    <a:pt x="1584" y="1589"/>
                  </a:cubicBezTo>
                  <a:cubicBezTo>
                    <a:pt x="727" y="2598"/>
                    <a:pt x="1" y="4120"/>
                    <a:pt x="777" y="5128"/>
                  </a:cubicBezTo>
                  <a:lnTo>
                    <a:pt x="827" y="5087"/>
                  </a:lnTo>
                  <a:cubicBezTo>
                    <a:pt x="81" y="4110"/>
                    <a:pt x="787" y="2618"/>
                    <a:pt x="1624" y="1630"/>
                  </a:cubicBezTo>
                  <a:cubicBezTo>
                    <a:pt x="2341" y="796"/>
                    <a:pt x="3361" y="66"/>
                    <a:pt x="4114" y="66"/>
                  </a:cubicBezTo>
                  <a:cubicBezTo>
                    <a:pt x="4272" y="66"/>
                    <a:pt x="4418" y="98"/>
                    <a:pt x="4547" y="168"/>
                  </a:cubicBezTo>
                  <a:cubicBezTo>
                    <a:pt x="5223" y="521"/>
                    <a:pt x="5273" y="1841"/>
                    <a:pt x="4688" y="3878"/>
                  </a:cubicBezTo>
                  <a:lnTo>
                    <a:pt x="4749" y="3888"/>
                  </a:lnTo>
                  <a:cubicBezTo>
                    <a:pt x="5505" y="1247"/>
                    <a:pt x="5071" y="380"/>
                    <a:pt x="4578" y="108"/>
                  </a:cubicBezTo>
                  <a:cubicBezTo>
                    <a:pt x="4440" y="34"/>
                    <a:pt x="4285" y="1"/>
                    <a:pt x="41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7" name="Google Shape;2907;p31"/>
            <p:cNvSpPr/>
            <p:nvPr/>
          </p:nvSpPr>
          <p:spPr>
            <a:xfrm>
              <a:off x="6300700" y="1501250"/>
              <a:ext cx="169875" cy="135100"/>
            </a:xfrm>
            <a:custGeom>
              <a:avLst/>
              <a:gdLst/>
              <a:ahLst/>
              <a:cxnLst/>
              <a:rect l="l" t="t" r="r" b="b"/>
              <a:pathLst>
                <a:path w="6795" h="5404" extrusionOk="0">
                  <a:moveTo>
                    <a:pt x="5072" y="1"/>
                  </a:moveTo>
                  <a:cubicBezTo>
                    <a:pt x="4662" y="1"/>
                    <a:pt x="4174" y="112"/>
                    <a:pt x="3609" y="332"/>
                  </a:cubicBezTo>
                  <a:cubicBezTo>
                    <a:pt x="2400" y="806"/>
                    <a:pt x="918" y="1885"/>
                    <a:pt x="333" y="3246"/>
                  </a:cubicBezTo>
                  <a:cubicBezTo>
                    <a:pt x="21" y="3931"/>
                    <a:pt x="0" y="4707"/>
                    <a:pt x="283" y="5403"/>
                  </a:cubicBezTo>
                  <a:lnTo>
                    <a:pt x="343" y="5373"/>
                  </a:lnTo>
                  <a:cubicBezTo>
                    <a:pt x="71" y="4697"/>
                    <a:pt x="91" y="3941"/>
                    <a:pt x="394" y="3276"/>
                  </a:cubicBezTo>
                  <a:cubicBezTo>
                    <a:pt x="968" y="1925"/>
                    <a:pt x="2440" y="857"/>
                    <a:pt x="3630" y="393"/>
                  </a:cubicBezTo>
                  <a:cubicBezTo>
                    <a:pt x="4187" y="176"/>
                    <a:pt x="4668" y="68"/>
                    <a:pt x="5070" y="68"/>
                  </a:cubicBezTo>
                  <a:cubicBezTo>
                    <a:pt x="5452" y="68"/>
                    <a:pt x="5762" y="166"/>
                    <a:pt x="5998" y="363"/>
                  </a:cubicBezTo>
                  <a:cubicBezTo>
                    <a:pt x="6603" y="877"/>
                    <a:pt x="6724" y="2036"/>
                    <a:pt x="6351" y="3810"/>
                  </a:cubicBezTo>
                  <a:lnTo>
                    <a:pt x="6412" y="3820"/>
                  </a:lnTo>
                  <a:cubicBezTo>
                    <a:pt x="6795" y="2026"/>
                    <a:pt x="6664" y="847"/>
                    <a:pt x="6039" y="312"/>
                  </a:cubicBezTo>
                  <a:cubicBezTo>
                    <a:pt x="5791" y="104"/>
                    <a:pt x="5468" y="1"/>
                    <a:pt x="5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8" name="Google Shape;2908;p31"/>
            <p:cNvSpPr/>
            <p:nvPr/>
          </p:nvSpPr>
          <p:spPr>
            <a:xfrm>
              <a:off x="6320100" y="1518275"/>
              <a:ext cx="229125" cy="139225"/>
            </a:xfrm>
            <a:custGeom>
              <a:avLst/>
              <a:gdLst/>
              <a:ahLst/>
              <a:cxnLst/>
              <a:rect l="l" t="t" r="r" b="b"/>
              <a:pathLst>
                <a:path w="9165" h="5569" extrusionOk="0">
                  <a:moveTo>
                    <a:pt x="6646" y="0"/>
                  </a:moveTo>
                  <a:cubicBezTo>
                    <a:pt x="6174" y="0"/>
                    <a:pt x="5633" y="91"/>
                    <a:pt x="5031" y="276"/>
                  </a:cubicBezTo>
                  <a:cubicBezTo>
                    <a:pt x="2914" y="912"/>
                    <a:pt x="1" y="3028"/>
                    <a:pt x="515" y="5569"/>
                  </a:cubicBezTo>
                  <a:lnTo>
                    <a:pt x="575" y="5549"/>
                  </a:lnTo>
                  <a:cubicBezTo>
                    <a:pt x="71" y="3059"/>
                    <a:pt x="2944" y="962"/>
                    <a:pt x="5041" y="327"/>
                  </a:cubicBezTo>
                  <a:cubicBezTo>
                    <a:pt x="5635" y="150"/>
                    <a:pt x="6167" y="62"/>
                    <a:pt x="6632" y="62"/>
                  </a:cubicBezTo>
                  <a:cubicBezTo>
                    <a:pt x="7256" y="62"/>
                    <a:pt x="7760" y="221"/>
                    <a:pt x="8136" y="539"/>
                  </a:cubicBezTo>
                  <a:cubicBezTo>
                    <a:pt x="8842" y="1113"/>
                    <a:pt x="9104" y="2212"/>
                    <a:pt x="8922" y="3795"/>
                  </a:cubicBezTo>
                  <a:lnTo>
                    <a:pt x="8983" y="3805"/>
                  </a:lnTo>
                  <a:cubicBezTo>
                    <a:pt x="9164" y="2202"/>
                    <a:pt x="8892" y="1083"/>
                    <a:pt x="8176" y="488"/>
                  </a:cubicBezTo>
                  <a:cubicBezTo>
                    <a:pt x="7795" y="165"/>
                    <a:pt x="7281" y="0"/>
                    <a:pt x="66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9" name="Google Shape;2909;p31"/>
            <p:cNvSpPr/>
            <p:nvPr/>
          </p:nvSpPr>
          <p:spPr>
            <a:xfrm>
              <a:off x="6354375" y="1535675"/>
              <a:ext cx="277250" cy="141250"/>
            </a:xfrm>
            <a:custGeom>
              <a:avLst/>
              <a:gdLst/>
              <a:ahLst/>
              <a:cxnLst/>
              <a:rect l="l" t="t" r="r" b="b"/>
              <a:pathLst>
                <a:path w="11090" h="5650" extrusionOk="0">
                  <a:moveTo>
                    <a:pt x="7785" y="0"/>
                  </a:moveTo>
                  <a:cubicBezTo>
                    <a:pt x="7218" y="0"/>
                    <a:pt x="6581" y="88"/>
                    <a:pt x="5878" y="266"/>
                  </a:cubicBezTo>
                  <a:cubicBezTo>
                    <a:pt x="3831" y="770"/>
                    <a:pt x="1" y="2544"/>
                    <a:pt x="81" y="5649"/>
                  </a:cubicBezTo>
                  <a:lnTo>
                    <a:pt x="142" y="5649"/>
                  </a:lnTo>
                  <a:cubicBezTo>
                    <a:pt x="61" y="2574"/>
                    <a:pt x="3872" y="830"/>
                    <a:pt x="5888" y="326"/>
                  </a:cubicBezTo>
                  <a:cubicBezTo>
                    <a:pt x="6591" y="152"/>
                    <a:pt x="7226" y="64"/>
                    <a:pt x="7789" y="64"/>
                  </a:cubicBezTo>
                  <a:cubicBezTo>
                    <a:pt x="8654" y="64"/>
                    <a:pt x="9351" y="270"/>
                    <a:pt x="9870" y="679"/>
                  </a:cubicBezTo>
                  <a:cubicBezTo>
                    <a:pt x="10636" y="1294"/>
                    <a:pt x="11029" y="2363"/>
                    <a:pt x="11019" y="3865"/>
                  </a:cubicBezTo>
                  <a:lnTo>
                    <a:pt x="11079" y="3865"/>
                  </a:lnTo>
                  <a:cubicBezTo>
                    <a:pt x="11090" y="2343"/>
                    <a:pt x="10696" y="1254"/>
                    <a:pt x="9910" y="629"/>
                  </a:cubicBezTo>
                  <a:cubicBezTo>
                    <a:pt x="9377" y="212"/>
                    <a:pt x="8664" y="0"/>
                    <a:pt x="77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0" name="Google Shape;2910;p31"/>
            <p:cNvSpPr/>
            <p:nvPr/>
          </p:nvSpPr>
          <p:spPr>
            <a:xfrm>
              <a:off x="6377825" y="1552625"/>
              <a:ext cx="343025" cy="142175"/>
            </a:xfrm>
            <a:custGeom>
              <a:avLst/>
              <a:gdLst/>
              <a:ahLst/>
              <a:cxnLst/>
              <a:rect l="l" t="t" r="r" b="b"/>
              <a:pathLst>
                <a:path w="13721" h="5687" extrusionOk="0">
                  <a:moveTo>
                    <a:pt x="8548" y="1"/>
                  </a:moveTo>
                  <a:cubicBezTo>
                    <a:pt x="4846" y="1"/>
                    <a:pt x="440" y="2407"/>
                    <a:pt x="0" y="5677"/>
                  </a:cubicBezTo>
                  <a:lnTo>
                    <a:pt x="71" y="5687"/>
                  </a:lnTo>
                  <a:cubicBezTo>
                    <a:pt x="494" y="2451"/>
                    <a:pt x="4869" y="72"/>
                    <a:pt x="8539" y="72"/>
                  </a:cubicBezTo>
                  <a:lnTo>
                    <a:pt x="8639" y="72"/>
                  </a:lnTo>
                  <a:cubicBezTo>
                    <a:pt x="11553" y="102"/>
                    <a:pt x="13377" y="1554"/>
                    <a:pt x="13660" y="4064"/>
                  </a:cubicBezTo>
                  <a:lnTo>
                    <a:pt x="13720" y="4054"/>
                  </a:lnTo>
                  <a:cubicBezTo>
                    <a:pt x="13438" y="1513"/>
                    <a:pt x="11583" y="42"/>
                    <a:pt x="8639" y="1"/>
                  </a:cubicBezTo>
                  <a:cubicBezTo>
                    <a:pt x="8609" y="1"/>
                    <a:pt x="8578" y="1"/>
                    <a:pt x="85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11" name="Google Shape;2911;p31"/>
          <p:cNvGrpSpPr/>
          <p:nvPr/>
        </p:nvGrpSpPr>
        <p:grpSpPr>
          <a:xfrm>
            <a:off x="-7975" y="-7975"/>
            <a:ext cx="9159900" cy="5151475"/>
            <a:chOff x="-7975" y="-7975"/>
            <a:chExt cx="9159900" cy="5151475"/>
          </a:xfrm>
        </p:grpSpPr>
        <p:sp>
          <p:nvSpPr>
            <p:cNvPr id="2912" name="Google Shape;2912;p31"/>
            <p:cNvSpPr/>
            <p:nvPr/>
          </p:nvSpPr>
          <p:spPr>
            <a:xfrm>
              <a:off x="-7975" y="-7975"/>
              <a:ext cx="3669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3" name="Google Shape;2913;p31"/>
            <p:cNvSpPr/>
            <p:nvPr/>
          </p:nvSpPr>
          <p:spPr>
            <a:xfrm>
              <a:off x="8785025" y="-7975"/>
              <a:ext cx="3669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4" name="Google Shape;2914;p31"/>
            <p:cNvSpPr/>
            <p:nvPr/>
          </p:nvSpPr>
          <p:spPr>
            <a:xfrm rot="-5400000">
              <a:off x="4388550" y="-4401025"/>
              <a:ext cx="366900" cy="9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5" name="Google Shape;2915;p31"/>
            <p:cNvSpPr/>
            <p:nvPr/>
          </p:nvSpPr>
          <p:spPr>
            <a:xfrm rot="-5400000">
              <a:off x="4388550" y="383550"/>
              <a:ext cx="366900" cy="9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916" name="Google Shape;2916;p31"/>
          <p:cNvSpPr/>
          <p:nvPr/>
        </p:nvSpPr>
        <p:spPr>
          <a:xfrm>
            <a:off x="363950" y="370825"/>
            <a:ext cx="8419200" cy="4408800"/>
          </a:xfrm>
          <a:prstGeom prst="rect">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9"/>
        <p:cNvGrpSpPr/>
        <p:nvPr/>
      </p:nvGrpSpPr>
      <p:grpSpPr>
        <a:xfrm>
          <a:off x="0" y="0"/>
          <a:ext cx="0" cy="0"/>
          <a:chOff x="0" y="0"/>
          <a:chExt cx="0" cy="0"/>
        </a:xfrm>
      </p:grpSpPr>
      <p:grpSp>
        <p:nvGrpSpPr>
          <p:cNvPr id="100" name="Google Shape;100;p3"/>
          <p:cNvGrpSpPr/>
          <p:nvPr/>
        </p:nvGrpSpPr>
        <p:grpSpPr>
          <a:xfrm rot="-5241133">
            <a:off x="4322594" y="183367"/>
            <a:ext cx="6558216" cy="5130806"/>
            <a:chOff x="4613425" y="2204125"/>
            <a:chExt cx="2394975" cy="1026750"/>
          </a:xfrm>
        </p:grpSpPr>
        <p:sp>
          <p:nvSpPr>
            <p:cNvPr id="101" name="Google Shape;101;p3"/>
            <p:cNvSpPr/>
            <p:nvPr/>
          </p:nvSpPr>
          <p:spPr>
            <a:xfrm>
              <a:off x="4613425" y="2204125"/>
              <a:ext cx="2392700" cy="1026750"/>
            </a:xfrm>
            <a:custGeom>
              <a:avLst/>
              <a:gdLst/>
              <a:ahLst/>
              <a:cxnLst/>
              <a:rect l="l" t="t" r="r" b="b"/>
              <a:pathLst>
                <a:path w="95708" h="41070" extrusionOk="0">
                  <a:moveTo>
                    <a:pt x="706" y="81"/>
                  </a:moveTo>
                  <a:lnTo>
                    <a:pt x="706" y="91"/>
                  </a:lnTo>
                  <a:cubicBezTo>
                    <a:pt x="5525" y="1563"/>
                    <a:pt x="10394" y="3266"/>
                    <a:pt x="15091" y="4879"/>
                  </a:cubicBezTo>
                  <a:cubicBezTo>
                    <a:pt x="25475" y="8478"/>
                    <a:pt x="36211" y="12208"/>
                    <a:pt x="47239" y="13912"/>
                  </a:cubicBezTo>
                  <a:cubicBezTo>
                    <a:pt x="50767" y="14466"/>
                    <a:pt x="54336" y="14748"/>
                    <a:pt x="57905" y="14748"/>
                  </a:cubicBezTo>
                  <a:cubicBezTo>
                    <a:pt x="71373" y="14748"/>
                    <a:pt x="83943" y="10615"/>
                    <a:pt x="95385" y="2399"/>
                  </a:cubicBezTo>
                  <a:cubicBezTo>
                    <a:pt x="95647" y="9214"/>
                    <a:pt x="95556" y="16089"/>
                    <a:pt x="95476" y="22732"/>
                  </a:cubicBezTo>
                  <a:cubicBezTo>
                    <a:pt x="95435" y="25706"/>
                    <a:pt x="95395" y="28781"/>
                    <a:pt x="95385" y="31825"/>
                  </a:cubicBezTo>
                  <a:cubicBezTo>
                    <a:pt x="89918" y="31584"/>
                    <a:pt x="84803" y="31462"/>
                    <a:pt x="79955" y="31462"/>
                  </a:cubicBezTo>
                  <a:cubicBezTo>
                    <a:pt x="71240" y="31462"/>
                    <a:pt x="63386" y="31855"/>
                    <a:pt x="55899" y="32652"/>
                  </a:cubicBezTo>
                  <a:cubicBezTo>
                    <a:pt x="40011" y="34335"/>
                    <a:pt x="24688" y="37803"/>
                    <a:pt x="11785" y="40968"/>
                  </a:cubicBezTo>
                  <a:cubicBezTo>
                    <a:pt x="13186" y="36593"/>
                    <a:pt x="14910" y="31150"/>
                    <a:pt x="15233" y="25847"/>
                  </a:cubicBezTo>
                  <a:cubicBezTo>
                    <a:pt x="15616" y="19698"/>
                    <a:pt x="14023" y="15111"/>
                    <a:pt x="10354" y="11835"/>
                  </a:cubicBezTo>
                  <a:cubicBezTo>
                    <a:pt x="9366" y="10938"/>
                    <a:pt x="8136" y="10121"/>
                    <a:pt x="6956" y="9325"/>
                  </a:cubicBezTo>
                  <a:cubicBezTo>
                    <a:pt x="3579" y="7067"/>
                    <a:pt x="81" y="4728"/>
                    <a:pt x="706" y="81"/>
                  </a:cubicBezTo>
                  <a:close/>
                  <a:moveTo>
                    <a:pt x="646" y="0"/>
                  </a:moveTo>
                  <a:lnTo>
                    <a:pt x="646" y="40"/>
                  </a:lnTo>
                  <a:cubicBezTo>
                    <a:pt x="1" y="4748"/>
                    <a:pt x="3519" y="7107"/>
                    <a:pt x="6916" y="9385"/>
                  </a:cubicBezTo>
                  <a:cubicBezTo>
                    <a:pt x="8106" y="10172"/>
                    <a:pt x="9325" y="10988"/>
                    <a:pt x="10323" y="11885"/>
                  </a:cubicBezTo>
                  <a:cubicBezTo>
                    <a:pt x="13973" y="15151"/>
                    <a:pt x="15555" y="19718"/>
                    <a:pt x="15182" y="25847"/>
                  </a:cubicBezTo>
                  <a:cubicBezTo>
                    <a:pt x="14850" y="31160"/>
                    <a:pt x="13116" y="36624"/>
                    <a:pt x="11714" y="41009"/>
                  </a:cubicBezTo>
                  <a:lnTo>
                    <a:pt x="11704" y="41069"/>
                  </a:lnTo>
                  <a:lnTo>
                    <a:pt x="11704" y="41069"/>
                  </a:lnTo>
                  <a:lnTo>
                    <a:pt x="11745" y="41049"/>
                  </a:lnTo>
                  <a:cubicBezTo>
                    <a:pt x="24658" y="37874"/>
                    <a:pt x="39991" y="34396"/>
                    <a:pt x="55909" y="32712"/>
                  </a:cubicBezTo>
                  <a:cubicBezTo>
                    <a:pt x="63414" y="31920"/>
                    <a:pt x="71292" y="31529"/>
                    <a:pt x="80037" y="31529"/>
                  </a:cubicBezTo>
                  <a:cubicBezTo>
                    <a:pt x="84870" y="31529"/>
                    <a:pt x="89968" y="31649"/>
                    <a:pt x="95415" y="31886"/>
                  </a:cubicBezTo>
                  <a:lnTo>
                    <a:pt x="95456" y="31886"/>
                  </a:lnTo>
                  <a:lnTo>
                    <a:pt x="95456" y="31855"/>
                  </a:lnTo>
                  <a:cubicBezTo>
                    <a:pt x="95456" y="28811"/>
                    <a:pt x="95496" y="25726"/>
                    <a:pt x="95536" y="22742"/>
                  </a:cubicBezTo>
                  <a:cubicBezTo>
                    <a:pt x="95627" y="16069"/>
                    <a:pt x="95708" y="9174"/>
                    <a:pt x="95445" y="2339"/>
                  </a:cubicBezTo>
                  <a:lnTo>
                    <a:pt x="95445" y="2288"/>
                  </a:lnTo>
                  <a:lnTo>
                    <a:pt x="95395" y="2319"/>
                  </a:lnTo>
                  <a:cubicBezTo>
                    <a:pt x="83953" y="10555"/>
                    <a:pt x="71393" y="14698"/>
                    <a:pt x="57905" y="14698"/>
                  </a:cubicBezTo>
                  <a:cubicBezTo>
                    <a:pt x="54336" y="14688"/>
                    <a:pt x="50777" y="14406"/>
                    <a:pt x="47249" y="13861"/>
                  </a:cubicBezTo>
                  <a:cubicBezTo>
                    <a:pt x="36231" y="12157"/>
                    <a:pt x="25495" y="8428"/>
                    <a:pt x="15122" y="4829"/>
                  </a:cubicBezTo>
                  <a:cubicBezTo>
                    <a:pt x="10394" y="3186"/>
                    <a:pt x="5515" y="1492"/>
                    <a:pt x="686" y="10"/>
                  </a:cubicBezTo>
                  <a:lnTo>
                    <a:pt x="6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3"/>
            <p:cNvSpPr/>
            <p:nvPr/>
          </p:nvSpPr>
          <p:spPr>
            <a:xfrm>
              <a:off x="4927950" y="2955875"/>
              <a:ext cx="2071125" cy="209725"/>
            </a:xfrm>
            <a:custGeom>
              <a:avLst/>
              <a:gdLst/>
              <a:ahLst/>
              <a:cxnLst/>
              <a:rect l="l" t="t" r="r" b="b"/>
              <a:pathLst>
                <a:path w="82845" h="8389" extrusionOk="0">
                  <a:moveTo>
                    <a:pt x="67340" y="0"/>
                  </a:moveTo>
                  <a:cubicBezTo>
                    <a:pt x="59889" y="0"/>
                    <a:pt x="51793" y="231"/>
                    <a:pt x="43670" y="949"/>
                  </a:cubicBezTo>
                  <a:cubicBezTo>
                    <a:pt x="30848" y="2098"/>
                    <a:pt x="17390" y="4366"/>
                    <a:pt x="0" y="8328"/>
                  </a:cubicBezTo>
                  <a:lnTo>
                    <a:pt x="10" y="8388"/>
                  </a:lnTo>
                  <a:cubicBezTo>
                    <a:pt x="17400" y="4427"/>
                    <a:pt x="30858" y="2158"/>
                    <a:pt x="43680" y="1019"/>
                  </a:cubicBezTo>
                  <a:cubicBezTo>
                    <a:pt x="51816" y="294"/>
                    <a:pt x="59928" y="62"/>
                    <a:pt x="67392" y="62"/>
                  </a:cubicBezTo>
                  <a:cubicBezTo>
                    <a:pt x="72997" y="62"/>
                    <a:pt x="78236" y="192"/>
                    <a:pt x="82844" y="344"/>
                  </a:cubicBezTo>
                  <a:lnTo>
                    <a:pt x="82844" y="283"/>
                  </a:lnTo>
                  <a:cubicBezTo>
                    <a:pt x="78222" y="132"/>
                    <a:pt x="72965" y="0"/>
                    <a:pt x="673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3"/>
            <p:cNvSpPr/>
            <p:nvPr/>
          </p:nvSpPr>
          <p:spPr>
            <a:xfrm>
              <a:off x="4945850" y="2923825"/>
              <a:ext cx="2053475" cy="181025"/>
            </a:xfrm>
            <a:custGeom>
              <a:avLst/>
              <a:gdLst/>
              <a:ahLst/>
              <a:cxnLst/>
              <a:rect l="l" t="t" r="r" b="b"/>
              <a:pathLst>
                <a:path w="82139" h="7241" extrusionOk="0">
                  <a:moveTo>
                    <a:pt x="66264" y="1"/>
                  </a:moveTo>
                  <a:cubicBezTo>
                    <a:pt x="58792" y="1"/>
                    <a:pt x="50982" y="177"/>
                    <a:pt x="43237" y="739"/>
                  </a:cubicBezTo>
                  <a:cubicBezTo>
                    <a:pt x="30242" y="1676"/>
                    <a:pt x="16502" y="3723"/>
                    <a:pt x="0" y="7170"/>
                  </a:cubicBezTo>
                  <a:lnTo>
                    <a:pt x="10" y="7241"/>
                  </a:lnTo>
                  <a:cubicBezTo>
                    <a:pt x="16512" y="3783"/>
                    <a:pt x="30242" y="1737"/>
                    <a:pt x="43247" y="799"/>
                  </a:cubicBezTo>
                  <a:cubicBezTo>
                    <a:pt x="51026" y="240"/>
                    <a:pt x="58873" y="65"/>
                    <a:pt x="66380" y="65"/>
                  </a:cubicBezTo>
                  <a:cubicBezTo>
                    <a:pt x="71868" y="65"/>
                    <a:pt x="77174" y="158"/>
                    <a:pt x="82138" y="265"/>
                  </a:cubicBezTo>
                  <a:lnTo>
                    <a:pt x="82138" y="204"/>
                  </a:lnTo>
                  <a:cubicBezTo>
                    <a:pt x="77139" y="97"/>
                    <a:pt x="71794" y="1"/>
                    <a:pt x="66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3"/>
            <p:cNvSpPr/>
            <p:nvPr/>
          </p:nvSpPr>
          <p:spPr>
            <a:xfrm>
              <a:off x="4960700" y="2894575"/>
              <a:ext cx="2038875" cy="152825"/>
            </a:xfrm>
            <a:custGeom>
              <a:avLst/>
              <a:gdLst/>
              <a:ahLst/>
              <a:cxnLst/>
              <a:rect l="l" t="t" r="r" b="b"/>
              <a:pathLst>
                <a:path w="81555" h="6113" extrusionOk="0">
                  <a:moveTo>
                    <a:pt x="65480" y="0"/>
                  </a:moveTo>
                  <a:cubicBezTo>
                    <a:pt x="57960" y="0"/>
                    <a:pt x="50374" y="114"/>
                    <a:pt x="42874" y="528"/>
                  </a:cubicBezTo>
                  <a:cubicBezTo>
                    <a:pt x="29669" y="1264"/>
                    <a:pt x="15646" y="3068"/>
                    <a:pt x="1" y="6052"/>
                  </a:cubicBezTo>
                  <a:lnTo>
                    <a:pt x="11" y="6112"/>
                  </a:lnTo>
                  <a:cubicBezTo>
                    <a:pt x="15656" y="3128"/>
                    <a:pt x="29679" y="1324"/>
                    <a:pt x="42874" y="598"/>
                  </a:cubicBezTo>
                  <a:cubicBezTo>
                    <a:pt x="50307" y="182"/>
                    <a:pt x="57824" y="68"/>
                    <a:pt x="65279" y="68"/>
                  </a:cubicBezTo>
                  <a:cubicBezTo>
                    <a:pt x="69917" y="68"/>
                    <a:pt x="74530" y="112"/>
                    <a:pt x="79085" y="155"/>
                  </a:cubicBezTo>
                  <a:lnTo>
                    <a:pt x="81554" y="175"/>
                  </a:lnTo>
                  <a:lnTo>
                    <a:pt x="81554" y="114"/>
                  </a:lnTo>
                  <a:lnTo>
                    <a:pt x="79085" y="84"/>
                  </a:lnTo>
                  <a:cubicBezTo>
                    <a:pt x="74596" y="42"/>
                    <a:pt x="70050" y="0"/>
                    <a:pt x="65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3"/>
            <p:cNvSpPr/>
            <p:nvPr/>
          </p:nvSpPr>
          <p:spPr>
            <a:xfrm>
              <a:off x="4972550" y="2868200"/>
              <a:ext cx="2027275" cy="125775"/>
            </a:xfrm>
            <a:custGeom>
              <a:avLst/>
              <a:gdLst/>
              <a:ahLst/>
              <a:cxnLst/>
              <a:rect l="l" t="t" r="r" b="b"/>
              <a:pathLst>
                <a:path w="81091" h="5031" extrusionOk="0">
                  <a:moveTo>
                    <a:pt x="64202" y="1"/>
                  </a:moveTo>
                  <a:cubicBezTo>
                    <a:pt x="57035" y="1"/>
                    <a:pt x="49747" y="53"/>
                    <a:pt x="42562" y="333"/>
                  </a:cubicBezTo>
                  <a:cubicBezTo>
                    <a:pt x="28953" y="867"/>
                    <a:pt x="15031" y="2379"/>
                    <a:pt x="1" y="4970"/>
                  </a:cubicBezTo>
                  <a:lnTo>
                    <a:pt x="21" y="5030"/>
                  </a:lnTo>
                  <a:cubicBezTo>
                    <a:pt x="15031" y="2450"/>
                    <a:pt x="28953" y="927"/>
                    <a:pt x="42572" y="403"/>
                  </a:cubicBezTo>
                  <a:cubicBezTo>
                    <a:pt x="49785" y="115"/>
                    <a:pt x="57095" y="61"/>
                    <a:pt x="64286" y="61"/>
                  </a:cubicBezTo>
                  <a:cubicBezTo>
                    <a:pt x="66391" y="61"/>
                    <a:pt x="68487" y="66"/>
                    <a:pt x="70566" y="71"/>
                  </a:cubicBezTo>
                  <a:cubicBezTo>
                    <a:pt x="72865" y="71"/>
                    <a:pt x="75217" y="75"/>
                    <a:pt x="77569" y="75"/>
                  </a:cubicBezTo>
                  <a:cubicBezTo>
                    <a:pt x="78745" y="75"/>
                    <a:pt x="79921" y="74"/>
                    <a:pt x="81091" y="71"/>
                  </a:cubicBezTo>
                  <a:lnTo>
                    <a:pt x="81091" y="10"/>
                  </a:lnTo>
                  <a:cubicBezTo>
                    <a:pt x="79921" y="13"/>
                    <a:pt x="78745" y="14"/>
                    <a:pt x="77569" y="14"/>
                  </a:cubicBezTo>
                  <a:cubicBezTo>
                    <a:pt x="75217" y="14"/>
                    <a:pt x="72865" y="10"/>
                    <a:pt x="70566" y="10"/>
                  </a:cubicBezTo>
                  <a:cubicBezTo>
                    <a:pt x="68459" y="5"/>
                    <a:pt x="66336" y="1"/>
                    <a:pt x="642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3"/>
            <p:cNvSpPr/>
            <p:nvPr/>
          </p:nvSpPr>
          <p:spPr>
            <a:xfrm>
              <a:off x="4981875" y="2841725"/>
              <a:ext cx="2018200" cy="102100"/>
            </a:xfrm>
            <a:custGeom>
              <a:avLst/>
              <a:gdLst/>
              <a:ahLst/>
              <a:cxnLst/>
              <a:rect l="l" t="t" r="r" b="b"/>
              <a:pathLst>
                <a:path w="80728" h="4084" extrusionOk="0">
                  <a:moveTo>
                    <a:pt x="80728" y="0"/>
                  </a:moveTo>
                  <a:cubicBezTo>
                    <a:pt x="74780" y="101"/>
                    <a:pt x="68731" y="101"/>
                    <a:pt x="62885" y="101"/>
                  </a:cubicBezTo>
                  <a:cubicBezTo>
                    <a:pt x="56141" y="101"/>
                    <a:pt x="49165" y="101"/>
                    <a:pt x="42300" y="263"/>
                  </a:cubicBezTo>
                  <a:cubicBezTo>
                    <a:pt x="28136" y="605"/>
                    <a:pt x="14003" y="1865"/>
                    <a:pt x="1" y="4023"/>
                  </a:cubicBezTo>
                  <a:lnTo>
                    <a:pt x="11" y="4083"/>
                  </a:lnTo>
                  <a:cubicBezTo>
                    <a:pt x="14013" y="1926"/>
                    <a:pt x="28136" y="676"/>
                    <a:pt x="42300" y="323"/>
                  </a:cubicBezTo>
                  <a:cubicBezTo>
                    <a:pt x="49165" y="162"/>
                    <a:pt x="56141" y="162"/>
                    <a:pt x="62885" y="162"/>
                  </a:cubicBezTo>
                  <a:cubicBezTo>
                    <a:pt x="68731" y="162"/>
                    <a:pt x="74780" y="162"/>
                    <a:pt x="80728" y="61"/>
                  </a:cubicBezTo>
                  <a:lnTo>
                    <a:pt x="807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3"/>
            <p:cNvSpPr/>
            <p:nvPr/>
          </p:nvSpPr>
          <p:spPr>
            <a:xfrm>
              <a:off x="4988425" y="2817025"/>
              <a:ext cx="2011900" cy="80175"/>
            </a:xfrm>
            <a:custGeom>
              <a:avLst/>
              <a:gdLst/>
              <a:ahLst/>
              <a:cxnLst/>
              <a:rect l="l" t="t" r="r" b="b"/>
              <a:pathLst>
                <a:path w="80476" h="3207" extrusionOk="0">
                  <a:moveTo>
                    <a:pt x="80476" y="1"/>
                  </a:moveTo>
                  <a:cubicBezTo>
                    <a:pt x="72230" y="273"/>
                    <a:pt x="63883" y="323"/>
                    <a:pt x="55798" y="384"/>
                  </a:cubicBezTo>
                  <a:cubicBezTo>
                    <a:pt x="37521" y="515"/>
                    <a:pt x="18620" y="646"/>
                    <a:pt x="1" y="3136"/>
                  </a:cubicBezTo>
                  <a:lnTo>
                    <a:pt x="1" y="3206"/>
                  </a:lnTo>
                  <a:cubicBezTo>
                    <a:pt x="18620" y="706"/>
                    <a:pt x="37521" y="575"/>
                    <a:pt x="55798" y="444"/>
                  </a:cubicBezTo>
                  <a:cubicBezTo>
                    <a:pt x="63883" y="384"/>
                    <a:pt x="72230" y="333"/>
                    <a:pt x="80476" y="71"/>
                  </a:cubicBezTo>
                  <a:lnTo>
                    <a:pt x="804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3"/>
            <p:cNvSpPr/>
            <p:nvPr/>
          </p:nvSpPr>
          <p:spPr>
            <a:xfrm>
              <a:off x="4992200" y="2794850"/>
              <a:ext cx="2008375" cy="58750"/>
            </a:xfrm>
            <a:custGeom>
              <a:avLst/>
              <a:gdLst/>
              <a:ahLst/>
              <a:cxnLst/>
              <a:rect l="l" t="t" r="r" b="b"/>
              <a:pathLst>
                <a:path w="80335" h="2350" extrusionOk="0">
                  <a:moveTo>
                    <a:pt x="80335" y="0"/>
                  </a:moveTo>
                  <a:cubicBezTo>
                    <a:pt x="71556" y="406"/>
                    <a:pt x="62663" y="458"/>
                    <a:pt x="53960" y="458"/>
                  </a:cubicBezTo>
                  <a:cubicBezTo>
                    <a:pt x="52290" y="458"/>
                    <a:pt x="50627" y="456"/>
                    <a:pt x="48973" y="454"/>
                  </a:cubicBezTo>
                  <a:cubicBezTo>
                    <a:pt x="46957" y="450"/>
                    <a:pt x="44932" y="446"/>
                    <a:pt x="42900" y="446"/>
                  </a:cubicBezTo>
                  <a:cubicBezTo>
                    <a:pt x="28761" y="446"/>
                    <a:pt x="14289" y="630"/>
                    <a:pt x="1" y="2279"/>
                  </a:cubicBezTo>
                  <a:lnTo>
                    <a:pt x="11" y="2349"/>
                  </a:lnTo>
                  <a:cubicBezTo>
                    <a:pt x="14364" y="692"/>
                    <a:pt x="28919" y="507"/>
                    <a:pt x="43123" y="507"/>
                  </a:cubicBezTo>
                  <a:cubicBezTo>
                    <a:pt x="45080" y="507"/>
                    <a:pt x="47031" y="511"/>
                    <a:pt x="48973" y="515"/>
                  </a:cubicBezTo>
                  <a:cubicBezTo>
                    <a:pt x="50627" y="516"/>
                    <a:pt x="52290" y="518"/>
                    <a:pt x="53960" y="518"/>
                  </a:cubicBezTo>
                  <a:cubicBezTo>
                    <a:pt x="62660" y="518"/>
                    <a:pt x="71547" y="467"/>
                    <a:pt x="80335" y="61"/>
                  </a:cubicBezTo>
                  <a:lnTo>
                    <a:pt x="803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3"/>
            <p:cNvSpPr/>
            <p:nvPr/>
          </p:nvSpPr>
          <p:spPr>
            <a:xfrm>
              <a:off x="4994225" y="2774425"/>
              <a:ext cx="2006850" cy="38600"/>
            </a:xfrm>
            <a:custGeom>
              <a:avLst/>
              <a:gdLst/>
              <a:ahLst/>
              <a:cxnLst/>
              <a:rect l="l" t="t" r="r" b="b"/>
              <a:pathLst>
                <a:path w="80274" h="1544" extrusionOk="0">
                  <a:moveTo>
                    <a:pt x="80274" y="1"/>
                  </a:moveTo>
                  <a:cubicBezTo>
                    <a:pt x="73183" y="433"/>
                    <a:pt x="66023" y="559"/>
                    <a:pt x="58916" y="559"/>
                  </a:cubicBezTo>
                  <a:cubicBezTo>
                    <a:pt x="53918" y="559"/>
                    <a:pt x="48946" y="497"/>
                    <a:pt x="44044" y="434"/>
                  </a:cubicBezTo>
                  <a:cubicBezTo>
                    <a:pt x="39126" y="373"/>
                    <a:pt x="34153" y="310"/>
                    <a:pt x="29152" y="310"/>
                  </a:cubicBezTo>
                  <a:cubicBezTo>
                    <a:pt x="19471" y="310"/>
                    <a:pt x="9685" y="546"/>
                    <a:pt x="1" y="1483"/>
                  </a:cubicBezTo>
                  <a:lnTo>
                    <a:pt x="1" y="1543"/>
                  </a:lnTo>
                  <a:cubicBezTo>
                    <a:pt x="9679" y="606"/>
                    <a:pt x="19466" y="370"/>
                    <a:pt x="29149" y="370"/>
                  </a:cubicBezTo>
                  <a:cubicBezTo>
                    <a:pt x="34152" y="370"/>
                    <a:pt x="39126" y="433"/>
                    <a:pt x="44044" y="495"/>
                  </a:cubicBezTo>
                  <a:cubicBezTo>
                    <a:pt x="48993" y="558"/>
                    <a:pt x="54014" y="623"/>
                    <a:pt x="59064" y="623"/>
                  </a:cubicBezTo>
                  <a:cubicBezTo>
                    <a:pt x="66119" y="623"/>
                    <a:pt x="73229" y="496"/>
                    <a:pt x="80274" y="61"/>
                  </a:cubicBezTo>
                  <a:lnTo>
                    <a:pt x="802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3"/>
            <p:cNvSpPr/>
            <p:nvPr/>
          </p:nvSpPr>
          <p:spPr>
            <a:xfrm>
              <a:off x="4993475" y="2755775"/>
              <a:ext cx="2008125" cy="19450"/>
            </a:xfrm>
            <a:custGeom>
              <a:avLst/>
              <a:gdLst/>
              <a:ahLst/>
              <a:cxnLst/>
              <a:rect l="l" t="t" r="r" b="b"/>
              <a:pathLst>
                <a:path w="80325" h="778" extrusionOk="0">
                  <a:moveTo>
                    <a:pt x="80324" y="1"/>
                  </a:moveTo>
                  <a:cubicBezTo>
                    <a:pt x="73661" y="510"/>
                    <a:pt x="66937" y="679"/>
                    <a:pt x="60241" y="679"/>
                  </a:cubicBezTo>
                  <a:cubicBezTo>
                    <a:pt x="53544" y="679"/>
                    <a:pt x="46876" y="510"/>
                    <a:pt x="40324" y="344"/>
                  </a:cubicBezTo>
                  <a:cubicBezTo>
                    <a:pt x="33788" y="179"/>
                    <a:pt x="27145" y="12"/>
                    <a:pt x="20472" y="12"/>
                  </a:cubicBezTo>
                  <a:cubicBezTo>
                    <a:pt x="13650" y="12"/>
                    <a:pt x="6798" y="187"/>
                    <a:pt x="0" y="717"/>
                  </a:cubicBezTo>
                  <a:lnTo>
                    <a:pt x="0" y="777"/>
                  </a:lnTo>
                  <a:cubicBezTo>
                    <a:pt x="6798" y="247"/>
                    <a:pt x="13650" y="73"/>
                    <a:pt x="20472" y="73"/>
                  </a:cubicBezTo>
                  <a:cubicBezTo>
                    <a:pt x="27145" y="73"/>
                    <a:pt x="33788" y="240"/>
                    <a:pt x="40324" y="404"/>
                  </a:cubicBezTo>
                  <a:cubicBezTo>
                    <a:pt x="46876" y="570"/>
                    <a:pt x="53544" y="739"/>
                    <a:pt x="60241" y="739"/>
                  </a:cubicBezTo>
                  <a:cubicBezTo>
                    <a:pt x="66937" y="739"/>
                    <a:pt x="73661" y="570"/>
                    <a:pt x="80324" y="61"/>
                  </a:cubicBezTo>
                  <a:lnTo>
                    <a:pt x="803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3"/>
            <p:cNvSpPr/>
            <p:nvPr/>
          </p:nvSpPr>
          <p:spPr>
            <a:xfrm>
              <a:off x="4990950" y="2729075"/>
              <a:ext cx="2010900" cy="31775"/>
            </a:xfrm>
            <a:custGeom>
              <a:avLst/>
              <a:gdLst/>
              <a:ahLst/>
              <a:cxnLst/>
              <a:rect l="l" t="t" r="r" b="b"/>
              <a:pathLst>
                <a:path w="80436" h="1271" extrusionOk="0">
                  <a:moveTo>
                    <a:pt x="13908" y="1"/>
                  </a:moveTo>
                  <a:cubicBezTo>
                    <a:pt x="9265" y="1"/>
                    <a:pt x="4618" y="107"/>
                    <a:pt x="1" y="383"/>
                  </a:cubicBezTo>
                  <a:lnTo>
                    <a:pt x="1" y="454"/>
                  </a:lnTo>
                  <a:cubicBezTo>
                    <a:pt x="4656" y="175"/>
                    <a:pt x="9342" y="68"/>
                    <a:pt x="14023" y="68"/>
                  </a:cubicBezTo>
                  <a:cubicBezTo>
                    <a:pt x="21871" y="68"/>
                    <a:pt x="29709" y="369"/>
                    <a:pt x="37380" y="666"/>
                  </a:cubicBezTo>
                  <a:cubicBezTo>
                    <a:pt x="45062" y="968"/>
                    <a:pt x="52884" y="1271"/>
                    <a:pt x="60737" y="1271"/>
                  </a:cubicBezTo>
                  <a:cubicBezTo>
                    <a:pt x="67310" y="1271"/>
                    <a:pt x="73903" y="1059"/>
                    <a:pt x="80435" y="454"/>
                  </a:cubicBezTo>
                  <a:lnTo>
                    <a:pt x="80435" y="383"/>
                  </a:lnTo>
                  <a:cubicBezTo>
                    <a:pt x="73895" y="991"/>
                    <a:pt x="67298" y="1203"/>
                    <a:pt x="60717" y="1203"/>
                  </a:cubicBezTo>
                  <a:cubicBezTo>
                    <a:pt x="52874" y="1203"/>
                    <a:pt x="45054" y="901"/>
                    <a:pt x="37380" y="605"/>
                  </a:cubicBezTo>
                  <a:cubicBezTo>
                    <a:pt x="29671" y="307"/>
                    <a:pt x="21795" y="1"/>
                    <a:pt x="13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3"/>
            <p:cNvSpPr/>
            <p:nvPr/>
          </p:nvSpPr>
          <p:spPr>
            <a:xfrm>
              <a:off x="4986175" y="2702025"/>
              <a:ext cx="2016425" cy="46975"/>
            </a:xfrm>
            <a:custGeom>
              <a:avLst/>
              <a:gdLst/>
              <a:ahLst/>
              <a:cxnLst/>
              <a:rect l="l" t="t" r="r" b="b"/>
              <a:pathLst>
                <a:path w="80657" h="1879" extrusionOk="0">
                  <a:moveTo>
                    <a:pt x="8867" y="1"/>
                  </a:moveTo>
                  <a:cubicBezTo>
                    <a:pt x="5907" y="1"/>
                    <a:pt x="2948" y="53"/>
                    <a:pt x="0" y="175"/>
                  </a:cubicBezTo>
                  <a:lnTo>
                    <a:pt x="0" y="236"/>
                  </a:lnTo>
                  <a:cubicBezTo>
                    <a:pt x="2945" y="113"/>
                    <a:pt x="5903" y="61"/>
                    <a:pt x="8863" y="61"/>
                  </a:cubicBezTo>
                  <a:cubicBezTo>
                    <a:pt x="17635" y="61"/>
                    <a:pt x="26431" y="519"/>
                    <a:pt x="35001" y="971"/>
                  </a:cubicBezTo>
                  <a:cubicBezTo>
                    <a:pt x="43559" y="1425"/>
                    <a:pt x="52279" y="1879"/>
                    <a:pt x="61029" y="1879"/>
                  </a:cubicBezTo>
                  <a:cubicBezTo>
                    <a:pt x="67572" y="1879"/>
                    <a:pt x="74134" y="1617"/>
                    <a:pt x="80656" y="911"/>
                  </a:cubicBezTo>
                  <a:lnTo>
                    <a:pt x="80646" y="850"/>
                  </a:lnTo>
                  <a:cubicBezTo>
                    <a:pt x="74129" y="1559"/>
                    <a:pt x="67562" y="1816"/>
                    <a:pt x="61006" y="1816"/>
                  </a:cubicBezTo>
                  <a:cubicBezTo>
                    <a:pt x="52271" y="1816"/>
                    <a:pt x="43557" y="1360"/>
                    <a:pt x="35011" y="911"/>
                  </a:cubicBezTo>
                  <a:cubicBezTo>
                    <a:pt x="26433" y="459"/>
                    <a:pt x="17641" y="1"/>
                    <a:pt x="88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3"/>
            <p:cNvSpPr/>
            <p:nvPr/>
          </p:nvSpPr>
          <p:spPr>
            <a:xfrm>
              <a:off x="4979875" y="2675200"/>
              <a:ext cx="2022975" cy="63725"/>
            </a:xfrm>
            <a:custGeom>
              <a:avLst/>
              <a:gdLst/>
              <a:ahLst/>
              <a:cxnLst/>
              <a:rect l="l" t="t" r="r" b="b"/>
              <a:pathLst>
                <a:path w="80919" h="2549" extrusionOk="0">
                  <a:moveTo>
                    <a:pt x="4830" y="1"/>
                  </a:moveTo>
                  <a:cubicBezTo>
                    <a:pt x="3218" y="1"/>
                    <a:pt x="1607" y="19"/>
                    <a:pt x="0" y="59"/>
                  </a:cubicBezTo>
                  <a:lnTo>
                    <a:pt x="0" y="119"/>
                  </a:lnTo>
                  <a:cubicBezTo>
                    <a:pt x="1591" y="80"/>
                    <a:pt x="3186" y="62"/>
                    <a:pt x="4782" y="62"/>
                  </a:cubicBezTo>
                  <a:cubicBezTo>
                    <a:pt x="14242" y="62"/>
                    <a:pt x="23770" y="696"/>
                    <a:pt x="33025" y="1309"/>
                  </a:cubicBezTo>
                  <a:cubicBezTo>
                    <a:pt x="42289" y="1913"/>
                    <a:pt x="51725" y="2548"/>
                    <a:pt x="61190" y="2548"/>
                  </a:cubicBezTo>
                  <a:cubicBezTo>
                    <a:pt x="67773" y="2548"/>
                    <a:pt x="74366" y="2246"/>
                    <a:pt x="80919" y="1419"/>
                  </a:cubicBezTo>
                  <a:lnTo>
                    <a:pt x="80908" y="1359"/>
                  </a:lnTo>
                  <a:cubicBezTo>
                    <a:pt x="74359" y="2178"/>
                    <a:pt x="67763" y="2481"/>
                    <a:pt x="61177" y="2481"/>
                  </a:cubicBezTo>
                  <a:cubicBezTo>
                    <a:pt x="51717" y="2481"/>
                    <a:pt x="42278" y="1856"/>
                    <a:pt x="33025" y="1238"/>
                  </a:cubicBezTo>
                  <a:cubicBezTo>
                    <a:pt x="23786" y="627"/>
                    <a:pt x="14274" y="1"/>
                    <a:pt x="4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3"/>
            <p:cNvSpPr/>
            <p:nvPr/>
          </p:nvSpPr>
          <p:spPr>
            <a:xfrm>
              <a:off x="4971550" y="2648800"/>
              <a:ext cx="2031800" cy="81300"/>
            </a:xfrm>
            <a:custGeom>
              <a:avLst/>
              <a:gdLst/>
              <a:ahLst/>
              <a:cxnLst/>
              <a:rect l="l" t="t" r="r" b="b"/>
              <a:pathLst>
                <a:path w="81272" h="3252" extrusionOk="0">
                  <a:moveTo>
                    <a:pt x="1384" y="0"/>
                  </a:moveTo>
                  <a:cubicBezTo>
                    <a:pt x="923" y="0"/>
                    <a:pt x="461" y="2"/>
                    <a:pt x="0" y="6"/>
                  </a:cubicBezTo>
                  <a:lnTo>
                    <a:pt x="0" y="66"/>
                  </a:lnTo>
                  <a:cubicBezTo>
                    <a:pt x="411" y="63"/>
                    <a:pt x="823" y="62"/>
                    <a:pt x="1234" y="62"/>
                  </a:cubicBezTo>
                  <a:cubicBezTo>
                    <a:pt x="11307" y="62"/>
                    <a:pt x="21492" y="875"/>
                    <a:pt x="31352" y="1669"/>
                  </a:cubicBezTo>
                  <a:cubicBezTo>
                    <a:pt x="41190" y="2455"/>
                    <a:pt x="51231" y="3252"/>
                    <a:pt x="61302" y="3252"/>
                  </a:cubicBezTo>
                  <a:cubicBezTo>
                    <a:pt x="67965" y="3252"/>
                    <a:pt x="74639" y="2899"/>
                    <a:pt x="81272" y="1961"/>
                  </a:cubicBezTo>
                  <a:lnTo>
                    <a:pt x="81262" y="1901"/>
                  </a:lnTo>
                  <a:cubicBezTo>
                    <a:pt x="74634" y="2840"/>
                    <a:pt x="67966" y="3191"/>
                    <a:pt x="61309" y="3191"/>
                  </a:cubicBezTo>
                  <a:cubicBezTo>
                    <a:pt x="51239" y="3191"/>
                    <a:pt x="41195" y="2387"/>
                    <a:pt x="31352" y="1598"/>
                  </a:cubicBezTo>
                  <a:cubicBezTo>
                    <a:pt x="21541" y="818"/>
                    <a:pt x="11408" y="0"/>
                    <a:pt x="1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3"/>
            <p:cNvSpPr/>
            <p:nvPr/>
          </p:nvSpPr>
          <p:spPr>
            <a:xfrm>
              <a:off x="4962225" y="2623475"/>
              <a:ext cx="2041625" cy="99575"/>
            </a:xfrm>
            <a:custGeom>
              <a:avLst/>
              <a:gdLst/>
              <a:ahLst/>
              <a:cxnLst/>
              <a:rect l="l" t="t" r="r" b="b"/>
              <a:pathLst>
                <a:path w="81665" h="3983" extrusionOk="0">
                  <a:moveTo>
                    <a:pt x="0" y="0"/>
                  </a:moveTo>
                  <a:lnTo>
                    <a:pt x="0" y="61"/>
                  </a:lnTo>
                  <a:cubicBezTo>
                    <a:pt x="9990" y="162"/>
                    <a:pt x="20112" y="1109"/>
                    <a:pt x="29900" y="2027"/>
                  </a:cubicBezTo>
                  <a:cubicBezTo>
                    <a:pt x="38378" y="2813"/>
                    <a:pt x="47138" y="3640"/>
                    <a:pt x="55767" y="3892"/>
                  </a:cubicBezTo>
                  <a:cubicBezTo>
                    <a:pt x="57642" y="3952"/>
                    <a:pt x="59487" y="3982"/>
                    <a:pt x="61281" y="3982"/>
                  </a:cubicBezTo>
                  <a:cubicBezTo>
                    <a:pt x="68711" y="3982"/>
                    <a:pt x="75415" y="3499"/>
                    <a:pt x="81665" y="2501"/>
                  </a:cubicBezTo>
                  <a:lnTo>
                    <a:pt x="81655" y="2440"/>
                  </a:lnTo>
                  <a:cubicBezTo>
                    <a:pt x="74909" y="3510"/>
                    <a:pt x="68128" y="3914"/>
                    <a:pt x="61359" y="3914"/>
                  </a:cubicBezTo>
                  <a:cubicBezTo>
                    <a:pt x="50781" y="3914"/>
                    <a:pt x="40234" y="2927"/>
                    <a:pt x="29900" y="1956"/>
                  </a:cubicBezTo>
                  <a:cubicBezTo>
                    <a:pt x="20112" y="1049"/>
                    <a:pt x="9990" y="101"/>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3"/>
            <p:cNvSpPr/>
            <p:nvPr/>
          </p:nvSpPr>
          <p:spPr>
            <a:xfrm>
              <a:off x="4951125" y="2600025"/>
              <a:ext cx="2053225" cy="116975"/>
            </a:xfrm>
            <a:custGeom>
              <a:avLst/>
              <a:gdLst/>
              <a:ahLst/>
              <a:cxnLst/>
              <a:rect l="l" t="t" r="r" b="b"/>
              <a:pathLst>
                <a:path w="82129" h="4679" extrusionOk="0">
                  <a:moveTo>
                    <a:pt x="1" y="1"/>
                  </a:moveTo>
                  <a:lnTo>
                    <a:pt x="1" y="61"/>
                  </a:lnTo>
                  <a:cubicBezTo>
                    <a:pt x="9578" y="313"/>
                    <a:pt x="19265" y="1352"/>
                    <a:pt x="28640" y="2350"/>
                  </a:cubicBezTo>
                  <a:cubicBezTo>
                    <a:pt x="37401" y="3287"/>
                    <a:pt x="46453" y="4255"/>
                    <a:pt x="55354" y="4568"/>
                  </a:cubicBezTo>
                  <a:cubicBezTo>
                    <a:pt x="57401" y="4648"/>
                    <a:pt x="59397" y="4678"/>
                    <a:pt x="61342" y="4678"/>
                  </a:cubicBezTo>
                  <a:cubicBezTo>
                    <a:pt x="68903" y="4678"/>
                    <a:pt x="75748" y="4124"/>
                    <a:pt x="82129" y="3005"/>
                  </a:cubicBezTo>
                  <a:lnTo>
                    <a:pt x="82119" y="2945"/>
                  </a:lnTo>
                  <a:cubicBezTo>
                    <a:pt x="75240" y="4154"/>
                    <a:pt x="68332" y="4612"/>
                    <a:pt x="61441" y="4612"/>
                  </a:cubicBezTo>
                  <a:cubicBezTo>
                    <a:pt x="50408" y="4612"/>
                    <a:pt x="39416" y="3437"/>
                    <a:pt x="28650" y="2289"/>
                  </a:cubicBezTo>
                  <a:cubicBezTo>
                    <a:pt x="19275" y="1281"/>
                    <a:pt x="9578" y="25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3"/>
            <p:cNvSpPr/>
            <p:nvPr/>
          </p:nvSpPr>
          <p:spPr>
            <a:xfrm>
              <a:off x="4938775" y="2578375"/>
              <a:ext cx="2066100" cy="133825"/>
            </a:xfrm>
            <a:custGeom>
              <a:avLst/>
              <a:gdLst/>
              <a:ahLst/>
              <a:cxnLst/>
              <a:rect l="l" t="t" r="r" b="b"/>
              <a:pathLst>
                <a:path w="82644" h="5353" extrusionOk="0">
                  <a:moveTo>
                    <a:pt x="1" y="0"/>
                  </a:moveTo>
                  <a:lnTo>
                    <a:pt x="1" y="61"/>
                  </a:lnTo>
                  <a:cubicBezTo>
                    <a:pt x="9215" y="454"/>
                    <a:pt x="18519" y="1563"/>
                    <a:pt x="27531" y="2641"/>
                  </a:cubicBezTo>
                  <a:cubicBezTo>
                    <a:pt x="36544" y="3720"/>
                    <a:pt x="45868" y="4839"/>
                    <a:pt x="55042" y="5222"/>
                  </a:cubicBezTo>
                  <a:cubicBezTo>
                    <a:pt x="57209" y="5303"/>
                    <a:pt x="59336" y="5353"/>
                    <a:pt x="61403" y="5353"/>
                  </a:cubicBezTo>
                  <a:cubicBezTo>
                    <a:pt x="69115" y="5353"/>
                    <a:pt x="76111" y="4728"/>
                    <a:pt x="82643" y="3468"/>
                  </a:cubicBezTo>
                  <a:lnTo>
                    <a:pt x="82633" y="3407"/>
                  </a:lnTo>
                  <a:cubicBezTo>
                    <a:pt x="75594" y="4763"/>
                    <a:pt x="68536" y="5279"/>
                    <a:pt x="61500" y="5279"/>
                  </a:cubicBezTo>
                  <a:cubicBezTo>
                    <a:pt x="50065" y="5279"/>
                    <a:pt x="38687" y="3916"/>
                    <a:pt x="27542" y="2581"/>
                  </a:cubicBezTo>
                  <a:cubicBezTo>
                    <a:pt x="18529" y="1502"/>
                    <a:pt x="9225" y="38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3"/>
            <p:cNvSpPr/>
            <p:nvPr/>
          </p:nvSpPr>
          <p:spPr>
            <a:xfrm>
              <a:off x="4925425" y="2558450"/>
              <a:ext cx="2079950" cy="149975"/>
            </a:xfrm>
            <a:custGeom>
              <a:avLst/>
              <a:gdLst/>
              <a:ahLst/>
              <a:cxnLst/>
              <a:rect l="l" t="t" r="r" b="b"/>
              <a:pathLst>
                <a:path w="83198" h="5999" extrusionOk="0">
                  <a:moveTo>
                    <a:pt x="1" y="1"/>
                  </a:moveTo>
                  <a:lnTo>
                    <a:pt x="1" y="61"/>
                  </a:lnTo>
                  <a:cubicBezTo>
                    <a:pt x="8892" y="575"/>
                    <a:pt x="17864" y="1765"/>
                    <a:pt x="26543" y="2914"/>
                  </a:cubicBezTo>
                  <a:cubicBezTo>
                    <a:pt x="35797" y="4134"/>
                    <a:pt x="45374" y="5404"/>
                    <a:pt x="54800" y="5837"/>
                  </a:cubicBezTo>
                  <a:cubicBezTo>
                    <a:pt x="57078" y="5938"/>
                    <a:pt x="59296" y="5999"/>
                    <a:pt x="61453" y="5999"/>
                  </a:cubicBezTo>
                  <a:cubicBezTo>
                    <a:pt x="69336" y="5999"/>
                    <a:pt x="76504" y="5303"/>
                    <a:pt x="83197" y="3892"/>
                  </a:cubicBezTo>
                  <a:lnTo>
                    <a:pt x="83187" y="3821"/>
                  </a:lnTo>
                  <a:cubicBezTo>
                    <a:pt x="75975" y="5342"/>
                    <a:pt x="68751" y="5921"/>
                    <a:pt x="61554" y="5921"/>
                  </a:cubicBezTo>
                  <a:cubicBezTo>
                    <a:pt x="49759" y="5921"/>
                    <a:pt x="38035" y="4365"/>
                    <a:pt x="26553" y="2843"/>
                  </a:cubicBezTo>
                  <a:cubicBezTo>
                    <a:pt x="17874" y="1694"/>
                    <a:pt x="8892" y="505"/>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3"/>
            <p:cNvSpPr/>
            <p:nvPr/>
          </p:nvSpPr>
          <p:spPr>
            <a:xfrm>
              <a:off x="4911325" y="2540300"/>
              <a:ext cx="2094550" cy="165100"/>
            </a:xfrm>
            <a:custGeom>
              <a:avLst/>
              <a:gdLst/>
              <a:ahLst/>
              <a:cxnLst/>
              <a:rect l="l" t="t" r="r" b="b"/>
              <a:pathLst>
                <a:path w="83782" h="6604" extrusionOk="0">
                  <a:moveTo>
                    <a:pt x="0" y="1"/>
                  </a:moveTo>
                  <a:lnTo>
                    <a:pt x="0" y="61"/>
                  </a:lnTo>
                  <a:cubicBezTo>
                    <a:pt x="8589" y="686"/>
                    <a:pt x="17258" y="1936"/>
                    <a:pt x="25635" y="3146"/>
                  </a:cubicBezTo>
                  <a:cubicBezTo>
                    <a:pt x="35122" y="4517"/>
                    <a:pt x="44940" y="5938"/>
                    <a:pt x="54618" y="6422"/>
                  </a:cubicBezTo>
                  <a:cubicBezTo>
                    <a:pt x="56967" y="6543"/>
                    <a:pt x="59265" y="6604"/>
                    <a:pt x="61503" y="6604"/>
                  </a:cubicBezTo>
                  <a:cubicBezTo>
                    <a:pt x="69568" y="6604"/>
                    <a:pt x="76906" y="5828"/>
                    <a:pt x="83781" y="4265"/>
                  </a:cubicBezTo>
                  <a:lnTo>
                    <a:pt x="83761" y="4205"/>
                  </a:lnTo>
                  <a:cubicBezTo>
                    <a:pt x="76365" y="5889"/>
                    <a:pt x="68964" y="6532"/>
                    <a:pt x="61595" y="6532"/>
                  </a:cubicBezTo>
                  <a:cubicBezTo>
                    <a:pt x="49470" y="6532"/>
                    <a:pt x="37430" y="4791"/>
                    <a:pt x="25635" y="3086"/>
                  </a:cubicBezTo>
                  <a:cubicBezTo>
                    <a:pt x="17258" y="1876"/>
                    <a:pt x="8599" y="61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3"/>
            <p:cNvSpPr/>
            <p:nvPr/>
          </p:nvSpPr>
          <p:spPr>
            <a:xfrm>
              <a:off x="4895950" y="2523175"/>
              <a:ext cx="2110175" cy="185000"/>
            </a:xfrm>
            <a:custGeom>
              <a:avLst/>
              <a:gdLst/>
              <a:ahLst/>
              <a:cxnLst/>
              <a:rect l="l" t="t" r="r" b="b"/>
              <a:pathLst>
                <a:path w="84407" h="7400" extrusionOk="0">
                  <a:moveTo>
                    <a:pt x="0" y="0"/>
                  </a:moveTo>
                  <a:lnTo>
                    <a:pt x="0" y="61"/>
                  </a:lnTo>
                  <a:cubicBezTo>
                    <a:pt x="8901" y="837"/>
                    <a:pt x="17853" y="2279"/>
                    <a:pt x="26503" y="3680"/>
                  </a:cubicBezTo>
                  <a:cubicBezTo>
                    <a:pt x="31926" y="4567"/>
                    <a:pt x="37531" y="5464"/>
                    <a:pt x="43075" y="6200"/>
                  </a:cubicBezTo>
                  <a:cubicBezTo>
                    <a:pt x="48821" y="6976"/>
                    <a:pt x="54618" y="7379"/>
                    <a:pt x="60414" y="7400"/>
                  </a:cubicBezTo>
                  <a:cubicBezTo>
                    <a:pt x="68872" y="7400"/>
                    <a:pt x="76816" y="6472"/>
                    <a:pt x="84407" y="4607"/>
                  </a:cubicBezTo>
                  <a:lnTo>
                    <a:pt x="84396" y="4547"/>
                  </a:lnTo>
                  <a:cubicBezTo>
                    <a:pt x="76794" y="6409"/>
                    <a:pt x="68857" y="7338"/>
                    <a:pt x="60411" y="7338"/>
                  </a:cubicBezTo>
                  <a:cubicBezTo>
                    <a:pt x="54868" y="7338"/>
                    <a:pt x="49106" y="6938"/>
                    <a:pt x="43075" y="6140"/>
                  </a:cubicBezTo>
                  <a:cubicBezTo>
                    <a:pt x="37531" y="5404"/>
                    <a:pt x="31926" y="4506"/>
                    <a:pt x="26513" y="3619"/>
                  </a:cubicBezTo>
                  <a:cubicBezTo>
                    <a:pt x="17853" y="2218"/>
                    <a:pt x="8912" y="766"/>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3"/>
            <p:cNvSpPr/>
            <p:nvPr/>
          </p:nvSpPr>
          <p:spPr>
            <a:xfrm>
              <a:off x="4880075" y="2507300"/>
              <a:ext cx="2126300" cy="199875"/>
            </a:xfrm>
            <a:custGeom>
              <a:avLst/>
              <a:gdLst/>
              <a:ahLst/>
              <a:cxnLst/>
              <a:rect l="l" t="t" r="r" b="b"/>
              <a:pathLst>
                <a:path w="85052" h="7995" extrusionOk="0">
                  <a:moveTo>
                    <a:pt x="0" y="0"/>
                  </a:moveTo>
                  <a:lnTo>
                    <a:pt x="0" y="71"/>
                  </a:lnTo>
                  <a:cubicBezTo>
                    <a:pt x="8579" y="938"/>
                    <a:pt x="17198" y="2430"/>
                    <a:pt x="25535" y="3881"/>
                  </a:cubicBezTo>
                  <a:cubicBezTo>
                    <a:pt x="31351" y="4889"/>
                    <a:pt x="37370" y="5938"/>
                    <a:pt x="43327" y="6764"/>
                  </a:cubicBezTo>
                  <a:cubicBezTo>
                    <a:pt x="48993" y="7561"/>
                    <a:pt x="54708" y="7974"/>
                    <a:pt x="60434" y="7994"/>
                  </a:cubicBezTo>
                  <a:cubicBezTo>
                    <a:pt x="69094" y="7994"/>
                    <a:pt x="77249" y="6966"/>
                    <a:pt x="85052" y="4910"/>
                  </a:cubicBezTo>
                  <a:lnTo>
                    <a:pt x="85031" y="4849"/>
                  </a:lnTo>
                  <a:cubicBezTo>
                    <a:pt x="77222" y="6903"/>
                    <a:pt x="69083" y="7927"/>
                    <a:pt x="60436" y="7927"/>
                  </a:cubicBezTo>
                  <a:cubicBezTo>
                    <a:pt x="54953" y="7927"/>
                    <a:pt x="49265" y="7515"/>
                    <a:pt x="43327" y="6694"/>
                  </a:cubicBezTo>
                  <a:cubicBezTo>
                    <a:pt x="37380" y="5877"/>
                    <a:pt x="31361" y="4829"/>
                    <a:pt x="25545" y="3821"/>
                  </a:cubicBezTo>
                  <a:cubicBezTo>
                    <a:pt x="17208" y="2369"/>
                    <a:pt x="8589" y="867"/>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3"/>
            <p:cNvSpPr/>
            <p:nvPr/>
          </p:nvSpPr>
          <p:spPr>
            <a:xfrm>
              <a:off x="4863675" y="2492675"/>
              <a:ext cx="2143450" cy="213750"/>
            </a:xfrm>
            <a:custGeom>
              <a:avLst/>
              <a:gdLst/>
              <a:ahLst/>
              <a:cxnLst/>
              <a:rect l="l" t="t" r="r" b="b"/>
              <a:pathLst>
                <a:path w="85738" h="8550" extrusionOk="0">
                  <a:moveTo>
                    <a:pt x="1" y="1"/>
                  </a:moveTo>
                  <a:lnTo>
                    <a:pt x="1" y="61"/>
                  </a:lnTo>
                  <a:cubicBezTo>
                    <a:pt x="8287" y="1009"/>
                    <a:pt x="16604" y="2551"/>
                    <a:pt x="24658" y="4043"/>
                  </a:cubicBezTo>
                  <a:cubicBezTo>
                    <a:pt x="30838" y="5192"/>
                    <a:pt x="37239" y="6382"/>
                    <a:pt x="43580" y="7289"/>
                  </a:cubicBezTo>
                  <a:cubicBezTo>
                    <a:pt x="49175" y="8106"/>
                    <a:pt x="54820" y="8529"/>
                    <a:pt x="60465" y="8549"/>
                  </a:cubicBezTo>
                  <a:cubicBezTo>
                    <a:pt x="69336" y="8549"/>
                    <a:pt x="77703" y="7420"/>
                    <a:pt x="85738" y="5162"/>
                  </a:cubicBezTo>
                  <a:lnTo>
                    <a:pt x="85718" y="5101"/>
                  </a:lnTo>
                  <a:cubicBezTo>
                    <a:pt x="77684" y="7360"/>
                    <a:pt x="69329" y="8481"/>
                    <a:pt x="60463" y="8481"/>
                  </a:cubicBezTo>
                  <a:cubicBezTo>
                    <a:pt x="55043" y="8481"/>
                    <a:pt x="49434" y="8062"/>
                    <a:pt x="43590" y="7228"/>
                  </a:cubicBezTo>
                  <a:cubicBezTo>
                    <a:pt x="37249" y="6311"/>
                    <a:pt x="30848" y="5132"/>
                    <a:pt x="24668" y="3982"/>
                  </a:cubicBezTo>
                  <a:cubicBezTo>
                    <a:pt x="16614" y="2491"/>
                    <a:pt x="8297" y="94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3"/>
            <p:cNvSpPr/>
            <p:nvPr/>
          </p:nvSpPr>
          <p:spPr>
            <a:xfrm>
              <a:off x="4847050" y="2479075"/>
              <a:ext cx="2160600" cy="226825"/>
            </a:xfrm>
            <a:custGeom>
              <a:avLst/>
              <a:gdLst/>
              <a:ahLst/>
              <a:cxnLst/>
              <a:rect l="l" t="t" r="r" b="b"/>
              <a:pathLst>
                <a:path w="86424" h="9073" extrusionOk="0">
                  <a:moveTo>
                    <a:pt x="0" y="0"/>
                  </a:moveTo>
                  <a:lnTo>
                    <a:pt x="0" y="61"/>
                  </a:lnTo>
                  <a:cubicBezTo>
                    <a:pt x="8015" y="1089"/>
                    <a:pt x="16069" y="2672"/>
                    <a:pt x="23872" y="4204"/>
                  </a:cubicBezTo>
                  <a:cubicBezTo>
                    <a:pt x="30394" y="5484"/>
                    <a:pt x="37148" y="6805"/>
                    <a:pt x="43852" y="7803"/>
                  </a:cubicBezTo>
                  <a:cubicBezTo>
                    <a:pt x="49356" y="8629"/>
                    <a:pt x="54921" y="9063"/>
                    <a:pt x="60495" y="9073"/>
                  </a:cubicBezTo>
                  <a:cubicBezTo>
                    <a:pt x="69578" y="9073"/>
                    <a:pt x="78157" y="7853"/>
                    <a:pt x="86423" y="5383"/>
                  </a:cubicBezTo>
                  <a:lnTo>
                    <a:pt x="86403" y="5323"/>
                  </a:lnTo>
                  <a:cubicBezTo>
                    <a:pt x="78146" y="7784"/>
                    <a:pt x="69577" y="9011"/>
                    <a:pt x="60497" y="9011"/>
                  </a:cubicBezTo>
                  <a:cubicBezTo>
                    <a:pt x="55144" y="9011"/>
                    <a:pt x="49612" y="8585"/>
                    <a:pt x="43862" y="7732"/>
                  </a:cubicBezTo>
                  <a:cubicBezTo>
                    <a:pt x="37158" y="6744"/>
                    <a:pt x="30414" y="5424"/>
                    <a:pt x="23882" y="4143"/>
                  </a:cubicBezTo>
                  <a:cubicBezTo>
                    <a:pt x="16089" y="2601"/>
                    <a:pt x="8035" y="1028"/>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3"/>
            <p:cNvSpPr/>
            <p:nvPr/>
          </p:nvSpPr>
          <p:spPr>
            <a:xfrm>
              <a:off x="4829650" y="2466225"/>
              <a:ext cx="2178000" cy="239425"/>
            </a:xfrm>
            <a:custGeom>
              <a:avLst/>
              <a:gdLst/>
              <a:ahLst/>
              <a:cxnLst/>
              <a:rect l="l" t="t" r="r" b="b"/>
              <a:pathLst>
                <a:path w="87120" h="9577" extrusionOk="0">
                  <a:moveTo>
                    <a:pt x="11" y="0"/>
                  </a:moveTo>
                  <a:lnTo>
                    <a:pt x="1" y="61"/>
                  </a:lnTo>
                  <a:cubicBezTo>
                    <a:pt x="7793" y="1149"/>
                    <a:pt x="15626" y="2772"/>
                    <a:pt x="23187" y="4345"/>
                  </a:cubicBezTo>
                  <a:cubicBezTo>
                    <a:pt x="30032" y="5756"/>
                    <a:pt x="37098" y="7218"/>
                    <a:pt x="44124" y="8286"/>
                  </a:cubicBezTo>
                  <a:cubicBezTo>
                    <a:pt x="49558" y="9133"/>
                    <a:pt x="55052" y="9567"/>
                    <a:pt x="60546" y="9577"/>
                  </a:cubicBezTo>
                  <a:cubicBezTo>
                    <a:pt x="69851" y="9577"/>
                    <a:pt x="78641" y="8246"/>
                    <a:pt x="87119" y="5565"/>
                  </a:cubicBezTo>
                  <a:lnTo>
                    <a:pt x="87099" y="5504"/>
                  </a:lnTo>
                  <a:cubicBezTo>
                    <a:pt x="78630" y="8184"/>
                    <a:pt x="69849" y="9516"/>
                    <a:pt x="60548" y="9516"/>
                  </a:cubicBezTo>
                  <a:cubicBezTo>
                    <a:pt x="55258" y="9516"/>
                    <a:pt x="49800" y="9085"/>
                    <a:pt x="44135" y="8226"/>
                  </a:cubicBezTo>
                  <a:cubicBezTo>
                    <a:pt x="37108" y="7157"/>
                    <a:pt x="30042" y="5696"/>
                    <a:pt x="23197" y="4284"/>
                  </a:cubicBezTo>
                  <a:cubicBezTo>
                    <a:pt x="15636" y="2712"/>
                    <a:pt x="7803" y="1089"/>
                    <a:pt x="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3"/>
            <p:cNvSpPr/>
            <p:nvPr/>
          </p:nvSpPr>
          <p:spPr>
            <a:xfrm>
              <a:off x="4812275" y="2454125"/>
              <a:ext cx="2195625" cy="251275"/>
            </a:xfrm>
            <a:custGeom>
              <a:avLst/>
              <a:gdLst/>
              <a:ahLst/>
              <a:cxnLst/>
              <a:rect l="l" t="t" r="r" b="b"/>
              <a:pathLst>
                <a:path w="87825" h="10051" extrusionOk="0">
                  <a:moveTo>
                    <a:pt x="10" y="0"/>
                  </a:moveTo>
                  <a:lnTo>
                    <a:pt x="0" y="61"/>
                  </a:lnTo>
                  <a:cubicBezTo>
                    <a:pt x="7571" y="1210"/>
                    <a:pt x="15172" y="2863"/>
                    <a:pt x="22521" y="4466"/>
                  </a:cubicBezTo>
                  <a:cubicBezTo>
                    <a:pt x="29658" y="6018"/>
                    <a:pt x="37047" y="7621"/>
                    <a:pt x="44406" y="8760"/>
                  </a:cubicBezTo>
                  <a:cubicBezTo>
                    <a:pt x="49759" y="9607"/>
                    <a:pt x="55162" y="10031"/>
                    <a:pt x="60586" y="10051"/>
                  </a:cubicBezTo>
                  <a:cubicBezTo>
                    <a:pt x="62521" y="10051"/>
                    <a:pt x="64427" y="9990"/>
                    <a:pt x="66302" y="9869"/>
                  </a:cubicBezTo>
                  <a:cubicBezTo>
                    <a:pt x="73630" y="9426"/>
                    <a:pt x="80868" y="8025"/>
                    <a:pt x="87824" y="5706"/>
                  </a:cubicBezTo>
                  <a:lnTo>
                    <a:pt x="87804" y="5645"/>
                  </a:lnTo>
                  <a:cubicBezTo>
                    <a:pt x="79107" y="8551"/>
                    <a:pt x="70102" y="9996"/>
                    <a:pt x="60570" y="9996"/>
                  </a:cubicBezTo>
                  <a:cubicBezTo>
                    <a:pt x="55352" y="9996"/>
                    <a:pt x="49976" y="9563"/>
                    <a:pt x="44406" y="8700"/>
                  </a:cubicBezTo>
                  <a:cubicBezTo>
                    <a:pt x="37057" y="7561"/>
                    <a:pt x="29678" y="5948"/>
                    <a:pt x="22531" y="4395"/>
                  </a:cubicBezTo>
                  <a:cubicBezTo>
                    <a:pt x="15182" y="2803"/>
                    <a:pt x="7581" y="1149"/>
                    <a:pt x="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3"/>
            <p:cNvSpPr/>
            <p:nvPr/>
          </p:nvSpPr>
          <p:spPr>
            <a:xfrm>
              <a:off x="4794875" y="2442525"/>
              <a:ext cx="2213275" cy="262375"/>
            </a:xfrm>
            <a:custGeom>
              <a:avLst/>
              <a:gdLst/>
              <a:ahLst/>
              <a:cxnLst/>
              <a:rect l="l" t="t" r="r" b="b"/>
              <a:pathLst>
                <a:path w="88531" h="10495" extrusionOk="0">
                  <a:moveTo>
                    <a:pt x="11" y="0"/>
                  </a:moveTo>
                  <a:lnTo>
                    <a:pt x="1" y="61"/>
                  </a:lnTo>
                  <a:cubicBezTo>
                    <a:pt x="7360" y="1261"/>
                    <a:pt x="14759" y="2944"/>
                    <a:pt x="21906" y="4567"/>
                  </a:cubicBezTo>
                  <a:cubicBezTo>
                    <a:pt x="29336" y="6251"/>
                    <a:pt x="37017" y="7995"/>
                    <a:pt x="44679" y="9204"/>
                  </a:cubicBezTo>
                  <a:cubicBezTo>
                    <a:pt x="49941" y="10051"/>
                    <a:pt x="55254" y="10485"/>
                    <a:pt x="60586" y="10495"/>
                  </a:cubicBezTo>
                  <a:cubicBezTo>
                    <a:pt x="62703" y="10495"/>
                    <a:pt x="64780" y="10424"/>
                    <a:pt x="66816" y="10283"/>
                  </a:cubicBezTo>
                  <a:cubicBezTo>
                    <a:pt x="74226" y="9769"/>
                    <a:pt x="81524" y="8257"/>
                    <a:pt x="88530" y="5807"/>
                  </a:cubicBezTo>
                  <a:lnTo>
                    <a:pt x="88500" y="5747"/>
                  </a:lnTo>
                  <a:cubicBezTo>
                    <a:pt x="79582" y="8882"/>
                    <a:pt x="70357" y="10444"/>
                    <a:pt x="60598" y="10444"/>
                  </a:cubicBezTo>
                  <a:cubicBezTo>
                    <a:pt x="55454" y="10444"/>
                    <a:pt x="50162" y="10010"/>
                    <a:pt x="44689" y="9144"/>
                  </a:cubicBezTo>
                  <a:cubicBezTo>
                    <a:pt x="37027" y="7934"/>
                    <a:pt x="29356" y="6190"/>
                    <a:pt x="21916" y="4507"/>
                  </a:cubicBezTo>
                  <a:cubicBezTo>
                    <a:pt x="14769" y="2874"/>
                    <a:pt x="7370" y="1200"/>
                    <a:pt x="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3"/>
            <p:cNvSpPr/>
            <p:nvPr/>
          </p:nvSpPr>
          <p:spPr>
            <a:xfrm>
              <a:off x="4777750" y="2431175"/>
              <a:ext cx="2230650" cy="273225"/>
            </a:xfrm>
            <a:custGeom>
              <a:avLst/>
              <a:gdLst/>
              <a:ahLst/>
              <a:cxnLst/>
              <a:rect l="l" t="t" r="r" b="b"/>
              <a:pathLst>
                <a:path w="89226" h="10929" extrusionOk="0">
                  <a:moveTo>
                    <a:pt x="20" y="1"/>
                  </a:moveTo>
                  <a:lnTo>
                    <a:pt x="0" y="61"/>
                  </a:lnTo>
                  <a:cubicBezTo>
                    <a:pt x="7178" y="1311"/>
                    <a:pt x="14375" y="3015"/>
                    <a:pt x="21341" y="4658"/>
                  </a:cubicBezTo>
                  <a:cubicBezTo>
                    <a:pt x="29043" y="6483"/>
                    <a:pt x="37007" y="8358"/>
                    <a:pt x="44950" y="9638"/>
                  </a:cubicBezTo>
                  <a:cubicBezTo>
                    <a:pt x="50122" y="10485"/>
                    <a:pt x="55344" y="10908"/>
                    <a:pt x="60586" y="10928"/>
                  </a:cubicBezTo>
                  <a:cubicBezTo>
                    <a:pt x="62874" y="10928"/>
                    <a:pt x="65122" y="10838"/>
                    <a:pt x="67340" y="10656"/>
                  </a:cubicBezTo>
                  <a:cubicBezTo>
                    <a:pt x="74820" y="10072"/>
                    <a:pt x="82179" y="8459"/>
                    <a:pt x="89225" y="5858"/>
                  </a:cubicBezTo>
                  <a:lnTo>
                    <a:pt x="89195" y="5797"/>
                  </a:lnTo>
                  <a:cubicBezTo>
                    <a:pt x="80050" y="9189"/>
                    <a:pt x="70599" y="10876"/>
                    <a:pt x="60607" y="10876"/>
                  </a:cubicBezTo>
                  <a:cubicBezTo>
                    <a:pt x="55541" y="10876"/>
                    <a:pt x="50336" y="10442"/>
                    <a:pt x="44961" y="9578"/>
                  </a:cubicBezTo>
                  <a:cubicBezTo>
                    <a:pt x="37017" y="8297"/>
                    <a:pt x="29053" y="6422"/>
                    <a:pt x="21361" y="4598"/>
                  </a:cubicBezTo>
                  <a:cubicBezTo>
                    <a:pt x="14396" y="2955"/>
                    <a:pt x="7188" y="1251"/>
                    <a:pt x="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3"/>
            <p:cNvSpPr/>
            <p:nvPr/>
          </p:nvSpPr>
          <p:spPr>
            <a:xfrm>
              <a:off x="4760850" y="2420100"/>
              <a:ext cx="2247550" cy="283300"/>
            </a:xfrm>
            <a:custGeom>
              <a:avLst/>
              <a:gdLst/>
              <a:ahLst/>
              <a:cxnLst/>
              <a:rect l="l" t="t" r="r" b="b"/>
              <a:pathLst>
                <a:path w="89902" h="11332" extrusionOk="0">
                  <a:moveTo>
                    <a:pt x="11" y="0"/>
                  </a:moveTo>
                  <a:lnTo>
                    <a:pt x="1" y="61"/>
                  </a:lnTo>
                  <a:cubicBezTo>
                    <a:pt x="6987" y="1351"/>
                    <a:pt x="14003" y="3075"/>
                    <a:pt x="20797" y="4738"/>
                  </a:cubicBezTo>
                  <a:cubicBezTo>
                    <a:pt x="28751" y="6694"/>
                    <a:pt x="36987" y="8710"/>
                    <a:pt x="45213" y="10051"/>
                  </a:cubicBezTo>
                  <a:cubicBezTo>
                    <a:pt x="50284" y="10888"/>
                    <a:pt x="55415" y="11311"/>
                    <a:pt x="60566" y="11331"/>
                  </a:cubicBezTo>
                  <a:cubicBezTo>
                    <a:pt x="63026" y="11331"/>
                    <a:pt x="65455" y="11220"/>
                    <a:pt x="67845" y="11019"/>
                  </a:cubicBezTo>
                  <a:cubicBezTo>
                    <a:pt x="75405" y="10363"/>
                    <a:pt x="82825" y="8640"/>
                    <a:pt x="89901" y="5887"/>
                  </a:cubicBezTo>
                  <a:lnTo>
                    <a:pt x="89871" y="5837"/>
                  </a:lnTo>
                  <a:cubicBezTo>
                    <a:pt x="80504" y="9474"/>
                    <a:pt x="70837" y="11282"/>
                    <a:pt x="60617" y="11282"/>
                  </a:cubicBezTo>
                  <a:cubicBezTo>
                    <a:pt x="55624" y="11282"/>
                    <a:pt x="50500" y="10850"/>
                    <a:pt x="45213" y="9990"/>
                  </a:cubicBezTo>
                  <a:cubicBezTo>
                    <a:pt x="36997" y="8650"/>
                    <a:pt x="28761" y="6633"/>
                    <a:pt x="20808" y="4678"/>
                  </a:cubicBezTo>
                  <a:cubicBezTo>
                    <a:pt x="14023" y="3014"/>
                    <a:pt x="7007" y="1291"/>
                    <a:pt x="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3"/>
            <p:cNvSpPr/>
            <p:nvPr/>
          </p:nvSpPr>
          <p:spPr>
            <a:xfrm>
              <a:off x="4744475" y="2409000"/>
              <a:ext cx="2263925" cy="292875"/>
            </a:xfrm>
            <a:custGeom>
              <a:avLst/>
              <a:gdLst/>
              <a:ahLst/>
              <a:cxnLst/>
              <a:rect l="l" t="t" r="r" b="b"/>
              <a:pathLst>
                <a:path w="90557" h="11715" extrusionOk="0">
                  <a:moveTo>
                    <a:pt x="11" y="1"/>
                  </a:moveTo>
                  <a:lnTo>
                    <a:pt x="1" y="61"/>
                  </a:lnTo>
                  <a:cubicBezTo>
                    <a:pt x="6805" y="1392"/>
                    <a:pt x="13650" y="3126"/>
                    <a:pt x="20263" y="4809"/>
                  </a:cubicBezTo>
                  <a:cubicBezTo>
                    <a:pt x="28469" y="6896"/>
                    <a:pt x="36957" y="9053"/>
                    <a:pt x="45455" y="10455"/>
                  </a:cubicBezTo>
                  <a:cubicBezTo>
                    <a:pt x="50435" y="11271"/>
                    <a:pt x="55465" y="11694"/>
                    <a:pt x="60505" y="11715"/>
                  </a:cubicBezTo>
                  <a:cubicBezTo>
                    <a:pt x="63157" y="11715"/>
                    <a:pt x="65768" y="11584"/>
                    <a:pt x="68338" y="11342"/>
                  </a:cubicBezTo>
                  <a:cubicBezTo>
                    <a:pt x="75969" y="10606"/>
                    <a:pt x="83449" y="8771"/>
                    <a:pt x="90556" y="5868"/>
                  </a:cubicBezTo>
                  <a:lnTo>
                    <a:pt x="90526" y="5817"/>
                  </a:lnTo>
                  <a:cubicBezTo>
                    <a:pt x="80939" y="9722"/>
                    <a:pt x="71045" y="11660"/>
                    <a:pt x="60584" y="11660"/>
                  </a:cubicBezTo>
                  <a:cubicBezTo>
                    <a:pt x="55678" y="11660"/>
                    <a:pt x="50647" y="11234"/>
                    <a:pt x="45465" y="10384"/>
                  </a:cubicBezTo>
                  <a:cubicBezTo>
                    <a:pt x="36977" y="8993"/>
                    <a:pt x="28489" y="6836"/>
                    <a:pt x="20283" y="4749"/>
                  </a:cubicBezTo>
                  <a:cubicBezTo>
                    <a:pt x="13660" y="3065"/>
                    <a:pt x="6815" y="1331"/>
                    <a:pt x="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3"/>
            <p:cNvSpPr/>
            <p:nvPr/>
          </p:nvSpPr>
          <p:spPr>
            <a:xfrm>
              <a:off x="4728600" y="2397925"/>
              <a:ext cx="2279800" cy="301675"/>
            </a:xfrm>
            <a:custGeom>
              <a:avLst/>
              <a:gdLst/>
              <a:ahLst/>
              <a:cxnLst/>
              <a:rect l="l" t="t" r="r" b="b"/>
              <a:pathLst>
                <a:path w="91192" h="12067" extrusionOk="0">
                  <a:moveTo>
                    <a:pt x="11" y="0"/>
                  </a:moveTo>
                  <a:lnTo>
                    <a:pt x="0" y="61"/>
                  </a:lnTo>
                  <a:cubicBezTo>
                    <a:pt x="6644" y="1422"/>
                    <a:pt x="13317" y="3176"/>
                    <a:pt x="19769" y="4869"/>
                  </a:cubicBezTo>
                  <a:cubicBezTo>
                    <a:pt x="28217" y="7087"/>
                    <a:pt x="36947" y="9375"/>
                    <a:pt x="45697" y="10827"/>
                  </a:cubicBezTo>
                  <a:cubicBezTo>
                    <a:pt x="50566" y="11643"/>
                    <a:pt x="55495" y="12057"/>
                    <a:pt x="60445" y="12067"/>
                  </a:cubicBezTo>
                  <a:cubicBezTo>
                    <a:pt x="63237" y="12067"/>
                    <a:pt x="66030" y="11926"/>
                    <a:pt x="68812" y="11643"/>
                  </a:cubicBezTo>
                  <a:cubicBezTo>
                    <a:pt x="76514" y="10827"/>
                    <a:pt x="84064" y="8871"/>
                    <a:pt x="91191" y="5827"/>
                  </a:cubicBezTo>
                  <a:lnTo>
                    <a:pt x="91161" y="5766"/>
                  </a:lnTo>
                  <a:cubicBezTo>
                    <a:pt x="81434" y="9910"/>
                    <a:pt x="71101" y="11991"/>
                    <a:pt x="60307" y="11991"/>
                  </a:cubicBezTo>
                  <a:cubicBezTo>
                    <a:pt x="55530" y="11991"/>
                    <a:pt x="50662" y="11583"/>
                    <a:pt x="45717" y="10766"/>
                  </a:cubicBezTo>
                  <a:cubicBezTo>
                    <a:pt x="36957" y="9315"/>
                    <a:pt x="28237" y="7026"/>
                    <a:pt x="19789" y="4809"/>
                  </a:cubicBezTo>
                  <a:cubicBezTo>
                    <a:pt x="13327" y="3115"/>
                    <a:pt x="6654" y="1361"/>
                    <a:pt x="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3"/>
            <p:cNvSpPr/>
            <p:nvPr/>
          </p:nvSpPr>
          <p:spPr>
            <a:xfrm>
              <a:off x="4713225" y="2386575"/>
              <a:ext cx="2294675" cy="310000"/>
            </a:xfrm>
            <a:custGeom>
              <a:avLst/>
              <a:gdLst/>
              <a:ahLst/>
              <a:cxnLst/>
              <a:rect l="l" t="t" r="r" b="b"/>
              <a:pathLst>
                <a:path w="91787" h="12400" extrusionOk="0">
                  <a:moveTo>
                    <a:pt x="11" y="1"/>
                  </a:moveTo>
                  <a:lnTo>
                    <a:pt x="1" y="61"/>
                  </a:lnTo>
                  <a:cubicBezTo>
                    <a:pt x="6472" y="1452"/>
                    <a:pt x="12985" y="3216"/>
                    <a:pt x="19285" y="4920"/>
                  </a:cubicBezTo>
                  <a:cubicBezTo>
                    <a:pt x="27955" y="7259"/>
                    <a:pt x="36916" y="9688"/>
                    <a:pt x="45929" y="11180"/>
                  </a:cubicBezTo>
                  <a:cubicBezTo>
                    <a:pt x="50687" y="11987"/>
                    <a:pt x="55515" y="12390"/>
                    <a:pt x="60344" y="12400"/>
                  </a:cubicBezTo>
                  <a:cubicBezTo>
                    <a:pt x="63328" y="12400"/>
                    <a:pt x="66302" y="12229"/>
                    <a:pt x="69266" y="11896"/>
                  </a:cubicBezTo>
                  <a:cubicBezTo>
                    <a:pt x="77048" y="10999"/>
                    <a:pt x="84639" y="8922"/>
                    <a:pt x="91786" y="5737"/>
                  </a:cubicBezTo>
                  <a:lnTo>
                    <a:pt x="91766" y="5676"/>
                  </a:lnTo>
                  <a:cubicBezTo>
                    <a:pt x="81813" y="10104"/>
                    <a:pt x="71255" y="12324"/>
                    <a:pt x="60234" y="12324"/>
                  </a:cubicBezTo>
                  <a:cubicBezTo>
                    <a:pt x="55549" y="12324"/>
                    <a:pt x="50780" y="11923"/>
                    <a:pt x="45939" y="11120"/>
                  </a:cubicBezTo>
                  <a:cubicBezTo>
                    <a:pt x="36926" y="9628"/>
                    <a:pt x="27965" y="7198"/>
                    <a:pt x="19295" y="4859"/>
                  </a:cubicBezTo>
                  <a:cubicBezTo>
                    <a:pt x="13005" y="3156"/>
                    <a:pt x="6493" y="1392"/>
                    <a:pt x="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3"/>
            <p:cNvSpPr/>
            <p:nvPr/>
          </p:nvSpPr>
          <p:spPr>
            <a:xfrm>
              <a:off x="4698850" y="2374725"/>
              <a:ext cx="2309050" cy="317825"/>
            </a:xfrm>
            <a:custGeom>
              <a:avLst/>
              <a:gdLst/>
              <a:ahLst/>
              <a:cxnLst/>
              <a:rect l="l" t="t" r="r" b="b"/>
              <a:pathLst>
                <a:path w="92362" h="12713" extrusionOk="0">
                  <a:moveTo>
                    <a:pt x="11" y="1"/>
                  </a:moveTo>
                  <a:lnTo>
                    <a:pt x="1" y="71"/>
                  </a:lnTo>
                  <a:cubicBezTo>
                    <a:pt x="6322" y="1483"/>
                    <a:pt x="12672" y="3247"/>
                    <a:pt x="18822" y="4961"/>
                  </a:cubicBezTo>
                  <a:cubicBezTo>
                    <a:pt x="27703" y="7430"/>
                    <a:pt x="36887" y="9991"/>
                    <a:pt x="46131" y="11523"/>
                  </a:cubicBezTo>
                  <a:cubicBezTo>
                    <a:pt x="50778" y="12309"/>
                    <a:pt x="55486" y="12703"/>
                    <a:pt x="60203" y="12713"/>
                  </a:cubicBezTo>
                  <a:cubicBezTo>
                    <a:pt x="63379" y="12713"/>
                    <a:pt x="66554" y="12521"/>
                    <a:pt x="69700" y="12138"/>
                  </a:cubicBezTo>
                  <a:cubicBezTo>
                    <a:pt x="77542" y="11150"/>
                    <a:pt x="85194" y="8952"/>
                    <a:pt x="92361" y="5616"/>
                  </a:cubicBezTo>
                  <a:lnTo>
                    <a:pt x="92331" y="5555"/>
                  </a:lnTo>
                  <a:cubicBezTo>
                    <a:pt x="82168" y="10275"/>
                    <a:pt x="71379" y="12644"/>
                    <a:pt x="60123" y="12644"/>
                  </a:cubicBezTo>
                  <a:cubicBezTo>
                    <a:pt x="55536" y="12644"/>
                    <a:pt x="50872" y="12251"/>
                    <a:pt x="46141" y="11463"/>
                  </a:cubicBezTo>
                  <a:cubicBezTo>
                    <a:pt x="36897" y="9930"/>
                    <a:pt x="27713" y="7370"/>
                    <a:pt x="18832" y="4900"/>
                  </a:cubicBezTo>
                  <a:cubicBezTo>
                    <a:pt x="12693" y="3186"/>
                    <a:pt x="6332" y="1422"/>
                    <a:pt x="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3"/>
            <p:cNvSpPr/>
            <p:nvPr/>
          </p:nvSpPr>
          <p:spPr>
            <a:xfrm>
              <a:off x="4685250" y="2362625"/>
              <a:ext cx="2322125" cy="324900"/>
            </a:xfrm>
            <a:custGeom>
              <a:avLst/>
              <a:gdLst/>
              <a:ahLst/>
              <a:cxnLst/>
              <a:rect l="l" t="t" r="r" b="b"/>
              <a:pathLst>
                <a:path w="92885" h="12996" extrusionOk="0">
                  <a:moveTo>
                    <a:pt x="21" y="1"/>
                  </a:moveTo>
                  <a:lnTo>
                    <a:pt x="1" y="61"/>
                  </a:lnTo>
                  <a:cubicBezTo>
                    <a:pt x="6170" y="1503"/>
                    <a:pt x="12370" y="3267"/>
                    <a:pt x="18368" y="4981"/>
                  </a:cubicBezTo>
                  <a:cubicBezTo>
                    <a:pt x="27451" y="7582"/>
                    <a:pt x="36846" y="10263"/>
                    <a:pt x="46322" y="11846"/>
                  </a:cubicBezTo>
                  <a:cubicBezTo>
                    <a:pt x="50858" y="12602"/>
                    <a:pt x="55445" y="12995"/>
                    <a:pt x="60052" y="12995"/>
                  </a:cubicBezTo>
                  <a:cubicBezTo>
                    <a:pt x="60125" y="12995"/>
                    <a:pt x="60198" y="12995"/>
                    <a:pt x="60272" y="12995"/>
                  </a:cubicBezTo>
                  <a:cubicBezTo>
                    <a:pt x="63565" y="12995"/>
                    <a:pt x="66848" y="12774"/>
                    <a:pt x="70112" y="12340"/>
                  </a:cubicBezTo>
                  <a:cubicBezTo>
                    <a:pt x="78016" y="11261"/>
                    <a:pt x="85707" y="8932"/>
                    <a:pt x="92885" y="5445"/>
                  </a:cubicBezTo>
                  <a:lnTo>
                    <a:pt x="92865" y="5384"/>
                  </a:lnTo>
                  <a:cubicBezTo>
                    <a:pt x="82478" y="10403"/>
                    <a:pt x="71460" y="12928"/>
                    <a:pt x="59972" y="12928"/>
                  </a:cubicBezTo>
                  <a:cubicBezTo>
                    <a:pt x="55493" y="12928"/>
                    <a:pt x="50944" y="12544"/>
                    <a:pt x="46332" y="11775"/>
                  </a:cubicBezTo>
                  <a:cubicBezTo>
                    <a:pt x="36866" y="10203"/>
                    <a:pt x="27471" y="7521"/>
                    <a:pt x="18378" y="4920"/>
                  </a:cubicBezTo>
                  <a:cubicBezTo>
                    <a:pt x="12380" y="3207"/>
                    <a:pt x="6180" y="1442"/>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3"/>
            <p:cNvSpPr/>
            <p:nvPr/>
          </p:nvSpPr>
          <p:spPr>
            <a:xfrm>
              <a:off x="4672900" y="2349775"/>
              <a:ext cx="2334225" cy="331700"/>
            </a:xfrm>
            <a:custGeom>
              <a:avLst/>
              <a:gdLst/>
              <a:ahLst/>
              <a:cxnLst/>
              <a:rect l="l" t="t" r="r" b="b"/>
              <a:pathLst>
                <a:path w="93369" h="13268" extrusionOk="0">
                  <a:moveTo>
                    <a:pt x="21" y="1"/>
                  </a:moveTo>
                  <a:lnTo>
                    <a:pt x="1" y="61"/>
                  </a:lnTo>
                  <a:cubicBezTo>
                    <a:pt x="6009" y="1513"/>
                    <a:pt x="12057" y="3287"/>
                    <a:pt x="17914" y="5001"/>
                  </a:cubicBezTo>
                  <a:cubicBezTo>
                    <a:pt x="27199" y="7723"/>
                    <a:pt x="36785" y="10525"/>
                    <a:pt x="46483" y="12138"/>
                  </a:cubicBezTo>
                  <a:cubicBezTo>
                    <a:pt x="50909" y="12884"/>
                    <a:pt x="55384" y="13257"/>
                    <a:pt x="59870" y="13267"/>
                  </a:cubicBezTo>
                  <a:cubicBezTo>
                    <a:pt x="63419" y="13267"/>
                    <a:pt x="66967" y="13015"/>
                    <a:pt x="70485" y="12511"/>
                  </a:cubicBezTo>
                  <a:cubicBezTo>
                    <a:pt x="78338" y="11382"/>
                    <a:pt x="86030" y="8932"/>
                    <a:pt x="93369" y="5243"/>
                  </a:cubicBezTo>
                  <a:lnTo>
                    <a:pt x="93339" y="5182"/>
                  </a:lnTo>
                  <a:cubicBezTo>
                    <a:pt x="82746" y="10519"/>
                    <a:pt x="71512" y="13199"/>
                    <a:pt x="59800" y="13199"/>
                  </a:cubicBezTo>
                  <a:cubicBezTo>
                    <a:pt x="55428" y="13199"/>
                    <a:pt x="50990" y="12826"/>
                    <a:pt x="46493" y="12078"/>
                  </a:cubicBezTo>
                  <a:cubicBezTo>
                    <a:pt x="36806" y="10465"/>
                    <a:pt x="27209" y="7652"/>
                    <a:pt x="17934" y="4940"/>
                  </a:cubicBezTo>
                  <a:cubicBezTo>
                    <a:pt x="12077" y="3227"/>
                    <a:pt x="6029" y="1452"/>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3"/>
            <p:cNvSpPr/>
            <p:nvPr/>
          </p:nvSpPr>
          <p:spPr>
            <a:xfrm>
              <a:off x="4661825" y="2336175"/>
              <a:ext cx="2344550" cy="337725"/>
            </a:xfrm>
            <a:custGeom>
              <a:avLst/>
              <a:gdLst/>
              <a:ahLst/>
              <a:cxnLst/>
              <a:rect l="l" t="t" r="r" b="b"/>
              <a:pathLst>
                <a:path w="93782" h="13509" extrusionOk="0">
                  <a:moveTo>
                    <a:pt x="20" y="0"/>
                  </a:moveTo>
                  <a:lnTo>
                    <a:pt x="0" y="61"/>
                  </a:lnTo>
                  <a:cubicBezTo>
                    <a:pt x="5857" y="1523"/>
                    <a:pt x="11764" y="3297"/>
                    <a:pt x="17460" y="5000"/>
                  </a:cubicBezTo>
                  <a:cubicBezTo>
                    <a:pt x="26926" y="7843"/>
                    <a:pt x="36714" y="10777"/>
                    <a:pt x="46614" y="12420"/>
                  </a:cubicBezTo>
                  <a:cubicBezTo>
                    <a:pt x="50918" y="13136"/>
                    <a:pt x="55273" y="13499"/>
                    <a:pt x="59628" y="13509"/>
                  </a:cubicBezTo>
                  <a:cubicBezTo>
                    <a:pt x="63378" y="13509"/>
                    <a:pt x="67118" y="13226"/>
                    <a:pt x="70818" y="12652"/>
                  </a:cubicBezTo>
                  <a:cubicBezTo>
                    <a:pt x="78691" y="11422"/>
                    <a:pt x="86423" y="8851"/>
                    <a:pt x="93782" y="5000"/>
                  </a:cubicBezTo>
                  <a:lnTo>
                    <a:pt x="93751" y="4940"/>
                  </a:lnTo>
                  <a:cubicBezTo>
                    <a:pt x="82949" y="10598"/>
                    <a:pt x="71489" y="13442"/>
                    <a:pt x="59553" y="13442"/>
                  </a:cubicBezTo>
                  <a:cubicBezTo>
                    <a:pt x="55304" y="13442"/>
                    <a:pt x="50995" y="13082"/>
                    <a:pt x="46634" y="12359"/>
                  </a:cubicBezTo>
                  <a:cubicBezTo>
                    <a:pt x="36724" y="10716"/>
                    <a:pt x="26946" y="7783"/>
                    <a:pt x="17480" y="4940"/>
                  </a:cubicBezTo>
                  <a:cubicBezTo>
                    <a:pt x="11774" y="3226"/>
                    <a:pt x="5877" y="1462"/>
                    <a:pt x="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3"/>
            <p:cNvSpPr/>
            <p:nvPr/>
          </p:nvSpPr>
          <p:spPr>
            <a:xfrm>
              <a:off x="4651975" y="2321300"/>
              <a:ext cx="2353900" cy="343525"/>
            </a:xfrm>
            <a:custGeom>
              <a:avLst/>
              <a:gdLst/>
              <a:ahLst/>
              <a:cxnLst/>
              <a:rect l="l" t="t" r="r" b="b"/>
              <a:pathLst>
                <a:path w="94156" h="13741" extrusionOk="0">
                  <a:moveTo>
                    <a:pt x="21" y="1"/>
                  </a:moveTo>
                  <a:lnTo>
                    <a:pt x="1" y="61"/>
                  </a:lnTo>
                  <a:cubicBezTo>
                    <a:pt x="5717" y="1533"/>
                    <a:pt x="11473" y="3297"/>
                    <a:pt x="17037" y="5011"/>
                  </a:cubicBezTo>
                  <a:cubicBezTo>
                    <a:pt x="26665" y="7964"/>
                    <a:pt x="36624" y="11019"/>
                    <a:pt x="46725" y="12692"/>
                  </a:cubicBezTo>
                  <a:cubicBezTo>
                    <a:pt x="50899" y="13378"/>
                    <a:pt x="55123" y="13731"/>
                    <a:pt x="59357" y="13741"/>
                  </a:cubicBezTo>
                  <a:cubicBezTo>
                    <a:pt x="63288" y="13741"/>
                    <a:pt x="67230" y="13418"/>
                    <a:pt x="71111" y="12773"/>
                  </a:cubicBezTo>
                  <a:cubicBezTo>
                    <a:pt x="79024" y="11452"/>
                    <a:pt x="86776" y="8751"/>
                    <a:pt x="94155" y="4729"/>
                  </a:cubicBezTo>
                  <a:lnTo>
                    <a:pt x="94125" y="4678"/>
                  </a:lnTo>
                  <a:cubicBezTo>
                    <a:pt x="83125" y="10663"/>
                    <a:pt x="71463" y="13670"/>
                    <a:pt x="59315" y="13670"/>
                  </a:cubicBezTo>
                  <a:cubicBezTo>
                    <a:pt x="55176" y="13670"/>
                    <a:pt x="50981" y="13321"/>
                    <a:pt x="46735" y="12622"/>
                  </a:cubicBezTo>
                  <a:cubicBezTo>
                    <a:pt x="36645" y="10958"/>
                    <a:pt x="26685" y="7904"/>
                    <a:pt x="17058" y="4950"/>
                  </a:cubicBezTo>
                  <a:cubicBezTo>
                    <a:pt x="11483" y="3237"/>
                    <a:pt x="5737" y="1472"/>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3"/>
            <p:cNvSpPr/>
            <p:nvPr/>
          </p:nvSpPr>
          <p:spPr>
            <a:xfrm>
              <a:off x="4643925" y="2305675"/>
              <a:ext cx="2361200" cy="348575"/>
            </a:xfrm>
            <a:custGeom>
              <a:avLst/>
              <a:gdLst/>
              <a:ahLst/>
              <a:cxnLst/>
              <a:rect l="l" t="t" r="r" b="b"/>
              <a:pathLst>
                <a:path w="94448" h="13943" extrusionOk="0">
                  <a:moveTo>
                    <a:pt x="20" y="1"/>
                  </a:moveTo>
                  <a:lnTo>
                    <a:pt x="0" y="61"/>
                  </a:lnTo>
                  <a:cubicBezTo>
                    <a:pt x="5565" y="1543"/>
                    <a:pt x="11180" y="3297"/>
                    <a:pt x="16593" y="5001"/>
                  </a:cubicBezTo>
                  <a:cubicBezTo>
                    <a:pt x="26382" y="8075"/>
                    <a:pt x="36513" y="11251"/>
                    <a:pt x="46795" y="12934"/>
                  </a:cubicBezTo>
                  <a:cubicBezTo>
                    <a:pt x="50838" y="13600"/>
                    <a:pt x="54931" y="13942"/>
                    <a:pt x="59023" y="13942"/>
                  </a:cubicBezTo>
                  <a:cubicBezTo>
                    <a:pt x="59079" y="13942"/>
                    <a:pt x="59135" y="13943"/>
                    <a:pt x="59191" y="13943"/>
                  </a:cubicBezTo>
                  <a:cubicBezTo>
                    <a:pt x="63268" y="13943"/>
                    <a:pt x="67345" y="13580"/>
                    <a:pt x="71362" y="12864"/>
                  </a:cubicBezTo>
                  <a:cubicBezTo>
                    <a:pt x="79286" y="11442"/>
                    <a:pt x="87048" y="8610"/>
                    <a:pt x="94447" y="4416"/>
                  </a:cubicBezTo>
                  <a:lnTo>
                    <a:pt x="94417" y="4366"/>
                  </a:lnTo>
                  <a:cubicBezTo>
                    <a:pt x="83218" y="10692"/>
                    <a:pt x="71340" y="13880"/>
                    <a:pt x="58974" y="13880"/>
                  </a:cubicBezTo>
                  <a:cubicBezTo>
                    <a:pt x="54967" y="13880"/>
                    <a:pt x="50909" y="13545"/>
                    <a:pt x="46805" y="12874"/>
                  </a:cubicBezTo>
                  <a:cubicBezTo>
                    <a:pt x="36523" y="11190"/>
                    <a:pt x="26402" y="8015"/>
                    <a:pt x="16613" y="4940"/>
                  </a:cubicBezTo>
                  <a:cubicBezTo>
                    <a:pt x="11190" y="3237"/>
                    <a:pt x="5585" y="1482"/>
                    <a:pt x="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3"/>
            <p:cNvSpPr/>
            <p:nvPr/>
          </p:nvSpPr>
          <p:spPr>
            <a:xfrm>
              <a:off x="4637125" y="2288550"/>
              <a:ext cx="2366975" cy="353350"/>
            </a:xfrm>
            <a:custGeom>
              <a:avLst/>
              <a:gdLst/>
              <a:ahLst/>
              <a:cxnLst/>
              <a:rect l="l" t="t" r="r" b="b"/>
              <a:pathLst>
                <a:path w="94679" h="14134" extrusionOk="0">
                  <a:moveTo>
                    <a:pt x="20" y="0"/>
                  </a:moveTo>
                  <a:lnTo>
                    <a:pt x="0" y="61"/>
                  </a:lnTo>
                  <a:cubicBezTo>
                    <a:pt x="5424" y="1542"/>
                    <a:pt x="10887" y="3297"/>
                    <a:pt x="16170" y="4990"/>
                  </a:cubicBezTo>
                  <a:cubicBezTo>
                    <a:pt x="26099" y="8176"/>
                    <a:pt x="36382" y="11472"/>
                    <a:pt x="46835" y="13166"/>
                  </a:cubicBezTo>
                  <a:cubicBezTo>
                    <a:pt x="50737" y="13801"/>
                    <a:pt x="54688" y="14123"/>
                    <a:pt x="58640" y="14133"/>
                  </a:cubicBezTo>
                  <a:cubicBezTo>
                    <a:pt x="71211" y="14133"/>
                    <a:pt x="83288" y="10766"/>
                    <a:pt x="94679" y="4083"/>
                  </a:cubicBezTo>
                  <a:lnTo>
                    <a:pt x="94649" y="4032"/>
                  </a:lnTo>
                  <a:cubicBezTo>
                    <a:pt x="83266" y="10709"/>
                    <a:pt x="71189" y="14068"/>
                    <a:pt x="58625" y="14068"/>
                  </a:cubicBezTo>
                  <a:cubicBezTo>
                    <a:pt x="54743" y="14068"/>
                    <a:pt x="50815" y="13748"/>
                    <a:pt x="46846" y="13105"/>
                  </a:cubicBezTo>
                  <a:cubicBezTo>
                    <a:pt x="36392" y="11401"/>
                    <a:pt x="26119" y="8115"/>
                    <a:pt x="16190" y="4930"/>
                  </a:cubicBezTo>
                  <a:cubicBezTo>
                    <a:pt x="10908" y="3236"/>
                    <a:pt x="5444" y="1482"/>
                    <a:pt x="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3"/>
            <p:cNvSpPr/>
            <p:nvPr/>
          </p:nvSpPr>
          <p:spPr>
            <a:xfrm>
              <a:off x="4632325" y="2269900"/>
              <a:ext cx="2370775" cy="357625"/>
            </a:xfrm>
            <a:custGeom>
              <a:avLst/>
              <a:gdLst/>
              <a:ahLst/>
              <a:cxnLst/>
              <a:rect l="l" t="t" r="r" b="b"/>
              <a:pathLst>
                <a:path w="94831" h="14305" extrusionOk="0">
                  <a:moveTo>
                    <a:pt x="21" y="0"/>
                  </a:moveTo>
                  <a:lnTo>
                    <a:pt x="1" y="61"/>
                  </a:lnTo>
                  <a:cubicBezTo>
                    <a:pt x="5273" y="1553"/>
                    <a:pt x="10585" y="3297"/>
                    <a:pt x="15737" y="4970"/>
                  </a:cubicBezTo>
                  <a:cubicBezTo>
                    <a:pt x="25797" y="8266"/>
                    <a:pt x="36211" y="11674"/>
                    <a:pt x="46836" y="13377"/>
                  </a:cubicBezTo>
                  <a:cubicBezTo>
                    <a:pt x="50606" y="13992"/>
                    <a:pt x="54417" y="14305"/>
                    <a:pt x="58237" y="14305"/>
                  </a:cubicBezTo>
                  <a:cubicBezTo>
                    <a:pt x="71000" y="14305"/>
                    <a:pt x="83268" y="10756"/>
                    <a:pt x="94831" y="3700"/>
                  </a:cubicBezTo>
                  <a:lnTo>
                    <a:pt x="94800" y="3649"/>
                  </a:lnTo>
                  <a:cubicBezTo>
                    <a:pt x="83246" y="10696"/>
                    <a:pt x="70988" y="14242"/>
                    <a:pt x="58240" y="14242"/>
                  </a:cubicBezTo>
                  <a:cubicBezTo>
                    <a:pt x="54483" y="14242"/>
                    <a:pt x="50683" y="13934"/>
                    <a:pt x="46846" y="13317"/>
                  </a:cubicBezTo>
                  <a:cubicBezTo>
                    <a:pt x="36231" y="11613"/>
                    <a:pt x="25818" y="8206"/>
                    <a:pt x="15747" y="4909"/>
                  </a:cubicBezTo>
                  <a:cubicBezTo>
                    <a:pt x="10606" y="3226"/>
                    <a:pt x="5293" y="1492"/>
                    <a:pt x="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3"/>
            <p:cNvSpPr/>
            <p:nvPr/>
          </p:nvSpPr>
          <p:spPr>
            <a:xfrm>
              <a:off x="4629550" y="2249975"/>
              <a:ext cx="2372550" cy="361175"/>
            </a:xfrm>
            <a:custGeom>
              <a:avLst/>
              <a:gdLst/>
              <a:ahLst/>
              <a:cxnLst/>
              <a:rect l="l" t="t" r="r" b="b"/>
              <a:pathLst>
                <a:path w="94902" h="14447" extrusionOk="0">
                  <a:moveTo>
                    <a:pt x="21" y="1"/>
                  </a:moveTo>
                  <a:lnTo>
                    <a:pt x="1" y="61"/>
                  </a:lnTo>
                  <a:cubicBezTo>
                    <a:pt x="5122" y="1543"/>
                    <a:pt x="10293" y="3267"/>
                    <a:pt x="15303" y="4940"/>
                  </a:cubicBezTo>
                  <a:cubicBezTo>
                    <a:pt x="25485" y="8338"/>
                    <a:pt x="36019" y="11856"/>
                    <a:pt x="46796" y="13570"/>
                  </a:cubicBezTo>
                  <a:cubicBezTo>
                    <a:pt x="50425" y="14154"/>
                    <a:pt x="54094" y="14447"/>
                    <a:pt x="57774" y="14447"/>
                  </a:cubicBezTo>
                  <a:cubicBezTo>
                    <a:pt x="70717" y="14447"/>
                    <a:pt x="83167" y="10717"/>
                    <a:pt x="94901" y="3287"/>
                  </a:cubicBezTo>
                  <a:lnTo>
                    <a:pt x="94871" y="3227"/>
                  </a:lnTo>
                  <a:cubicBezTo>
                    <a:pt x="83133" y="10655"/>
                    <a:pt x="70699" y="14384"/>
                    <a:pt x="57767" y="14384"/>
                  </a:cubicBezTo>
                  <a:cubicBezTo>
                    <a:pt x="54151" y="14384"/>
                    <a:pt x="50496" y="14093"/>
                    <a:pt x="46806" y="13509"/>
                  </a:cubicBezTo>
                  <a:cubicBezTo>
                    <a:pt x="36040" y="11795"/>
                    <a:pt x="25505" y="8287"/>
                    <a:pt x="15324" y="4880"/>
                  </a:cubicBezTo>
                  <a:cubicBezTo>
                    <a:pt x="10313" y="3206"/>
                    <a:pt x="5142" y="1483"/>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3"/>
            <p:cNvSpPr/>
            <p:nvPr/>
          </p:nvSpPr>
          <p:spPr>
            <a:xfrm>
              <a:off x="4628550" y="2228300"/>
              <a:ext cx="2372275" cy="364450"/>
            </a:xfrm>
            <a:custGeom>
              <a:avLst/>
              <a:gdLst/>
              <a:ahLst/>
              <a:cxnLst/>
              <a:rect l="l" t="t" r="r" b="b"/>
              <a:pathLst>
                <a:path w="94891" h="14578" extrusionOk="0">
                  <a:moveTo>
                    <a:pt x="21" y="1"/>
                  </a:moveTo>
                  <a:lnTo>
                    <a:pt x="0" y="61"/>
                  </a:lnTo>
                  <a:cubicBezTo>
                    <a:pt x="4990" y="1543"/>
                    <a:pt x="10011" y="3257"/>
                    <a:pt x="14870" y="4910"/>
                  </a:cubicBezTo>
                  <a:cubicBezTo>
                    <a:pt x="25172" y="8408"/>
                    <a:pt x="35807" y="12037"/>
                    <a:pt x="46715" y="13741"/>
                  </a:cubicBezTo>
                  <a:cubicBezTo>
                    <a:pt x="50203" y="14295"/>
                    <a:pt x="53731" y="14578"/>
                    <a:pt x="57269" y="14578"/>
                  </a:cubicBezTo>
                  <a:cubicBezTo>
                    <a:pt x="70374" y="14578"/>
                    <a:pt x="82985" y="10646"/>
                    <a:pt x="94891" y="2834"/>
                  </a:cubicBezTo>
                  <a:lnTo>
                    <a:pt x="94851" y="2783"/>
                  </a:lnTo>
                  <a:cubicBezTo>
                    <a:pt x="82962" y="10587"/>
                    <a:pt x="70363" y="14516"/>
                    <a:pt x="57272" y="14516"/>
                  </a:cubicBezTo>
                  <a:cubicBezTo>
                    <a:pt x="53790" y="14516"/>
                    <a:pt x="50273" y="14238"/>
                    <a:pt x="46725" y="13680"/>
                  </a:cubicBezTo>
                  <a:cubicBezTo>
                    <a:pt x="35817" y="11977"/>
                    <a:pt x="25182" y="8348"/>
                    <a:pt x="14890" y="4850"/>
                  </a:cubicBezTo>
                  <a:cubicBezTo>
                    <a:pt x="10031" y="3196"/>
                    <a:pt x="5000" y="1483"/>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3"/>
            <p:cNvSpPr/>
            <p:nvPr/>
          </p:nvSpPr>
          <p:spPr>
            <a:xfrm>
              <a:off x="6935275" y="2305425"/>
              <a:ext cx="15400" cy="693075"/>
            </a:xfrm>
            <a:custGeom>
              <a:avLst/>
              <a:gdLst/>
              <a:ahLst/>
              <a:cxnLst/>
              <a:rect l="l" t="t" r="r" b="b"/>
              <a:pathLst>
                <a:path w="616" h="27723" extrusionOk="0">
                  <a:moveTo>
                    <a:pt x="1" y="1"/>
                  </a:moveTo>
                  <a:cubicBezTo>
                    <a:pt x="414" y="9517"/>
                    <a:pt x="555" y="18579"/>
                    <a:pt x="424" y="27723"/>
                  </a:cubicBezTo>
                  <a:lnTo>
                    <a:pt x="485" y="27723"/>
                  </a:lnTo>
                  <a:cubicBezTo>
                    <a:pt x="616" y="18579"/>
                    <a:pt x="475" y="9507"/>
                    <a:pt x="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3"/>
            <p:cNvSpPr/>
            <p:nvPr/>
          </p:nvSpPr>
          <p:spPr>
            <a:xfrm>
              <a:off x="6873025" y="2343975"/>
              <a:ext cx="27000" cy="652525"/>
            </a:xfrm>
            <a:custGeom>
              <a:avLst/>
              <a:gdLst/>
              <a:ahLst/>
              <a:cxnLst/>
              <a:rect l="l" t="t" r="r" b="b"/>
              <a:pathLst>
                <a:path w="1080" h="26101" extrusionOk="0">
                  <a:moveTo>
                    <a:pt x="1" y="1"/>
                  </a:moveTo>
                  <a:cubicBezTo>
                    <a:pt x="102" y="1957"/>
                    <a:pt x="203" y="3922"/>
                    <a:pt x="303" y="5807"/>
                  </a:cubicBezTo>
                  <a:cubicBezTo>
                    <a:pt x="666" y="12693"/>
                    <a:pt x="1019" y="19185"/>
                    <a:pt x="848" y="26100"/>
                  </a:cubicBezTo>
                  <a:lnTo>
                    <a:pt x="918" y="26100"/>
                  </a:lnTo>
                  <a:cubicBezTo>
                    <a:pt x="1080" y="19185"/>
                    <a:pt x="737" y="12683"/>
                    <a:pt x="364" y="5807"/>
                  </a:cubicBezTo>
                  <a:cubicBezTo>
                    <a:pt x="263" y="3912"/>
                    <a:pt x="162" y="1957"/>
                    <a:pt x="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3"/>
            <p:cNvSpPr/>
            <p:nvPr/>
          </p:nvSpPr>
          <p:spPr>
            <a:xfrm>
              <a:off x="6811550" y="2379275"/>
              <a:ext cx="46900" cy="615450"/>
            </a:xfrm>
            <a:custGeom>
              <a:avLst/>
              <a:gdLst/>
              <a:ahLst/>
              <a:cxnLst/>
              <a:rect l="l" t="t" r="r" b="b"/>
              <a:pathLst>
                <a:path w="1876" h="24618" extrusionOk="0">
                  <a:moveTo>
                    <a:pt x="0" y="0"/>
                  </a:moveTo>
                  <a:cubicBezTo>
                    <a:pt x="232" y="4577"/>
                    <a:pt x="615" y="8105"/>
                    <a:pt x="1220" y="11442"/>
                  </a:cubicBezTo>
                  <a:cubicBezTo>
                    <a:pt x="1815" y="14708"/>
                    <a:pt x="1613" y="18196"/>
                    <a:pt x="1422" y="21563"/>
                  </a:cubicBezTo>
                  <a:cubicBezTo>
                    <a:pt x="1371" y="22571"/>
                    <a:pt x="1311" y="23609"/>
                    <a:pt x="1270" y="24617"/>
                  </a:cubicBezTo>
                  <a:lnTo>
                    <a:pt x="1331" y="24617"/>
                  </a:lnTo>
                  <a:cubicBezTo>
                    <a:pt x="1371" y="23619"/>
                    <a:pt x="1432" y="22571"/>
                    <a:pt x="1482" y="21573"/>
                  </a:cubicBezTo>
                  <a:cubicBezTo>
                    <a:pt x="1674" y="18196"/>
                    <a:pt x="1875" y="14708"/>
                    <a:pt x="1280" y="11432"/>
                  </a:cubicBezTo>
                  <a:cubicBezTo>
                    <a:pt x="676" y="8095"/>
                    <a:pt x="303" y="4577"/>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3"/>
            <p:cNvSpPr/>
            <p:nvPr/>
          </p:nvSpPr>
          <p:spPr>
            <a:xfrm>
              <a:off x="6750300" y="2411275"/>
              <a:ext cx="62275" cy="582200"/>
            </a:xfrm>
            <a:custGeom>
              <a:avLst/>
              <a:gdLst/>
              <a:ahLst/>
              <a:cxnLst/>
              <a:rect l="l" t="t" r="r" b="b"/>
              <a:pathLst>
                <a:path w="2491" h="23288" extrusionOk="0">
                  <a:moveTo>
                    <a:pt x="1" y="0"/>
                  </a:moveTo>
                  <a:cubicBezTo>
                    <a:pt x="192" y="3347"/>
                    <a:pt x="474" y="6906"/>
                    <a:pt x="1533" y="10575"/>
                  </a:cubicBezTo>
                  <a:cubicBezTo>
                    <a:pt x="2420" y="13640"/>
                    <a:pt x="2148" y="17097"/>
                    <a:pt x="1896" y="20444"/>
                  </a:cubicBezTo>
                  <a:cubicBezTo>
                    <a:pt x="1825" y="21432"/>
                    <a:pt x="1755" y="22370"/>
                    <a:pt x="1714" y="23287"/>
                  </a:cubicBezTo>
                  <a:lnTo>
                    <a:pt x="1775" y="23287"/>
                  </a:lnTo>
                  <a:cubicBezTo>
                    <a:pt x="1815" y="22370"/>
                    <a:pt x="1886" y="21442"/>
                    <a:pt x="1966" y="20454"/>
                  </a:cubicBezTo>
                  <a:cubicBezTo>
                    <a:pt x="2228" y="17097"/>
                    <a:pt x="2491" y="13640"/>
                    <a:pt x="1593" y="10555"/>
                  </a:cubicBezTo>
                  <a:cubicBezTo>
                    <a:pt x="535" y="6896"/>
                    <a:pt x="263" y="3478"/>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3"/>
            <p:cNvSpPr/>
            <p:nvPr/>
          </p:nvSpPr>
          <p:spPr>
            <a:xfrm>
              <a:off x="6689575" y="2440250"/>
              <a:ext cx="76875" cy="551950"/>
            </a:xfrm>
            <a:custGeom>
              <a:avLst/>
              <a:gdLst/>
              <a:ahLst/>
              <a:cxnLst/>
              <a:rect l="l" t="t" r="r" b="b"/>
              <a:pathLst>
                <a:path w="3075" h="22078" extrusionOk="0">
                  <a:moveTo>
                    <a:pt x="0" y="1"/>
                  </a:moveTo>
                  <a:cubicBezTo>
                    <a:pt x="222" y="3509"/>
                    <a:pt x="504" y="6452"/>
                    <a:pt x="1855" y="9759"/>
                  </a:cubicBezTo>
                  <a:cubicBezTo>
                    <a:pt x="3014" y="12622"/>
                    <a:pt x="2672" y="16251"/>
                    <a:pt x="2369" y="19447"/>
                  </a:cubicBezTo>
                  <a:cubicBezTo>
                    <a:pt x="2278" y="20374"/>
                    <a:pt x="2198" y="21251"/>
                    <a:pt x="2147" y="22078"/>
                  </a:cubicBezTo>
                  <a:lnTo>
                    <a:pt x="2218" y="22078"/>
                  </a:lnTo>
                  <a:cubicBezTo>
                    <a:pt x="2258" y="21251"/>
                    <a:pt x="2349" y="20374"/>
                    <a:pt x="2430" y="19457"/>
                  </a:cubicBezTo>
                  <a:cubicBezTo>
                    <a:pt x="2732" y="16251"/>
                    <a:pt x="3075" y="12612"/>
                    <a:pt x="1905" y="9739"/>
                  </a:cubicBezTo>
                  <a:cubicBezTo>
                    <a:pt x="565" y="6442"/>
                    <a:pt x="292" y="3499"/>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3"/>
            <p:cNvSpPr/>
            <p:nvPr/>
          </p:nvSpPr>
          <p:spPr>
            <a:xfrm>
              <a:off x="6629325" y="2465975"/>
              <a:ext cx="92775" cy="525475"/>
            </a:xfrm>
            <a:custGeom>
              <a:avLst/>
              <a:gdLst/>
              <a:ahLst/>
              <a:cxnLst/>
              <a:rect l="l" t="t" r="r" b="b"/>
              <a:pathLst>
                <a:path w="3711" h="21019" extrusionOk="0">
                  <a:moveTo>
                    <a:pt x="1" y="0"/>
                  </a:moveTo>
                  <a:cubicBezTo>
                    <a:pt x="263" y="3730"/>
                    <a:pt x="515" y="6159"/>
                    <a:pt x="2168" y="9032"/>
                  </a:cubicBezTo>
                  <a:cubicBezTo>
                    <a:pt x="3640" y="11593"/>
                    <a:pt x="3217" y="15303"/>
                    <a:pt x="2844" y="18579"/>
                  </a:cubicBezTo>
                  <a:cubicBezTo>
                    <a:pt x="2743" y="19446"/>
                    <a:pt x="2642" y="20272"/>
                    <a:pt x="2602" y="21018"/>
                  </a:cubicBezTo>
                  <a:lnTo>
                    <a:pt x="2662" y="21018"/>
                  </a:lnTo>
                  <a:cubicBezTo>
                    <a:pt x="2713" y="20272"/>
                    <a:pt x="2803" y="19456"/>
                    <a:pt x="2904" y="18579"/>
                  </a:cubicBezTo>
                  <a:cubicBezTo>
                    <a:pt x="3277" y="15303"/>
                    <a:pt x="3711" y="11583"/>
                    <a:pt x="2229" y="9002"/>
                  </a:cubicBezTo>
                  <a:cubicBezTo>
                    <a:pt x="565" y="6149"/>
                    <a:pt x="333" y="3720"/>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48;p3"/>
            <p:cNvSpPr/>
            <p:nvPr/>
          </p:nvSpPr>
          <p:spPr>
            <a:xfrm>
              <a:off x="6569600" y="2488650"/>
              <a:ext cx="108150" cy="502550"/>
            </a:xfrm>
            <a:custGeom>
              <a:avLst/>
              <a:gdLst/>
              <a:ahLst/>
              <a:cxnLst/>
              <a:rect l="l" t="t" r="r" b="b"/>
              <a:pathLst>
                <a:path w="4326" h="20102" extrusionOk="0">
                  <a:moveTo>
                    <a:pt x="1" y="0"/>
                  </a:moveTo>
                  <a:cubicBezTo>
                    <a:pt x="31" y="414"/>
                    <a:pt x="51" y="877"/>
                    <a:pt x="71" y="1371"/>
                  </a:cubicBezTo>
                  <a:cubicBezTo>
                    <a:pt x="152" y="3236"/>
                    <a:pt x="253" y="5555"/>
                    <a:pt x="1170" y="7047"/>
                  </a:cubicBezTo>
                  <a:cubicBezTo>
                    <a:pt x="1372" y="7349"/>
                    <a:pt x="1624" y="7611"/>
                    <a:pt x="1916" y="7823"/>
                  </a:cubicBezTo>
                  <a:cubicBezTo>
                    <a:pt x="2128" y="7984"/>
                    <a:pt x="2319" y="8166"/>
                    <a:pt x="2491" y="8367"/>
                  </a:cubicBezTo>
                  <a:cubicBezTo>
                    <a:pt x="4255" y="10615"/>
                    <a:pt x="3731" y="14627"/>
                    <a:pt x="3297" y="17853"/>
                  </a:cubicBezTo>
                  <a:cubicBezTo>
                    <a:pt x="3196" y="18670"/>
                    <a:pt x="3095" y="19436"/>
                    <a:pt x="3035" y="20101"/>
                  </a:cubicBezTo>
                  <a:lnTo>
                    <a:pt x="3106" y="20101"/>
                  </a:lnTo>
                  <a:cubicBezTo>
                    <a:pt x="3156" y="19446"/>
                    <a:pt x="3257" y="18670"/>
                    <a:pt x="3358" y="17863"/>
                  </a:cubicBezTo>
                  <a:cubicBezTo>
                    <a:pt x="3791" y="14627"/>
                    <a:pt x="4325" y="10605"/>
                    <a:pt x="2531" y="8337"/>
                  </a:cubicBezTo>
                  <a:cubicBezTo>
                    <a:pt x="2360" y="8135"/>
                    <a:pt x="2168" y="7944"/>
                    <a:pt x="1956" y="7783"/>
                  </a:cubicBezTo>
                  <a:cubicBezTo>
                    <a:pt x="1674" y="7571"/>
                    <a:pt x="1422" y="7319"/>
                    <a:pt x="1230" y="7017"/>
                  </a:cubicBezTo>
                  <a:cubicBezTo>
                    <a:pt x="313" y="5545"/>
                    <a:pt x="212" y="3226"/>
                    <a:pt x="132" y="1371"/>
                  </a:cubicBezTo>
                  <a:cubicBezTo>
                    <a:pt x="112" y="877"/>
                    <a:pt x="91" y="414"/>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3"/>
            <p:cNvSpPr/>
            <p:nvPr/>
          </p:nvSpPr>
          <p:spPr>
            <a:xfrm>
              <a:off x="6510125" y="2508300"/>
              <a:ext cx="122250" cy="482650"/>
            </a:xfrm>
            <a:custGeom>
              <a:avLst/>
              <a:gdLst/>
              <a:ahLst/>
              <a:cxnLst/>
              <a:rect l="l" t="t" r="r" b="b"/>
              <a:pathLst>
                <a:path w="4890" h="19306" extrusionOk="0">
                  <a:moveTo>
                    <a:pt x="1" y="1"/>
                  </a:moveTo>
                  <a:cubicBezTo>
                    <a:pt x="31" y="353"/>
                    <a:pt x="51" y="767"/>
                    <a:pt x="71" y="1200"/>
                  </a:cubicBezTo>
                  <a:cubicBezTo>
                    <a:pt x="162" y="3035"/>
                    <a:pt x="283" y="5545"/>
                    <a:pt x="1402" y="6835"/>
                  </a:cubicBezTo>
                  <a:cubicBezTo>
                    <a:pt x="1624" y="7057"/>
                    <a:pt x="1886" y="7249"/>
                    <a:pt x="2178" y="7370"/>
                  </a:cubicBezTo>
                  <a:cubicBezTo>
                    <a:pt x="2410" y="7470"/>
                    <a:pt x="2622" y="7612"/>
                    <a:pt x="2803" y="7783"/>
                  </a:cubicBezTo>
                  <a:cubicBezTo>
                    <a:pt x="4819" y="9789"/>
                    <a:pt x="4204" y="14083"/>
                    <a:pt x="3761" y="17208"/>
                  </a:cubicBezTo>
                  <a:cubicBezTo>
                    <a:pt x="3650" y="17975"/>
                    <a:pt x="3539" y="18711"/>
                    <a:pt x="3489" y="19305"/>
                  </a:cubicBezTo>
                  <a:lnTo>
                    <a:pt x="3549" y="19305"/>
                  </a:lnTo>
                  <a:cubicBezTo>
                    <a:pt x="3609" y="18711"/>
                    <a:pt x="3710" y="17985"/>
                    <a:pt x="3821" y="17229"/>
                  </a:cubicBezTo>
                  <a:cubicBezTo>
                    <a:pt x="4275" y="14083"/>
                    <a:pt x="4890" y="9779"/>
                    <a:pt x="2853" y="7743"/>
                  </a:cubicBezTo>
                  <a:cubicBezTo>
                    <a:pt x="2662" y="7571"/>
                    <a:pt x="2440" y="7420"/>
                    <a:pt x="2208" y="7319"/>
                  </a:cubicBezTo>
                  <a:cubicBezTo>
                    <a:pt x="1926" y="7198"/>
                    <a:pt x="1664" y="7017"/>
                    <a:pt x="1452" y="6795"/>
                  </a:cubicBezTo>
                  <a:cubicBezTo>
                    <a:pt x="343" y="5525"/>
                    <a:pt x="222" y="3025"/>
                    <a:pt x="142" y="1200"/>
                  </a:cubicBezTo>
                  <a:cubicBezTo>
                    <a:pt x="122" y="767"/>
                    <a:pt x="101" y="353"/>
                    <a:pt x="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3"/>
            <p:cNvSpPr/>
            <p:nvPr/>
          </p:nvSpPr>
          <p:spPr>
            <a:xfrm>
              <a:off x="6451400" y="2525175"/>
              <a:ext cx="136375" cy="466275"/>
            </a:xfrm>
            <a:custGeom>
              <a:avLst/>
              <a:gdLst/>
              <a:ahLst/>
              <a:cxnLst/>
              <a:rect l="l" t="t" r="r" b="b"/>
              <a:pathLst>
                <a:path w="5455" h="18651" extrusionOk="0">
                  <a:moveTo>
                    <a:pt x="1" y="1"/>
                  </a:moveTo>
                  <a:cubicBezTo>
                    <a:pt x="31" y="303"/>
                    <a:pt x="51" y="676"/>
                    <a:pt x="71" y="1059"/>
                  </a:cubicBezTo>
                  <a:cubicBezTo>
                    <a:pt x="172" y="2864"/>
                    <a:pt x="303" y="5334"/>
                    <a:pt x="1533" y="6483"/>
                  </a:cubicBezTo>
                  <a:cubicBezTo>
                    <a:pt x="1805" y="6735"/>
                    <a:pt x="2118" y="6836"/>
                    <a:pt x="2420" y="6926"/>
                  </a:cubicBezTo>
                  <a:cubicBezTo>
                    <a:pt x="2662" y="6987"/>
                    <a:pt x="2904" y="7098"/>
                    <a:pt x="3116" y="7249"/>
                  </a:cubicBezTo>
                  <a:cubicBezTo>
                    <a:pt x="5394" y="9023"/>
                    <a:pt x="4708" y="13439"/>
                    <a:pt x="4204" y="16665"/>
                  </a:cubicBezTo>
                  <a:cubicBezTo>
                    <a:pt x="4094" y="17400"/>
                    <a:pt x="3983" y="18086"/>
                    <a:pt x="3932" y="18640"/>
                  </a:cubicBezTo>
                  <a:lnTo>
                    <a:pt x="3993" y="18650"/>
                  </a:lnTo>
                  <a:cubicBezTo>
                    <a:pt x="4043" y="18096"/>
                    <a:pt x="4154" y="17400"/>
                    <a:pt x="4265" y="16685"/>
                  </a:cubicBezTo>
                  <a:cubicBezTo>
                    <a:pt x="4769" y="13439"/>
                    <a:pt x="5454" y="8993"/>
                    <a:pt x="3156" y="7199"/>
                  </a:cubicBezTo>
                  <a:cubicBezTo>
                    <a:pt x="2934" y="7047"/>
                    <a:pt x="2692" y="6937"/>
                    <a:pt x="2430" y="6876"/>
                  </a:cubicBezTo>
                  <a:cubicBezTo>
                    <a:pt x="2138" y="6775"/>
                    <a:pt x="1835" y="6685"/>
                    <a:pt x="1573" y="6443"/>
                  </a:cubicBezTo>
                  <a:cubicBezTo>
                    <a:pt x="364" y="5314"/>
                    <a:pt x="233" y="2854"/>
                    <a:pt x="132" y="1070"/>
                  </a:cubicBezTo>
                  <a:cubicBezTo>
                    <a:pt x="112" y="676"/>
                    <a:pt x="91" y="313"/>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3"/>
            <p:cNvSpPr/>
            <p:nvPr/>
          </p:nvSpPr>
          <p:spPr>
            <a:xfrm>
              <a:off x="6392675" y="2539550"/>
              <a:ext cx="153275" cy="452400"/>
            </a:xfrm>
            <a:custGeom>
              <a:avLst/>
              <a:gdLst/>
              <a:ahLst/>
              <a:cxnLst/>
              <a:rect l="l" t="t" r="r" b="b"/>
              <a:pathLst>
                <a:path w="6131" h="18096" extrusionOk="0">
                  <a:moveTo>
                    <a:pt x="1" y="1"/>
                  </a:moveTo>
                  <a:cubicBezTo>
                    <a:pt x="31" y="283"/>
                    <a:pt x="51" y="605"/>
                    <a:pt x="71" y="958"/>
                  </a:cubicBezTo>
                  <a:cubicBezTo>
                    <a:pt x="182" y="2652"/>
                    <a:pt x="324" y="4981"/>
                    <a:pt x="1533" y="6039"/>
                  </a:cubicBezTo>
                  <a:cubicBezTo>
                    <a:pt x="1926" y="6382"/>
                    <a:pt x="2289" y="6452"/>
                    <a:pt x="2672" y="6533"/>
                  </a:cubicBezTo>
                  <a:cubicBezTo>
                    <a:pt x="2934" y="6573"/>
                    <a:pt x="3197" y="6644"/>
                    <a:pt x="3449" y="6765"/>
                  </a:cubicBezTo>
                  <a:cubicBezTo>
                    <a:pt x="6059" y="8035"/>
                    <a:pt x="5172" y="13277"/>
                    <a:pt x="4638" y="16402"/>
                  </a:cubicBezTo>
                  <a:cubicBezTo>
                    <a:pt x="4527" y="17088"/>
                    <a:pt x="4426" y="17662"/>
                    <a:pt x="4376" y="18096"/>
                  </a:cubicBezTo>
                  <a:lnTo>
                    <a:pt x="4436" y="18096"/>
                  </a:lnTo>
                  <a:cubicBezTo>
                    <a:pt x="4487" y="17662"/>
                    <a:pt x="4588" y="17077"/>
                    <a:pt x="4699" y="16422"/>
                  </a:cubicBezTo>
                  <a:cubicBezTo>
                    <a:pt x="5233" y="13267"/>
                    <a:pt x="6130" y="8005"/>
                    <a:pt x="3469" y="6704"/>
                  </a:cubicBezTo>
                  <a:cubicBezTo>
                    <a:pt x="3217" y="6593"/>
                    <a:pt x="2955" y="6513"/>
                    <a:pt x="2682" y="6472"/>
                  </a:cubicBezTo>
                  <a:cubicBezTo>
                    <a:pt x="2309" y="6392"/>
                    <a:pt x="1957" y="6321"/>
                    <a:pt x="1574" y="5999"/>
                  </a:cubicBezTo>
                  <a:cubicBezTo>
                    <a:pt x="384" y="4950"/>
                    <a:pt x="243" y="2642"/>
                    <a:pt x="132" y="958"/>
                  </a:cubicBezTo>
                  <a:cubicBezTo>
                    <a:pt x="112" y="605"/>
                    <a:pt x="92" y="283"/>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3"/>
            <p:cNvSpPr/>
            <p:nvPr/>
          </p:nvSpPr>
          <p:spPr>
            <a:xfrm>
              <a:off x="6334475" y="2550900"/>
              <a:ext cx="167100" cy="442050"/>
            </a:xfrm>
            <a:custGeom>
              <a:avLst/>
              <a:gdLst/>
              <a:ahLst/>
              <a:cxnLst/>
              <a:rect l="l" t="t" r="r" b="b"/>
              <a:pathLst>
                <a:path w="6684" h="17682" extrusionOk="0">
                  <a:moveTo>
                    <a:pt x="0" y="0"/>
                  </a:moveTo>
                  <a:cubicBezTo>
                    <a:pt x="30" y="262"/>
                    <a:pt x="51" y="565"/>
                    <a:pt x="71" y="877"/>
                  </a:cubicBezTo>
                  <a:cubicBezTo>
                    <a:pt x="192" y="2531"/>
                    <a:pt x="363" y="4789"/>
                    <a:pt x="1654" y="5777"/>
                  </a:cubicBezTo>
                  <a:cubicBezTo>
                    <a:pt x="2077" y="6099"/>
                    <a:pt x="2500" y="6139"/>
                    <a:pt x="2904" y="6180"/>
                  </a:cubicBezTo>
                  <a:cubicBezTo>
                    <a:pt x="3196" y="6190"/>
                    <a:pt x="3488" y="6250"/>
                    <a:pt x="3760" y="6351"/>
                  </a:cubicBezTo>
                  <a:cubicBezTo>
                    <a:pt x="6603" y="7460"/>
                    <a:pt x="5656" y="12833"/>
                    <a:pt x="5081" y="16029"/>
                  </a:cubicBezTo>
                  <a:cubicBezTo>
                    <a:pt x="4970" y="16684"/>
                    <a:pt x="4869" y="17248"/>
                    <a:pt x="4819" y="17672"/>
                  </a:cubicBezTo>
                  <a:lnTo>
                    <a:pt x="4879" y="17682"/>
                  </a:lnTo>
                  <a:cubicBezTo>
                    <a:pt x="4930" y="17259"/>
                    <a:pt x="5031" y="16694"/>
                    <a:pt x="5141" y="16049"/>
                  </a:cubicBezTo>
                  <a:cubicBezTo>
                    <a:pt x="5716" y="12823"/>
                    <a:pt x="6684" y="7430"/>
                    <a:pt x="3781" y="6291"/>
                  </a:cubicBezTo>
                  <a:cubicBezTo>
                    <a:pt x="3498" y="6190"/>
                    <a:pt x="3206" y="6139"/>
                    <a:pt x="2914" y="6119"/>
                  </a:cubicBezTo>
                  <a:cubicBezTo>
                    <a:pt x="2500" y="6079"/>
                    <a:pt x="2107" y="6039"/>
                    <a:pt x="1694" y="5736"/>
                  </a:cubicBezTo>
                  <a:cubicBezTo>
                    <a:pt x="424" y="4768"/>
                    <a:pt x="262" y="2520"/>
                    <a:pt x="131" y="877"/>
                  </a:cubicBezTo>
                  <a:cubicBezTo>
                    <a:pt x="111" y="555"/>
                    <a:pt x="91" y="262"/>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3"/>
            <p:cNvSpPr/>
            <p:nvPr/>
          </p:nvSpPr>
          <p:spPr>
            <a:xfrm>
              <a:off x="6276500" y="2559975"/>
              <a:ext cx="180725" cy="434250"/>
            </a:xfrm>
            <a:custGeom>
              <a:avLst/>
              <a:gdLst/>
              <a:ahLst/>
              <a:cxnLst/>
              <a:rect l="l" t="t" r="r" b="b"/>
              <a:pathLst>
                <a:path w="7229" h="17370" extrusionOk="0">
                  <a:moveTo>
                    <a:pt x="1" y="0"/>
                  </a:moveTo>
                  <a:cubicBezTo>
                    <a:pt x="31" y="252"/>
                    <a:pt x="51" y="524"/>
                    <a:pt x="81" y="807"/>
                  </a:cubicBezTo>
                  <a:cubicBezTo>
                    <a:pt x="212" y="2409"/>
                    <a:pt x="404" y="4607"/>
                    <a:pt x="1775" y="5534"/>
                  </a:cubicBezTo>
                  <a:cubicBezTo>
                    <a:pt x="2239" y="5837"/>
                    <a:pt x="2692" y="5857"/>
                    <a:pt x="3136" y="5867"/>
                  </a:cubicBezTo>
                  <a:cubicBezTo>
                    <a:pt x="3168" y="5866"/>
                    <a:pt x="3200" y="5866"/>
                    <a:pt x="3232" y="5866"/>
                  </a:cubicBezTo>
                  <a:cubicBezTo>
                    <a:pt x="3521" y="5866"/>
                    <a:pt x="3801" y="5906"/>
                    <a:pt x="4073" y="5988"/>
                  </a:cubicBezTo>
                  <a:cubicBezTo>
                    <a:pt x="7148" y="6996"/>
                    <a:pt x="6140" y="12470"/>
                    <a:pt x="5535" y="15746"/>
                  </a:cubicBezTo>
                  <a:cubicBezTo>
                    <a:pt x="5414" y="16381"/>
                    <a:pt x="5313" y="16936"/>
                    <a:pt x="5253" y="17359"/>
                  </a:cubicBezTo>
                  <a:lnTo>
                    <a:pt x="5323" y="17369"/>
                  </a:lnTo>
                  <a:cubicBezTo>
                    <a:pt x="5374" y="16946"/>
                    <a:pt x="5475" y="16391"/>
                    <a:pt x="5596" y="15756"/>
                  </a:cubicBezTo>
                  <a:cubicBezTo>
                    <a:pt x="6200" y="12460"/>
                    <a:pt x="7229" y="6956"/>
                    <a:pt x="4093" y="5928"/>
                  </a:cubicBezTo>
                  <a:cubicBezTo>
                    <a:pt x="3781" y="5837"/>
                    <a:pt x="3458" y="5797"/>
                    <a:pt x="3136" y="5797"/>
                  </a:cubicBezTo>
                  <a:cubicBezTo>
                    <a:pt x="2682" y="5787"/>
                    <a:pt x="2259" y="5776"/>
                    <a:pt x="1815" y="5484"/>
                  </a:cubicBezTo>
                  <a:cubicBezTo>
                    <a:pt x="464" y="4577"/>
                    <a:pt x="273" y="2399"/>
                    <a:pt x="142" y="807"/>
                  </a:cubicBezTo>
                  <a:cubicBezTo>
                    <a:pt x="112" y="514"/>
                    <a:pt x="91" y="242"/>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3"/>
            <p:cNvSpPr/>
            <p:nvPr/>
          </p:nvSpPr>
          <p:spPr>
            <a:xfrm>
              <a:off x="6219050" y="2566525"/>
              <a:ext cx="193825" cy="429450"/>
            </a:xfrm>
            <a:custGeom>
              <a:avLst/>
              <a:gdLst/>
              <a:ahLst/>
              <a:cxnLst/>
              <a:rect l="l" t="t" r="r" b="b"/>
              <a:pathLst>
                <a:path w="7753" h="17178" extrusionOk="0">
                  <a:moveTo>
                    <a:pt x="61" y="0"/>
                  </a:moveTo>
                  <a:lnTo>
                    <a:pt x="0" y="10"/>
                  </a:lnTo>
                  <a:cubicBezTo>
                    <a:pt x="20" y="252"/>
                    <a:pt x="51" y="504"/>
                    <a:pt x="71" y="766"/>
                  </a:cubicBezTo>
                  <a:cubicBezTo>
                    <a:pt x="232" y="2410"/>
                    <a:pt x="434" y="4456"/>
                    <a:pt x="1895" y="5333"/>
                  </a:cubicBezTo>
                  <a:cubicBezTo>
                    <a:pt x="2291" y="5572"/>
                    <a:pt x="2693" y="5609"/>
                    <a:pt x="3091" y="5609"/>
                  </a:cubicBezTo>
                  <a:cubicBezTo>
                    <a:pt x="3180" y="5609"/>
                    <a:pt x="3269" y="5607"/>
                    <a:pt x="3357" y="5605"/>
                  </a:cubicBezTo>
                  <a:cubicBezTo>
                    <a:pt x="3426" y="5601"/>
                    <a:pt x="3494" y="5599"/>
                    <a:pt x="3563" y="5599"/>
                  </a:cubicBezTo>
                  <a:cubicBezTo>
                    <a:pt x="3837" y="5599"/>
                    <a:pt x="4111" y="5631"/>
                    <a:pt x="4385" y="5696"/>
                  </a:cubicBezTo>
                  <a:cubicBezTo>
                    <a:pt x="7682" y="6623"/>
                    <a:pt x="6613" y="12208"/>
                    <a:pt x="5968" y="15545"/>
                  </a:cubicBezTo>
                  <a:cubicBezTo>
                    <a:pt x="5847" y="16190"/>
                    <a:pt x="5736" y="16744"/>
                    <a:pt x="5686" y="17168"/>
                  </a:cubicBezTo>
                  <a:lnTo>
                    <a:pt x="5746" y="17178"/>
                  </a:lnTo>
                  <a:cubicBezTo>
                    <a:pt x="5807" y="16755"/>
                    <a:pt x="5908" y="16200"/>
                    <a:pt x="6039" y="15555"/>
                  </a:cubicBezTo>
                  <a:cubicBezTo>
                    <a:pt x="6674" y="12198"/>
                    <a:pt x="7752" y="6583"/>
                    <a:pt x="4395" y="5625"/>
                  </a:cubicBezTo>
                  <a:cubicBezTo>
                    <a:pt x="4134" y="5564"/>
                    <a:pt x="3872" y="5537"/>
                    <a:pt x="3605" y="5537"/>
                  </a:cubicBezTo>
                  <a:cubicBezTo>
                    <a:pt x="3523" y="5537"/>
                    <a:pt x="3440" y="5540"/>
                    <a:pt x="3357" y="5545"/>
                  </a:cubicBezTo>
                  <a:cubicBezTo>
                    <a:pt x="3265" y="5547"/>
                    <a:pt x="3175" y="5548"/>
                    <a:pt x="3085" y="5548"/>
                  </a:cubicBezTo>
                  <a:cubicBezTo>
                    <a:pt x="2691" y="5548"/>
                    <a:pt x="2312" y="5512"/>
                    <a:pt x="1926" y="5283"/>
                  </a:cubicBezTo>
                  <a:cubicBezTo>
                    <a:pt x="494" y="4416"/>
                    <a:pt x="293" y="2389"/>
                    <a:pt x="141" y="756"/>
                  </a:cubicBezTo>
                  <a:cubicBezTo>
                    <a:pt x="111" y="484"/>
                    <a:pt x="91" y="232"/>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3"/>
            <p:cNvSpPr/>
            <p:nvPr/>
          </p:nvSpPr>
          <p:spPr>
            <a:xfrm>
              <a:off x="6161575" y="2571050"/>
              <a:ext cx="207200" cy="426950"/>
            </a:xfrm>
            <a:custGeom>
              <a:avLst/>
              <a:gdLst/>
              <a:ahLst/>
              <a:cxnLst/>
              <a:rect l="l" t="t" r="r" b="b"/>
              <a:pathLst>
                <a:path w="8288" h="17078" extrusionOk="0">
                  <a:moveTo>
                    <a:pt x="61" y="1"/>
                  </a:moveTo>
                  <a:lnTo>
                    <a:pt x="1" y="11"/>
                  </a:lnTo>
                  <a:cubicBezTo>
                    <a:pt x="31" y="233"/>
                    <a:pt x="51" y="464"/>
                    <a:pt x="81" y="706"/>
                  </a:cubicBezTo>
                  <a:cubicBezTo>
                    <a:pt x="243" y="2309"/>
                    <a:pt x="475" y="4305"/>
                    <a:pt x="2007" y="5152"/>
                  </a:cubicBezTo>
                  <a:cubicBezTo>
                    <a:pt x="2383" y="5354"/>
                    <a:pt x="2764" y="5396"/>
                    <a:pt x="3139" y="5396"/>
                  </a:cubicBezTo>
                  <a:cubicBezTo>
                    <a:pt x="3287" y="5396"/>
                    <a:pt x="3434" y="5390"/>
                    <a:pt x="3580" y="5384"/>
                  </a:cubicBezTo>
                  <a:cubicBezTo>
                    <a:pt x="3708" y="5370"/>
                    <a:pt x="3835" y="5363"/>
                    <a:pt x="3963" y="5363"/>
                  </a:cubicBezTo>
                  <a:cubicBezTo>
                    <a:pt x="4207" y="5363"/>
                    <a:pt x="4450" y="5388"/>
                    <a:pt x="4688" y="5434"/>
                  </a:cubicBezTo>
                  <a:cubicBezTo>
                    <a:pt x="8217" y="6331"/>
                    <a:pt x="7088" y="12037"/>
                    <a:pt x="6412" y="15434"/>
                  </a:cubicBezTo>
                  <a:cubicBezTo>
                    <a:pt x="6291" y="16080"/>
                    <a:pt x="6180" y="16634"/>
                    <a:pt x="6120" y="17067"/>
                  </a:cubicBezTo>
                  <a:lnTo>
                    <a:pt x="6180" y="17078"/>
                  </a:lnTo>
                  <a:cubicBezTo>
                    <a:pt x="6241" y="16644"/>
                    <a:pt x="6352" y="16090"/>
                    <a:pt x="6473" y="15444"/>
                  </a:cubicBezTo>
                  <a:cubicBezTo>
                    <a:pt x="7158" y="12027"/>
                    <a:pt x="8287" y="6291"/>
                    <a:pt x="4709" y="5374"/>
                  </a:cubicBezTo>
                  <a:cubicBezTo>
                    <a:pt x="4447" y="5324"/>
                    <a:pt x="4181" y="5300"/>
                    <a:pt x="3917" y="5300"/>
                  </a:cubicBezTo>
                  <a:cubicBezTo>
                    <a:pt x="3804" y="5300"/>
                    <a:pt x="3691" y="5304"/>
                    <a:pt x="3580" y="5313"/>
                  </a:cubicBezTo>
                  <a:cubicBezTo>
                    <a:pt x="3420" y="5323"/>
                    <a:pt x="3259" y="5332"/>
                    <a:pt x="3098" y="5332"/>
                  </a:cubicBezTo>
                  <a:cubicBezTo>
                    <a:pt x="2741" y="5332"/>
                    <a:pt x="2384" y="5286"/>
                    <a:pt x="2037" y="5091"/>
                  </a:cubicBezTo>
                  <a:cubicBezTo>
                    <a:pt x="525" y="4265"/>
                    <a:pt x="313" y="2289"/>
                    <a:pt x="142" y="706"/>
                  </a:cubicBezTo>
                  <a:cubicBezTo>
                    <a:pt x="112" y="454"/>
                    <a:pt x="92" y="222"/>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3"/>
            <p:cNvSpPr/>
            <p:nvPr/>
          </p:nvSpPr>
          <p:spPr>
            <a:xfrm>
              <a:off x="6104375" y="2573325"/>
              <a:ext cx="208200" cy="427200"/>
            </a:xfrm>
            <a:custGeom>
              <a:avLst/>
              <a:gdLst/>
              <a:ahLst/>
              <a:cxnLst/>
              <a:rect l="l" t="t" r="r" b="b"/>
              <a:pathLst>
                <a:path w="8328" h="17088" extrusionOk="0">
                  <a:moveTo>
                    <a:pt x="71" y="0"/>
                  </a:moveTo>
                  <a:lnTo>
                    <a:pt x="0" y="10"/>
                  </a:lnTo>
                  <a:cubicBezTo>
                    <a:pt x="31" y="182"/>
                    <a:pt x="51" y="353"/>
                    <a:pt x="71" y="525"/>
                  </a:cubicBezTo>
                  <a:cubicBezTo>
                    <a:pt x="283" y="2279"/>
                    <a:pt x="535" y="4275"/>
                    <a:pt x="2299" y="5041"/>
                  </a:cubicBezTo>
                  <a:cubicBezTo>
                    <a:pt x="2655" y="5192"/>
                    <a:pt x="3026" y="5231"/>
                    <a:pt x="3397" y="5231"/>
                  </a:cubicBezTo>
                  <a:cubicBezTo>
                    <a:pt x="3572" y="5231"/>
                    <a:pt x="3748" y="5222"/>
                    <a:pt x="3922" y="5212"/>
                  </a:cubicBezTo>
                  <a:cubicBezTo>
                    <a:pt x="4040" y="5205"/>
                    <a:pt x="4158" y="5202"/>
                    <a:pt x="4278" y="5202"/>
                  </a:cubicBezTo>
                  <a:cubicBezTo>
                    <a:pt x="4517" y="5202"/>
                    <a:pt x="4759" y="5216"/>
                    <a:pt x="5001" y="5242"/>
                  </a:cubicBezTo>
                  <a:cubicBezTo>
                    <a:pt x="5736" y="5343"/>
                    <a:pt x="6392" y="5757"/>
                    <a:pt x="6815" y="6371"/>
                  </a:cubicBezTo>
                  <a:cubicBezTo>
                    <a:pt x="8257" y="8468"/>
                    <a:pt x="7359" y="12924"/>
                    <a:pt x="6815" y="15595"/>
                  </a:cubicBezTo>
                  <a:cubicBezTo>
                    <a:pt x="6704" y="16180"/>
                    <a:pt x="6603" y="16684"/>
                    <a:pt x="6543" y="17077"/>
                  </a:cubicBezTo>
                  <a:lnTo>
                    <a:pt x="6603" y="17087"/>
                  </a:lnTo>
                  <a:cubicBezTo>
                    <a:pt x="6664" y="16694"/>
                    <a:pt x="6765" y="16190"/>
                    <a:pt x="6886" y="15605"/>
                  </a:cubicBezTo>
                  <a:cubicBezTo>
                    <a:pt x="7420" y="12924"/>
                    <a:pt x="8327" y="8448"/>
                    <a:pt x="6866" y="6331"/>
                  </a:cubicBezTo>
                  <a:cubicBezTo>
                    <a:pt x="6432" y="5706"/>
                    <a:pt x="5757" y="5293"/>
                    <a:pt x="5011" y="5182"/>
                  </a:cubicBezTo>
                  <a:cubicBezTo>
                    <a:pt x="4784" y="5150"/>
                    <a:pt x="4553" y="5135"/>
                    <a:pt x="4323" y="5135"/>
                  </a:cubicBezTo>
                  <a:cubicBezTo>
                    <a:pt x="4185" y="5135"/>
                    <a:pt x="4048" y="5140"/>
                    <a:pt x="3912" y="5152"/>
                  </a:cubicBezTo>
                  <a:cubicBezTo>
                    <a:pt x="3745" y="5158"/>
                    <a:pt x="3575" y="5166"/>
                    <a:pt x="3404" y="5166"/>
                  </a:cubicBezTo>
                  <a:cubicBezTo>
                    <a:pt x="3040" y="5166"/>
                    <a:pt x="2673" y="5131"/>
                    <a:pt x="2329" y="4980"/>
                  </a:cubicBezTo>
                  <a:cubicBezTo>
                    <a:pt x="585" y="4234"/>
                    <a:pt x="343" y="2259"/>
                    <a:pt x="132" y="515"/>
                  </a:cubicBezTo>
                  <a:cubicBezTo>
                    <a:pt x="111" y="343"/>
                    <a:pt x="91" y="172"/>
                    <a:pt x="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3"/>
            <p:cNvSpPr/>
            <p:nvPr/>
          </p:nvSpPr>
          <p:spPr>
            <a:xfrm>
              <a:off x="6047425" y="2573575"/>
              <a:ext cx="220275" cy="429725"/>
            </a:xfrm>
            <a:custGeom>
              <a:avLst/>
              <a:gdLst/>
              <a:ahLst/>
              <a:cxnLst/>
              <a:rect l="l" t="t" r="r" b="b"/>
              <a:pathLst>
                <a:path w="8811" h="17189" extrusionOk="0">
                  <a:moveTo>
                    <a:pt x="71" y="0"/>
                  </a:moveTo>
                  <a:lnTo>
                    <a:pt x="0" y="11"/>
                  </a:lnTo>
                  <a:cubicBezTo>
                    <a:pt x="20" y="152"/>
                    <a:pt x="41" y="293"/>
                    <a:pt x="61" y="444"/>
                  </a:cubicBezTo>
                  <a:cubicBezTo>
                    <a:pt x="293" y="2198"/>
                    <a:pt x="565" y="4204"/>
                    <a:pt x="2430" y="4900"/>
                  </a:cubicBezTo>
                  <a:cubicBezTo>
                    <a:pt x="2821" y="5049"/>
                    <a:pt x="3227" y="5083"/>
                    <a:pt x="3634" y="5083"/>
                  </a:cubicBezTo>
                  <a:cubicBezTo>
                    <a:pt x="3804" y="5083"/>
                    <a:pt x="3974" y="5077"/>
                    <a:pt x="4143" y="5071"/>
                  </a:cubicBezTo>
                  <a:cubicBezTo>
                    <a:pt x="4295" y="5059"/>
                    <a:pt x="4446" y="5054"/>
                    <a:pt x="4597" y="5054"/>
                  </a:cubicBezTo>
                  <a:cubicBezTo>
                    <a:pt x="4830" y="5054"/>
                    <a:pt x="5065" y="5067"/>
                    <a:pt x="5303" y="5091"/>
                  </a:cubicBezTo>
                  <a:cubicBezTo>
                    <a:pt x="6079" y="5182"/>
                    <a:pt x="6785" y="5605"/>
                    <a:pt x="7238" y="6251"/>
                  </a:cubicBezTo>
                  <a:cubicBezTo>
                    <a:pt x="8750" y="8398"/>
                    <a:pt x="7803" y="12974"/>
                    <a:pt x="7238" y="15716"/>
                  </a:cubicBezTo>
                  <a:cubicBezTo>
                    <a:pt x="7117" y="16301"/>
                    <a:pt x="7016" y="16795"/>
                    <a:pt x="6956" y="17178"/>
                  </a:cubicBezTo>
                  <a:lnTo>
                    <a:pt x="7016" y="17188"/>
                  </a:lnTo>
                  <a:cubicBezTo>
                    <a:pt x="7077" y="16805"/>
                    <a:pt x="7178" y="16301"/>
                    <a:pt x="7299" y="15727"/>
                  </a:cubicBezTo>
                  <a:cubicBezTo>
                    <a:pt x="7863" y="12974"/>
                    <a:pt x="8811" y="8388"/>
                    <a:pt x="7289" y="6210"/>
                  </a:cubicBezTo>
                  <a:cubicBezTo>
                    <a:pt x="6825" y="5555"/>
                    <a:pt x="6109" y="5122"/>
                    <a:pt x="5303" y="5031"/>
                  </a:cubicBezTo>
                  <a:cubicBezTo>
                    <a:pt x="5068" y="5000"/>
                    <a:pt x="4830" y="4988"/>
                    <a:pt x="4592" y="4988"/>
                  </a:cubicBezTo>
                  <a:cubicBezTo>
                    <a:pt x="4442" y="4988"/>
                    <a:pt x="4292" y="4993"/>
                    <a:pt x="4143" y="5001"/>
                  </a:cubicBezTo>
                  <a:cubicBezTo>
                    <a:pt x="3960" y="5007"/>
                    <a:pt x="3774" y="5015"/>
                    <a:pt x="3588" y="5015"/>
                  </a:cubicBezTo>
                  <a:cubicBezTo>
                    <a:pt x="3202" y="5015"/>
                    <a:pt x="2817" y="4982"/>
                    <a:pt x="2450" y="4839"/>
                  </a:cubicBezTo>
                  <a:cubicBezTo>
                    <a:pt x="615" y="4154"/>
                    <a:pt x="353" y="2178"/>
                    <a:pt x="121" y="434"/>
                  </a:cubicBezTo>
                  <a:cubicBezTo>
                    <a:pt x="101" y="283"/>
                    <a:pt x="91" y="142"/>
                    <a:pt x="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3"/>
            <p:cNvSpPr/>
            <p:nvPr/>
          </p:nvSpPr>
          <p:spPr>
            <a:xfrm>
              <a:off x="5990975" y="2571800"/>
              <a:ext cx="232625" cy="434775"/>
            </a:xfrm>
            <a:custGeom>
              <a:avLst/>
              <a:gdLst/>
              <a:ahLst/>
              <a:cxnLst/>
              <a:rect l="l" t="t" r="r" b="b"/>
              <a:pathLst>
                <a:path w="9305" h="17391" extrusionOk="0">
                  <a:moveTo>
                    <a:pt x="61" y="1"/>
                  </a:moveTo>
                  <a:lnTo>
                    <a:pt x="0" y="11"/>
                  </a:lnTo>
                  <a:lnTo>
                    <a:pt x="40" y="283"/>
                  </a:lnTo>
                  <a:cubicBezTo>
                    <a:pt x="292" y="2148"/>
                    <a:pt x="595" y="4265"/>
                    <a:pt x="2712" y="4860"/>
                  </a:cubicBezTo>
                  <a:cubicBezTo>
                    <a:pt x="3046" y="4954"/>
                    <a:pt x="3392" y="4982"/>
                    <a:pt x="3734" y="4982"/>
                  </a:cubicBezTo>
                  <a:cubicBezTo>
                    <a:pt x="3940" y="4982"/>
                    <a:pt x="4145" y="4972"/>
                    <a:pt x="4345" y="4961"/>
                  </a:cubicBezTo>
                  <a:cubicBezTo>
                    <a:pt x="4522" y="4944"/>
                    <a:pt x="4697" y="4936"/>
                    <a:pt x="4871" y="4936"/>
                  </a:cubicBezTo>
                  <a:cubicBezTo>
                    <a:pt x="5113" y="4936"/>
                    <a:pt x="5354" y="4951"/>
                    <a:pt x="5595" y="4981"/>
                  </a:cubicBezTo>
                  <a:cubicBezTo>
                    <a:pt x="6512" y="5112"/>
                    <a:pt x="7218" y="5535"/>
                    <a:pt x="7702" y="6231"/>
                  </a:cubicBezTo>
                  <a:cubicBezTo>
                    <a:pt x="9244" y="8439"/>
                    <a:pt x="8297" y="12894"/>
                    <a:pt x="7662" y="15848"/>
                  </a:cubicBezTo>
                  <a:cubicBezTo>
                    <a:pt x="7530" y="16443"/>
                    <a:pt x="7420" y="16967"/>
                    <a:pt x="7349" y="17380"/>
                  </a:cubicBezTo>
                  <a:lnTo>
                    <a:pt x="7420" y="17390"/>
                  </a:lnTo>
                  <a:cubicBezTo>
                    <a:pt x="7480" y="16977"/>
                    <a:pt x="7591" y="16463"/>
                    <a:pt x="7712" y="15858"/>
                  </a:cubicBezTo>
                  <a:cubicBezTo>
                    <a:pt x="8347" y="12894"/>
                    <a:pt x="9305" y="8428"/>
                    <a:pt x="7752" y="6191"/>
                  </a:cubicBezTo>
                  <a:cubicBezTo>
                    <a:pt x="7258" y="5485"/>
                    <a:pt x="6532" y="5051"/>
                    <a:pt x="5595" y="4910"/>
                  </a:cubicBezTo>
                  <a:cubicBezTo>
                    <a:pt x="5363" y="4888"/>
                    <a:pt x="5128" y="4875"/>
                    <a:pt x="4891" y="4875"/>
                  </a:cubicBezTo>
                  <a:cubicBezTo>
                    <a:pt x="4706" y="4875"/>
                    <a:pt x="4521" y="4883"/>
                    <a:pt x="4335" y="4900"/>
                  </a:cubicBezTo>
                  <a:cubicBezTo>
                    <a:pt x="4135" y="4912"/>
                    <a:pt x="3931" y="4921"/>
                    <a:pt x="3728" y="4921"/>
                  </a:cubicBezTo>
                  <a:cubicBezTo>
                    <a:pt x="3389" y="4921"/>
                    <a:pt x="3050" y="4894"/>
                    <a:pt x="2722" y="4799"/>
                  </a:cubicBezTo>
                  <a:cubicBezTo>
                    <a:pt x="645" y="4215"/>
                    <a:pt x="353" y="2118"/>
                    <a:pt x="101" y="273"/>
                  </a:cubicBezTo>
                  <a:lnTo>
                    <a:pt x="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3"/>
            <p:cNvSpPr/>
            <p:nvPr/>
          </p:nvSpPr>
          <p:spPr>
            <a:xfrm>
              <a:off x="5934525" y="2568025"/>
              <a:ext cx="243975" cy="442325"/>
            </a:xfrm>
            <a:custGeom>
              <a:avLst/>
              <a:gdLst/>
              <a:ahLst/>
              <a:cxnLst/>
              <a:rect l="l" t="t" r="r" b="b"/>
              <a:pathLst>
                <a:path w="9759" h="17693" extrusionOk="0">
                  <a:moveTo>
                    <a:pt x="61" y="1"/>
                  </a:moveTo>
                  <a:lnTo>
                    <a:pt x="0" y="11"/>
                  </a:lnTo>
                  <a:lnTo>
                    <a:pt x="20" y="162"/>
                  </a:lnTo>
                  <a:cubicBezTo>
                    <a:pt x="313" y="2138"/>
                    <a:pt x="605" y="4184"/>
                    <a:pt x="2833" y="4779"/>
                  </a:cubicBezTo>
                  <a:cubicBezTo>
                    <a:pt x="3197" y="4878"/>
                    <a:pt x="3570" y="4904"/>
                    <a:pt x="3943" y="4904"/>
                  </a:cubicBezTo>
                  <a:cubicBezTo>
                    <a:pt x="4138" y="4904"/>
                    <a:pt x="4333" y="4897"/>
                    <a:pt x="4526" y="4890"/>
                  </a:cubicBezTo>
                  <a:cubicBezTo>
                    <a:pt x="4708" y="4874"/>
                    <a:pt x="4889" y="4866"/>
                    <a:pt x="5070" y="4866"/>
                  </a:cubicBezTo>
                  <a:cubicBezTo>
                    <a:pt x="5341" y="4866"/>
                    <a:pt x="5611" y="4884"/>
                    <a:pt x="5877" y="4920"/>
                  </a:cubicBezTo>
                  <a:cubicBezTo>
                    <a:pt x="6855" y="5081"/>
                    <a:pt x="7611" y="5535"/>
                    <a:pt x="8115" y="6281"/>
                  </a:cubicBezTo>
                  <a:cubicBezTo>
                    <a:pt x="9698" y="8579"/>
                    <a:pt x="8710" y="13116"/>
                    <a:pt x="8055" y="16120"/>
                  </a:cubicBezTo>
                  <a:cubicBezTo>
                    <a:pt x="7924" y="16725"/>
                    <a:pt x="7813" y="17249"/>
                    <a:pt x="7732" y="17682"/>
                  </a:cubicBezTo>
                  <a:lnTo>
                    <a:pt x="7803" y="17693"/>
                  </a:lnTo>
                  <a:cubicBezTo>
                    <a:pt x="7873" y="17259"/>
                    <a:pt x="7984" y="16745"/>
                    <a:pt x="8115" y="16130"/>
                  </a:cubicBezTo>
                  <a:cubicBezTo>
                    <a:pt x="8770" y="13116"/>
                    <a:pt x="9758" y="8569"/>
                    <a:pt x="8176" y="6241"/>
                  </a:cubicBezTo>
                  <a:cubicBezTo>
                    <a:pt x="7651" y="5485"/>
                    <a:pt x="6885" y="5021"/>
                    <a:pt x="5887" y="4860"/>
                  </a:cubicBezTo>
                  <a:cubicBezTo>
                    <a:pt x="5596" y="4821"/>
                    <a:pt x="5306" y="4803"/>
                    <a:pt x="5015" y="4803"/>
                  </a:cubicBezTo>
                  <a:cubicBezTo>
                    <a:pt x="4852" y="4803"/>
                    <a:pt x="4689" y="4808"/>
                    <a:pt x="4526" y="4819"/>
                  </a:cubicBezTo>
                  <a:cubicBezTo>
                    <a:pt x="4318" y="4831"/>
                    <a:pt x="4106" y="4841"/>
                    <a:pt x="3894" y="4841"/>
                  </a:cubicBezTo>
                  <a:cubicBezTo>
                    <a:pt x="3540" y="4841"/>
                    <a:pt x="3187" y="4813"/>
                    <a:pt x="2853" y="4719"/>
                  </a:cubicBezTo>
                  <a:cubicBezTo>
                    <a:pt x="665" y="4134"/>
                    <a:pt x="363" y="2108"/>
                    <a:pt x="81" y="152"/>
                  </a:cubicBezTo>
                  <a:lnTo>
                    <a:pt x="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3"/>
            <p:cNvSpPr/>
            <p:nvPr/>
          </p:nvSpPr>
          <p:spPr>
            <a:xfrm>
              <a:off x="5878050" y="2562750"/>
              <a:ext cx="255825" cy="451625"/>
            </a:xfrm>
            <a:custGeom>
              <a:avLst/>
              <a:gdLst/>
              <a:ahLst/>
              <a:cxnLst/>
              <a:rect l="l" t="t" r="r" b="b"/>
              <a:pathLst>
                <a:path w="10233" h="18065" extrusionOk="0">
                  <a:moveTo>
                    <a:pt x="72" y="0"/>
                  </a:moveTo>
                  <a:lnTo>
                    <a:pt x="1" y="10"/>
                  </a:lnTo>
                  <a:cubicBezTo>
                    <a:pt x="324" y="2127"/>
                    <a:pt x="626" y="4123"/>
                    <a:pt x="2955" y="4728"/>
                  </a:cubicBezTo>
                  <a:cubicBezTo>
                    <a:pt x="3393" y="4841"/>
                    <a:pt x="3854" y="4864"/>
                    <a:pt x="4308" y="4864"/>
                  </a:cubicBezTo>
                  <a:cubicBezTo>
                    <a:pt x="4460" y="4864"/>
                    <a:pt x="4610" y="4861"/>
                    <a:pt x="4759" y="4859"/>
                  </a:cubicBezTo>
                  <a:cubicBezTo>
                    <a:pt x="4903" y="4850"/>
                    <a:pt x="5047" y="4845"/>
                    <a:pt x="5192" y="4845"/>
                  </a:cubicBezTo>
                  <a:cubicBezTo>
                    <a:pt x="5516" y="4845"/>
                    <a:pt x="5843" y="4868"/>
                    <a:pt x="6170" y="4909"/>
                  </a:cubicBezTo>
                  <a:cubicBezTo>
                    <a:pt x="7199" y="5061"/>
                    <a:pt x="7995" y="5544"/>
                    <a:pt x="8529" y="6321"/>
                  </a:cubicBezTo>
                  <a:cubicBezTo>
                    <a:pt x="10172" y="8710"/>
                    <a:pt x="9134" y="13418"/>
                    <a:pt x="8449" y="16522"/>
                  </a:cubicBezTo>
                  <a:cubicBezTo>
                    <a:pt x="8308" y="17117"/>
                    <a:pt x="8197" y="17631"/>
                    <a:pt x="8126" y="18055"/>
                  </a:cubicBezTo>
                  <a:lnTo>
                    <a:pt x="8187" y="18065"/>
                  </a:lnTo>
                  <a:cubicBezTo>
                    <a:pt x="8257" y="17651"/>
                    <a:pt x="8378" y="17137"/>
                    <a:pt x="8499" y="16543"/>
                  </a:cubicBezTo>
                  <a:cubicBezTo>
                    <a:pt x="9195" y="13418"/>
                    <a:pt x="10233" y="8700"/>
                    <a:pt x="8580" y="6280"/>
                  </a:cubicBezTo>
                  <a:cubicBezTo>
                    <a:pt x="8035" y="5484"/>
                    <a:pt x="7229" y="5000"/>
                    <a:pt x="6180" y="4839"/>
                  </a:cubicBezTo>
                  <a:cubicBezTo>
                    <a:pt x="5850" y="4797"/>
                    <a:pt x="5520" y="4779"/>
                    <a:pt x="5186" y="4779"/>
                  </a:cubicBezTo>
                  <a:cubicBezTo>
                    <a:pt x="5041" y="4779"/>
                    <a:pt x="4896" y="4782"/>
                    <a:pt x="4749" y="4788"/>
                  </a:cubicBezTo>
                  <a:cubicBezTo>
                    <a:pt x="4575" y="4791"/>
                    <a:pt x="4398" y="4795"/>
                    <a:pt x="4221" y="4795"/>
                  </a:cubicBezTo>
                  <a:cubicBezTo>
                    <a:pt x="3802" y="4795"/>
                    <a:pt x="3378" y="4774"/>
                    <a:pt x="2975" y="4667"/>
                  </a:cubicBezTo>
                  <a:cubicBezTo>
                    <a:pt x="676" y="4063"/>
                    <a:pt x="384" y="2087"/>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3"/>
            <p:cNvSpPr/>
            <p:nvPr/>
          </p:nvSpPr>
          <p:spPr>
            <a:xfrm>
              <a:off x="5821850" y="2555675"/>
              <a:ext cx="266425" cy="463500"/>
            </a:xfrm>
            <a:custGeom>
              <a:avLst/>
              <a:gdLst/>
              <a:ahLst/>
              <a:cxnLst/>
              <a:rect l="l" t="t" r="r" b="b"/>
              <a:pathLst>
                <a:path w="10657" h="18540" extrusionOk="0">
                  <a:moveTo>
                    <a:pt x="71" y="1"/>
                  </a:moveTo>
                  <a:lnTo>
                    <a:pt x="1" y="11"/>
                  </a:lnTo>
                  <a:cubicBezTo>
                    <a:pt x="616" y="4104"/>
                    <a:pt x="2027" y="4305"/>
                    <a:pt x="4850" y="4698"/>
                  </a:cubicBezTo>
                  <a:cubicBezTo>
                    <a:pt x="5324" y="4769"/>
                    <a:pt x="5868" y="4840"/>
                    <a:pt x="6443" y="4940"/>
                  </a:cubicBezTo>
                  <a:cubicBezTo>
                    <a:pt x="7511" y="5132"/>
                    <a:pt x="8348" y="5656"/>
                    <a:pt x="8902" y="6493"/>
                  </a:cubicBezTo>
                  <a:cubicBezTo>
                    <a:pt x="10596" y="9033"/>
                    <a:pt x="9467" y="14063"/>
                    <a:pt x="8801" y="17078"/>
                  </a:cubicBezTo>
                  <a:cubicBezTo>
                    <a:pt x="8670" y="17632"/>
                    <a:pt x="8560" y="18116"/>
                    <a:pt x="8489" y="18519"/>
                  </a:cubicBezTo>
                  <a:lnTo>
                    <a:pt x="8549" y="18539"/>
                  </a:lnTo>
                  <a:cubicBezTo>
                    <a:pt x="8630" y="18126"/>
                    <a:pt x="8731" y="17642"/>
                    <a:pt x="8852" y="17088"/>
                  </a:cubicBezTo>
                  <a:cubicBezTo>
                    <a:pt x="9527" y="14074"/>
                    <a:pt x="10656" y="9023"/>
                    <a:pt x="8943" y="6452"/>
                  </a:cubicBezTo>
                  <a:cubicBezTo>
                    <a:pt x="8378" y="5606"/>
                    <a:pt x="7541" y="5071"/>
                    <a:pt x="6443" y="4880"/>
                  </a:cubicBezTo>
                  <a:cubicBezTo>
                    <a:pt x="5868" y="4779"/>
                    <a:pt x="5334" y="4698"/>
                    <a:pt x="4860" y="4638"/>
                  </a:cubicBezTo>
                  <a:cubicBezTo>
                    <a:pt x="2067" y="4245"/>
                    <a:pt x="666" y="4043"/>
                    <a:pt x="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3"/>
            <p:cNvSpPr/>
            <p:nvPr/>
          </p:nvSpPr>
          <p:spPr>
            <a:xfrm>
              <a:off x="5765900" y="2546850"/>
              <a:ext cx="277250" cy="477100"/>
            </a:xfrm>
            <a:custGeom>
              <a:avLst/>
              <a:gdLst/>
              <a:ahLst/>
              <a:cxnLst/>
              <a:rect l="l" t="t" r="r" b="b"/>
              <a:pathLst>
                <a:path w="11090" h="19084" extrusionOk="0">
                  <a:moveTo>
                    <a:pt x="61" y="1"/>
                  </a:moveTo>
                  <a:lnTo>
                    <a:pt x="1" y="11"/>
                  </a:lnTo>
                  <a:cubicBezTo>
                    <a:pt x="616" y="4074"/>
                    <a:pt x="2128" y="4295"/>
                    <a:pt x="4870" y="4709"/>
                  </a:cubicBezTo>
                  <a:cubicBezTo>
                    <a:pt x="5414" y="4789"/>
                    <a:pt x="6039" y="4880"/>
                    <a:pt x="6705" y="5021"/>
                  </a:cubicBezTo>
                  <a:cubicBezTo>
                    <a:pt x="7844" y="5243"/>
                    <a:pt x="8711" y="5818"/>
                    <a:pt x="9295" y="6715"/>
                  </a:cubicBezTo>
                  <a:cubicBezTo>
                    <a:pt x="11019" y="9386"/>
                    <a:pt x="9900" y="14326"/>
                    <a:pt x="9154" y="17602"/>
                  </a:cubicBezTo>
                  <a:cubicBezTo>
                    <a:pt x="9023" y="18167"/>
                    <a:pt x="8912" y="18650"/>
                    <a:pt x="8832" y="19074"/>
                  </a:cubicBezTo>
                  <a:lnTo>
                    <a:pt x="8892" y="19084"/>
                  </a:lnTo>
                  <a:cubicBezTo>
                    <a:pt x="8983" y="18671"/>
                    <a:pt x="9084" y="18177"/>
                    <a:pt x="9215" y="17622"/>
                  </a:cubicBezTo>
                  <a:cubicBezTo>
                    <a:pt x="9961" y="14336"/>
                    <a:pt x="11090" y="9376"/>
                    <a:pt x="9346" y="6674"/>
                  </a:cubicBezTo>
                  <a:cubicBezTo>
                    <a:pt x="8751" y="5767"/>
                    <a:pt x="7874" y="5193"/>
                    <a:pt x="6715" y="4951"/>
                  </a:cubicBezTo>
                  <a:cubicBezTo>
                    <a:pt x="6049" y="4820"/>
                    <a:pt x="5424" y="4729"/>
                    <a:pt x="4880" y="4648"/>
                  </a:cubicBezTo>
                  <a:cubicBezTo>
                    <a:pt x="2168" y="4235"/>
                    <a:pt x="666" y="4013"/>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3"/>
            <p:cNvSpPr/>
            <p:nvPr/>
          </p:nvSpPr>
          <p:spPr>
            <a:xfrm>
              <a:off x="5709975" y="2536775"/>
              <a:ext cx="288075" cy="492725"/>
            </a:xfrm>
            <a:custGeom>
              <a:avLst/>
              <a:gdLst/>
              <a:ahLst/>
              <a:cxnLst/>
              <a:rect l="l" t="t" r="r" b="b"/>
              <a:pathLst>
                <a:path w="11523" h="19709" extrusionOk="0">
                  <a:moveTo>
                    <a:pt x="61" y="1"/>
                  </a:moveTo>
                  <a:lnTo>
                    <a:pt x="0" y="11"/>
                  </a:lnTo>
                  <a:cubicBezTo>
                    <a:pt x="595" y="4083"/>
                    <a:pt x="2248" y="4335"/>
                    <a:pt x="4980" y="4759"/>
                  </a:cubicBezTo>
                  <a:cubicBezTo>
                    <a:pt x="5575" y="4850"/>
                    <a:pt x="6250" y="4960"/>
                    <a:pt x="6966" y="5112"/>
                  </a:cubicBezTo>
                  <a:cubicBezTo>
                    <a:pt x="8155" y="5374"/>
                    <a:pt x="9073" y="5979"/>
                    <a:pt x="9668" y="6926"/>
                  </a:cubicBezTo>
                  <a:cubicBezTo>
                    <a:pt x="11462" y="9749"/>
                    <a:pt x="10272" y="14860"/>
                    <a:pt x="9496" y="18247"/>
                  </a:cubicBezTo>
                  <a:cubicBezTo>
                    <a:pt x="9365" y="18771"/>
                    <a:pt x="9254" y="19275"/>
                    <a:pt x="9163" y="19699"/>
                  </a:cubicBezTo>
                  <a:lnTo>
                    <a:pt x="9224" y="19709"/>
                  </a:lnTo>
                  <a:cubicBezTo>
                    <a:pt x="9315" y="19285"/>
                    <a:pt x="9426" y="18791"/>
                    <a:pt x="9557" y="18257"/>
                  </a:cubicBezTo>
                  <a:cubicBezTo>
                    <a:pt x="10333" y="14860"/>
                    <a:pt x="11522" y="9729"/>
                    <a:pt x="9728" y="6896"/>
                  </a:cubicBezTo>
                  <a:cubicBezTo>
                    <a:pt x="9123" y="5928"/>
                    <a:pt x="8186" y="5313"/>
                    <a:pt x="6976" y="5051"/>
                  </a:cubicBezTo>
                  <a:cubicBezTo>
                    <a:pt x="6260" y="4890"/>
                    <a:pt x="5585" y="4789"/>
                    <a:pt x="4990" y="4698"/>
                  </a:cubicBezTo>
                  <a:cubicBezTo>
                    <a:pt x="2288" y="4275"/>
                    <a:pt x="655" y="4023"/>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3"/>
            <p:cNvSpPr/>
            <p:nvPr/>
          </p:nvSpPr>
          <p:spPr>
            <a:xfrm>
              <a:off x="5654025" y="2525175"/>
              <a:ext cx="319575" cy="510375"/>
            </a:xfrm>
            <a:custGeom>
              <a:avLst/>
              <a:gdLst/>
              <a:ahLst/>
              <a:cxnLst/>
              <a:rect l="l" t="t" r="r" b="b"/>
              <a:pathLst>
                <a:path w="12783" h="20415" extrusionOk="0">
                  <a:moveTo>
                    <a:pt x="61" y="1"/>
                  </a:moveTo>
                  <a:lnTo>
                    <a:pt x="0" y="11"/>
                  </a:lnTo>
                  <a:cubicBezTo>
                    <a:pt x="575" y="4043"/>
                    <a:pt x="2339" y="4346"/>
                    <a:pt x="5000" y="4810"/>
                  </a:cubicBezTo>
                  <a:cubicBezTo>
                    <a:pt x="5666" y="4930"/>
                    <a:pt x="6422" y="5062"/>
                    <a:pt x="7218" y="5263"/>
                  </a:cubicBezTo>
                  <a:cubicBezTo>
                    <a:pt x="12712" y="6664"/>
                    <a:pt x="10908" y="14336"/>
                    <a:pt x="9829" y="18923"/>
                  </a:cubicBezTo>
                  <a:cubicBezTo>
                    <a:pt x="9698" y="19457"/>
                    <a:pt x="9587" y="19961"/>
                    <a:pt x="9486" y="20394"/>
                  </a:cubicBezTo>
                  <a:lnTo>
                    <a:pt x="9557" y="20415"/>
                  </a:lnTo>
                  <a:cubicBezTo>
                    <a:pt x="9637" y="19981"/>
                    <a:pt x="9758" y="19477"/>
                    <a:pt x="9889" y="18943"/>
                  </a:cubicBezTo>
                  <a:cubicBezTo>
                    <a:pt x="10968" y="14336"/>
                    <a:pt x="12783" y="6624"/>
                    <a:pt x="7228" y="5203"/>
                  </a:cubicBezTo>
                  <a:cubicBezTo>
                    <a:pt x="6432" y="5001"/>
                    <a:pt x="5676" y="4870"/>
                    <a:pt x="5010" y="4749"/>
                  </a:cubicBezTo>
                  <a:cubicBezTo>
                    <a:pt x="2379" y="4285"/>
                    <a:pt x="635" y="3983"/>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3"/>
            <p:cNvSpPr/>
            <p:nvPr/>
          </p:nvSpPr>
          <p:spPr>
            <a:xfrm>
              <a:off x="5598075" y="2512575"/>
              <a:ext cx="330425" cy="529275"/>
            </a:xfrm>
            <a:custGeom>
              <a:avLst/>
              <a:gdLst/>
              <a:ahLst/>
              <a:cxnLst/>
              <a:rect l="l" t="t" r="r" b="b"/>
              <a:pathLst>
                <a:path w="13217" h="21171" extrusionOk="0">
                  <a:moveTo>
                    <a:pt x="61" y="1"/>
                  </a:moveTo>
                  <a:lnTo>
                    <a:pt x="0" y="11"/>
                  </a:lnTo>
                  <a:cubicBezTo>
                    <a:pt x="575" y="4033"/>
                    <a:pt x="2369" y="4376"/>
                    <a:pt x="5081" y="4900"/>
                  </a:cubicBezTo>
                  <a:cubicBezTo>
                    <a:pt x="5797" y="5041"/>
                    <a:pt x="6603" y="5193"/>
                    <a:pt x="7460" y="5434"/>
                  </a:cubicBezTo>
                  <a:cubicBezTo>
                    <a:pt x="13146" y="7057"/>
                    <a:pt x="11260" y="14961"/>
                    <a:pt x="10131" y="19679"/>
                  </a:cubicBezTo>
                  <a:cubicBezTo>
                    <a:pt x="10000" y="20213"/>
                    <a:pt x="9889" y="20707"/>
                    <a:pt x="9789" y="21150"/>
                  </a:cubicBezTo>
                  <a:lnTo>
                    <a:pt x="9849" y="21171"/>
                  </a:lnTo>
                  <a:cubicBezTo>
                    <a:pt x="9950" y="20727"/>
                    <a:pt x="10071" y="20223"/>
                    <a:pt x="10192" y="19689"/>
                  </a:cubicBezTo>
                  <a:cubicBezTo>
                    <a:pt x="11321" y="14951"/>
                    <a:pt x="13216" y="7017"/>
                    <a:pt x="7470" y="5374"/>
                  </a:cubicBezTo>
                  <a:cubicBezTo>
                    <a:pt x="6613" y="5132"/>
                    <a:pt x="5807" y="4971"/>
                    <a:pt x="5091" y="4840"/>
                  </a:cubicBezTo>
                  <a:cubicBezTo>
                    <a:pt x="2399" y="4316"/>
                    <a:pt x="625" y="3973"/>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3"/>
            <p:cNvSpPr/>
            <p:nvPr/>
          </p:nvSpPr>
          <p:spPr>
            <a:xfrm>
              <a:off x="5542375" y="2498725"/>
              <a:ext cx="341750" cy="549925"/>
            </a:xfrm>
            <a:custGeom>
              <a:avLst/>
              <a:gdLst/>
              <a:ahLst/>
              <a:cxnLst/>
              <a:rect l="l" t="t" r="r" b="b"/>
              <a:pathLst>
                <a:path w="13670" h="21997" extrusionOk="0">
                  <a:moveTo>
                    <a:pt x="61" y="1"/>
                  </a:moveTo>
                  <a:lnTo>
                    <a:pt x="0" y="11"/>
                  </a:lnTo>
                  <a:cubicBezTo>
                    <a:pt x="545" y="4063"/>
                    <a:pt x="2541" y="4476"/>
                    <a:pt x="5293" y="5061"/>
                  </a:cubicBezTo>
                  <a:cubicBezTo>
                    <a:pt x="6049" y="5222"/>
                    <a:pt x="6835" y="5384"/>
                    <a:pt x="7682" y="5636"/>
                  </a:cubicBezTo>
                  <a:cubicBezTo>
                    <a:pt x="13589" y="7420"/>
                    <a:pt x="11593" y="15646"/>
                    <a:pt x="10404" y="20555"/>
                  </a:cubicBezTo>
                  <a:cubicBezTo>
                    <a:pt x="10283" y="21069"/>
                    <a:pt x="10162" y="21553"/>
                    <a:pt x="10061" y="21987"/>
                  </a:cubicBezTo>
                  <a:lnTo>
                    <a:pt x="10121" y="21997"/>
                  </a:lnTo>
                  <a:cubicBezTo>
                    <a:pt x="10222" y="21563"/>
                    <a:pt x="10343" y="21090"/>
                    <a:pt x="10474" y="20575"/>
                  </a:cubicBezTo>
                  <a:cubicBezTo>
                    <a:pt x="11674" y="15636"/>
                    <a:pt x="13670" y="7370"/>
                    <a:pt x="7712" y="5575"/>
                  </a:cubicBezTo>
                  <a:cubicBezTo>
                    <a:pt x="6865" y="5323"/>
                    <a:pt x="6069" y="5152"/>
                    <a:pt x="5313" y="5001"/>
                  </a:cubicBezTo>
                  <a:cubicBezTo>
                    <a:pt x="2581" y="4426"/>
                    <a:pt x="605" y="4013"/>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3"/>
            <p:cNvSpPr/>
            <p:nvPr/>
          </p:nvSpPr>
          <p:spPr>
            <a:xfrm>
              <a:off x="5486175" y="2483850"/>
              <a:ext cx="352100" cy="572125"/>
            </a:xfrm>
            <a:custGeom>
              <a:avLst/>
              <a:gdLst/>
              <a:ahLst/>
              <a:cxnLst/>
              <a:rect l="l" t="t" r="r" b="b"/>
              <a:pathLst>
                <a:path w="14084" h="22885" extrusionOk="0">
                  <a:moveTo>
                    <a:pt x="61" y="1"/>
                  </a:moveTo>
                  <a:lnTo>
                    <a:pt x="0" y="11"/>
                  </a:lnTo>
                  <a:cubicBezTo>
                    <a:pt x="545" y="4073"/>
                    <a:pt x="2571" y="4547"/>
                    <a:pt x="5383" y="5192"/>
                  </a:cubicBezTo>
                  <a:cubicBezTo>
                    <a:pt x="6190" y="5384"/>
                    <a:pt x="7027" y="5575"/>
                    <a:pt x="7924" y="5878"/>
                  </a:cubicBezTo>
                  <a:cubicBezTo>
                    <a:pt x="14013" y="7914"/>
                    <a:pt x="11926" y="16392"/>
                    <a:pt x="10676" y="21453"/>
                  </a:cubicBezTo>
                  <a:cubicBezTo>
                    <a:pt x="10555" y="21957"/>
                    <a:pt x="10434" y="22441"/>
                    <a:pt x="10333" y="22874"/>
                  </a:cubicBezTo>
                  <a:lnTo>
                    <a:pt x="10394" y="22884"/>
                  </a:lnTo>
                  <a:cubicBezTo>
                    <a:pt x="10494" y="22451"/>
                    <a:pt x="10615" y="21977"/>
                    <a:pt x="10736" y="21473"/>
                  </a:cubicBezTo>
                  <a:cubicBezTo>
                    <a:pt x="11986" y="16382"/>
                    <a:pt x="14083" y="7874"/>
                    <a:pt x="7944" y="5817"/>
                  </a:cubicBezTo>
                  <a:cubicBezTo>
                    <a:pt x="7047" y="5515"/>
                    <a:pt x="6210" y="5323"/>
                    <a:pt x="5394" y="5132"/>
                  </a:cubicBezTo>
                  <a:cubicBezTo>
                    <a:pt x="2611" y="4487"/>
                    <a:pt x="605" y="4033"/>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3"/>
            <p:cNvSpPr/>
            <p:nvPr/>
          </p:nvSpPr>
          <p:spPr>
            <a:xfrm>
              <a:off x="5430225" y="2467725"/>
              <a:ext cx="313275" cy="596050"/>
            </a:xfrm>
            <a:custGeom>
              <a:avLst/>
              <a:gdLst/>
              <a:ahLst/>
              <a:cxnLst/>
              <a:rect l="l" t="t" r="r" b="b"/>
              <a:pathLst>
                <a:path w="12531" h="23842" extrusionOk="0">
                  <a:moveTo>
                    <a:pt x="61" y="1"/>
                  </a:moveTo>
                  <a:lnTo>
                    <a:pt x="0" y="11"/>
                  </a:lnTo>
                  <a:cubicBezTo>
                    <a:pt x="515" y="4083"/>
                    <a:pt x="2712" y="4658"/>
                    <a:pt x="5494" y="5374"/>
                  </a:cubicBezTo>
                  <a:cubicBezTo>
                    <a:pt x="6382" y="5585"/>
                    <a:pt x="7269" y="5847"/>
                    <a:pt x="8126" y="6160"/>
                  </a:cubicBezTo>
                  <a:cubicBezTo>
                    <a:pt x="10898" y="7188"/>
                    <a:pt x="12289" y="9466"/>
                    <a:pt x="12380" y="13136"/>
                  </a:cubicBezTo>
                  <a:cubicBezTo>
                    <a:pt x="12470" y="16241"/>
                    <a:pt x="11613" y="19658"/>
                    <a:pt x="10928" y="22410"/>
                  </a:cubicBezTo>
                  <a:cubicBezTo>
                    <a:pt x="10797" y="22914"/>
                    <a:pt x="10686" y="23388"/>
                    <a:pt x="10575" y="23832"/>
                  </a:cubicBezTo>
                  <a:lnTo>
                    <a:pt x="10636" y="23842"/>
                  </a:lnTo>
                  <a:cubicBezTo>
                    <a:pt x="10747" y="23408"/>
                    <a:pt x="10867" y="22934"/>
                    <a:pt x="10988" y="22420"/>
                  </a:cubicBezTo>
                  <a:cubicBezTo>
                    <a:pt x="11674" y="19678"/>
                    <a:pt x="12531" y="16251"/>
                    <a:pt x="12450" y="13136"/>
                  </a:cubicBezTo>
                  <a:cubicBezTo>
                    <a:pt x="12410" y="11442"/>
                    <a:pt x="12067" y="10011"/>
                    <a:pt x="11462" y="8892"/>
                  </a:cubicBezTo>
                  <a:cubicBezTo>
                    <a:pt x="10747" y="7591"/>
                    <a:pt x="9638" y="6654"/>
                    <a:pt x="8156" y="6099"/>
                  </a:cubicBezTo>
                  <a:cubicBezTo>
                    <a:pt x="7289" y="5787"/>
                    <a:pt x="6402" y="5525"/>
                    <a:pt x="5505" y="5313"/>
                  </a:cubicBezTo>
                  <a:cubicBezTo>
                    <a:pt x="2752" y="4597"/>
                    <a:pt x="565" y="4033"/>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3"/>
            <p:cNvSpPr/>
            <p:nvPr/>
          </p:nvSpPr>
          <p:spPr>
            <a:xfrm>
              <a:off x="5374275" y="2451350"/>
              <a:ext cx="371750" cy="621000"/>
            </a:xfrm>
            <a:custGeom>
              <a:avLst/>
              <a:gdLst/>
              <a:ahLst/>
              <a:cxnLst/>
              <a:rect l="l" t="t" r="r" b="b"/>
              <a:pathLst>
                <a:path w="14870" h="24840" extrusionOk="0">
                  <a:moveTo>
                    <a:pt x="61" y="0"/>
                  </a:moveTo>
                  <a:lnTo>
                    <a:pt x="0" y="10"/>
                  </a:lnTo>
                  <a:cubicBezTo>
                    <a:pt x="484" y="4144"/>
                    <a:pt x="2722" y="4769"/>
                    <a:pt x="5565" y="5555"/>
                  </a:cubicBezTo>
                  <a:cubicBezTo>
                    <a:pt x="6503" y="5797"/>
                    <a:pt x="7430" y="6089"/>
                    <a:pt x="8337" y="6442"/>
                  </a:cubicBezTo>
                  <a:cubicBezTo>
                    <a:pt x="14799" y="9023"/>
                    <a:pt x="12491" y="18105"/>
                    <a:pt x="11120" y="23529"/>
                  </a:cubicBezTo>
                  <a:cubicBezTo>
                    <a:pt x="10999" y="23993"/>
                    <a:pt x="10888" y="24416"/>
                    <a:pt x="10797" y="24819"/>
                  </a:cubicBezTo>
                  <a:lnTo>
                    <a:pt x="10857" y="24839"/>
                  </a:lnTo>
                  <a:cubicBezTo>
                    <a:pt x="10958" y="24436"/>
                    <a:pt x="11059" y="24003"/>
                    <a:pt x="11170" y="23549"/>
                  </a:cubicBezTo>
                  <a:cubicBezTo>
                    <a:pt x="12551" y="18105"/>
                    <a:pt x="14870" y="8992"/>
                    <a:pt x="8347" y="6381"/>
                  </a:cubicBezTo>
                  <a:cubicBezTo>
                    <a:pt x="7440" y="6039"/>
                    <a:pt x="6513" y="5736"/>
                    <a:pt x="5575" y="5494"/>
                  </a:cubicBezTo>
                  <a:cubicBezTo>
                    <a:pt x="2763" y="4718"/>
                    <a:pt x="535" y="4093"/>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3"/>
            <p:cNvSpPr/>
            <p:nvPr/>
          </p:nvSpPr>
          <p:spPr>
            <a:xfrm>
              <a:off x="5318075" y="2433950"/>
              <a:ext cx="327150" cy="647225"/>
            </a:xfrm>
            <a:custGeom>
              <a:avLst/>
              <a:gdLst/>
              <a:ahLst/>
              <a:cxnLst/>
              <a:rect l="l" t="t" r="r" b="b"/>
              <a:pathLst>
                <a:path w="13086" h="25889" extrusionOk="0">
                  <a:moveTo>
                    <a:pt x="61" y="1"/>
                  </a:moveTo>
                  <a:lnTo>
                    <a:pt x="0" y="11"/>
                  </a:lnTo>
                  <a:cubicBezTo>
                    <a:pt x="454" y="4154"/>
                    <a:pt x="2732" y="4860"/>
                    <a:pt x="5615" y="5737"/>
                  </a:cubicBezTo>
                  <a:cubicBezTo>
                    <a:pt x="6603" y="6019"/>
                    <a:pt x="7581" y="6362"/>
                    <a:pt x="8519" y="6765"/>
                  </a:cubicBezTo>
                  <a:cubicBezTo>
                    <a:pt x="11442" y="8065"/>
                    <a:pt x="12894" y="10636"/>
                    <a:pt x="12964" y="14618"/>
                  </a:cubicBezTo>
                  <a:cubicBezTo>
                    <a:pt x="13025" y="17995"/>
                    <a:pt x="12077" y="21664"/>
                    <a:pt x="11321" y="24608"/>
                  </a:cubicBezTo>
                  <a:cubicBezTo>
                    <a:pt x="11200" y="25051"/>
                    <a:pt x="11089" y="25475"/>
                    <a:pt x="10999" y="25868"/>
                  </a:cubicBezTo>
                  <a:lnTo>
                    <a:pt x="11059" y="25888"/>
                  </a:lnTo>
                  <a:cubicBezTo>
                    <a:pt x="11160" y="25485"/>
                    <a:pt x="11261" y="25062"/>
                    <a:pt x="11382" y="24628"/>
                  </a:cubicBezTo>
                  <a:cubicBezTo>
                    <a:pt x="12138" y="21674"/>
                    <a:pt x="13085" y="17995"/>
                    <a:pt x="13035" y="14618"/>
                  </a:cubicBezTo>
                  <a:cubicBezTo>
                    <a:pt x="12995" y="12783"/>
                    <a:pt x="12662" y="11221"/>
                    <a:pt x="12027" y="9961"/>
                  </a:cubicBezTo>
                  <a:cubicBezTo>
                    <a:pt x="11281" y="8499"/>
                    <a:pt x="10111" y="7410"/>
                    <a:pt x="8549" y="6715"/>
                  </a:cubicBezTo>
                  <a:cubicBezTo>
                    <a:pt x="7601" y="6311"/>
                    <a:pt x="6624" y="5958"/>
                    <a:pt x="5636" y="5676"/>
                  </a:cubicBezTo>
                  <a:cubicBezTo>
                    <a:pt x="2773" y="4799"/>
                    <a:pt x="504" y="4104"/>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3"/>
            <p:cNvSpPr/>
            <p:nvPr/>
          </p:nvSpPr>
          <p:spPr>
            <a:xfrm>
              <a:off x="5261875" y="2415800"/>
              <a:ext cx="333450" cy="674700"/>
            </a:xfrm>
            <a:custGeom>
              <a:avLst/>
              <a:gdLst/>
              <a:ahLst/>
              <a:cxnLst/>
              <a:rect l="l" t="t" r="r" b="b"/>
              <a:pathLst>
                <a:path w="13338" h="26988" extrusionOk="0">
                  <a:moveTo>
                    <a:pt x="61" y="1"/>
                  </a:moveTo>
                  <a:lnTo>
                    <a:pt x="0" y="11"/>
                  </a:lnTo>
                  <a:cubicBezTo>
                    <a:pt x="202" y="1926"/>
                    <a:pt x="807" y="3257"/>
                    <a:pt x="1926" y="4195"/>
                  </a:cubicBezTo>
                  <a:cubicBezTo>
                    <a:pt x="2934" y="5031"/>
                    <a:pt x="4275" y="5475"/>
                    <a:pt x="5696" y="5959"/>
                  </a:cubicBezTo>
                  <a:cubicBezTo>
                    <a:pt x="6724" y="6271"/>
                    <a:pt x="7722" y="6664"/>
                    <a:pt x="8700" y="7108"/>
                  </a:cubicBezTo>
                  <a:cubicBezTo>
                    <a:pt x="11694" y="8560"/>
                    <a:pt x="13176" y="11261"/>
                    <a:pt x="13226" y="15394"/>
                  </a:cubicBezTo>
                  <a:cubicBezTo>
                    <a:pt x="13277" y="18892"/>
                    <a:pt x="12279" y="22693"/>
                    <a:pt x="11482" y="25757"/>
                  </a:cubicBezTo>
                  <a:cubicBezTo>
                    <a:pt x="11372" y="26181"/>
                    <a:pt x="11261" y="26584"/>
                    <a:pt x="11160" y="26967"/>
                  </a:cubicBezTo>
                  <a:lnTo>
                    <a:pt x="11230" y="26987"/>
                  </a:lnTo>
                  <a:cubicBezTo>
                    <a:pt x="11321" y="26604"/>
                    <a:pt x="11432" y="26191"/>
                    <a:pt x="11543" y="25767"/>
                  </a:cubicBezTo>
                  <a:cubicBezTo>
                    <a:pt x="12339" y="22713"/>
                    <a:pt x="13337" y="18902"/>
                    <a:pt x="13297" y="15394"/>
                  </a:cubicBezTo>
                  <a:cubicBezTo>
                    <a:pt x="13247" y="11241"/>
                    <a:pt x="11755" y="8509"/>
                    <a:pt x="8730" y="7057"/>
                  </a:cubicBezTo>
                  <a:cubicBezTo>
                    <a:pt x="7753" y="6604"/>
                    <a:pt x="6744" y="6221"/>
                    <a:pt x="5716" y="5898"/>
                  </a:cubicBezTo>
                  <a:cubicBezTo>
                    <a:pt x="2793" y="4920"/>
                    <a:pt x="484" y="4144"/>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3"/>
            <p:cNvSpPr/>
            <p:nvPr/>
          </p:nvSpPr>
          <p:spPr>
            <a:xfrm>
              <a:off x="5205675" y="2397425"/>
              <a:ext cx="338725" cy="702900"/>
            </a:xfrm>
            <a:custGeom>
              <a:avLst/>
              <a:gdLst/>
              <a:ahLst/>
              <a:cxnLst/>
              <a:rect l="l" t="t" r="r" b="b"/>
              <a:pathLst>
                <a:path w="13549" h="28116" extrusionOk="0">
                  <a:moveTo>
                    <a:pt x="0" y="0"/>
                  </a:moveTo>
                  <a:cubicBezTo>
                    <a:pt x="383" y="4254"/>
                    <a:pt x="2904" y="5161"/>
                    <a:pt x="5827" y="6210"/>
                  </a:cubicBezTo>
                  <a:cubicBezTo>
                    <a:pt x="6865" y="6563"/>
                    <a:pt x="7874" y="6976"/>
                    <a:pt x="8861" y="7460"/>
                  </a:cubicBezTo>
                  <a:cubicBezTo>
                    <a:pt x="11946" y="9012"/>
                    <a:pt x="13448" y="11885"/>
                    <a:pt x="13468" y="16220"/>
                  </a:cubicBezTo>
                  <a:cubicBezTo>
                    <a:pt x="13489" y="19900"/>
                    <a:pt x="12440" y="23831"/>
                    <a:pt x="11593" y="26996"/>
                  </a:cubicBezTo>
                  <a:cubicBezTo>
                    <a:pt x="11493" y="27379"/>
                    <a:pt x="11392" y="27752"/>
                    <a:pt x="11301" y="28105"/>
                  </a:cubicBezTo>
                  <a:lnTo>
                    <a:pt x="11361" y="28115"/>
                  </a:lnTo>
                  <a:cubicBezTo>
                    <a:pt x="11452" y="27763"/>
                    <a:pt x="11553" y="27390"/>
                    <a:pt x="11664" y="27017"/>
                  </a:cubicBezTo>
                  <a:cubicBezTo>
                    <a:pt x="12501" y="23851"/>
                    <a:pt x="13549" y="19910"/>
                    <a:pt x="13529" y="16230"/>
                  </a:cubicBezTo>
                  <a:cubicBezTo>
                    <a:pt x="13519" y="14224"/>
                    <a:pt x="13186" y="12500"/>
                    <a:pt x="12521" y="11109"/>
                  </a:cubicBezTo>
                  <a:cubicBezTo>
                    <a:pt x="11775" y="9496"/>
                    <a:pt x="10495" y="8186"/>
                    <a:pt x="8892" y="7409"/>
                  </a:cubicBezTo>
                  <a:cubicBezTo>
                    <a:pt x="7904" y="6926"/>
                    <a:pt x="6886" y="6512"/>
                    <a:pt x="5847" y="6159"/>
                  </a:cubicBezTo>
                  <a:cubicBezTo>
                    <a:pt x="2944" y="5111"/>
                    <a:pt x="434" y="4214"/>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3"/>
            <p:cNvSpPr/>
            <p:nvPr/>
          </p:nvSpPr>
          <p:spPr>
            <a:xfrm>
              <a:off x="5149225" y="2378250"/>
              <a:ext cx="403750" cy="732650"/>
            </a:xfrm>
            <a:custGeom>
              <a:avLst/>
              <a:gdLst/>
              <a:ahLst/>
              <a:cxnLst/>
              <a:rect l="l" t="t" r="r" b="b"/>
              <a:pathLst>
                <a:path w="16150" h="29306" extrusionOk="0">
                  <a:moveTo>
                    <a:pt x="0" y="1"/>
                  </a:moveTo>
                  <a:cubicBezTo>
                    <a:pt x="333" y="4285"/>
                    <a:pt x="2893" y="5283"/>
                    <a:pt x="5857" y="6453"/>
                  </a:cubicBezTo>
                  <a:cubicBezTo>
                    <a:pt x="6896" y="6856"/>
                    <a:pt x="7954" y="7269"/>
                    <a:pt x="9013" y="7854"/>
                  </a:cubicBezTo>
                  <a:cubicBezTo>
                    <a:pt x="16150" y="11795"/>
                    <a:pt x="13468" y="21695"/>
                    <a:pt x="11694" y="28247"/>
                  </a:cubicBezTo>
                  <a:lnTo>
                    <a:pt x="11422" y="29286"/>
                  </a:lnTo>
                  <a:lnTo>
                    <a:pt x="11482" y="29306"/>
                  </a:lnTo>
                  <a:lnTo>
                    <a:pt x="11755" y="28277"/>
                  </a:lnTo>
                  <a:cubicBezTo>
                    <a:pt x="12642" y="24991"/>
                    <a:pt x="13751" y="20898"/>
                    <a:pt x="13751" y="17098"/>
                  </a:cubicBezTo>
                  <a:cubicBezTo>
                    <a:pt x="13751" y="12592"/>
                    <a:pt x="12208" y="9557"/>
                    <a:pt x="9043" y="7803"/>
                  </a:cubicBezTo>
                  <a:cubicBezTo>
                    <a:pt x="7984" y="7219"/>
                    <a:pt x="6916" y="6805"/>
                    <a:pt x="5887" y="6402"/>
                  </a:cubicBezTo>
                  <a:cubicBezTo>
                    <a:pt x="2934" y="5243"/>
                    <a:pt x="393" y="4245"/>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3"/>
            <p:cNvSpPr/>
            <p:nvPr/>
          </p:nvSpPr>
          <p:spPr>
            <a:xfrm>
              <a:off x="5091000" y="2359100"/>
              <a:ext cx="350850" cy="762650"/>
            </a:xfrm>
            <a:custGeom>
              <a:avLst/>
              <a:gdLst/>
              <a:ahLst/>
              <a:cxnLst/>
              <a:rect l="l" t="t" r="r" b="b"/>
              <a:pathLst>
                <a:path w="14034" h="30506" extrusionOk="0">
                  <a:moveTo>
                    <a:pt x="61" y="1"/>
                  </a:moveTo>
                  <a:cubicBezTo>
                    <a:pt x="1" y="1916"/>
                    <a:pt x="605" y="3398"/>
                    <a:pt x="1886" y="4537"/>
                  </a:cubicBezTo>
                  <a:cubicBezTo>
                    <a:pt x="3035" y="5545"/>
                    <a:pt x="4547" y="6170"/>
                    <a:pt x="6150" y="6825"/>
                  </a:cubicBezTo>
                  <a:cubicBezTo>
                    <a:pt x="7188" y="7249"/>
                    <a:pt x="8257" y="7692"/>
                    <a:pt x="9214" y="8237"/>
                  </a:cubicBezTo>
                  <a:cubicBezTo>
                    <a:pt x="12440" y="10112"/>
                    <a:pt x="13983" y="13297"/>
                    <a:pt x="13952" y="17975"/>
                  </a:cubicBezTo>
                  <a:cubicBezTo>
                    <a:pt x="13922" y="21937"/>
                    <a:pt x="12763" y="26160"/>
                    <a:pt x="11825" y="29568"/>
                  </a:cubicBezTo>
                  <a:lnTo>
                    <a:pt x="11573" y="30485"/>
                  </a:lnTo>
                  <a:lnTo>
                    <a:pt x="11634" y="30505"/>
                  </a:lnTo>
                  <a:lnTo>
                    <a:pt x="11886" y="29588"/>
                  </a:lnTo>
                  <a:cubicBezTo>
                    <a:pt x="12823" y="26191"/>
                    <a:pt x="13993" y="21957"/>
                    <a:pt x="14023" y="17975"/>
                  </a:cubicBezTo>
                  <a:cubicBezTo>
                    <a:pt x="14033" y="15818"/>
                    <a:pt x="13700" y="13942"/>
                    <a:pt x="13025" y="12390"/>
                  </a:cubicBezTo>
                  <a:cubicBezTo>
                    <a:pt x="12249" y="10616"/>
                    <a:pt x="10928" y="9144"/>
                    <a:pt x="9245" y="8196"/>
                  </a:cubicBezTo>
                  <a:cubicBezTo>
                    <a:pt x="8287" y="7642"/>
                    <a:pt x="7218" y="7198"/>
                    <a:pt x="6180" y="6775"/>
                  </a:cubicBezTo>
                  <a:cubicBezTo>
                    <a:pt x="3005" y="5475"/>
                    <a:pt x="1" y="4245"/>
                    <a:pt x="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3"/>
            <p:cNvSpPr/>
            <p:nvPr/>
          </p:nvSpPr>
          <p:spPr>
            <a:xfrm>
              <a:off x="5035550" y="2339450"/>
              <a:ext cx="420150" cy="793875"/>
            </a:xfrm>
            <a:custGeom>
              <a:avLst/>
              <a:gdLst/>
              <a:ahLst/>
              <a:cxnLst/>
              <a:rect l="l" t="t" r="r" b="b"/>
              <a:pathLst>
                <a:path w="16806" h="31755" extrusionOk="0">
                  <a:moveTo>
                    <a:pt x="1" y="0"/>
                  </a:moveTo>
                  <a:cubicBezTo>
                    <a:pt x="253" y="4416"/>
                    <a:pt x="2934" y="5626"/>
                    <a:pt x="6029" y="7027"/>
                  </a:cubicBezTo>
                  <a:cubicBezTo>
                    <a:pt x="7108" y="7501"/>
                    <a:pt x="8207" y="7995"/>
                    <a:pt x="9275" y="8660"/>
                  </a:cubicBezTo>
                  <a:cubicBezTo>
                    <a:pt x="16735" y="13277"/>
                    <a:pt x="13771" y="23882"/>
                    <a:pt x="11805" y="30898"/>
                  </a:cubicBezTo>
                  <a:cubicBezTo>
                    <a:pt x="11725" y="31180"/>
                    <a:pt x="11644" y="31463"/>
                    <a:pt x="11574" y="31735"/>
                  </a:cubicBezTo>
                  <a:lnTo>
                    <a:pt x="11634" y="31755"/>
                  </a:lnTo>
                  <a:cubicBezTo>
                    <a:pt x="11705" y="31483"/>
                    <a:pt x="11785" y="31200"/>
                    <a:pt x="11866" y="30918"/>
                  </a:cubicBezTo>
                  <a:cubicBezTo>
                    <a:pt x="13832" y="23882"/>
                    <a:pt x="16806" y="13247"/>
                    <a:pt x="9305" y="8609"/>
                  </a:cubicBezTo>
                  <a:cubicBezTo>
                    <a:pt x="8237" y="7954"/>
                    <a:pt x="7128" y="7450"/>
                    <a:pt x="6059" y="6966"/>
                  </a:cubicBezTo>
                  <a:cubicBezTo>
                    <a:pt x="2975" y="5575"/>
                    <a:pt x="313" y="4376"/>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3"/>
            <p:cNvSpPr/>
            <p:nvPr/>
          </p:nvSpPr>
          <p:spPr>
            <a:xfrm>
              <a:off x="4975075" y="2319800"/>
              <a:ext cx="362925" cy="825625"/>
            </a:xfrm>
            <a:custGeom>
              <a:avLst/>
              <a:gdLst/>
              <a:ahLst/>
              <a:cxnLst/>
              <a:rect l="l" t="t" r="r" b="b"/>
              <a:pathLst>
                <a:path w="14517" h="33025" extrusionOk="0">
                  <a:moveTo>
                    <a:pt x="132" y="0"/>
                  </a:moveTo>
                  <a:cubicBezTo>
                    <a:pt x="51" y="1966"/>
                    <a:pt x="636" y="3518"/>
                    <a:pt x="1936" y="4768"/>
                  </a:cubicBezTo>
                  <a:cubicBezTo>
                    <a:pt x="3105" y="5867"/>
                    <a:pt x="4728" y="6643"/>
                    <a:pt x="6291" y="7379"/>
                  </a:cubicBezTo>
                  <a:cubicBezTo>
                    <a:pt x="7390" y="7903"/>
                    <a:pt x="8529" y="8438"/>
                    <a:pt x="9517" y="9093"/>
                  </a:cubicBezTo>
                  <a:cubicBezTo>
                    <a:pt x="12864" y="11321"/>
                    <a:pt x="14456" y="14829"/>
                    <a:pt x="14356" y="19819"/>
                  </a:cubicBezTo>
                  <a:cubicBezTo>
                    <a:pt x="14275" y="24073"/>
                    <a:pt x="12985" y="28609"/>
                    <a:pt x="11946" y="32259"/>
                  </a:cubicBezTo>
                  <a:lnTo>
                    <a:pt x="11735" y="33005"/>
                  </a:lnTo>
                  <a:lnTo>
                    <a:pt x="11795" y="33025"/>
                  </a:lnTo>
                  <a:lnTo>
                    <a:pt x="12017" y="32279"/>
                  </a:lnTo>
                  <a:cubicBezTo>
                    <a:pt x="13045" y="28630"/>
                    <a:pt x="14345" y="24093"/>
                    <a:pt x="14426" y="19819"/>
                  </a:cubicBezTo>
                  <a:cubicBezTo>
                    <a:pt x="14517" y="14809"/>
                    <a:pt x="12924" y="11281"/>
                    <a:pt x="9547" y="9043"/>
                  </a:cubicBezTo>
                  <a:cubicBezTo>
                    <a:pt x="8559" y="8387"/>
                    <a:pt x="7420" y="7843"/>
                    <a:pt x="6321" y="7319"/>
                  </a:cubicBezTo>
                  <a:cubicBezTo>
                    <a:pt x="3065" y="5787"/>
                    <a:pt x="0" y="4335"/>
                    <a:pt x="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3"/>
            <p:cNvSpPr/>
            <p:nvPr/>
          </p:nvSpPr>
          <p:spPr>
            <a:xfrm>
              <a:off x="4916600" y="2300125"/>
              <a:ext cx="436775" cy="857900"/>
            </a:xfrm>
            <a:custGeom>
              <a:avLst/>
              <a:gdLst/>
              <a:ahLst/>
              <a:cxnLst/>
              <a:rect l="l" t="t" r="r" b="b"/>
              <a:pathLst>
                <a:path w="17471" h="34316" extrusionOk="0">
                  <a:moveTo>
                    <a:pt x="182" y="1"/>
                  </a:moveTo>
                  <a:cubicBezTo>
                    <a:pt x="71" y="1987"/>
                    <a:pt x="666" y="3590"/>
                    <a:pt x="1987" y="4900"/>
                  </a:cubicBezTo>
                  <a:cubicBezTo>
                    <a:pt x="3176" y="6069"/>
                    <a:pt x="4819" y="6896"/>
                    <a:pt x="6422" y="7703"/>
                  </a:cubicBezTo>
                  <a:cubicBezTo>
                    <a:pt x="7531" y="8267"/>
                    <a:pt x="8670" y="8842"/>
                    <a:pt x="9658" y="9527"/>
                  </a:cubicBezTo>
                  <a:cubicBezTo>
                    <a:pt x="17400" y="14910"/>
                    <a:pt x="14124" y="26221"/>
                    <a:pt x="11957" y="33701"/>
                  </a:cubicBezTo>
                  <a:lnTo>
                    <a:pt x="11775" y="34296"/>
                  </a:lnTo>
                  <a:lnTo>
                    <a:pt x="11836" y="34316"/>
                  </a:lnTo>
                  <a:lnTo>
                    <a:pt x="12017" y="33711"/>
                  </a:lnTo>
                  <a:cubicBezTo>
                    <a:pt x="14194" y="26211"/>
                    <a:pt x="17471" y="14880"/>
                    <a:pt x="9698" y="9477"/>
                  </a:cubicBezTo>
                  <a:cubicBezTo>
                    <a:pt x="8700" y="8781"/>
                    <a:pt x="7561" y="8207"/>
                    <a:pt x="6442" y="7642"/>
                  </a:cubicBezTo>
                  <a:cubicBezTo>
                    <a:pt x="3136" y="5969"/>
                    <a:pt x="1" y="4386"/>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3"/>
            <p:cNvSpPr/>
            <p:nvPr/>
          </p:nvSpPr>
          <p:spPr>
            <a:xfrm>
              <a:off x="4857625" y="2280725"/>
              <a:ext cx="372775" cy="890425"/>
            </a:xfrm>
            <a:custGeom>
              <a:avLst/>
              <a:gdLst/>
              <a:ahLst/>
              <a:cxnLst/>
              <a:rect l="l" t="t" r="r" b="b"/>
              <a:pathLst>
                <a:path w="14911" h="35617" extrusionOk="0">
                  <a:moveTo>
                    <a:pt x="233" y="1"/>
                  </a:moveTo>
                  <a:cubicBezTo>
                    <a:pt x="92" y="2007"/>
                    <a:pt x="676" y="3650"/>
                    <a:pt x="2007" y="5021"/>
                  </a:cubicBezTo>
                  <a:cubicBezTo>
                    <a:pt x="3186" y="6231"/>
                    <a:pt x="4850" y="7128"/>
                    <a:pt x="6453" y="7995"/>
                  </a:cubicBezTo>
                  <a:cubicBezTo>
                    <a:pt x="7592" y="8600"/>
                    <a:pt x="8771" y="9235"/>
                    <a:pt x="9779" y="9991"/>
                  </a:cubicBezTo>
                  <a:cubicBezTo>
                    <a:pt x="13247" y="12561"/>
                    <a:pt x="14850" y="16432"/>
                    <a:pt x="14668" y="21805"/>
                  </a:cubicBezTo>
                  <a:cubicBezTo>
                    <a:pt x="14517" y="26392"/>
                    <a:pt x="13076" y="31261"/>
                    <a:pt x="11926" y="35172"/>
                  </a:cubicBezTo>
                  <a:lnTo>
                    <a:pt x="11795" y="35606"/>
                  </a:lnTo>
                  <a:lnTo>
                    <a:pt x="11856" y="35616"/>
                  </a:lnTo>
                  <a:lnTo>
                    <a:pt x="11977" y="35183"/>
                  </a:lnTo>
                  <a:cubicBezTo>
                    <a:pt x="13136" y="31271"/>
                    <a:pt x="14578" y="26402"/>
                    <a:pt x="14729" y="21805"/>
                  </a:cubicBezTo>
                  <a:cubicBezTo>
                    <a:pt x="14910" y="16412"/>
                    <a:pt x="13307" y="12521"/>
                    <a:pt x="9820" y="9940"/>
                  </a:cubicBezTo>
                  <a:cubicBezTo>
                    <a:pt x="8801" y="9184"/>
                    <a:pt x="7622" y="8549"/>
                    <a:pt x="6483" y="7934"/>
                  </a:cubicBezTo>
                  <a:cubicBezTo>
                    <a:pt x="3146" y="6140"/>
                    <a:pt x="1" y="4436"/>
                    <a:pt x="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3"/>
            <p:cNvSpPr/>
            <p:nvPr/>
          </p:nvSpPr>
          <p:spPr>
            <a:xfrm>
              <a:off x="4798150" y="2261075"/>
              <a:ext cx="377550" cy="923925"/>
            </a:xfrm>
            <a:custGeom>
              <a:avLst/>
              <a:gdLst/>
              <a:ahLst/>
              <a:cxnLst/>
              <a:rect l="l" t="t" r="r" b="b"/>
              <a:pathLst>
                <a:path w="15102" h="36957" extrusionOk="0">
                  <a:moveTo>
                    <a:pt x="293" y="0"/>
                  </a:moveTo>
                  <a:cubicBezTo>
                    <a:pt x="132" y="2047"/>
                    <a:pt x="706" y="3740"/>
                    <a:pt x="2057" y="5172"/>
                  </a:cubicBezTo>
                  <a:cubicBezTo>
                    <a:pt x="3247" y="6442"/>
                    <a:pt x="4930" y="7400"/>
                    <a:pt x="6553" y="8327"/>
                  </a:cubicBezTo>
                  <a:cubicBezTo>
                    <a:pt x="7702" y="8982"/>
                    <a:pt x="8892" y="9658"/>
                    <a:pt x="9900" y="10444"/>
                  </a:cubicBezTo>
                  <a:cubicBezTo>
                    <a:pt x="13438" y="13176"/>
                    <a:pt x="15041" y="17228"/>
                    <a:pt x="14799" y="22813"/>
                  </a:cubicBezTo>
                  <a:cubicBezTo>
                    <a:pt x="14608" y="27581"/>
                    <a:pt x="13096" y="32612"/>
                    <a:pt x="11876" y="36644"/>
                  </a:cubicBezTo>
                  <a:lnTo>
                    <a:pt x="11785" y="36936"/>
                  </a:lnTo>
                  <a:lnTo>
                    <a:pt x="11846" y="36956"/>
                  </a:lnTo>
                  <a:lnTo>
                    <a:pt x="11926" y="36654"/>
                  </a:lnTo>
                  <a:cubicBezTo>
                    <a:pt x="13146" y="32612"/>
                    <a:pt x="14658" y="27581"/>
                    <a:pt x="14860" y="22813"/>
                  </a:cubicBezTo>
                  <a:cubicBezTo>
                    <a:pt x="15102" y="17198"/>
                    <a:pt x="13489" y="13136"/>
                    <a:pt x="9940" y="10394"/>
                  </a:cubicBezTo>
                  <a:cubicBezTo>
                    <a:pt x="8922" y="9607"/>
                    <a:pt x="7733" y="8922"/>
                    <a:pt x="6584" y="8267"/>
                  </a:cubicBezTo>
                  <a:cubicBezTo>
                    <a:pt x="3348" y="6432"/>
                    <a:pt x="1" y="4517"/>
                    <a:pt x="3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3"/>
            <p:cNvSpPr/>
            <p:nvPr/>
          </p:nvSpPr>
          <p:spPr>
            <a:xfrm>
              <a:off x="4736675" y="2242175"/>
              <a:ext cx="383075" cy="957200"/>
            </a:xfrm>
            <a:custGeom>
              <a:avLst/>
              <a:gdLst/>
              <a:ahLst/>
              <a:cxnLst/>
              <a:rect l="l" t="t" r="r" b="b"/>
              <a:pathLst>
                <a:path w="15323" h="38288" extrusionOk="0">
                  <a:moveTo>
                    <a:pt x="423" y="0"/>
                  </a:moveTo>
                  <a:cubicBezTo>
                    <a:pt x="0" y="4617"/>
                    <a:pt x="3407" y="6664"/>
                    <a:pt x="6684" y="8639"/>
                  </a:cubicBezTo>
                  <a:cubicBezTo>
                    <a:pt x="7843" y="9345"/>
                    <a:pt x="9053" y="10071"/>
                    <a:pt x="10071" y="10898"/>
                  </a:cubicBezTo>
                  <a:cubicBezTo>
                    <a:pt x="13649" y="13821"/>
                    <a:pt x="15252" y="18045"/>
                    <a:pt x="14970" y="23821"/>
                  </a:cubicBezTo>
                  <a:cubicBezTo>
                    <a:pt x="14728" y="28741"/>
                    <a:pt x="13135" y="33932"/>
                    <a:pt x="11865" y="38096"/>
                  </a:cubicBezTo>
                  <a:lnTo>
                    <a:pt x="11815" y="38267"/>
                  </a:lnTo>
                  <a:lnTo>
                    <a:pt x="11875" y="38287"/>
                  </a:lnTo>
                  <a:lnTo>
                    <a:pt x="11926" y="38116"/>
                  </a:lnTo>
                  <a:cubicBezTo>
                    <a:pt x="13206" y="33942"/>
                    <a:pt x="14789" y="28751"/>
                    <a:pt x="15031" y="23821"/>
                  </a:cubicBezTo>
                  <a:cubicBezTo>
                    <a:pt x="15323" y="18025"/>
                    <a:pt x="13710" y="13781"/>
                    <a:pt x="10121" y="10847"/>
                  </a:cubicBezTo>
                  <a:cubicBezTo>
                    <a:pt x="9093" y="10010"/>
                    <a:pt x="7883" y="9285"/>
                    <a:pt x="6714" y="8579"/>
                  </a:cubicBezTo>
                  <a:cubicBezTo>
                    <a:pt x="3448" y="6613"/>
                    <a:pt x="71" y="4577"/>
                    <a:pt x="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3"/>
            <p:cNvSpPr/>
            <p:nvPr/>
          </p:nvSpPr>
          <p:spPr>
            <a:xfrm>
              <a:off x="4673900" y="2223275"/>
              <a:ext cx="388650" cy="991200"/>
            </a:xfrm>
            <a:custGeom>
              <a:avLst/>
              <a:gdLst/>
              <a:ahLst/>
              <a:cxnLst/>
              <a:rect l="l" t="t" r="r" b="b"/>
              <a:pathLst>
                <a:path w="15546" h="39648" extrusionOk="0">
                  <a:moveTo>
                    <a:pt x="586" y="0"/>
                  </a:moveTo>
                  <a:lnTo>
                    <a:pt x="586" y="0"/>
                  </a:lnTo>
                  <a:cubicBezTo>
                    <a:pt x="1" y="4658"/>
                    <a:pt x="3509" y="6885"/>
                    <a:pt x="6896" y="9033"/>
                  </a:cubicBezTo>
                  <a:cubicBezTo>
                    <a:pt x="8066" y="9779"/>
                    <a:pt x="9265" y="10545"/>
                    <a:pt x="10253" y="11381"/>
                  </a:cubicBezTo>
                  <a:cubicBezTo>
                    <a:pt x="13882" y="14476"/>
                    <a:pt x="15475" y="18892"/>
                    <a:pt x="15142" y="24870"/>
                  </a:cubicBezTo>
                  <a:cubicBezTo>
                    <a:pt x="14850" y="29991"/>
                    <a:pt x="13177" y="35333"/>
                    <a:pt x="11836" y="39628"/>
                  </a:cubicBezTo>
                  <a:lnTo>
                    <a:pt x="11896" y="39648"/>
                  </a:lnTo>
                  <a:cubicBezTo>
                    <a:pt x="13237" y="35343"/>
                    <a:pt x="14910" y="30001"/>
                    <a:pt x="15203" y="24880"/>
                  </a:cubicBezTo>
                  <a:cubicBezTo>
                    <a:pt x="15546" y="18871"/>
                    <a:pt x="13943" y="14436"/>
                    <a:pt x="10293" y="11341"/>
                  </a:cubicBezTo>
                  <a:cubicBezTo>
                    <a:pt x="9306" y="10494"/>
                    <a:pt x="8096" y="9728"/>
                    <a:pt x="6937" y="8982"/>
                  </a:cubicBezTo>
                  <a:cubicBezTo>
                    <a:pt x="3559" y="6835"/>
                    <a:pt x="72" y="4627"/>
                    <a:pt x="656" y="10"/>
                  </a:cubicBezTo>
                  <a:lnTo>
                    <a:pt x="5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2" name="Google Shape;182;p3"/>
          <p:cNvSpPr txBox="1">
            <a:spLocks noGrp="1"/>
          </p:cNvSpPr>
          <p:nvPr>
            <p:ph type="title"/>
          </p:nvPr>
        </p:nvSpPr>
        <p:spPr>
          <a:xfrm>
            <a:off x="1340425" y="2458975"/>
            <a:ext cx="5012700" cy="650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3" name="Google Shape;183;p3"/>
          <p:cNvSpPr txBox="1">
            <a:spLocks noGrp="1"/>
          </p:cNvSpPr>
          <p:nvPr>
            <p:ph type="title" idx="2" hasCustomPrompt="1"/>
          </p:nvPr>
        </p:nvSpPr>
        <p:spPr>
          <a:xfrm>
            <a:off x="1340425" y="1403525"/>
            <a:ext cx="2097900" cy="893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10000"/>
              <a:buNone/>
              <a:defRPr sz="8000" b="1">
                <a:latin typeface="Karla"/>
                <a:ea typeface="Karla"/>
                <a:cs typeface="Karla"/>
                <a:sym typeface="Karla"/>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84" name="Google Shape;184;p3"/>
          <p:cNvSpPr txBox="1">
            <a:spLocks noGrp="1"/>
          </p:cNvSpPr>
          <p:nvPr>
            <p:ph type="subTitle" idx="1"/>
          </p:nvPr>
        </p:nvSpPr>
        <p:spPr>
          <a:xfrm>
            <a:off x="1340425" y="3038575"/>
            <a:ext cx="3927000" cy="701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185" name="Google Shape;185;p3"/>
          <p:cNvGrpSpPr/>
          <p:nvPr/>
        </p:nvGrpSpPr>
        <p:grpSpPr>
          <a:xfrm>
            <a:off x="-7975" y="-7975"/>
            <a:ext cx="9159900" cy="5151475"/>
            <a:chOff x="-7975" y="-7975"/>
            <a:chExt cx="9159900" cy="5151475"/>
          </a:xfrm>
        </p:grpSpPr>
        <p:sp>
          <p:nvSpPr>
            <p:cNvPr id="186" name="Google Shape;186;p3"/>
            <p:cNvSpPr/>
            <p:nvPr/>
          </p:nvSpPr>
          <p:spPr>
            <a:xfrm>
              <a:off x="-7975" y="-7975"/>
              <a:ext cx="3669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3"/>
            <p:cNvSpPr/>
            <p:nvPr/>
          </p:nvSpPr>
          <p:spPr>
            <a:xfrm>
              <a:off x="8785025" y="-7975"/>
              <a:ext cx="3669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3"/>
            <p:cNvSpPr/>
            <p:nvPr/>
          </p:nvSpPr>
          <p:spPr>
            <a:xfrm rot="-5400000">
              <a:off x="4388550" y="-4401025"/>
              <a:ext cx="366900" cy="9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3"/>
            <p:cNvSpPr/>
            <p:nvPr/>
          </p:nvSpPr>
          <p:spPr>
            <a:xfrm rot="-5400000">
              <a:off x="4388550" y="383550"/>
              <a:ext cx="366900" cy="9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0" name="Google Shape;190;p3"/>
          <p:cNvSpPr/>
          <p:nvPr/>
        </p:nvSpPr>
        <p:spPr>
          <a:xfrm>
            <a:off x="363950" y="370825"/>
            <a:ext cx="8419200" cy="4408800"/>
          </a:xfrm>
          <a:prstGeom prst="rect">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2">
  <p:cSld name="CUSTOM_11_1_1">
    <p:spTree>
      <p:nvGrpSpPr>
        <p:cNvPr id="1" name="Shape 2917"/>
        <p:cNvGrpSpPr/>
        <p:nvPr/>
      </p:nvGrpSpPr>
      <p:grpSpPr>
        <a:xfrm>
          <a:off x="0" y="0"/>
          <a:ext cx="0" cy="0"/>
          <a:chOff x="0" y="0"/>
          <a:chExt cx="0" cy="0"/>
        </a:xfrm>
      </p:grpSpPr>
      <p:grpSp>
        <p:nvGrpSpPr>
          <p:cNvPr id="2918" name="Google Shape;2918;p32"/>
          <p:cNvGrpSpPr/>
          <p:nvPr/>
        </p:nvGrpSpPr>
        <p:grpSpPr>
          <a:xfrm rot="-5114854">
            <a:off x="1895296" y="1036015"/>
            <a:ext cx="10525182" cy="4087241"/>
            <a:chOff x="238125" y="619200"/>
            <a:chExt cx="4000075" cy="2011850"/>
          </a:xfrm>
        </p:grpSpPr>
        <p:sp>
          <p:nvSpPr>
            <p:cNvPr id="2919" name="Google Shape;2919;p32"/>
            <p:cNvSpPr/>
            <p:nvPr/>
          </p:nvSpPr>
          <p:spPr>
            <a:xfrm>
              <a:off x="238125" y="619200"/>
              <a:ext cx="4000075" cy="2011850"/>
            </a:xfrm>
            <a:custGeom>
              <a:avLst/>
              <a:gdLst/>
              <a:ahLst/>
              <a:cxnLst/>
              <a:rect l="l" t="t" r="r" b="b"/>
              <a:pathLst>
                <a:path w="160003" h="80474" extrusionOk="0">
                  <a:moveTo>
                    <a:pt x="49476" y="90"/>
                  </a:moveTo>
                  <a:cubicBezTo>
                    <a:pt x="50208" y="90"/>
                    <a:pt x="50948" y="110"/>
                    <a:pt x="51694" y="150"/>
                  </a:cubicBezTo>
                  <a:cubicBezTo>
                    <a:pt x="62128" y="715"/>
                    <a:pt x="72420" y="4314"/>
                    <a:pt x="81503" y="7479"/>
                  </a:cubicBezTo>
                  <a:cubicBezTo>
                    <a:pt x="82239" y="7741"/>
                    <a:pt x="82985" y="8013"/>
                    <a:pt x="83711" y="8275"/>
                  </a:cubicBezTo>
                  <a:cubicBezTo>
                    <a:pt x="87392" y="9616"/>
                    <a:pt x="90898" y="10896"/>
                    <a:pt x="94772" y="10896"/>
                  </a:cubicBezTo>
                  <a:cubicBezTo>
                    <a:pt x="95353" y="10896"/>
                    <a:pt x="95944" y="10867"/>
                    <a:pt x="96544" y="10806"/>
                  </a:cubicBezTo>
                  <a:cubicBezTo>
                    <a:pt x="99276" y="10513"/>
                    <a:pt x="101977" y="9818"/>
                    <a:pt x="104588" y="9132"/>
                  </a:cubicBezTo>
                  <a:cubicBezTo>
                    <a:pt x="107441" y="8386"/>
                    <a:pt x="110395" y="7610"/>
                    <a:pt x="113399" y="7398"/>
                  </a:cubicBezTo>
                  <a:cubicBezTo>
                    <a:pt x="113764" y="7372"/>
                    <a:pt x="114127" y="7360"/>
                    <a:pt x="114489" y="7360"/>
                  </a:cubicBezTo>
                  <a:cubicBezTo>
                    <a:pt x="118022" y="7360"/>
                    <a:pt x="121440" y="8546"/>
                    <a:pt x="124750" y="9707"/>
                  </a:cubicBezTo>
                  <a:cubicBezTo>
                    <a:pt x="128005" y="10829"/>
                    <a:pt x="131160" y="11923"/>
                    <a:pt x="134305" y="11923"/>
                  </a:cubicBezTo>
                  <a:cubicBezTo>
                    <a:pt x="136810" y="11923"/>
                    <a:pt x="139308" y="11230"/>
                    <a:pt x="141847" y="9304"/>
                  </a:cubicBezTo>
                  <a:cubicBezTo>
                    <a:pt x="145436" y="16360"/>
                    <a:pt x="148198" y="23981"/>
                    <a:pt x="150859" y="31340"/>
                  </a:cubicBezTo>
                  <a:cubicBezTo>
                    <a:pt x="155073" y="42943"/>
                    <a:pt x="159589" y="56472"/>
                    <a:pt x="159912" y="70151"/>
                  </a:cubicBezTo>
                  <a:cubicBezTo>
                    <a:pt x="156827" y="70312"/>
                    <a:pt x="153873" y="72339"/>
                    <a:pt x="151020" y="74304"/>
                  </a:cubicBezTo>
                  <a:cubicBezTo>
                    <a:pt x="149659" y="75242"/>
                    <a:pt x="148379" y="76119"/>
                    <a:pt x="147129" y="76764"/>
                  </a:cubicBezTo>
                  <a:cubicBezTo>
                    <a:pt x="142510" y="79165"/>
                    <a:pt x="137918" y="80374"/>
                    <a:pt x="133427" y="80374"/>
                  </a:cubicBezTo>
                  <a:cubicBezTo>
                    <a:pt x="131752" y="80374"/>
                    <a:pt x="130092" y="80206"/>
                    <a:pt x="128449" y="79869"/>
                  </a:cubicBezTo>
                  <a:cubicBezTo>
                    <a:pt x="123258" y="78811"/>
                    <a:pt x="118238" y="76774"/>
                    <a:pt x="113379" y="74819"/>
                  </a:cubicBezTo>
                  <a:cubicBezTo>
                    <a:pt x="110163" y="73518"/>
                    <a:pt x="106846" y="72167"/>
                    <a:pt x="103510" y="71129"/>
                  </a:cubicBezTo>
                  <a:cubicBezTo>
                    <a:pt x="99457" y="69849"/>
                    <a:pt x="95838" y="69214"/>
                    <a:pt x="92370" y="69214"/>
                  </a:cubicBezTo>
                  <a:cubicBezTo>
                    <a:pt x="88771" y="69214"/>
                    <a:pt x="85344" y="69909"/>
                    <a:pt x="81796" y="71290"/>
                  </a:cubicBezTo>
                  <a:cubicBezTo>
                    <a:pt x="81312" y="71482"/>
                    <a:pt x="80838" y="71663"/>
                    <a:pt x="80364" y="71855"/>
                  </a:cubicBezTo>
                  <a:cubicBezTo>
                    <a:pt x="78005" y="72802"/>
                    <a:pt x="75566" y="73770"/>
                    <a:pt x="73025" y="74254"/>
                  </a:cubicBezTo>
                  <a:cubicBezTo>
                    <a:pt x="71070" y="74627"/>
                    <a:pt x="69053" y="74627"/>
                    <a:pt x="67098" y="74637"/>
                  </a:cubicBezTo>
                  <a:cubicBezTo>
                    <a:pt x="65737" y="74647"/>
                    <a:pt x="64326" y="74657"/>
                    <a:pt x="62944" y="74778"/>
                  </a:cubicBezTo>
                  <a:cubicBezTo>
                    <a:pt x="61090" y="74950"/>
                    <a:pt x="59265" y="75292"/>
                    <a:pt x="57491" y="75615"/>
                  </a:cubicBezTo>
                  <a:cubicBezTo>
                    <a:pt x="55011" y="76079"/>
                    <a:pt x="52440" y="76552"/>
                    <a:pt x="49819" y="76563"/>
                  </a:cubicBezTo>
                  <a:cubicBezTo>
                    <a:pt x="49692" y="76563"/>
                    <a:pt x="49565" y="76564"/>
                    <a:pt x="49438" y="76564"/>
                  </a:cubicBezTo>
                  <a:cubicBezTo>
                    <a:pt x="41238" y="76564"/>
                    <a:pt x="33022" y="74659"/>
                    <a:pt x="25071" y="72813"/>
                  </a:cubicBezTo>
                  <a:lnTo>
                    <a:pt x="24476" y="72671"/>
                  </a:lnTo>
                  <a:cubicBezTo>
                    <a:pt x="21603" y="72016"/>
                    <a:pt x="18690" y="71300"/>
                    <a:pt x="15877" y="70605"/>
                  </a:cubicBezTo>
                  <a:cubicBezTo>
                    <a:pt x="13922" y="70131"/>
                    <a:pt x="11885" y="69627"/>
                    <a:pt x="9889" y="69153"/>
                  </a:cubicBezTo>
                  <a:cubicBezTo>
                    <a:pt x="9325" y="69022"/>
                    <a:pt x="8740" y="68871"/>
                    <a:pt x="8176" y="68730"/>
                  </a:cubicBezTo>
                  <a:cubicBezTo>
                    <a:pt x="5534" y="68075"/>
                    <a:pt x="2792" y="67399"/>
                    <a:pt x="101" y="67288"/>
                  </a:cubicBezTo>
                  <a:cubicBezTo>
                    <a:pt x="948" y="46502"/>
                    <a:pt x="13095" y="26259"/>
                    <a:pt x="22158" y="12842"/>
                  </a:cubicBezTo>
                  <a:cubicBezTo>
                    <a:pt x="29574" y="4368"/>
                    <a:pt x="38758" y="90"/>
                    <a:pt x="49476" y="90"/>
                  </a:cubicBezTo>
                  <a:close/>
                  <a:moveTo>
                    <a:pt x="49530" y="1"/>
                  </a:moveTo>
                  <a:cubicBezTo>
                    <a:pt x="44500" y="1"/>
                    <a:pt x="39748" y="956"/>
                    <a:pt x="35373" y="2852"/>
                  </a:cubicBezTo>
                  <a:cubicBezTo>
                    <a:pt x="30454" y="4989"/>
                    <a:pt x="25988" y="8336"/>
                    <a:pt x="22087" y="12781"/>
                  </a:cubicBezTo>
                  <a:cubicBezTo>
                    <a:pt x="13004" y="26229"/>
                    <a:pt x="827" y="46502"/>
                    <a:pt x="0" y="67339"/>
                  </a:cubicBezTo>
                  <a:lnTo>
                    <a:pt x="0" y="67389"/>
                  </a:lnTo>
                  <a:lnTo>
                    <a:pt x="50" y="67389"/>
                  </a:lnTo>
                  <a:cubicBezTo>
                    <a:pt x="2752" y="67490"/>
                    <a:pt x="5494" y="68175"/>
                    <a:pt x="8145" y="68831"/>
                  </a:cubicBezTo>
                  <a:cubicBezTo>
                    <a:pt x="8710" y="68972"/>
                    <a:pt x="9294" y="69113"/>
                    <a:pt x="9859" y="69254"/>
                  </a:cubicBezTo>
                  <a:cubicBezTo>
                    <a:pt x="11865" y="69728"/>
                    <a:pt x="13891" y="70222"/>
                    <a:pt x="15857" y="70706"/>
                  </a:cubicBezTo>
                  <a:cubicBezTo>
                    <a:pt x="18670" y="71391"/>
                    <a:pt x="21573" y="72107"/>
                    <a:pt x="24446" y="72772"/>
                  </a:cubicBezTo>
                  <a:lnTo>
                    <a:pt x="25051" y="72903"/>
                  </a:lnTo>
                  <a:cubicBezTo>
                    <a:pt x="33025" y="74758"/>
                    <a:pt x="41271" y="76663"/>
                    <a:pt x="49487" y="76663"/>
                  </a:cubicBezTo>
                  <a:lnTo>
                    <a:pt x="49819" y="76663"/>
                  </a:lnTo>
                  <a:cubicBezTo>
                    <a:pt x="52450" y="76643"/>
                    <a:pt x="55021" y="76169"/>
                    <a:pt x="57511" y="75716"/>
                  </a:cubicBezTo>
                  <a:cubicBezTo>
                    <a:pt x="59275" y="75383"/>
                    <a:pt x="61110" y="75050"/>
                    <a:pt x="62955" y="74879"/>
                  </a:cubicBezTo>
                  <a:cubicBezTo>
                    <a:pt x="64326" y="74748"/>
                    <a:pt x="65737" y="74738"/>
                    <a:pt x="67098" y="74738"/>
                  </a:cubicBezTo>
                  <a:cubicBezTo>
                    <a:pt x="69053" y="74728"/>
                    <a:pt x="71080" y="74728"/>
                    <a:pt x="73045" y="74345"/>
                  </a:cubicBezTo>
                  <a:cubicBezTo>
                    <a:pt x="75596" y="73861"/>
                    <a:pt x="78035" y="72893"/>
                    <a:pt x="80404" y="71946"/>
                  </a:cubicBezTo>
                  <a:cubicBezTo>
                    <a:pt x="80878" y="71754"/>
                    <a:pt x="81352" y="71563"/>
                    <a:pt x="81836" y="71381"/>
                  </a:cubicBezTo>
                  <a:cubicBezTo>
                    <a:pt x="85368" y="69998"/>
                    <a:pt x="88781" y="69307"/>
                    <a:pt x="92373" y="69307"/>
                  </a:cubicBezTo>
                  <a:cubicBezTo>
                    <a:pt x="95824" y="69307"/>
                    <a:pt x="99438" y="69945"/>
                    <a:pt x="103479" y="71220"/>
                  </a:cubicBezTo>
                  <a:cubicBezTo>
                    <a:pt x="106816" y="72258"/>
                    <a:pt x="110133" y="73609"/>
                    <a:pt x="113338" y="74899"/>
                  </a:cubicBezTo>
                  <a:cubicBezTo>
                    <a:pt x="118197" y="76865"/>
                    <a:pt x="123228" y="78901"/>
                    <a:pt x="128429" y="79970"/>
                  </a:cubicBezTo>
                  <a:cubicBezTo>
                    <a:pt x="130072" y="80303"/>
                    <a:pt x="131746" y="80474"/>
                    <a:pt x="133429" y="80474"/>
                  </a:cubicBezTo>
                  <a:cubicBezTo>
                    <a:pt x="137935" y="80474"/>
                    <a:pt x="142542" y="79264"/>
                    <a:pt x="147169" y="76855"/>
                  </a:cubicBezTo>
                  <a:cubicBezTo>
                    <a:pt x="148419" y="76200"/>
                    <a:pt x="149700" y="75313"/>
                    <a:pt x="151061" y="74385"/>
                  </a:cubicBezTo>
                  <a:cubicBezTo>
                    <a:pt x="153924" y="72419"/>
                    <a:pt x="156877" y="70383"/>
                    <a:pt x="159952" y="70242"/>
                  </a:cubicBezTo>
                  <a:lnTo>
                    <a:pt x="160002" y="70242"/>
                  </a:lnTo>
                  <a:lnTo>
                    <a:pt x="160002" y="70192"/>
                  </a:lnTo>
                  <a:cubicBezTo>
                    <a:pt x="159680" y="56482"/>
                    <a:pt x="155153" y="42933"/>
                    <a:pt x="150940" y="31310"/>
                  </a:cubicBezTo>
                  <a:cubicBezTo>
                    <a:pt x="148268" y="23931"/>
                    <a:pt x="145496" y="16300"/>
                    <a:pt x="141897" y="9213"/>
                  </a:cubicBezTo>
                  <a:lnTo>
                    <a:pt x="141867" y="9162"/>
                  </a:lnTo>
                  <a:lnTo>
                    <a:pt x="141827" y="9193"/>
                  </a:lnTo>
                  <a:cubicBezTo>
                    <a:pt x="139292" y="11127"/>
                    <a:pt x="136796" y="11824"/>
                    <a:pt x="134292" y="11824"/>
                  </a:cubicBezTo>
                  <a:cubicBezTo>
                    <a:pt x="131159" y="11824"/>
                    <a:pt x="128014" y="10732"/>
                    <a:pt x="124770" y="9606"/>
                  </a:cubicBezTo>
                  <a:cubicBezTo>
                    <a:pt x="121440" y="8453"/>
                    <a:pt x="118010" y="7259"/>
                    <a:pt x="114466" y="7259"/>
                  </a:cubicBezTo>
                  <a:cubicBezTo>
                    <a:pt x="114104" y="7259"/>
                    <a:pt x="113742" y="7271"/>
                    <a:pt x="113379" y="7297"/>
                  </a:cubicBezTo>
                  <a:cubicBezTo>
                    <a:pt x="110375" y="7519"/>
                    <a:pt x="107421" y="8295"/>
                    <a:pt x="104558" y="9041"/>
                  </a:cubicBezTo>
                  <a:cubicBezTo>
                    <a:pt x="101947" y="9727"/>
                    <a:pt x="99245" y="10433"/>
                    <a:pt x="96524" y="10715"/>
                  </a:cubicBezTo>
                  <a:cubicBezTo>
                    <a:pt x="95933" y="10775"/>
                    <a:pt x="95353" y="10803"/>
                    <a:pt x="94780" y="10803"/>
                  </a:cubicBezTo>
                  <a:cubicBezTo>
                    <a:pt x="90913" y="10803"/>
                    <a:pt x="87411" y="9528"/>
                    <a:pt x="83741" y="8185"/>
                  </a:cubicBezTo>
                  <a:cubicBezTo>
                    <a:pt x="83015" y="7922"/>
                    <a:pt x="82269" y="7650"/>
                    <a:pt x="81533" y="7388"/>
                  </a:cubicBezTo>
                  <a:cubicBezTo>
                    <a:pt x="72441" y="4223"/>
                    <a:pt x="62148" y="634"/>
                    <a:pt x="51704" y="59"/>
                  </a:cubicBezTo>
                  <a:cubicBezTo>
                    <a:pt x="50974" y="20"/>
                    <a:pt x="50249" y="1"/>
                    <a:pt x="49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0" name="Google Shape;2920;p32"/>
            <p:cNvSpPr/>
            <p:nvPr/>
          </p:nvSpPr>
          <p:spPr>
            <a:xfrm>
              <a:off x="241650" y="2245900"/>
              <a:ext cx="3994275" cy="314350"/>
            </a:xfrm>
            <a:custGeom>
              <a:avLst/>
              <a:gdLst/>
              <a:ahLst/>
              <a:cxnLst/>
              <a:rect l="l" t="t" r="r" b="b"/>
              <a:pathLst>
                <a:path w="159771" h="12574" extrusionOk="0">
                  <a:moveTo>
                    <a:pt x="226" y="1"/>
                  </a:moveTo>
                  <a:cubicBezTo>
                    <a:pt x="150" y="1"/>
                    <a:pt x="75" y="1"/>
                    <a:pt x="0" y="2"/>
                  </a:cubicBezTo>
                  <a:lnTo>
                    <a:pt x="0" y="93"/>
                  </a:lnTo>
                  <a:cubicBezTo>
                    <a:pt x="75" y="92"/>
                    <a:pt x="149" y="92"/>
                    <a:pt x="224" y="92"/>
                  </a:cubicBezTo>
                  <a:cubicBezTo>
                    <a:pt x="2986" y="92"/>
                    <a:pt x="5810" y="807"/>
                    <a:pt x="8539" y="1494"/>
                  </a:cubicBezTo>
                  <a:cubicBezTo>
                    <a:pt x="8932" y="1595"/>
                    <a:pt x="9335" y="1696"/>
                    <a:pt x="9728" y="1797"/>
                  </a:cubicBezTo>
                  <a:cubicBezTo>
                    <a:pt x="12158" y="2402"/>
                    <a:pt x="14627" y="3047"/>
                    <a:pt x="17017" y="3672"/>
                  </a:cubicBezTo>
                  <a:cubicBezTo>
                    <a:pt x="19093" y="4226"/>
                    <a:pt x="21250" y="4791"/>
                    <a:pt x="23367" y="5325"/>
                  </a:cubicBezTo>
                  <a:cubicBezTo>
                    <a:pt x="30868" y="7210"/>
                    <a:pt x="39376" y="9347"/>
                    <a:pt x="47914" y="9357"/>
                  </a:cubicBezTo>
                  <a:lnTo>
                    <a:pt x="47934" y="9357"/>
                  </a:lnTo>
                  <a:cubicBezTo>
                    <a:pt x="50868" y="9357"/>
                    <a:pt x="53741" y="8773"/>
                    <a:pt x="56513" y="8198"/>
                  </a:cubicBezTo>
                  <a:cubicBezTo>
                    <a:pt x="58499" y="7795"/>
                    <a:pt x="60545" y="7372"/>
                    <a:pt x="62612" y="7170"/>
                  </a:cubicBezTo>
                  <a:cubicBezTo>
                    <a:pt x="64043" y="7029"/>
                    <a:pt x="65485" y="7019"/>
                    <a:pt x="66886" y="6999"/>
                  </a:cubicBezTo>
                  <a:cubicBezTo>
                    <a:pt x="68761" y="6978"/>
                    <a:pt x="70697" y="6968"/>
                    <a:pt x="72592" y="6646"/>
                  </a:cubicBezTo>
                  <a:cubicBezTo>
                    <a:pt x="75193" y="6212"/>
                    <a:pt x="77753" y="5416"/>
                    <a:pt x="80223" y="4660"/>
                  </a:cubicBezTo>
                  <a:cubicBezTo>
                    <a:pt x="80757" y="4488"/>
                    <a:pt x="81282" y="4327"/>
                    <a:pt x="81816" y="4176"/>
                  </a:cubicBezTo>
                  <a:cubicBezTo>
                    <a:pt x="84810" y="3269"/>
                    <a:pt x="88005" y="2371"/>
                    <a:pt x="91322" y="2190"/>
                  </a:cubicBezTo>
                  <a:cubicBezTo>
                    <a:pt x="91654" y="2172"/>
                    <a:pt x="91988" y="2164"/>
                    <a:pt x="92324" y="2164"/>
                  </a:cubicBezTo>
                  <a:cubicBezTo>
                    <a:pt x="96039" y="2164"/>
                    <a:pt x="99931" y="3195"/>
                    <a:pt x="103621" y="4277"/>
                  </a:cubicBezTo>
                  <a:cubicBezTo>
                    <a:pt x="106856" y="5214"/>
                    <a:pt x="110092" y="6394"/>
                    <a:pt x="113228" y="7533"/>
                  </a:cubicBezTo>
                  <a:cubicBezTo>
                    <a:pt x="117976" y="9267"/>
                    <a:pt x="122895" y="11061"/>
                    <a:pt x="127925" y="12069"/>
                  </a:cubicBezTo>
                  <a:cubicBezTo>
                    <a:pt x="129599" y="12412"/>
                    <a:pt x="131302" y="12573"/>
                    <a:pt x="133016" y="12573"/>
                  </a:cubicBezTo>
                  <a:cubicBezTo>
                    <a:pt x="137442" y="12573"/>
                    <a:pt x="142028" y="11474"/>
                    <a:pt x="146716" y="9287"/>
                  </a:cubicBezTo>
                  <a:cubicBezTo>
                    <a:pt x="148147" y="8622"/>
                    <a:pt x="149569" y="7755"/>
                    <a:pt x="151061" y="6827"/>
                  </a:cubicBezTo>
                  <a:cubicBezTo>
                    <a:pt x="153843" y="5113"/>
                    <a:pt x="156736" y="3339"/>
                    <a:pt x="159771" y="2946"/>
                  </a:cubicBezTo>
                  <a:lnTo>
                    <a:pt x="159760" y="2855"/>
                  </a:lnTo>
                  <a:cubicBezTo>
                    <a:pt x="156696" y="3248"/>
                    <a:pt x="153813" y="5033"/>
                    <a:pt x="151010" y="6747"/>
                  </a:cubicBezTo>
                  <a:cubicBezTo>
                    <a:pt x="149518" y="7674"/>
                    <a:pt x="148107" y="8541"/>
                    <a:pt x="146676" y="9206"/>
                  </a:cubicBezTo>
                  <a:cubicBezTo>
                    <a:pt x="141996" y="11383"/>
                    <a:pt x="137422" y="12478"/>
                    <a:pt x="133015" y="12478"/>
                  </a:cubicBezTo>
                  <a:cubicBezTo>
                    <a:pt x="131299" y="12478"/>
                    <a:pt x="129607" y="12312"/>
                    <a:pt x="127945" y="11978"/>
                  </a:cubicBezTo>
                  <a:cubicBezTo>
                    <a:pt x="122915" y="10970"/>
                    <a:pt x="118006" y="9176"/>
                    <a:pt x="113258" y="7452"/>
                  </a:cubicBezTo>
                  <a:cubicBezTo>
                    <a:pt x="110123" y="6303"/>
                    <a:pt x="106887" y="5124"/>
                    <a:pt x="103641" y="4186"/>
                  </a:cubicBezTo>
                  <a:cubicBezTo>
                    <a:pt x="99963" y="3108"/>
                    <a:pt x="96074" y="2071"/>
                    <a:pt x="92353" y="2071"/>
                  </a:cubicBezTo>
                  <a:cubicBezTo>
                    <a:pt x="92004" y="2071"/>
                    <a:pt x="91657" y="2080"/>
                    <a:pt x="91312" y="2099"/>
                  </a:cubicBezTo>
                  <a:cubicBezTo>
                    <a:pt x="87995" y="2281"/>
                    <a:pt x="84790" y="3178"/>
                    <a:pt x="81786" y="4085"/>
                  </a:cubicBezTo>
                  <a:cubicBezTo>
                    <a:pt x="81251" y="4236"/>
                    <a:pt x="80727" y="4398"/>
                    <a:pt x="80193" y="4569"/>
                  </a:cubicBezTo>
                  <a:cubicBezTo>
                    <a:pt x="77723" y="5335"/>
                    <a:pt x="75173" y="6122"/>
                    <a:pt x="72572" y="6555"/>
                  </a:cubicBezTo>
                  <a:cubicBezTo>
                    <a:pt x="70687" y="6867"/>
                    <a:pt x="68751" y="6888"/>
                    <a:pt x="66886" y="6908"/>
                  </a:cubicBezTo>
                  <a:cubicBezTo>
                    <a:pt x="65485" y="6928"/>
                    <a:pt x="64033" y="6938"/>
                    <a:pt x="62602" y="7079"/>
                  </a:cubicBezTo>
                  <a:cubicBezTo>
                    <a:pt x="60535" y="7281"/>
                    <a:pt x="58479" y="7704"/>
                    <a:pt x="56493" y="8107"/>
                  </a:cubicBezTo>
                  <a:cubicBezTo>
                    <a:pt x="53721" y="8682"/>
                    <a:pt x="50858" y="9267"/>
                    <a:pt x="47934" y="9267"/>
                  </a:cubicBezTo>
                  <a:lnTo>
                    <a:pt x="47914" y="9267"/>
                  </a:lnTo>
                  <a:cubicBezTo>
                    <a:pt x="39396" y="9257"/>
                    <a:pt x="30888" y="7120"/>
                    <a:pt x="23398" y="5234"/>
                  </a:cubicBezTo>
                  <a:cubicBezTo>
                    <a:pt x="21271" y="4700"/>
                    <a:pt x="19123" y="4136"/>
                    <a:pt x="17037" y="3581"/>
                  </a:cubicBezTo>
                  <a:cubicBezTo>
                    <a:pt x="14658" y="2956"/>
                    <a:pt x="12188" y="2301"/>
                    <a:pt x="9748" y="1706"/>
                  </a:cubicBezTo>
                  <a:cubicBezTo>
                    <a:pt x="9355" y="1605"/>
                    <a:pt x="8962" y="1505"/>
                    <a:pt x="8559" y="1404"/>
                  </a:cubicBezTo>
                  <a:cubicBezTo>
                    <a:pt x="5830" y="717"/>
                    <a:pt x="3006" y="1"/>
                    <a:pt x="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1" name="Google Shape;2921;p32"/>
            <p:cNvSpPr/>
            <p:nvPr/>
          </p:nvSpPr>
          <p:spPr>
            <a:xfrm>
              <a:off x="246925" y="2189000"/>
              <a:ext cx="3984975" cy="281775"/>
            </a:xfrm>
            <a:custGeom>
              <a:avLst/>
              <a:gdLst/>
              <a:ahLst/>
              <a:cxnLst/>
              <a:rect l="l" t="t" r="r" b="b"/>
              <a:pathLst>
                <a:path w="159399" h="11271" extrusionOk="0">
                  <a:moveTo>
                    <a:pt x="866" y="1"/>
                  </a:moveTo>
                  <a:cubicBezTo>
                    <a:pt x="577" y="1"/>
                    <a:pt x="289" y="10"/>
                    <a:pt x="1" y="30"/>
                  </a:cubicBezTo>
                  <a:lnTo>
                    <a:pt x="1" y="121"/>
                  </a:lnTo>
                  <a:cubicBezTo>
                    <a:pt x="277" y="103"/>
                    <a:pt x="553" y="94"/>
                    <a:pt x="830" y="94"/>
                  </a:cubicBezTo>
                  <a:cubicBezTo>
                    <a:pt x="3298" y="94"/>
                    <a:pt x="5809" y="781"/>
                    <a:pt x="8247" y="1452"/>
                  </a:cubicBezTo>
                  <a:lnTo>
                    <a:pt x="8912" y="1633"/>
                  </a:lnTo>
                  <a:cubicBezTo>
                    <a:pt x="11301" y="2278"/>
                    <a:pt x="13721" y="3004"/>
                    <a:pt x="16060" y="3710"/>
                  </a:cubicBezTo>
                  <a:cubicBezTo>
                    <a:pt x="17652" y="4184"/>
                    <a:pt x="19316" y="4678"/>
                    <a:pt x="20949" y="5152"/>
                  </a:cubicBezTo>
                  <a:cubicBezTo>
                    <a:pt x="28525" y="7326"/>
                    <a:pt x="35944" y="9266"/>
                    <a:pt x="43342" y="9266"/>
                  </a:cubicBezTo>
                  <a:cubicBezTo>
                    <a:pt x="43455" y="9266"/>
                    <a:pt x="43568" y="9265"/>
                    <a:pt x="43681" y="9264"/>
                  </a:cubicBezTo>
                  <a:cubicBezTo>
                    <a:pt x="47229" y="9244"/>
                    <a:pt x="50707" y="8458"/>
                    <a:pt x="54074" y="7702"/>
                  </a:cubicBezTo>
                  <a:cubicBezTo>
                    <a:pt x="56473" y="7168"/>
                    <a:pt x="58943" y="6613"/>
                    <a:pt x="61423" y="6331"/>
                  </a:cubicBezTo>
                  <a:cubicBezTo>
                    <a:pt x="63217" y="6119"/>
                    <a:pt x="65032" y="6099"/>
                    <a:pt x="66796" y="6079"/>
                  </a:cubicBezTo>
                  <a:cubicBezTo>
                    <a:pt x="68459" y="6059"/>
                    <a:pt x="70173" y="6039"/>
                    <a:pt x="71857" y="5867"/>
                  </a:cubicBezTo>
                  <a:cubicBezTo>
                    <a:pt x="74599" y="5585"/>
                    <a:pt x="77351" y="5091"/>
                    <a:pt x="80022" y="4627"/>
                  </a:cubicBezTo>
                  <a:cubicBezTo>
                    <a:pt x="80627" y="4516"/>
                    <a:pt x="81232" y="4416"/>
                    <a:pt x="81837" y="4305"/>
                  </a:cubicBezTo>
                  <a:cubicBezTo>
                    <a:pt x="84770" y="3801"/>
                    <a:pt x="88419" y="3166"/>
                    <a:pt x="91948" y="3055"/>
                  </a:cubicBezTo>
                  <a:cubicBezTo>
                    <a:pt x="92192" y="3047"/>
                    <a:pt x="92437" y="3043"/>
                    <a:pt x="92682" y="3043"/>
                  </a:cubicBezTo>
                  <a:cubicBezTo>
                    <a:pt x="96365" y="3043"/>
                    <a:pt x="100095" y="3872"/>
                    <a:pt x="103914" y="4799"/>
                  </a:cubicBezTo>
                  <a:cubicBezTo>
                    <a:pt x="106938" y="5524"/>
                    <a:pt x="109982" y="6432"/>
                    <a:pt x="112926" y="7309"/>
                  </a:cubicBezTo>
                  <a:cubicBezTo>
                    <a:pt x="117492" y="8660"/>
                    <a:pt x="122210" y="10061"/>
                    <a:pt x="126989" y="10857"/>
                  </a:cubicBezTo>
                  <a:cubicBezTo>
                    <a:pt x="128682" y="11139"/>
                    <a:pt x="130396" y="11271"/>
                    <a:pt x="132110" y="11271"/>
                  </a:cubicBezTo>
                  <a:cubicBezTo>
                    <a:pt x="136545" y="11271"/>
                    <a:pt x="141162" y="10363"/>
                    <a:pt x="145870" y="8539"/>
                  </a:cubicBezTo>
                  <a:cubicBezTo>
                    <a:pt x="147503" y="7914"/>
                    <a:pt x="149146" y="7087"/>
                    <a:pt x="150749" y="6270"/>
                  </a:cubicBezTo>
                  <a:cubicBezTo>
                    <a:pt x="153521" y="4869"/>
                    <a:pt x="156404" y="3408"/>
                    <a:pt x="159398" y="2914"/>
                  </a:cubicBezTo>
                  <a:lnTo>
                    <a:pt x="159378" y="2823"/>
                  </a:lnTo>
                  <a:cubicBezTo>
                    <a:pt x="156374" y="3317"/>
                    <a:pt x="153491" y="4779"/>
                    <a:pt x="150709" y="6190"/>
                  </a:cubicBezTo>
                  <a:cubicBezTo>
                    <a:pt x="149116" y="6996"/>
                    <a:pt x="147463" y="7833"/>
                    <a:pt x="145840" y="8458"/>
                  </a:cubicBezTo>
                  <a:cubicBezTo>
                    <a:pt x="141147" y="10268"/>
                    <a:pt x="136553" y="11174"/>
                    <a:pt x="132129" y="11174"/>
                  </a:cubicBezTo>
                  <a:cubicBezTo>
                    <a:pt x="130395" y="11174"/>
                    <a:pt x="128686" y="11035"/>
                    <a:pt x="127009" y="10756"/>
                  </a:cubicBezTo>
                  <a:cubicBezTo>
                    <a:pt x="122240" y="9970"/>
                    <a:pt x="117523" y="8569"/>
                    <a:pt x="112966" y="7208"/>
                  </a:cubicBezTo>
                  <a:cubicBezTo>
                    <a:pt x="110012" y="6341"/>
                    <a:pt x="106968" y="5434"/>
                    <a:pt x="103934" y="4698"/>
                  </a:cubicBezTo>
                  <a:cubicBezTo>
                    <a:pt x="100115" y="3781"/>
                    <a:pt x="96385" y="2953"/>
                    <a:pt x="92685" y="2953"/>
                  </a:cubicBezTo>
                  <a:cubicBezTo>
                    <a:pt x="92439" y="2953"/>
                    <a:pt x="92193" y="2956"/>
                    <a:pt x="91948" y="2964"/>
                  </a:cubicBezTo>
                  <a:cubicBezTo>
                    <a:pt x="88419" y="3065"/>
                    <a:pt x="84760" y="3710"/>
                    <a:pt x="81827" y="4214"/>
                  </a:cubicBezTo>
                  <a:cubicBezTo>
                    <a:pt x="81222" y="4315"/>
                    <a:pt x="80617" y="4426"/>
                    <a:pt x="80012" y="4537"/>
                  </a:cubicBezTo>
                  <a:cubicBezTo>
                    <a:pt x="77341" y="5000"/>
                    <a:pt x="74589" y="5494"/>
                    <a:pt x="71857" y="5777"/>
                  </a:cubicBezTo>
                  <a:cubicBezTo>
                    <a:pt x="70173" y="5938"/>
                    <a:pt x="68459" y="5968"/>
                    <a:pt x="66806" y="5978"/>
                  </a:cubicBezTo>
                  <a:cubicBezTo>
                    <a:pt x="65032" y="6008"/>
                    <a:pt x="63207" y="6029"/>
                    <a:pt x="61423" y="6230"/>
                  </a:cubicBezTo>
                  <a:cubicBezTo>
                    <a:pt x="58933" y="6512"/>
                    <a:pt x="56453" y="7077"/>
                    <a:pt x="54064" y="7611"/>
                  </a:cubicBezTo>
                  <a:cubicBezTo>
                    <a:pt x="50697" y="8367"/>
                    <a:pt x="47219" y="9143"/>
                    <a:pt x="43691" y="9174"/>
                  </a:cubicBezTo>
                  <a:lnTo>
                    <a:pt x="43348" y="9174"/>
                  </a:lnTo>
                  <a:cubicBezTo>
                    <a:pt x="35959" y="9174"/>
                    <a:pt x="28550" y="7228"/>
                    <a:pt x="20979" y="5061"/>
                  </a:cubicBezTo>
                  <a:cubicBezTo>
                    <a:pt x="19346" y="4587"/>
                    <a:pt x="17693" y="4093"/>
                    <a:pt x="16090" y="3619"/>
                  </a:cubicBezTo>
                  <a:cubicBezTo>
                    <a:pt x="13751" y="2914"/>
                    <a:pt x="11332" y="2188"/>
                    <a:pt x="8942" y="1543"/>
                  </a:cubicBezTo>
                  <a:lnTo>
                    <a:pt x="8277" y="1361"/>
                  </a:lnTo>
                  <a:cubicBezTo>
                    <a:pt x="5849" y="693"/>
                    <a:pt x="3340" y="1"/>
                    <a:pt x="8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2" name="Google Shape;2922;p32"/>
            <p:cNvSpPr/>
            <p:nvPr/>
          </p:nvSpPr>
          <p:spPr>
            <a:xfrm>
              <a:off x="254500" y="2129600"/>
              <a:ext cx="3970600" cy="240125"/>
            </a:xfrm>
            <a:custGeom>
              <a:avLst/>
              <a:gdLst/>
              <a:ahLst/>
              <a:cxnLst/>
              <a:rect l="l" t="t" r="r" b="b"/>
              <a:pathLst>
                <a:path w="158824" h="9605" extrusionOk="0">
                  <a:moveTo>
                    <a:pt x="1557" y="0"/>
                  </a:moveTo>
                  <a:cubicBezTo>
                    <a:pt x="1032" y="0"/>
                    <a:pt x="512" y="31"/>
                    <a:pt x="0" y="98"/>
                  </a:cubicBezTo>
                  <a:lnTo>
                    <a:pt x="10" y="199"/>
                  </a:lnTo>
                  <a:cubicBezTo>
                    <a:pt x="528" y="130"/>
                    <a:pt x="1053" y="98"/>
                    <a:pt x="1584" y="98"/>
                  </a:cubicBezTo>
                  <a:cubicBezTo>
                    <a:pt x="5496" y="98"/>
                    <a:pt x="9740" y="1830"/>
                    <a:pt x="13539" y="3374"/>
                  </a:cubicBezTo>
                  <a:cubicBezTo>
                    <a:pt x="15000" y="3969"/>
                    <a:pt x="16392" y="4534"/>
                    <a:pt x="17712" y="4987"/>
                  </a:cubicBezTo>
                  <a:cubicBezTo>
                    <a:pt x="23628" y="7017"/>
                    <a:pt x="30480" y="9160"/>
                    <a:pt x="37266" y="9160"/>
                  </a:cubicBezTo>
                  <a:cubicBezTo>
                    <a:pt x="37523" y="9160"/>
                    <a:pt x="37779" y="9157"/>
                    <a:pt x="38035" y="9151"/>
                  </a:cubicBezTo>
                  <a:cubicBezTo>
                    <a:pt x="42370" y="9040"/>
                    <a:pt x="46664" y="8021"/>
                    <a:pt x="50807" y="7034"/>
                  </a:cubicBezTo>
                  <a:cubicBezTo>
                    <a:pt x="53711" y="6338"/>
                    <a:pt x="56705" y="5632"/>
                    <a:pt x="59689" y="5239"/>
                  </a:cubicBezTo>
                  <a:cubicBezTo>
                    <a:pt x="64326" y="4614"/>
                    <a:pt x="69185" y="4614"/>
                    <a:pt x="73882" y="4614"/>
                  </a:cubicBezTo>
                  <a:cubicBezTo>
                    <a:pt x="76503" y="4614"/>
                    <a:pt x="79215" y="4614"/>
                    <a:pt x="81836" y="4503"/>
                  </a:cubicBezTo>
                  <a:cubicBezTo>
                    <a:pt x="84262" y="4402"/>
                    <a:pt x="86757" y="4326"/>
                    <a:pt x="89309" y="4326"/>
                  </a:cubicBezTo>
                  <a:cubicBezTo>
                    <a:pt x="94097" y="4326"/>
                    <a:pt x="99091" y="4593"/>
                    <a:pt x="104226" y="5461"/>
                  </a:cubicBezTo>
                  <a:cubicBezTo>
                    <a:pt x="106937" y="5915"/>
                    <a:pt x="109679" y="6479"/>
                    <a:pt x="112330" y="7023"/>
                  </a:cubicBezTo>
                  <a:cubicBezTo>
                    <a:pt x="116695" y="7921"/>
                    <a:pt x="121202" y="8848"/>
                    <a:pt x="125718" y="9332"/>
                  </a:cubicBezTo>
                  <a:cubicBezTo>
                    <a:pt x="127401" y="9513"/>
                    <a:pt x="129095" y="9604"/>
                    <a:pt x="130798" y="9604"/>
                  </a:cubicBezTo>
                  <a:cubicBezTo>
                    <a:pt x="135496" y="9604"/>
                    <a:pt x="140174" y="8919"/>
                    <a:pt x="144690" y="7588"/>
                  </a:cubicBezTo>
                  <a:cubicBezTo>
                    <a:pt x="146565" y="7044"/>
                    <a:pt x="148440" y="6308"/>
                    <a:pt x="150254" y="5602"/>
                  </a:cubicBezTo>
                  <a:cubicBezTo>
                    <a:pt x="153027" y="4523"/>
                    <a:pt x="155890" y="3415"/>
                    <a:pt x="158823" y="2911"/>
                  </a:cubicBezTo>
                  <a:lnTo>
                    <a:pt x="158803" y="2820"/>
                  </a:lnTo>
                  <a:cubicBezTo>
                    <a:pt x="155869" y="3314"/>
                    <a:pt x="152996" y="4433"/>
                    <a:pt x="150224" y="5511"/>
                  </a:cubicBezTo>
                  <a:cubicBezTo>
                    <a:pt x="148410" y="6217"/>
                    <a:pt x="146535" y="6953"/>
                    <a:pt x="144660" y="7497"/>
                  </a:cubicBezTo>
                  <a:cubicBezTo>
                    <a:pt x="140048" y="8848"/>
                    <a:pt x="135398" y="9523"/>
                    <a:pt x="130781" y="9523"/>
                  </a:cubicBezTo>
                  <a:cubicBezTo>
                    <a:pt x="129091" y="9523"/>
                    <a:pt x="127406" y="9432"/>
                    <a:pt x="125728" y="9251"/>
                  </a:cubicBezTo>
                  <a:cubicBezTo>
                    <a:pt x="121222" y="8757"/>
                    <a:pt x="116706" y="7830"/>
                    <a:pt x="112341" y="6943"/>
                  </a:cubicBezTo>
                  <a:cubicBezTo>
                    <a:pt x="109699" y="6398"/>
                    <a:pt x="106957" y="5834"/>
                    <a:pt x="104246" y="5370"/>
                  </a:cubicBezTo>
                  <a:cubicBezTo>
                    <a:pt x="99099" y="4503"/>
                    <a:pt x="94103" y="4239"/>
                    <a:pt x="89315" y="4239"/>
                  </a:cubicBezTo>
                  <a:cubicBezTo>
                    <a:pt x="86760" y="4239"/>
                    <a:pt x="84264" y="4314"/>
                    <a:pt x="81836" y="4413"/>
                  </a:cubicBezTo>
                  <a:cubicBezTo>
                    <a:pt x="79215" y="4523"/>
                    <a:pt x="76503" y="4523"/>
                    <a:pt x="73882" y="4523"/>
                  </a:cubicBezTo>
                  <a:cubicBezTo>
                    <a:pt x="69185" y="4534"/>
                    <a:pt x="64316" y="4534"/>
                    <a:pt x="59668" y="5148"/>
                  </a:cubicBezTo>
                  <a:cubicBezTo>
                    <a:pt x="56685" y="5542"/>
                    <a:pt x="53691" y="6257"/>
                    <a:pt x="50787" y="6943"/>
                  </a:cubicBezTo>
                  <a:cubicBezTo>
                    <a:pt x="46644" y="7931"/>
                    <a:pt x="42360" y="8949"/>
                    <a:pt x="38035" y="9060"/>
                  </a:cubicBezTo>
                  <a:cubicBezTo>
                    <a:pt x="37779" y="9066"/>
                    <a:pt x="37523" y="9069"/>
                    <a:pt x="37267" y="9069"/>
                  </a:cubicBezTo>
                  <a:cubicBezTo>
                    <a:pt x="30490" y="9069"/>
                    <a:pt x="23648" y="6927"/>
                    <a:pt x="17742" y="4896"/>
                  </a:cubicBezTo>
                  <a:cubicBezTo>
                    <a:pt x="16422" y="4453"/>
                    <a:pt x="15041" y="3888"/>
                    <a:pt x="13569" y="3294"/>
                  </a:cubicBezTo>
                  <a:cubicBezTo>
                    <a:pt x="9754" y="1737"/>
                    <a:pt x="5491" y="0"/>
                    <a:pt x="1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3" name="Google Shape;2923;p32"/>
            <p:cNvSpPr/>
            <p:nvPr/>
          </p:nvSpPr>
          <p:spPr>
            <a:xfrm>
              <a:off x="264825" y="2069375"/>
              <a:ext cx="3951200" cy="224475"/>
            </a:xfrm>
            <a:custGeom>
              <a:avLst/>
              <a:gdLst/>
              <a:ahLst/>
              <a:cxnLst/>
              <a:rect l="l" t="t" r="r" b="b"/>
              <a:pathLst>
                <a:path w="158048" h="8979" extrusionOk="0">
                  <a:moveTo>
                    <a:pt x="1622" y="0"/>
                  </a:moveTo>
                  <a:cubicBezTo>
                    <a:pt x="1072" y="0"/>
                    <a:pt x="530" y="53"/>
                    <a:pt x="1" y="168"/>
                  </a:cubicBezTo>
                  <a:lnTo>
                    <a:pt x="21" y="259"/>
                  </a:lnTo>
                  <a:cubicBezTo>
                    <a:pt x="543" y="146"/>
                    <a:pt x="1076" y="94"/>
                    <a:pt x="1618" y="94"/>
                  </a:cubicBezTo>
                  <a:cubicBezTo>
                    <a:pt x="4750" y="94"/>
                    <a:pt x="8163" y="1817"/>
                    <a:pt x="11231" y="3364"/>
                  </a:cubicBezTo>
                  <a:cubicBezTo>
                    <a:pt x="12329" y="3918"/>
                    <a:pt x="13368" y="4442"/>
                    <a:pt x="14325" y="4856"/>
                  </a:cubicBezTo>
                  <a:cubicBezTo>
                    <a:pt x="18902" y="6801"/>
                    <a:pt x="24819" y="8979"/>
                    <a:pt x="30878" y="8979"/>
                  </a:cubicBezTo>
                  <a:cubicBezTo>
                    <a:pt x="31352" y="8979"/>
                    <a:pt x="31826" y="8969"/>
                    <a:pt x="32289" y="8939"/>
                  </a:cubicBezTo>
                  <a:cubicBezTo>
                    <a:pt x="37279" y="8646"/>
                    <a:pt x="42239" y="7436"/>
                    <a:pt x="47027" y="6267"/>
                  </a:cubicBezTo>
                  <a:cubicBezTo>
                    <a:pt x="50435" y="5440"/>
                    <a:pt x="53953" y="4584"/>
                    <a:pt x="57461" y="4059"/>
                  </a:cubicBezTo>
                  <a:cubicBezTo>
                    <a:pt x="59898" y="3695"/>
                    <a:pt x="62365" y="3557"/>
                    <a:pt x="64840" y="3557"/>
                  </a:cubicBezTo>
                  <a:cubicBezTo>
                    <a:pt x="68875" y="3557"/>
                    <a:pt x="72929" y="3925"/>
                    <a:pt x="76897" y="4281"/>
                  </a:cubicBezTo>
                  <a:cubicBezTo>
                    <a:pt x="78490" y="4422"/>
                    <a:pt x="80133" y="4563"/>
                    <a:pt x="81736" y="4694"/>
                  </a:cubicBezTo>
                  <a:cubicBezTo>
                    <a:pt x="85284" y="4957"/>
                    <a:pt x="88893" y="5168"/>
                    <a:pt x="92391" y="5370"/>
                  </a:cubicBezTo>
                  <a:cubicBezTo>
                    <a:pt x="96151" y="5592"/>
                    <a:pt x="100042" y="5824"/>
                    <a:pt x="103863" y="6116"/>
                  </a:cubicBezTo>
                  <a:cubicBezTo>
                    <a:pt x="106141" y="6297"/>
                    <a:pt x="108450" y="6509"/>
                    <a:pt x="110688" y="6711"/>
                  </a:cubicBezTo>
                  <a:cubicBezTo>
                    <a:pt x="115224" y="7124"/>
                    <a:pt x="119922" y="7557"/>
                    <a:pt x="124549" y="7719"/>
                  </a:cubicBezTo>
                  <a:cubicBezTo>
                    <a:pt x="126126" y="7776"/>
                    <a:pt x="127627" y="7806"/>
                    <a:pt x="129062" y="7806"/>
                  </a:cubicBezTo>
                  <a:cubicBezTo>
                    <a:pt x="134405" y="7806"/>
                    <a:pt x="138854" y="7402"/>
                    <a:pt x="143097" y="6559"/>
                  </a:cubicBezTo>
                  <a:cubicBezTo>
                    <a:pt x="145426" y="6096"/>
                    <a:pt x="147755" y="5440"/>
                    <a:pt x="150003" y="4805"/>
                  </a:cubicBezTo>
                  <a:cubicBezTo>
                    <a:pt x="152624" y="4080"/>
                    <a:pt x="155325" y="3313"/>
                    <a:pt x="158047" y="2850"/>
                  </a:cubicBezTo>
                  <a:lnTo>
                    <a:pt x="158027" y="2759"/>
                  </a:lnTo>
                  <a:cubicBezTo>
                    <a:pt x="155305" y="3223"/>
                    <a:pt x="152593" y="3989"/>
                    <a:pt x="149972" y="4715"/>
                  </a:cubicBezTo>
                  <a:cubicBezTo>
                    <a:pt x="147724" y="5350"/>
                    <a:pt x="145406" y="6005"/>
                    <a:pt x="143077" y="6459"/>
                  </a:cubicBezTo>
                  <a:cubicBezTo>
                    <a:pt x="138828" y="7312"/>
                    <a:pt x="134364" y="7711"/>
                    <a:pt x="129008" y="7711"/>
                  </a:cubicBezTo>
                  <a:cubicBezTo>
                    <a:pt x="127592" y="7711"/>
                    <a:pt x="126113" y="7683"/>
                    <a:pt x="124559" y="7628"/>
                  </a:cubicBezTo>
                  <a:cubicBezTo>
                    <a:pt x="119932" y="7467"/>
                    <a:pt x="115244" y="7033"/>
                    <a:pt x="110708" y="6620"/>
                  </a:cubicBezTo>
                  <a:cubicBezTo>
                    <a:pt x="108470" y="6418"/>
                    <a:pt x="106151" y="6207"/>
                    <a:pt x="103873" y="6025"/>
                  </a:cubicBezTo>
                  <a:cubicBezTo>
                    <a:pt x="100052" y="5733"/>
                    <a:pt x="96161" y="5501"/>
                    <a:pt x="92401" y="5279"/>
                  </a:cubicBezTo>
                  <a:cubicBezTo>
                    <a:pt x="88913" y="5078"/>
                    <a:pt x="85304" y="4866"/>
                    <a:pt x="81756" y="4594"/>
                  </a:cubicBezTo>
                  <a:cubicBezTo>
                    <a:pt x="80153" y="4473"/>
                    <a:pt x="78500" y="4332"/>
                    <a:pt x="76917" y="4180"/>
                  </a:cubicBezTo>
                  <a:cubicBezTo>
                    <a:pt x="72958" y="3826"/>
                    <a:pt x="68919" y="3463"/>
                    <a:pt x="64896" y="3463"/>
                  </a:cubicBezTo>
                  <a:cubicBezTo>
                    <a:pt x="62404" y="3463"/>
                    <a:pt x="59918" y="3602"/>
                    <a:pt x="57461" y="3969"/>
                  </a:cubicBezTo>
                  <a:cubicBezTo>
                    <a:pt x="53943" y="4483"/>
                    <a:pt x="50425" y="5350"/>
                    <a:pt x="47007" y="6176"/>
                  </a:cubicBezTo>
                  <a:cubicBezTo>
                    <a:pt x="42219" y="7346"/>
                    <a:pt x="37269" y="8555"/>
                    <a:pt x="32289" y="8838"/>
                  </a:cubicBezTo>
                  <a:cubicBezTo>
                    <a:pt x="31815" y="8866"/>
                    <a:pt x="31341" y="8879"/>
                    <a:pt x="30867" y="8879"/>
                  </a:cubicBezTo>
                  <a:cubicBezTo>
                    <a:pt x="24832" y="8879"/>
                    <a:pt x="18927" y="6709"/>
                    <a:pt x="14366" y="4765"/>
                  </a:cubicBezTo>
                  <a:cubicBezTo>
                    <a:pt x="13418" y="4362"/>
                    <a:pt x="12380" y="3838"/>
                    <a:pt x="11281" y="3283"/>
                  </a:cubicBezTo>
                  <a:cubicBezTo>
                    <a:pt x="8199" y="1729"/>
                    <a:pt x="4774" y="0"/>
                    <a:pt x="16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4" name="Google Shape;2924;p32"/>
            <p:cNvSpPr/>
            <p:nvPr/>
          </p:nvSpPr>
          <p:spPr>
            <a:xfrm>
              <a:off x="277675" y="2008800"/>
              <a:ext cx="3927750" cy="218275"/>
            </a:xfrm>
            <a:custGeom>
              <a:avLst/>
              <a:gdLst/>
              <a:ahLst/>
              <a:cxnLst/>
              <a:rect l="l" t="t" r="r" b="b"/>
              <a:pathLst>
                <a:path w="157110" h="8731" extrusionOk="0">
                  <a:moveTo>
                    <a:pt x="1521" y="1"/>
                  </a:moveTo>
                  <a:cubicBezTo>
                    <a:pt x="1007" y="1"/>
                    <a:pt x="499" y="72"/>
                    <a:pt x="1" y="232"/>
                  </a:cubicBezTo>
                  <a:lnTo>
                    <a:pt x="31" y="323"/>
                  </a:lnTo>
                  <a:cubicBezTo>
                    <a:pt x="519" y="166"/>
                    <a:pt x="1017" y="95"/>
                    <a:pt x="1521" y="95"/>
                  </a:cubicBezTo>
                  <a:cubicBezTo>
                    <a:pt x="4017" y="95"/>
                    <a:pt x="6656" y="1824"/>
                    <a:pt x="8862" y="3267"/>
                  </a:cubicBezTo>
                  <a:cubicBezTo>
                    <a:pt x="9618" y="3761"/>
                    <a:pt x="10344" y="4234"/>
                    <a:pt x="10999" y="4607"/>
                  </a:cubicBezTo>
                  <a:cubicBezTo>
                    <a:pt x="15948" y="7370"/>
                    <a:pt x="20555" y="8730"/>
                    <a:pt x="25021" y="8730"/>
                  </a:cubicBezTo>
                  <a:cubicBezTo>
                    <a:pt x="25545" y="8730"/>
                    <a:pt x="26070" y="8710"/>
                    <a:pt x="26594" y="8670"/>
                  </a:cubicBezTo>
                  <a:cubicBezTo>
                    <a:pt x="32320" y="8267"/>
                    <a:pt x="38025" y="6845"/>
                    <a:pt x="43540" y="5484"/>
                  </a:cubicBezTo>
                  <a:cubicBezTo>
                    <a:pt x="47461" y="4507"/>
                    <a:pt x="51514" y="3498"/>
                    <a:pt x="55546" y="2863"/>
                  </a:cubicBezTo>
                  <a:cubicBezTo>
                    <a:pt x="57732" y="2520"/>
                    <a:pt x="59884" y="2375"/>
                    <a:pt x="62019" y="2375"/>
                  </a:cubicBezTo>
                  <a:cubicBezTo>
                    <a:pt x="67465" y="2375"/>
                    <a:pt x="72808" y="3314"/>
                    <a:pt x="78369" y="4285"/>
                  </a:cubicBezTo>
                  <a:cubicBezTo>
                    <a:pt x="79397" y="4466"/>
                    <a:pt x="80466" y="4658"/>
                    <a:pt x="81524" y="4839"/>
                  </a:cubicBezTo>
                  <a:cubicBezTo>
                    <a:pt x="89717" y="6219"/>
                    <a:pt x="96268" y="6856"/>
                    <a:pt x="102526" y="6856"/>
                  </a:cubicBezTo>
                  <a:cubicBezTo>
                    <a:pt x="102990" y="6856"/>
                    <a:pt x="103452" y="6852"/>
                    <a:pt x="103913" y="6845"/>
                  </a:cubicBezTo>
                  <a:cubicBezTo>
                    <a:pt x="107855" y="6785"/>
                    <a:pt x="111847" y="6624"/>
                    <a:pt x="115708" y="6462"/>
                  </a:cubicBezTo>
                  <a:cubicBezTo>
                    <a:pt x="118057" y="6372"/>
                    <a:pt x="120476" y="6271"/>
                    <a:pt x="122865" y="6200"/>
                  </a:cubicBezTo>
                  <a:cubicBezTo>
                    <a:pt x="124871" y="6140"/>
                    <a:pt x="126908" y="6130"/>
                    <a:pt x="128873" y="6119"/>
                  </a:cubicBezTo>
                  <a:cubicBezTo>
                    <a:pt x="133007" y="6099"/>
                    <a:pt x="137291" y="6079"/>
                    <a:pt x="141525" y="5565"/>
                  </a:cubicBezTo>
                  <a:cubicBezTo>
                    <a:pt x="145083" y="5132"/>
                    <a:pt x="148652" y="4416"/>
                    <a:pt x="152090" y="3730"/>
                  </a:cubicBezTo>
                  <a:cubicBezTo>
                    <a:pt x="153733" y="3398"/>
                    <a:pt x="155426" y="3065"/>
                    <a:pt x="157110" y="2763"/>
                  </a:cubicBezTo>
                  <a:lnTo>
                    <a:pt x="157090" y="2662"/>
                  </a:lnTo>
                  <a:cubicBezTo>
                    <a:pt x="155406" y="2974"/>
                    <a:pt x="153713" y="3307"/>
                    <a:pt x="152069" y="3640"/>
                  </a:cubicBezTo>
                  <a:cubicBezTo>
                    <a:pt x="148632" y="4325"/>
                    <a:pt x="145073" y="5031"/>
                    <a:pt x="141515" y="5474"/>
                  </a:cubicBezTo>
                  <a:cubicBezTo>
                    <a:pt x="137281" y="5988"/>
                    <a:pt x="133007" y="6009"/>
                    <a:pt x="128873" y="6029"/>
                  </a:cubicBezTo>
                  <a:cubicBezTo>
                    <a:pt x="126908" y="6039"/>
                    <a:pt x="124881" y="6049"/>
                    <a:pt x="122865" y="6109"/>
                  </a:cubicBezTo>
                  <a:cubicBezTo>
                    <a:pt x="120476" y="6180"/>
                    <a:pt x="118047" y="6281"/>
                    <a:pt x="115708" y="6372"/>
                  </a:cubicBezTo>
                  <a:cubicBezTo>
                    <a:pt x="111847" y="6533"/>
                    <a:pt x="107845" y="6694"/>
                    <a:pt x="103913" y="6755"/>
                  </a:cubicBezTo>
                  <a:cubicBezTo>
                    <a:pt x="103488" y="6760"/>
                    <a:pt x="103061" y="6763"/>
                    <a:pt x="102633" y="6763"/>
                  </a:cubicBezTo>
                  <a:cubicBezTo>
                    <a:pt x="96351" y="6763"/>
                    <a:pt x="89773" y="6135"/>
                    <a:pt x="81534" y="4738"/>
                  </a:cubicBezTo>
                  <a:cubicBezTo>
                    <a:pt x="80486" y="4567"/>
                    <a:pt x="79417" y="4376"/>
                    <a:pt x="78389" y="4194"/>
                  </a:cubicBezTo>
                  <a:cubicBezTo>
                    <a:pt x="72820" y="3218"/>
                    <a:pt x="67480" y="2283"/>
                    <a:pt x="62036" y="2283"/>
                  </a:cubicBezTo>
                  <a:cubicBezTo>
                    <a:pt x="59892" y="2283"/>
                    <a:pt x="57732" y="2428"/>
                    <a:pt x="55536" y="2773"/>
                  </a:cubicBezTo>
                  <a:cubicBezTo>
                    <a:pt x="51493" y="3408"/>
                    <a:pt x="47441" y="4416"/>
                    <a:pt x="43509" y="5394"/>
                  </a:cubicBezTo>
                  <a:cubicBezTo>
                    <a:pt x="38005" y="6755"/>
                    <a:pt x="32310" y="8166"/>
                    <a:pt x="26584" y="8579"/>
                  </a:cubicBezTo>
                  <a:cubicBezTo>
                    <a:pt x="26068" y="8616"/>
                    <a:pt x="25551" y="8635"/>
                    <a:pt x="25032" y="8635"/>
                  </a:cubicBezTo>
                  <a:cubicBezTo>
                    <a:pt x="20587" y="8635"/>
                    <a:pt x="15997" y="7280"/>
                    <a:pt x="11059" y="4527"/>
                  </a:cubicBezTo>
                  <a:cubicBezTo>
                    <a:pt x="10394" y="4154"/>
                    <a:pt x="9668" y="3690"/>
                    <a:pt x="8912" y="3186"/>
                  </a:cubicBezTo>
                  <a:cubicBezTo>
                    <a:pt x="6708" y="1736"/>
                    <a:pt x="4051" y="1"/>
                    <a:pt x="15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5" name="Google Shape;2925;p32"/>
            <p:cNvSpPr/>
            <p:nvPr/>
          </p:nvSpPr>
          <p:spPr>
            <a:xfrm>
              <a:off x="293050" y="1947125"/>
              <a:ext cx="3899275" cy="211150"/>
            </a:xfrm>
            <a:custGeom>
              <a:avLst/>
              <a:gdLst/>
              <a:ahLst/>
              <a:cxnLst/>
              <a:rect l="l" t="t" r="r" b="b"/>
              <a:pathLst>
                <a:path w="155971" h="8446" extrusionOk="0">
                  <a:moveTo>
                    <a:pt x="1542" y="0"/>
                  </a:moveTo>
                  <a:cubicBezTo>
                    <a:pt x="1041" y="0"/>
                    <a:pt x="527" y="98"/>
                    <a:pt x="1" y="320"/>
                  </a:cubicBezTo>
                  <a:lnTo>
                    <a:pt x="41" y="411"/>
                  </a:lnTo>
                  <a:cubicBezTo>
                    <a:pt x="554" y="191"/>
                    <a:pt x="1056" y="95"/>
                    <a:pt x="1547" y="95"/>
                  </a:cubicBezTo>
                  <a:cubicBezTo>
                    <a:pt x="3539" y="95"/>
                    <a:pt x="5353" y="1682"/>
                    <a:pt x="6987" y="3113"/>
                  </a:cubicBezTo>
                  <a:cubicBezTo>
                    <a:pt x="7541" y="3597"/>
                    <a:pt x="8055" y="4050"/>
                    <a:pt x="8559" y="4423"/>
                  </a:cubicBezTo>
                  <a:cubicBezTo>
                    <a:pt x="12055" y="7035"/>
                    <a:pt x="16301" y="8445"/>
                    <a:pt x="20670" y="8445"/>
                  </a:cubicBezTo>
                  <a:cubicBezTo>
                    <a:pt x="20686" y="8445"/>
                    <a:pt x="20701" y="8445"/>
                    <a:pt x="20717" y="8445"/>
                  </a:cubicBezTo>
                  <a:cubicBezTo>
                    <a:pt x="21362" y="8445"/>
                    <a:pt x="22017" y="8415"/>
                    <a:pt x="22682" y="8355"/>
                  </a:cubicBezTo>
                  <a:cubicBezTo>
                    <a:pt x="28801" y="7790"/>
                    <a:pt x="34890" y="6278"/>
                    <a:pt x="40787" y="4806"/>
                  </a:cubicBezTo>
                  <a:cubicBezTo>
                    <a:pt x="45021" y="3748"/>
                    <a:pt x="49407" y="2649"/>
                    <a:pt x="53761" y="1933"/>
                  </a:cubicBezTo>
                  <a:cubicBezTo>
                    <a:pt x="56446" y="1484"/>
                    <a:pt x="58830" y="1259"/>
                    <a:pt x="61107" y="1259"/>
                  </a:cubicBezTo>
                  <a:cubicBezTo>
                    <a:pt x="63225" y="1259"/>
                    <a:pt x="65251" y="1454"/>
                    <a:pt x="67340" y="1842"/>
                  </a:cubicBezTo>
                  <a:cubicBezTo>
                    <a:pt x="70979" y="2518"/>
                    <a:pt x="74649" y="3405"/>
                    <a:pt x="78197" y="4262"/>
                  </a:cubicBezTo>
                  <a:cubicBezTo>
                    <a:pt x="79165" y="4494"/>
                    <a:pt x="80123" y="4726"/>
                    <a:pt x="81090" y="4957"/>
                  </a:cubicBezTo>
                  <a:cubicBezTo>
                    <a:pt x="87155" y="6395"/>
                    <a:pt x="93167" y="7670"/>
                    <a:pt x="99584" y="7670"/>
                  </a:cubicBezTo>
                  <a:cubicBezTo>
                    <a:pt x="101178" y="7670"/>
                    <a:pt x="102797" y="7592"/>
                    <a:pt x="104448" y="7417"/>
                  </a:cubicBezTo>
                  <a:cubicBezTo>
                    <a:pt x="106938" y="7155"/>
                    <a:pt x="109458" y="6752"/>
                    <a:pt x="111887" y="6359"/>
                  </a:cubicBezTo>
                  <a:cubicBezTo>
                    <a:pt x="114801" y="5885"/>
                    <a:pt x="117815" y="5401"/>
                    <a:pt x="120799" y="5159"/>
                  </a:cubicBezTo>
                  <a:cubicBezTo>
                    <a:pt x="122691" y="5007"/>
                    <a:pt x="124606" y="4964"/>
                    <a:pt x="126510" y="4964"/>
                  </a:cubicBezTo>
                  <a:cubicBezTo>
                    <a:pt x="127893" y="4964"/>
                    <a:pt x="129270" y="4987"/>
                    <a:pt x="130627" y="5008"/>
                  </a:cubicBezTo>
                  <a:cubicBezTo>
                    <a:pt x="131957" y="5030"/>
                    <a:pt x="133308" y="5053"/>
                    <a:pt x="134664" y="5053"/>
                  </a:cubicBezTo>
                  <a:cubicBezTo>
                    <a:pt x="136341" y="5053"/>
                    <a:pt x="138028" y="5018"/>
                    <a:pt x="139700" y="4907"/>
                  </a:cubicBezTo>
                  <a:cubicBezTo>
                    <a:pt x="145618" y="4524"/>
                    <a:pt x="150940" y="3798"/>
                    <a:pt x="155971" y="2679"/>
                  </a:cubicBezTo>
                  <a:lnTo>
                    <a:pt x="155950" y="2578"/>
                  </a:lnTo>
                  <a:cubicBezTo>
                    <a:pt x="150920" y="3697"/>
                    <a:pt x="145608" y="4433"/>
                    <a:pt x="139700" y="4816"/>
                  </a:cubicBezTo>
                  <a:cubicBezTo>
                    <a:pt x="138055" y="4926"/>
                    <a:pt x="136395" y="4958"/>
                    <a:pt x="134745" y="4958"/>
                  </a:cubicBezTo>
                  <a:cubicBezTo>
                    <a:pt x="133361" y="4958"/>
                    <a:pt x="131984" y="4935"/>
                    <a:pt x="130627" y="4917"/>
                  </a:cubicBezTo>
                  <a:cubicBezTo>
                    <a:pt x="129288" y="4892"/>
                    <a:pt x="127930" y="4869"/>
                    <a:pt x="126565" y="4869"/>
                  </a:cubicBezTo>
                  <a:cubicBezTo>
                    <a:pt x="124642" y="4869"/>
                    <a:pt x="122705" y="4915"/>
                    <a:pt x="120789" y="5068"/>
                  </a:cubicBezTo>
                  <a:cubicBezTo>
                    <a:pt x="117785" y="5310"/>
                    <a:pt x="114780" y="5794"/>
                    <a:pt x="111867" y="6268"/>
                  </a:cubicBezTo>
                  <a:cubicBezTo>
                    <a:pt x="109438" y="6661"/>
                    <a:pt x="106917" y="7064"/>
                    <a:pt x="104427" y="7326"/>
                  </a:cubicBezTo>
                  <a:cubicBezTo>
                    <a:pt x="102793" y="7498"/>
                    <a:pt x="101190" y="7575"/>
                    <a:pt x="99611" y="7575"/>
                  </a:cubicBezTo>
                  <a:cubicBezTo>
                    <a:pt x="93194" y="7575"/>
                    <a:pt x="87178" y="6299"/>
                    <a:pt x="81111" y="4867"/>
                  </a:cubicBezTo>
                  <a:cubicBezTo>
                    <a:pt x="80143" y="4635"/>
                    <a:pt x="79185" y="4403"/>
                    <a:pt x="78217" y="4171"/>
                  </a:cubicBezTo>
                  <a:cubicBezTo>
                    <a:pt x="74669" y="3314"/>
                    <a:pt x="71000" y="2427"/>
                    <a:pt x="67360" y="1752"/>
                  </a:cubicBezTo>
                  <a:cubicBezTo>
                    <a:pt x="65260" y="1362"/>
                    <a:pt x="63224" y="1168"/>
                    <a:pt x="61094" y="1168"/>
                  </a:cubicBezTo>
                  <a:cubicBezTo>
                    <a:pt x="58817" y="1168"/>
                    <a:pt x="56434" y="1390"/>
                    <a:pt x="53751" y="1832"/>
                  </a:cubicBezTo>
                  <a:cubicBezTo>
                    <a:pt x="49396" y="2558"/>
                    <a:pt x="45011" y="3657"/>
                    <a:pt x="40767" y="4715"/>
                  </a:cubicBezTo>
                  <a:cubicBezTo>
                    <a:pt x="34880" y="6177"/>
                    <a:pt x="28791" y="7699"/>
                    <a:pt x="22672" y="8264"/>
                  </a:cubicBezTo>
                  <a:cubicBezTo>
                    <a:pt x="22020" y="8323"/>
                    <a:pt x="21373" y="8353"/>
                    <a:pt x="20730" y="8353"/>
                  </a:cubicBezTo>
                  <a:cubicBezTo>
                    <a:pt x="16342" y="8353"/>
                    <a:pt x="12191" y="6980"/>
                    <a:pt x="8630" y="4342"/>
                  </a:cubicBezTo>
                  <a:cubicBezTo>
                    <a:pt x="8126" y="3980"/>
                    <a:pt x="7612" y="3526"/>
                    <a:pt x="7057" y="3042"/>
                  </a:cubicBezTo>
                  <a:cubicBezTo>
                    <a:pt x="5401" y="1596"/>
                    <a:pt x="3569" y="0"/>
                    <a:pt x="1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6" name="Google Shape;2926;p32"/>
            <p:cNvSpPr/>
            <p:nvPr/>
          </p:nvSpPr>
          <p:spPr>
            <a:xfrm>
              <a:off x="311200" y="1885000"/>
              <a:ext cx="3866750" cy="207250"/>
            </a:xfrm>
            <a:custGeom>
              <a:avLst/>
              <a:gdLst/>
              <a:ahLst/>
              <a:cxnLst/>
              <a:rect l="l" t="t" r="r" b="b"/>
              <a:pathLst>
                <a:path w="154670" h="8290" extrusionOk="0">
                  <a:moveTo>
                    <a:pt x="1796" y="0"/>
                  </a:moveTo>
                  <a:cubicBezTo>
                    <a:pt x="1252" y="0"/>
                    <a:pt x="659" y="129"/>
                    <a:pt x="0" y="426"/>
                  </a:cubicBezTo>
                  <a:lnTo>
                    <a:pt x="41" y="507"/>
                  </a:lnTo>
                  <a:cubicBezTo>
                    <a:pt x="682" y="219"/>
                    <a:pt x="1259" y="93"/>
                    <a:pt x="1790" y="93"/>
                  </a:cubicBezTo>
                  <a:cubicBezTo>
                    <a:pt x="3506" y="93"/>
                    <a:pt x="4731" y="1405"/>
                    <a:pt x="6009" y="2775"/>
                  </a:cubicBezTo>
                  <a:cubicBezTo>
                    <a:pt x="6382" y="3168"/>
                    <a:pt x="6755" y="3571"/>
                    <a:pt x="7148" y="3944"/>
                  </a:cubicBezTo>
                  <a:cubicBezTo>
                    <a:pt x="10066" y="6716"/>
                    <a:pt x="13983" y="8143"/>
                    <a:pt x="18581" y="8143"/>
                  </a:cubicBezTo>
                  <a:cubicBezTo>
                    <a:pt x="19367" y="8143"/>
                    <a:pt x="20174" y="8101"/>
                    <a:pt x="20999" y="8017"/>
                  </a:cubicBezTo>
                  <a:cubicBezTo>
                    <a:pt x="27198" y="7382"/>
                    <a:pt x="33368" y="5840"/>
                    <a:pt x="39336" y="4348"/>
                  </a:cubicBezTo>
                  <a:cubicBezTo>
                    <a:pt x="44074" y="3158"/>
                    <a:pt x="48983" y="1928"/>
                    <a:pt x="53872" y="1172"/>
                  </a:cubicBezTo>
                  <a:cubicBezTo>
                    <a:pt x="55658" y="893"/>
                    <a:pt x="57404" y="769"/>
                    <a:pt x="59123" y="769"/>
                  </a:cubicBezTo>
                  <a:cubicBezTo>
                    <a:pt x="65540" y="769"/>
                    <a:pt x="71584" y="2493"/>
                    <a:pt x="77905" y="4297"/>
                  </a:cubicBezTo>
                  <a:cubicBezTo>
                    <a:pt x="78731" y="4539"/>
                    <a:pt x="79568" y="4781"/>
                    <a:pt x="80415" y="5013"/>
                  </a:cubicBezTo>
                  <a:cubicBezTo>
                    <a:pt x="86947" y="6848"/>
                    <a:pt x="92653" y="8289"/>
                    <a:pt x="98490" y="8289"/>
                  </a:cubicBezTo>
                  <a:cubicBezTo>
                    <a:pt x="100062" y="8289"/>
                    <a:pt x="101625" y="8178"/>
                    <a:pt x="103177" y="7967"/>
                  </a:cubicBezTo>
                  <a:cubicBezTo>
                    <a:pt x="105587" y="7634"/>
                    <a:pt x="107976" y="7039"/>
                    <a:pt x="110294" y="6475"/>
                  </a:cubicBezTo>
                  <a:cubicBezTo>
                    <a:pt x="113067" y="5789"/>
                    <a:pt x="115919" y="5094"/>
                    <a:pt x="118813" y="4811"/>
                  </a:cubicBezTo>
                  <a:cubicBezTo>
                    <a:pt x="121427" y="4562"/>
                    <a:pt x="124083" y="4491"/>
                    <a:pt x="126726" y="4491"/>
                  </a:cubicBezTo>
                  <a:cubicBezTo>
                    <a:pt x="128577" y="4491"/>
                    <a:pt x="130421" y="4526"/>
                    <a:pt x="132240" y="4559"/>
                  </a:cubicBezTo>
                  <a:cubicBezTo>
                    <a:pt x="134036" y="4593"/>
                    <a:pt x="135846" y="4628"/>
                    <a:pt x="137663" y="4628"/>
                  </a:cubicBezTo>
                  <a:cubicBezTo>
                    <a:pt x="143354" y="4628"/>
                    <a:pt x="149107" y="4293"/>
                    <a:pt x="154670" y="2573"/>
                  </a:cubicBezTo>
                  <a:lnTo>
                    <a:pt x="154640" y="2483"/>
                  </a:lnTo>
                  <a:cubicBezTo>
                    <a:pt x="149092" y="4202"/>
                    <a:pt x="143348" y="4537"/>
                    <a:pt x="137666" y="4537"/>
                  </a:cubicBezTo>
                  <a:cubicBezTo>
                    <a:pt x="135852" y="4537"/>
                    <a:pt x="134044" y="4503"/>
                    <a:pt x="132250" y="4469"/>
                  </a:cubicBezTo>
                  <a:cubicBezTo>
                    <a:pt x="130442" y="4432"/>
                    <a:pt x="128610" y="4396"/>
                    <a:pt x="126771" y="4396"/>
                  </a:cubicBezTo>
                  <a:cubicBezTo>
                    <a:pt x="124111" y="4396"/>
                    <a:pt x="121437" y="4470"/>
                    <a:pt x="118803" y="4721"/>
                  </a:cubicBezTo>
                  <a:cubicBezTo>
                    <a:pt x="115909" y="4993"/>
                    <a:pt x="113046" y="5698"/>
                    <a:pt x="110274" y="6384"/>
                  </a:cubicBezTo>
                  <a:cubicBezTo>
                    <a:pt x="107966" y="6959"/>
                    <a:pt x="105577" y="7533"/>
                    <a:pt x="103167" y="7876"/>
                  </a:cubicBezTo>
                  <a:cubicBezTo>
                    <a:pt x="101587" y="8097"/>
                    <a:pt x="100036" y="8198"/>
                    <a:pt x="98493" y="8198"/>
                  </a:cubicBezTo>
                  <a:cubicBezTo>
                    <a:pt x="92664" y="8198"/>
                    <a:pt x="86974" y="6756"/>
                    <a:pt x="80445" y="4922"/>
                  </a:cubicBezTo>
                  <a:cubicBezTo>
                    <a:pt x="79598" y="4690"/>
                    <a:pt x="78762" y="4448"/>
                    <a:pt x="77935" y="4217"/>
                  </a:cubicBezTo>
                  <a:cubicBezTo>
                    <a:pt x="71606" y="2404"/>
                    <a:pt x="65553" y="679"/>
                    <a:pt x="59123" y="679"/>
                  </a:cubicBezTo>
                  <a:cubicBezTo>
                    <a:pt x="57400" y="679"/>
                    <a:pt x="55651" y="802"/>
                    <a:pt x="53862" y="1081"/>
                  </a:cubicBezTo>
                  <a:cubicBezTo>
                    <a:pt x="48973" y="1837"/>
                    <a:pt x="44064" y="3067"/>
                    <a:pt x="39316" y="4257"/>
                  </a:cubicBezTo>
                  <a:cubicBezTo>
                    <a:pt x="33348" y="5749"/>
                    <a:pt x="27188" y="7291"/>
                    <a:pt x="20999" y="7926"/>
                  </a:cubicBezTo>
                  <a:cubicBezTo>
                    <a:pt x="20176" y="8010"/>
                    <a:pt x="19371" y="8052"/>
                    <a:pt x="18587" y="8052"/>
                  </a:cubicBezTo>
                  <a:cubicBezTo>
                    <a:pt x="14008" y="8052"/>
                    <a:pt x="10110" y="6629"/>
                    <a:pt x="7218" y="3884"/>
                  </a:cubicBezTo>
                  <a:cubicBezTo>
                    <a:pt x="6825" y="3511"/>
                    <a:pt x="6442" y="3108"/>
                    <a:pt x="6079" y="2715"/>
                  </a:cubicBezTo>
                  <a:cubicBezTo>
                    <a:pt x="4788" y="1331"/>
                    <a:pt x="3543" y="0"/>
                    <a:pt x="1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7" name="Google Shape;2927;p32"/>
            <p:cNvSpPr/>
            <p:nvPr/>
          </p:nvSpPr>
          <p:spPr>
            <a:xfrm>
              <a:off x="330600" y="1806250"/>
              <a:ext cx="3831225" cy="225250"/>
            </a:xfrm>
            <a:custGeom>
              <a:avLst/>
              <a:gdLst/>
              <a:ahLst/>
              <a:cxnLst/>
              <a:rect l="l" t="t" r="r" b="b"/>
              <a:pathLst>
                <a:path w="153249" h="9010" extrusionOk="0">
                  <a:moveTo>
                    <a:pt x="60070" y="0"/>
                  </a:moveTo>
                  <a:cubicBezTo>
                    <a:pt x="57776" y="0"/>
                    <a:pt x="55634" y="269"/>
                    <a:pt x="53832" y="552"/>
                  </a:cubicBezTo>
                  <a:cubicBezTo>
                    <a:pt x="49104" y="1288"/>
                    <a:pt x="44376" y="2508"/>
                    <a:pt x="39800" y="3697"/>
                  </a:cubicBezTo>
                  <a:cubicBezTo>
                    <a:pt x="34114" y="5169"/>
                    <a:pt x="28237" y="6681"/>
                    <a:pt x="22309" y="7286"/>
                  </a:cubicBezTo>
                  <a:cubicBezTo>
                    <a:pt x="21572" y="7363"/>
                    <a:pt x="20833" y="7401"/>
                    <a:pt x="20097" y="7401"/>
                  </a:cubicBezTo>
                  <a:cubicBezTo>
                    <a:pt x="15834" y="7401"/>
                    <a:pt x="11647" y="6118"/>
                    <a:pt x="8106" y="3677"/>
                  </a:cubicBezTo>
                  <a:cubicBezTo>
                    <a:pt x="7743" y="3425"/>
                    <a:pt x="7390" y="3173"/>
                    <a:pt x="7037" y="2921"/>
                  </a:cubicBezTo>
                  <a:cubicBezTo>
                    <a:pt x="5458" y="1782"/>
                    <a:pt x="3943" y="687"/>
                    <a:pt x="2145" y="687"/>
                  </a:cubicBezTo>
                  <a:cubicBezTo>
                    <a:pt x="1475" y="687"/>
                    <a:pt x="767" y="839"/>
                    <a:pt x="1" y="1197"/>
                  </a:cubicBezTo>
                  <a:lnTo>
                    <a:pt x="41" y="1278"/>
                  </a:lnTo>
                  <a:cubicBezTo>
                    <a:pt x="788" y="930"/>
                    <a:pt x="1481" y="782"/>
                    <a:pt x="2137" y="782"/>
                  </a:cubicBezTo>
                  <a:cubicBezTo>
                    <a:pt x="3914" y="782"/>
                    <a:pt x="5418" y="1868"/>
                    <a:pt x="6987" y="3002"/>
                  </a:cubicBezTo>
                  <a:cubicBezTo>
                    <a:pt x="7329" y="3254"/>
                    <a:pt x="7692" y="3506"/>
                    <a:pt x="8055" y="3758"/>
                  </a:cubicBezTo>
                  <a:cubicBezTo>
                    <a:pt x="11609" y="6210"/>
                    <a:pt x="15816" y="7502"/>
                    <a:pt x="20106" y="7502"/>
                  </a:cubicBezTo>
                  <a:cubicBezTo>
                    <a:pt x="20842" y="7502"/>
                    <a:pt x="21581" y="7464"/>
                    <a:pt x="22320" y="7387"/>
                  </a:cubicBezTo>
                  <a:cubicBezTo>
                    <a:pt x="28247" y="6782"/>
                    <a:pt x="34134" y="5260"/>
                    <a:pt x="39830" y="3788"/>
                  </a:cubicBezTo>
                  <a:cubicBezTo>
                    <a:pt x="44396" y="2608"/>
                    <a:pt x="49124" y="1389"/>
                    <a:pt x="53852" y="643"/>
                  </a:cubicBezTo>
                  <a:cubicBezTo>
                    <a:pt x="55651" y="365"/>
                    <a:pt x="57792" y="99"/>
                    <a:pt x="60083" y="99"/>
                  </a:cubicBezTo>
                  <a:cubicBezTo>
                    <a:pt x="61707" y="99"/>
                    <a:pt x="63406" y="233"/>
                    <a:pt x="65112" y="592"/>
                  </a:cubicBezTo>
                  <a:cubicBezTo>
                    <a:pt x="68863" y="1389"/>
                    <a:pt x="72512" y="2840"/>
                    <a:pt x="76040" y="4231"/>
                  </a:cubicBezTo>
                  <a:cubicBezTo>
                    <a:pt x="76877" y="4564"/>
                    <a:pt x="77744" y="4907"/>
                    <a:pt x="78601" y="5229"/>
                  </a:cubicBezTo>
                  <a:cubicBezTo>
                    <a:pt x="83601" y="7155"/>
                    <a:pt x="89437" y="9010"/>
                    <a:pt x="95829" y="9010"/>
                  </a:cubicBezTo>
                  <a:cubicBezTo>
                    <a:pt x="97391" y="9010"/>
                    <a:pt x="98954" y="8899"/>
                    <a:pt x="100506" y="8677"/>
                  </a:cubicBezTo>
                  <a:cubicBezTo>
                    <a:pt x="103218" y="8274"/>
                    <a:pt x="105940" y="7588"/>
                    <a:pt x="108571" y="6933"/>
                  </a:cubicBezTo>
                  <a:cubicBezTo>
                    <a:pt x="111847" y="6117"/>
                    <a:pt x="115254" y="5270"/>
                    <a:pt x="118682" y="4947"/>
                  </a:cubicBezTo>
                  <a:cubicBezTo>
                    <a:pt x="120379" y="4792"/>
                    <a:pt x="122111" y="4734"/>
                    <a:pt x="123855" y="4734"/>
                  </a:cubicBezTo>
                  <a:cubicBezTo>
                    <a:pt x="126409" y="4734"/>
                    <a:pt x="128987" y="4858"/>
                    <a:pt x="131515" y="4977"/>
                  </a:cubicBezTo>
                  <a:cubicBezTo>
                    <a:pt x="134036" y="5096"/>
                    <a:pt x="136588" y="5216"/>
                    <a:pt x="139135" y="5216"/>
                  </a:cubicBezTo>
                  <a:cubicBezTo>
                    <a:pt x="143938" y="5216"/>
                    <a:pt x="148723" y="4789"/>
                    <a:pt x="153249" y="3123"/>
                  </a:cubicBezTo>
                  <a:lnTo>
                    <a:pt x="153219" y="3032"/>
                  </a:lnTo>
                  <a:cubicBezTo>
                    <a:pt x="148727" y="4693"/>
                    <a:pt x="143966" y="5123"/>
                    <a:pt x="139181" y="5123"/>
                  </a:cubicBezTo>
                  <a:cubicBezTo>
                    <a:pt x="136620" y="5123"/>
                    <a:pt x="134052" y="5000"/>
                    <a:pt x="131515" y="4877"/>
                  </a:cubicBezTo>
                  <a:cubicBezTo>
                    <a:pt x="129017" y="4758"/>
                    <a:pt x="126466" y="4640"/>
                    <a:pt x="123939" y="4640"/>
                  </a:cubicBezTo>
                  <a:cubicBezTo>
                    <a:pt x="122163" y="4640"/>
                    <a:pt x="120399" y="4698"/>
                    <a:pt x="118672" y="4856"/>
                  </a:cubicBezTo>
                  <a:cubicBezTo>
                    <a:pt x="115234" y="5169"/>
                    <a:pt x="111827" y="6026"/>
                    <a:pt x="108540" y="6842"/>
                  </a:cubicBezTo>
                  <a:cubicBezTo>
                    <a:pt x="105909" y="7498"/>
                    <a:pt x="103198" y="8173"/>
                    <a:pt x="100476" y="8576"/>
                  </a:cubicBezTo>
                  <a:cubicBezTo>
                    <a:pt x="98893" y="8812"/>
                    <a:pt x="97339" y="8917"/>
                    <a:pt x="95816" y="8917"/>
                  </a:cubicBezTo>
                  <a:cubicBezTo>
                    <a:pt x="89443" y="8917"/>
                    <a:pt x="83627" y="7069"/>
                    <a:pt x="78631" y="5149"/>
                  </a:cubicBezTo>
                  <a:cubicBezTo>
                    <a:pt x="77784" y="4816"/>
                    <a:pt x="76917" y="4473"/>
                    <a:pt x="76080" y="4141"/>
                  </a:cubicBezTo>
                  <a:cubicBezTo>
                    <a:pt x="72542" y="2739"/>
                    <a:pt x="68893" y="1298"/>
                    <a:pt x="65133" y="502"/>
                  </a:cubicBezTo>
                  <a:cubicBezTo>
                    <a:pt x="63414" y="137"/>
                    <a:pt x="61703" y="0"/>
                    <a:pt x="600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8" name="Google Shape;2928;p32"/>
            <p:cNvSpPr/>
            <p:nvPr/>
          </p:nvSpPr>
          <p:spPr>
            <a:xfrm>
              <a:off x="352025" y="1674775"/>
              <a:ext cx="3792675" cy="292725"/>
            </a:xfrm>
            <a:custGeom>
              <a:avLst/>
              <a:gdLst/>
              <a:ahLst/>
              <a:cxnLst/>
              <a:rect l="l" t="t" r="r" b="b"/>
              <a:pathLst>
                <a:path w="151707" h="11709" extrusionOk="0">
                  <a:moveTo>
                    <a:pt x="60281" y="1"/>
                  </a:moveTo>
                  <a:cubicBezTo>
                    <a:pt x="58003" y="1"/>
                    <a:pt x="55706" y="368"/>
                    <a:pt x="53479" y="781"/>
                  </a:cubicBezTo>
                  <a:cubicBezTo>
                    <a:pt x="49719" y="1476"/>
                    <a:pt x="45908" y="2575"/>
                    <a:pt x="42219" y="3633"/>
                  </a:cubicBezTo>
                  <a:cubicBezTo>
                    <a:pt x="36523" y="5257"/>
                    <a:pt x="30646" y="6950"/>
                    <a:pt x="24759" y="7242"/>
                  </a:cubicBezTo>
                  <a:cubicBezTo>
                    <a:pt x="24351" y="7263"/>
                    <a:pt x="23944" y="7273"/>
                    <a:pt x="23537" y="7273"/>
                  </a:cubicBezTo>
                  <a:cubicBezTo>
                    <a:pt x="18773" y="7273"/>
                    <a:pt x="14095" y="5918"/>
                    <a:pt x="10101" y="4571"/>
                  </a:cubicBezTo>
                  <a:cubicBezTo>
                    <a:pt x="8049" y="3876"/>
                    <a:pt x="5953" y="3166"/>
                    <a:pt x="3828" y="3166"/>
                  </a:cubicBezTo>
                  <a:cubicBezTo>
                    <a:pt x="2561" y="3166"/>
                    <a:pt x="1284" y="3418"/>
                    <a:pt x="1" y="4077"/>
                  </a:cubicBezTo>
                  <a:lnTo>
                    <a:pt x="41" y="4158"/>
                  </a:lnTo>
                  <a:cubicBezTo>
                    <a:pt x="1308" y="3513"/>
                    <a:pt x="2569" y="3265"/>
                    <a:pt x="3822" y="3265"/>
                  </a:cubicBezTo>
                  <a:cubicBezTo>
                    <a:pt x="5937" y="3265"/>
                    <a:pt x="8026" y="3972"/>
                    <a:pt x="10071" y="4662"/>
                  </a:cubicBezTo>
                  <a:cubicBezTo>
                    <a:pt x="14074" y="6018"/>
                    <a:pt x="18762" y="7374"/>
                    <a:pt x="23535" y="7374"/>
                  </a:cubicBezTo>
                  <a:cubicBezTo>
                    <a:pt x="23942" y="7374"/>
                    <a:pt x="24350" y="7364"/>
                    <a:pt x="24759" y="7343"/>
                  </a:cubicBezTo>
                  <a:cubicBezTo>
                    <a:pt x="30656" y="7051"/>
                    <a:pt x="36543" y="5367"/>
                    <a:pt x="42239" y="3724"/>
                  </a:cubicBezTo>
                  <a:cubicBezTo>
                    <a:pt x="45929" y="2666"/>
                    <a:pt x="49739" y="1577"/>
                    <a:pt x="53499" y="881"/>
                  </a:cubicBezTo>
                  <a:cubicBezTo>
                    <a:pt x="55721" y="468"/>
                    <a:pt x="58014" y="100"/>
                    <a:pt x="60288" y="100"/>
                  </a:cubicBezTo>
                  <a:cubicBezTo>
                    <a:pt x="62173" y="100"/>
                    <a:pt x="64044" y="353"/>
                    <a:pt x="65848" y="1043"/>
                  </a:cubicBezTo>
                  <a:cubicBezTo>
                    <a:pt x="68610" y="2101"/>
                    <a:pt x="71100" y="3835"/>
                    <a:pt x="73500" y="5509"/>
                  </a:cubicBezTo>
                  <a:cubicBezTo>
                    <a:pt x="74104" y="5922"/>
                    <a:pt x="74719" y="6355"/>
                    <a:pt x="75334" y="6769"/>
                  </a:cubicBezTo>
                  <a:cubicBezTo>
                    <a:pt x="78621" y="8986"/>
                    <a:pt x="81635" y="10872"/>
                    <a:pt x="85173" y="11436"/>
                  </a:cubicBezTo>
                  <a:cubicBezTo>
                    <a:pt x="86294" y="11618"/>
                    <a:pt x="87423" y="11709"/>
                    <a:pt x="88553" y="11709"/>
                  </a:cubicBezTo>
                  <a:cubicBezTo>
                    <a:pt x="88613" y="11709"/>
                    <a:pt x="88672" y="11709"/>
                    <a:pt x="88732" y="11708"/>
                  </a:cubicBezTo>
                  <a:cubicBezTo>
                    <a:pt x="91242" y="11708"/>
                    <a:pt x="93782" y="11365"/>
                    <a:pt x="96232" y="10962"/>
                  </a:cubicBezTo>
                  <a:cubicBezTo>
                    <a:pt x="99689" y="10388"/>
                    <a:pt x="103167" y="9521"/>
                    <a:pt x="106524" y="8694"/>
                  </a:cubicBezTo>
                  <a:cubicBezTo>
                    <a:pt x="111020" y="7575"/>
                    <a:pt x="115667" y="6426"/>
                    <a:pt x="120345" y="5952"/>
                  </a:cubicBezTo>
                  <a:cubicBezTo>
                    <a:pt x="121769" y="5806"/>
                    <a:pt x="123206" y="5747"/>
                    <a:pt x="124649" y="5747"/>
                  </a:cubicBezTo>
                  <a:cubicBezTo>
                    <a:pt x="127997" y="5747"/>
                    <a:pt x="131373" y="6069"/>
                    <a:pt x="134670" y="6386"/>
                  </a:cubicBezTo>
                  <a:cubicBezTo>
                    <a:pt x="135839" y="6496"/>
                    <a:pt x="137059" y="6607"/>
                    <a:pt x="138238" y="6708"/>
                  </a:cubicBezTo>
                  <a:cubicBezTo>
                    <a:pt x="140061" y="6859"/>
                    <a:pt x="141990" y="7019"/>
                    <a:pt x="143942" y="7019"/>
                  </a:cubicBezTo>
                  <a:cubicBezTo>
                    <a:pt x="146557" y="7019"/>
                    <a:pt x="149213" y="6732"/>
                    <a:pt x="151706" y="5750"/>
                  </a:cubicBezTo>
                  <a:lnTo>
                    <a:pt x="151666" y="5660"/>
                  </a:lnTo>
                  <a:cubicBezTo>
                    <a:pt x="149190" y="6641"/>
                    <a:pt x="146548" y="6928"/>
                    <a:pt x="143942" y="6928"/>
                  </a:cubicBezTo>
                  <a:cubicBezTo>
                    <a:pt x="141997" y="6928"/>
                    <a:pt x="140071" y="6768"/>
                    <a:pt x="138248" y="6617"/>
                  </a:cubicBezTo>
                  <a:cubicBezTo>
                    <a:pt x="137059" y="6517"/>
                    <a:pt x="135849" y="6406"/>
                    <a:pt x="134680" y="6295"/>
                  </a:cubicBezTo>
                  <a:cubicBezTo>
                    <a:pt x="131358" y="5976"/>
                    <a:pt x="127961" y="5652"/>
                    <a:pt x="124592" y="5652"/>
                  </a:cubicBezTo>
                  <a:cubicBezTo>
                    <a:pt x="123165" y="5652"/>
                    <a:pt x="121744" y="5710"/>
                    <a:pt x="120335" y="5851"/>
                  </a:cubicBezTo>
                  <a:cubicBezTo>
                    <a:pt x="115657" y="6335"/>
                    <a:pt x="111000" y="7484"/>
                    <a:pt x="106504" y="8603"/>
                  </a:cubicBezTo>
                  <a:cubicBezTo>
                    <a:pt x="103147" y="9430"/>
                    <a:pt x="99669" y="10297"/>
                    <a:pt x="96212" y="10872"/>
                  </a:cubicBezTo>
                  <a:cubicBezTo>
                    <a:pt x="93783" y="11273"/>
                    <a:pt x="91253" y="11615"/>
                    <a:pt x="88758" y="11615"/>
                  </a:cubicBezTo>
                  <a:cubicBezTo>
                    <a:pt x="87557" y="11615"/>
                    <a:pt x="86363" y="11535"/>
                    <a:pt x="85193" y="11345"/>
                  </a:cubicBezTo>
                  <a:cubicBezTo>
                    <a:pt x="81665" y="10771"/>
                    <a:pt x="78671" y="8896"/>
                    <a:pt x="75385" y="6688"/>
                  </a:cubicBezTo>
                  <a:cubicBezTo>
                    <a:pt x="74780" y="6275"/>
                    <a:pt x="74155" y="5841"/>
                    <a:pt x="73560" y="5428"/>
                  </a:cubicBezTo>
                  <a:cubicBezTo>
                    <a:pt x="71151" y="3744"/>
                    <a:pt x="68661" y="2010"/>
                    <a:pt x="65889" y="952"/>
                  </a:cubicBezTo>
                  <a:cubicBezTo>
                    <a:pt x="64065" y="256"/>
                    <a:pt x="62179" y="1"/>
                    <a:pt x="60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9" name="Google Shape;2929;p32"/>
            <p:cNvSpPr/>
            <p:nvPr/>
          </p:nvSpPr>
          <p:spPr>
            <a:xfrm>
              <a:off x="374950" y="1533050"/>
              <a:ext cx="3751600" cy="368675"/>
            </a:xfrm>
            <a:custGeom>
              <a:avLst/>
              <a:gdLst/>
              <a:ahLst/>
              <a:cxnLst/>
              <a:rect l="l" t="t" r="r" b="b"/>
              <a:pathLst>
                <a:path w="150064" h="14747" extrusionOk="0">
                  <a:moveTo>
                    <a:pt x="60833" y="0"/>
                  </a:moveTo>
                  <a:cubicBezTo>
                    <a:pt x="59027" y="0"/>
                    <a:pt x="57201" y="335"/>
                    <a:pt x="55576" y="633"/>
                  </a:cubicBezTo>
                  <a:cubicBezTo>
                    <a:pt x="51887" y="1308"/>
                    <a:pt x="48207" y="2458"/>
                    <a:pt x="44639" y="3577"/>
                  </a:cubicBezTo>
                  <a:cubicBezTo>
                    <a:pt x="39739" y="5099"/>
                    <a:pt x="34669" y="6681"/>
                    <a:pt x="29527" y="7065"/>
                  </a:cubicBezTo>
                  <a:cubicBezTo>
                    <a:pt x="28687" y="7125"/>
                    <a:pt x="27841" y="7151"/>
                    <a:pt x="26993" y="7151"/>
                  </a:cubicBezTo>
                  <a:cubicBezTo>
                    <a:pt x="23583" y="7151"/>
                    <a:pt x="20134" y="6720"/>
                    <a:pt x="16775" y="6309"/>
                  </a:cubicBezTo>
                  <a:cubicBezTo>
                    <a:pt x="15465" y="6137"/>
                    <a:pt x="14114" y="5976"/>
                    <a:pt x="12803" y="5835"/>
                  </a:cubicBezTo>
                  <a:cubicBezTo>
                    <a:pt x="11243" y="5669"/>
                    <a:pt x="9653" y="5530"/>
                    <a:pt x="8066" y="5530"/>
                  </a:cubicBezTo>
                  <a:cubicBezTo>
                    <a:pt x="5308" y="5530"/>
                    <a:pt x="2561" y="5950"/>
                    <a:pt x="1" y="7377"/>
                  </a:cubicBezTo>
                  <a:lnTo>
                    <a:pt x="41" y="7458"/>
                  </a:lnTo>
                  <a:cubicBezTo>
                    <a:pt x="2591" y="6042"/>
                    <a:pt x="5332" y="5628"/>
                    <a:pt x="8084" y="5628"/>
                  </a:cubicBezTo>
                  <a:cubicBezTo>
                    <a:pt x="9662" y="5628"/>
                    <a:pt x="11243" y="5764"/>
                    <a:pt x="12793" y="5925"/>
                  </a:cubicBezTo>
                  <a:cubicBezTo>
                    <a:pt x="14104" y="6067"/>
                    <a:pt x="15455" y="6238"/>
                    <a:pt x="16765" y="6399"/>
                  </a:cubicBezTo>
                  <a:cubicBezTo>
                    <a:pt x="20105" y="6817"/>
                    <a:pt x="23541" y="7247"/>
                    <a:pt x="26940" y="7247"/>
                  </a:cubicBezTo>
                  <a:cubicBezTo>
                    <a:pt x="27809" y="7247"/>
                    <a:pt x="28676" y="7219"/>
                    <a:pt x="29538" y="7155"/>
                  </a:cubicBezTo>
                  <a:cubicBezTo>
                    <a:pt x="34679" y="6772"/>
                    <a:pt x="39749" y="5190"/>
                    <a:pt x="44659" y="3657"/>
                  </a:cubicBezTo>
                  <a:cubicBezTo>
                    <a:pt x="48227" y="2548"/>
                    <a:pt x="51907" y="1399"/>
                    <a:pt x="55586" y="724"/>
                  </a:cubicBezTo>
                  <a:cubicBezTo>
                    <a:pt x="57207" y="430"/>
                    <a:pt x="59034" y="96"/>
                    <a:pt x="60837" y="96"/>
                  </a:cubicBezTo>
                  <a:cubicBezTo>
                    <a:pt x="62555" y="96"/>
                    <a:pt x="64252" y="399"/>
                    <a:pt x="65728" y="1329"/>
                  </a:cubicBezTo>
                  <a:cubicBezTo>
                    <a:pt x="67875" y="2690"/>
                    <a:pt x="69316" y="4887"/>
                    <a:pt x="70728" y="7004"/>
                  </a:cubicBezTo>
                  <a:cubicBezTo>
                    <a:pt x="71050" y="7498"/>
                    <a:pt x="71383" y="8002"/>
                    <a:pt x="71716" y="8486"/>
                  </a:cubicBezTo>
                  <a:cubicBezTo>
                    <a:pt x="73369" y="10855"/>
                    <a:pt x="75214" y="13254"/>
                    <a:pt x="77976" y="14172"/>
                  </a:cubicBezTo>
                  <a:cubicBezTo>
                    <a:pt x="79226" y="14595"/>
                    <a:pt x="80627" y="14746"/>
                    <a:pt x="82099" y="14746"/>
                  </a:cubicBezTo>
                  <a:cubicBezTo>
                    <a:pt x="84821" y="14746"/>
                    <a:pt x="87744" y="14202"/>
                    <a:pt x="90264" y="13718"/>
                  </a:cubicBezTo>
                  <a:cubicBezTo>
                    <a:pt x="90748" y="13627"/>
                    <a:pt x="91222" y="13536"/>
                    <a:pt x="91665" y="13456"/>
                  </a:cubicBezTo>
                  <a:cubicBezTo>
                    <a:pt x="95940" y="12690"/>
                    <a:pt x="100234" y="11621"/>
                    <a:pt x="104387" y="10593"/>
                  </a:cubicBezTo>
                  <a:cubicBezTo>
                    <a:pt x="110305" y="9131"/>
                    <a:pt x="116414" y="7619"/>
                    <a:pt x="122553" y="6913"/>
                  </a:cubicBezTo>
                  <a:cubicBezTo>
                    <a:pt x="123720" y="6782"/>
                    <a:pt x="124891" y="6723"/>
                    <a:pt x="126062" y="6723"/>
                  </a:cubicBezTo>
                  <a:cubicBezTo>
                    <a:pt x="130564" y="6723"/>
                    <a:pt x="135063" y="7595"/>
                    <a:pt x="139327" y="8587"/>
                  </a:cubicBezTo>
                  <a:lnTo>
                    <a:pt x="139438" y="8607"/>
                  </a:lnTo>
                  <a:cubicBezTo>
                    <a:pt x="141611" y="9112"/>
                    <a:pt x="143711" y="9600"/>
                    <a:pt x="145806" y="9600"/>
                  </a:cubicBezTo>
                  <a:cubicBezTo>
                    <a:pt x="147221" y="9600"/>
                    <a:pt x="148633" y="9378"/>
                    <a:pt x="150063" y="8788"/>
                  </a:cubicBezTo>
                  <a:lnTo>
                    <a:pt x="150023" y="8698"/>
                  </a:lnTo>
                  <a:cubicBezTo>
                    <a:pt x="148609" y="9285"/>
                    <a:pt x="147211" y="9506"/>
                    <a:pt x="145810" y="9506"/>
                  </a:cubicBezTo>
                  <a:cubicBezTo>
                    <a:pt x="143724" y="9506"/>
                    <a:pt x="141629" y="9017"/>
                    <a:pt x="139458" y="8516"/>
                  </a:cubicBezTo>
                  <a:lnTo>
                    <a:pt x="139348" y="8486"/>
                  </a:lnTo>
                  <a:cubicBezTo>
                    <a:pt x="135090" y="7503"/>
                    <a:pt x="130592" y="6629"/>
                    <a:pt x="126085" y="6629"/>
                  </a:cubicBezTo>
                  <a:cubicBezTo>
                    <a:pt x="124903" y="6629"/>
                    <a:pt x="123721" y="6689"/>
                    <a:pt x="122543" y="6823"/>
                  </a:cubicBezTo>
                  <a:cubicBezTo>
                    <a:pt x="116404" y="7518"/>
                    <a:pt x="110285" y="9040"/>
                    <a:pt x="104367" y="10502"/>
                  </a:cubicBezTo>
                  <a:cubicBezTo>
                    <a:pt x="100214" y="11530"/>
                    <a:pt x="95920" y="12599"/>
                    <a:pt x="91655" y="13365"/>
                  </a:cubicBezTo>
                  <a:cubicBezTo>
                    <a:pt x="91202" y="13446"/>
                    <a:pt x="90738" y="13536"/>
                    <a:pt x="90254" y="13627"/>
                  </a:cubicBezTo>
                  <a:cubicBezTo>
                    <a:pt x="87737" y="14106"/>
                    <a:pt x="84824" y="14656"/>
                    <a:pt x="82114" y="14656"/>
                  </a:cubicBezTo>
                  <a:cubicBezTo>
                    <a:pt x="80655" y="14656"/>
                    <a:pt x="79254" y="14497"/>
                    <a:pt x="78006" y="14081"/>
                  </a:cubicBezTo>
                  <a:cubicBezTo>
                    <a:pt x="75284" y="13174"/>
                    <a:pt x="73439" y="10794"/>
                    <a:pt x="71806" y="8425"/>
                  </a:cubicBezTo>
                  <a:cubicBezTo>
                    <a:pt x="71474" y="7952"/>
                    <a:pt x="71131" y="7438"/>
                    <a:pt x="70808" y="6954"/>
                  </a:cubicBezTo>
                  <a:cubicBezTo>
                    <a:pt x="69397" y="4817"/>
                    <a:pt x="67945" y="2619"/>
                    <a:pt x="65788" y="1258"/>
                  </a:cubicBezTo>
                  <a:cubicBezTo>
                    <a:pt x="64286" y="309"/>
                    <a:pt x="62569" y="0"/>
                    <a:pt x="60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0" name="Google Shape;2930;p32"/>
            <p:cNvSpPr/>
            <p:nvPr/>
          </p:nvSpPr>
          <p:spPr>
            <a:xfrm>
              <a:off x="398650" y="1410975"/>
              <a:ext cx="3708250" cy="422750"/>
            </a:xfrm>
            <a:custGeom>
              <a:avLst/>
              <a:gdLst/>
              <a:ahLst/>
              <a:cxnLst/>
              <a:rect l="l" t="t" r="r" b="b"/>
              <a:pathLst>
                <a:path w="148330" h="16910" extrusionOk="0">
                  <a:moveTo>
                    <a:pt x="61318" y="0"/>
                  </a:moveTo>
                  <a:cubicBezTo>
                    <a:pt x="59891" y="0"/>
                    <a:pt x="58420" y="258"/>
                    <a:pt x="57098" y="486"/>
                  </a:cubicBezTo>
                  <a:lnTo>
                    <a:pt x="56947" y="516"/>
                  </a:lnTo>
                  <a:cubicBezTo>
                    <a:pt x="53298" y="1161"/>
                    <a:pt x="49699" y="2371"/>
                    <a:pt x="46211" y="3540"/>
                  </a:cubicBezTo>
                  <a:cubicBezTo>
                    <a:pt x="41947" y="4972"/>
                    <a:pt x="37551" y="6454"/>
                    <a:pt x="33025" y="6897"/>
                  </a:cubicBezTo>
                  <a:cubicBezTo>
                    <a:pt x="31620" y="7032"/>
                    <a:pt x="30169" y="7083"/>
                    <a:pt x="28699" y="7083"/>
                  </a:cubicBezTo>
                  <a:cubicBezTo>
                    <a:pt x="26436" y="7083"/>
                    <a:pt x="24127" y="6963"/>
                    <a:pt x="21866" y="6847"/>
                  </a:cubicBezTo>
                  <a:cubicBezTo>
                    <a:pt x="19546" y="6722"/>
                    <a:pt x="17202" y="6597"/>
                    <a:pt x="14878" y="6597"/>
                  </a:cubicBezTo>
                  <a:cubicBezTo>
                    <a:pt x="9657" y="6597"/>
                    <a:pt x="4534" y="7229"/>
                    <a:pt x="0" y="9921"/>
                  </a:cubicBezTo>
                  <a:lnTo>
                    <a:pt x="41" y="10012"/>
                  </a:lnTo>
                  <a:cubicBezTo>
                    <a:pt x="4570" y="7321"/>
                    <a:pt x="9696" y="6694"/>
                    <a:pt x="14918" y="6694"/>
                  </a:cubicBezTo>
                  <a:cubicBezTo>
                    <a:pt x="17226" y="6694"/>
                    <a:pt x="19553" y="6817"/>
                    <a:pt x="21856" y="6937"/>
                  </a:cubicBezTo>
                  <a:cubicBezTo>
                    <a:pt x="24111" y="7059"/>
                    <a:pt x="26410" y="7181"/>
                    <a:pt x="28665" y="7181"/>
                  </a:cubicBezTo>
                  <a:cubicBezTo>
                    <a:pt x="30149" y="7181"/>
                    <a:pt x="31615" y="7128"/>
                    <a:pt x="33035" y="6988"/>
                  </a:cubicBezTo>
                  <a:cubicBezTo>
                    <a:pt x="37572" y="6544"/>
                    <a:pt x="41977" y="5062"/>
                    <a:pt x="46241" y="3631"/>
                  </a:cubicBezTo>
                  <a:cubicBezTo>
                    <a:pt x="49719" y="2462"/>
                    <a:pt x="53318" y="1252"/>
                    <a:pt x="56967" y="617"/>
                  </a:cubicBezTo>
                  <a:lnTo>
                    <a:pt x="57118" y="587"/>
                  </a:lnTo>
                  <a:cubicBezTo>
                    <a:pt x="58432" y="358"/>
                    <a:pt x="59897" y="102"/>
                    <a:pt x="61315" y="102"/>
                  </a:cubicBezTo>
                  <a:cubicBezTo>
                    <a:pt x="62899" y="102"/>
                    <a:pt x="64425" y="421"/>
                    <a:pt x="65616" y="1453"/>
                  </a:cubicBezTo>
                  <a:cubicBezTo>
                    <a:pt x="67340" y="2945"/>
                    <a:pt x="67925" y="5597"/>
                    <a:pt x="68449" y="7925"/>
                  </a:cubicBezTo>
                  <a:cubicBezTo>
                    <a:pt x="68590" y="8570"/>
                    <a:pt x="68721" y="9175"/>
                    <a:pt x="68872" y="9740"/>
                  </a:cubicBezTo>
                  <a:cubicBezTo>
                    <a:pt x="69719" y="12845"/>
                    <a:pt x="70727" y="15708"/>
                    <a:pt x="73721" y="16514"/>
                  </a:cubicBezTo>
                  <a:cubicBezTo>
                    <a:pt x="74747" y="16778"/>
                    <a:pt x="75799" y="16909"/>
                    <a:pt x="76861" y="16909"/>
                  </a:cubicBezTo>
                  <a:cubicBezTo>
                    <a:pt x="76936" y="16909"/>
                    <a:pt x="77012" y="16909"/>
                    <a:pt x="77088" y="16907"/>
                  </a:cubicBezTo>
                  <a:cubicBezTo>
                    <a:pt x="79619" y="16907"/>
                    <a:pt x="82340" y="16383"/>
                    <a:pt x="84830" y="15899"/>
                  </a:cubicBezTo>
                  <a:cubicBezTo>
                    <a:pt x="85506" y="15758"/>
                    <a:pt x="86151" y="15637"/>
                    <a:pt x="86776" y="15526"/>
                  </a:cubicBezTo>
                  <a:cubicBezTo>
                    <a:pt x="92078" y="14569"/>
                    <a:pt x="97421" y="13258"/>
                    <a:pt x="102583" y="11978"/>
                  </a:cubicBezTo>
                  <a:cubicBezTo>
                    <a:pt x="109256" y="10335"/>
                    <a:pt x="116151" y="8631"/>
                    <a:pt x="123057" y="7693"/>
                  </a:cubicBezTo>
                  <a:cubicBezTo>
                    <a:pt x="124446" y="7507"/>
                    <a:pt x="125830" y="7413"/>
                    <a:pt x="127206" y="7413"/>
                  </a:cubicBezTo>
                  <a:cubicBezTo>
                    <a:pt x="131320" y="7413"/>
                    <a:pt x="135364" y="8247"/>
                    <a:pt x="139277" y="9901"/>
                  </a:cubicBezTo>
                  <a:lnTo>
                    <a:pt x="139861" y="10153"/>
                  </a:lnTo>
                  <a:cubicBezTo>
                    <a:pt x="141763" y="10964"/>
                    <a:pt x="143492" y="11703"/>
                    <a:pt x="145357" y="11703"/>
                  </a:cubicBezTo>
                  <a:cubicBezTo>
                    <a:pt x="146299" y="11703"/>
                    <a:pt x="147277" y="11514"/>
                    <a:pt x="148329" y="11050"/>
                  </a:cubicBezTo>
                  <a:lnTo>
                    <a:pt x="148289" y="10960"/>
                  </a:lnTo>
                  <a:cubicBezTo>
                    <a:pt x="147253" y="11415"/>
                    <a:pt x="146290" y="11601"/>
                    <a:pt x="145359" y="11601"/>
                  </a:cubicBezTo>
                  <a:cubicBezTo>
                    <a:pt x="143510" y="11601"/>
                    <a:pt x="141793" y="10867"/>
                    <a:pt x="139902" y="10062"/>
                  </a:cubicBezTo>
                  <a:lnTo>
                    <a:pt x="139317" y="9810"/>
                  </a:lnTo>
                  <a:cubicBezTo>
                    <a:pt x="135389" y="8156"/>
                    <a:pt x="131330" y="7323"/>
                    <a:pt x="127205" y="7323"/>
                  </a:cubicBezTo>
                  <a:cubicBezTo>
                    <a:pt x="125826" y="7323"/>
                    <a:pt x="124439" y="7416"/>
                    <a:pt x="123047" y="7603"/>
                  </a:cubicBezTo>
                  <a:cubicBezTo>
                    <a:pt x="116131" y="8530"/>
                    <a:pt x="109236" y="10234"/>
                    <a:pt x="102562" y="11877"/>
                  </a:cubicBezTo>
                  <a:cubicBezTo>
                    <a:pt x="97401" y="13157"/>
                    <a:pt x="92068" y="14468"/>
                    <a:pt x="86766" y="15425"/>
                  </a:cubicBezTo>
                  <a:cubicBezTo>
                    <a:pt x="86141" y="15536"/>
                    <a:pt x="85496" y="15657"/>
                    <a:pt x="84810" y="15788"/>
                  </a:cubicBezTo>
                  <a:cubicBezTo>
                    <a:pt x="82327" y="16278"/>
                    <a:pt x="79613" y="16810"/>
                    <a:pt x="77084" y="16810"/>
                  </a:cubicBezTo>
                  <a:cubicBezTo>
                    <a:pt x="75917" y="16810"/>
                    <a:pt x="74789" y="16697"/>
                    <a:pt x="73741" y="16413"/>
                  </a:cubicBezTo>
                  <a:cubicBezTo>
                    <a:pt x="70788" y="15617"/>
                    <a:pt x="69800" y="12784"/>
                    <a:pt x="68953" y="9700"/>
                  </a:cubicBezTo>
                  <a:cubicBezTo>
                    <a:pt x="68812" y="9145"/>
                    <a:pt x="68671" y="8540"/>
                    <a:pt x="68530" y="7895"/>
                  </a:cubicBezTo>
                  <a:cubicBezTo>
                    <a:pt x="68016" y="5546"/>
                    <a:pt x="67421" y="2885"/>
                    <a:pt x="65667" y="1373"/>
                  </a:cubicBezTo>
                  <a:cubicBezTo>
                    <a:pt x="64457" y="323"/>
                    <a:pt x="62916" y="0"/>
                    <a:pt x="61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1" name="Google Shape;2931;p32"/>
            <p:cNvSpPr/>
            <p:nvPr/>
          </p:nvSpPr>
          <p:spPr>
            <a:xfrm>
              <a:off x="423100" y="1336875"/>
              <a:ext cx="3663375" cy="427750"/>
            </a:xfrm>
            <a:custGeom>
              <a:avLst/>
              <a:gdLst/>
              <a:ahLst/>
              <a:cxnLst/>
              <a:rect l="l" t="t" r="r" b="b"/>
              <a:pathLst>
                <a:path w="146535" h="17110" extrusionOk="0">
                  <a:moveTo>
                    <a:pt x="60567" y="1"/>
                  </a:moveTo>
                  <a:cubicBezTo>
                    <a:pt x="58746" y="1"/>
                    <a:pt x="56841" y="395"/>
                    <a:pt x="55334" y="708"/>
                  </a:cubicBezTo>
                  <a:lnTo>
                    <a:pt x="55304" y="718"/>
                  </a:lnTo>
                  <a:cubicBezTo>
                    <a:pt x="52229" y="1353"/>
                    <a:pt x="49164" y="2432"/>
                    <a:pt x="46211" y="3480"/>
                  </a:cubicBezTo>
                  <a:cubicBezTo>
                    <a:pt x="42078" y="4942"/>
                    <a:pt x="37813" y="6444"/>
                    <a:pt x="33398" y="6776"/>
                  </a:cubicBezTo>
                  <a:cubicBezTo>
                    <a:pt x="32129" y="6874"/>
                    <a:pt x="30830" y="6911"/>
                    <a:pt x="29500" y="6911"/>
                  </a:cubicBezTo>
                  <a:cubicBezTo>
                    <a:pt x="27535" y="6911"/>
                    <a:pt x="25502" y="6830"/>
                    <a:pt x="23398" y="6746"/>
                  </a:cubicBezTo>
                  <a:cubicBezTo>
                    <a:pt x="21270" y="6665"/>
                    <a:pt x="19124" y="6583"/>
                    <a:pt x="16996" y="6583"/>
                  </a:cubicBezTo>
                  <a:cubicBezTo>
                    <a:pt x="10886" y="6583"/>
                    <a:pt x="4927" y="7260"/>
                    <a:pt x="0" y="10587"/>
                  </a:cubicBezTo>
                  <a:lnTo>
                    <a:pt x="51" y="10668"/>
                  </a:lnTo>
                  <a:cubicBezTo>
                    <a:pt x="4947" y="7361"/>
                    <a:pt x="10883" y="6679"/>
                    <a:pt x="16974" y="6679"/>
                  </a:cubicBezTo>
                  <a:cubicBezTo>
                    <a:pt x="19109" y="6679"/>
                    <a:pt x="21263" y="6763"/>
                    <a:pt x="23398" y="6847"/>
                  </a:cubicBezTo>
                  <a:cubicBezTo>
                    <a:pt x="25489" y="6925"/>
                    <a:pt x="27510" y="7002"/>
                    <a:pt x="29466" y="7002"/>
                  </a:cubicBezTo>
                  <a:cubicBezTo>
                    <a:pt x="30810" y="7002"/>
                    <a:pt x="32123" y="6966"/>
                    <a:pt x="33408" y="6867"/>
                  </a:cubicBezTo>
                  <a:cubicBezTo>
                    <a:pt x="37823" y="6534"/>
                    <a:pt x="42108" y="5022"/>
                    <a:pt x="46241" y="3571"/>
                  </a:cubicBezTo>
                  <a:cubicBezTo>
                    <a:pt x="49195" y="2522"/>
                    <a:pt x="52249" y="1444"/>
                    <a:pt x="55324" y="809"/>
                  </a:cubicBezTo>
                  <a:lnTo>
                    <a:pt x="55354" y="809"/>
                  </a:lnTo>
                  <a:cubicBezTo>
                    <a:pt x="56857" y="494"/>
                    <a:pt x="58757" y="101"/>
                    <a:pt x="60568" y="101"/>
                  </a:cubicBezTo>
                  <a:cubicBezTo>
                    <a:pt x="62243" y="101"/>
                    <a:pt x="63843" y="438"/>
                    <a:pt x="64981" y="1484"/>
                  </a:cubicBezTo>
                  <a:cubicBezTo>
                    <a:pt x="66725" y="3087"/>
                    <a:pt x="67138" y="5778"/>
                    <a:pt x="67501" y="8147"/>
                  </a:cubicBezTo>
                  <a:cubicBezTo>
                    <a:pt x="67592" y="8732"/>
                    <a:pt x="67683" y="9297"/>
                    <a:pt x="67784" y="9821"/>
                  </a:cubicBezTo>
                  <a:cubicBezTo>
                    <a:pt x="68308" y="12482"/>
                    <a:pt x="69074" y="15416"/>
                    <a:pt x="71695" y="16464"/>
                  </a:cubicBezTo>
                  <a:cubicBezTo>
                    <a:pt x="72854" y="16928"/>
                    <a:pt x="74205" y="17109"/>
                    <a:pt x="75626" y="17109"/>
                  </a:cubicBezTo>
                  <a:cubicBezTo>
                    <a:pt x="78207" y="17109"/>
                    <a:pt x="81030" y="16535"/>
                    <a:pt x="83469" y="16031"/>
                  </a:cubicBezTo>
                  <a:cubicBezTo>
                    <a:pt x="84225" y="15879"/>
                    <a:pt x="84941" y="15728"/>
                    <a:pt x="85596" y="15617"/>
                  </a:cubicBezTo>
                  <a:cubicBezTo>
                    <a:pt x="91020" y="14649"/>
                    <a:pt x="96453" y="13339"/>
                    <a:pt x="101715" y="12069"/>
                  </a:cubicBezTo>
                  <a:cubicBezTo>
                    <a:pt x="108197" y="10506"/>
                    <a:pt x="114901" y="8883"/>
                    <a:pt x="121605" y="7905"/>
                  </a:cubicBezTo>
                  <a:cubicBezTo>
                    <a:pt x="123206" y="7672"/>
                    <a:pt x="124771" y="7556"/>
                    <a:pt x="126296" y="7556"/>
                  </a:cubicBezTo>
                  <a:cubicBezTo>
                    <a:pt x="130447" y="7556"/>
                    <a:pt x="134309" y="8418"/>
                    <a:pt x="137825" y="10143"/>
                  </a:cubicBezTo>
                  <a:lnTo>
                    <a:pt x="138389" y="10426"/>
                  </a:lnTo>
                  <a:cubicBezTo>
                    <a:pt x="140238" y="11340"/>
                    <a:pt x="141826" y="12126"/>
                    <a:pt x="143603" y="12126"/>
                  </a:cubicBezTo>
                  <a:cubicBezTo>
                    <a:pt x="144511" y="12126"/>
                    <a:pt x="145468" y="11921"/>
                    <a:pt x="146535" y="11424"/>
                  </a:cubicBezTo>
                  <a:lnTo>
                    <a:pt x="146494" y="11333"/>
                  </a:lnTo>
                  <a:cubicBezTo>
                    <a:pt x="145440" y="11827"/>
                    <a:pt x="144493" y="12031"/>
                    <a:pt x="143593" y="12031"/>
                  </a:cubicBezTo>
                  <a:cubicBezTo>
                    <a:pt x="141834" y="12031"/>
                    <a:pt x="140261" y="11252"/>
                    <a:pt x="138440" y="10345"/>
                  </a:cubicBezTo>
                  <a:lnTo>
                    <a:pt x="137865" y="10063"/>
                  </a:lnTo>
                  <a:cubicBezTo>
                    <a:pt x="134343" y="8331"/>
                    <a:pt x="130470" y="7461"/>
                    <a:pt x="126302" y="7461"/>
                  </a:cubicBezTo>
                  <a:cubicBezTo>
                    <a:pt x="124769" y="7461"/>
                    <a:pt x="123195" y="7579"/>
                    <a:pt x="121585" y="7815"/>
                  </a:cubicBezTo>
                  <a:cubicBezTo>
                    <a:pt x="114881" y="8793"/>
                    <a:pt x="108177" y="10405"/>
                    <a:pt x="101685" y="11968"/>
                  </a:cubicBezTo>
                  <a:cubicBezTo>
                    <a:pt x="96433" y="13238"/>
                    <a:pt x="90989" y="14549"/>
                    <a:pt x="85576" y="15516"/>
                  </a:cubicBezTo>
                  <a:cubicBezTo>
                    <a:pt x="84931" y="15637"/>
                    <a:pt x="84205" y="15779"/>
                    <a:pt x="83449" y="15940"/>
                  </a:cubicBezTo>
                  <a:cubicBezTo>
                    <a:pt x="81013" y="16433"/>
                    <a:pt x="78192" y="17007"/>
                    <a:pt x="75628" y="17007"/>
                  </a:cubicBezTo>
                  <a:cubicBezTo>
                    <a:pt x="74213" y="17007"/>
                    <a:pt x="72876" y="16832"/>
                    <a:pt x="71725" y="16373"/>
                  </a:cubicBezTo>
                  <a:cubicBezTo>
                    <a:pt x="69155" y="15345"/>
                    <a:pt x="68398" y="12442"/>
                    <a:pt x="67884" y="9801"/>
                  </a:cubicBezTo>
                  <a:cubicBezTo>
                    <a:pt x="67773" y="9266"/>
                    <a:pt x="67693" y="8712"/>
                    <a:pt x="67602" y="8127"/>
                  </a:cubicBezTo>
                  <a:cubicBezTo>
                    <a:pt x="67229" y="5738"/>
                    <a:pt x="66816" y="3036"/>
                    <a:pt x="65052" y="1413"/>
                  </a:cubicBezTo>
                  <a:cubicBezTo>
                    <a:pt x="63889" y="343"/>
                    <a:pt x="62264" y="1"/>
                    <a:pt x="605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2" name="Google Shape;2932;p32"/>
            <p:cNvSpPr/>
            <p:nvPr/>
          </p:nvSpPr>
          <p:spPr>
            <a:xfrm>
              <a:off x="448550" y="1305200"/>
              <a:ext cx="3617000" cy="371475"/>
            </a:xfrm>
            <a:custGeom>
              <a:avLst/>
              <a:gdLst/>
              <a:ahLst/>
              <a:cxnLst/>
              <a:rect l="l" t="t" r="r" b="b"/>
              <a:pathLst>
                <a:path w="144680" h="14859" extrusionOk="0">
                  <a:moveTo>
                    <a:pt x="59297" y="1"/>
                  </a:moveTo>
                  <a:cubicBezTo>
                    <a:pt x="57889" y="1"/>
                    <a:pt x="56428" y="233"/>
                    <a:pt x="55052" y="513"/>
                  </a:cubicBezTo>
                  <a:cubicBezTo>
                    <a:pt x="52108" y="1108"/>
                    <a:pt x="49235" y="2257"/>
                    <a:pt x="46463" y="3376"/>
                  </a:cubicBezTo>
                  <a:cubicBezTo>
                    <a:pt x="42753" y="4858"/>
                    <a:pt x="38922" y="6400"/>
                    <a:pt x="34870" y="6622"/>
                  </a:cubicBezTo>
                  <a:cubicBezTo>
                    <a:pt x="33766" y="6685"/>
                    <a:pt x="32654" y="6711"/>
                    <a:pt x="31539" y="6711"/>
                  </a:cubicBezTo>
                  <a:cubicBezTo>
                    <a:pt x="29100" y="6711"/>
                    <a:pt x="26649" y="6588"/>
                    <a:pt x="24255" y="6471"/>
                  </a:cubicBezTo>
                  <a:cubicBezTo>
                    <a:pt x="21866" y="6360"/>
                    <a:pt x="19396" y="6229"/>
                    <a:pt x="16977" y="6229"/>
                  </a:cubicBezTo>
                  <a:lnTo>
                    <a:pt x="16896" y="6229"/>
                  </a:lnTo>
                  <a:cubicBezTo>
                    <a:pt x="11462" y="6239"/>
                    <a:pt x="4698" y="6239"/>
                    <a:pt x="0" y="9606"/>
                  </a:cubicBezTo>
                  <a:lnTo>
                    <a:pt x="51" y="9676"/>
                  </a:lnTo>
                  <a:cubicBezTo>
                    <a:pt x="4728" y="6330"/>
                    <a:pt x="11482" y="6330"/>
                    <a:pt x="16896" y="6330"/>
                  </a:cubicBezTo>
                  <a:lnTo>
                    <a:pt x="16977" y="6330"/>
                  </a:lnTo>
                  <a:cubicBezTo>
                    <a:pt x="19386" y="6330"/>
                    <a:pt x="21856" y="6451"/>
                    <a:pt x="24245" y="6561"/>
                  </a:cubicBezTo>
                  <a:cubicBezTo>
                    <a:pt x="26655" y="6687"/>
                    <a:pt x="29114" y="6807"/>
                    <a:pt x="31564" y="6807"/>
                  </a:cubicBezTo>
                  <a:cubicBezTo>
                    <a:pt x="32669" y="6807"/>
                    <a:pt x="33773" y="6782"/>
                    <a:pt x="34870" y="6723"/>
                  </a:cubicBezTo>
                  <a:cubicBezTo>
                    <a:pt x="38943" y="6481"/>
                    <a:pt x="42783" y="4949"/>
                    <a:pt x="46503" y="3457"/>
                  </a:cubicBezTo>
                  <a:cubicBezTo>
                    <a:pt x="49275" y="2348"/>
                    <a:pt x="52138" y="1199"/>
                    <a:pt x="55072" y="604"/>
                  </a:cubicBezTo>
                  <a:cubicBezTo>
                    <a:pt x="56441" y="328"/>
                    <a:pt x="57892" y="98"/>
                    <a:pt x="59290" y="98"/>
                  </a:cubicBezTo>
                  <a:cubicBezTo>
                    <a:pt x="60909" y="98"/>
                    <a:pt x="62456" y="406"/>
                    <a:pt x="63721" y="1309"/>
                  </a:cubicBezTo>
                  <a:cubicBezTo>
                    <a:pt x="65536" y="2600"/>
                    <a:pt x="66382" y="4938"/>
                    <a:pt x="67139" y="7005"/>
                  </a:cubicBezTo>
                  <a:cubicBezTo>
                    <a:pt x="67330" y="7529"/>
                    <a:pt x="67511" y="8023"/>
                    <a:pt x="67713" y="8507"/>
                  </a:cubicBezTo>
                  <a:cubicBezTo>
                    <a:pt x="68721" y="11017"/>
                    <a:pt x="70072" y="13759"/>
                    <a:pt x="73167" y="14505"/>
                  </a:cubicBezTo>
                  <a:cubicBezTo>
                    <a:pt x="74223" y="14738"/>
                    <a:pt x="75317" y="14859"/>
                    <a:pt x="76403" y="14859"/>
                  </a:cubicBezTo>
                  <a:cubicBezTo>
                    <a:pt x="76447" y="14859"/>
                    <a:pt x="76490" y="14858"/>
                    <a:pt x="76534" y="14858"/>
                  </a:cubicBezTo>
                  <a:cubicBezTo>
                    <a:pt x="79064" y="14858"/>
                    <a:pt x="81776" y="14394"/>
                    <a:pt x="84266" y="13961"/>
                  </a:cubicBezTo>
                  <a:cubicBezTo>
                    <a:pt x="84891" y="13850"/>
                    <a:pt x="85486" y="13749"/>
                    <a:pt x="86050" y="13658"/>
                  </a:cubicBezTo>
                  <a:cubicBezTo>
                    <a:pt x="90990" y="12872"/>
                    <a:pt x="95959" y="11773"/>
                    <a:pt x="100768" y="10715"/>
                  </a:cubicBezTo>
                  <a:cubicBezTo>
                    <a:pt x="107018" y="9334"/>
                    <a:pt x="113480" y="7902"/>
                    <a:pt x="119932" y="7136"/>
                  </a:cubicBezTo>
                  <a:cubicBezTo>
                    <a:pt x="121220" y="6983"/>
                    <a:pt x="122489" y="6906"/>
                    <a:pt x="123742" y="6906"/>
                  </a:cubicBezTo>
                  <a:cubicBezTo>
                    <a:pt x="127755" y="6906"/>
                    <a:pt x="131608" y="7696"/>
                    <a:pt x="135426" y="9293"/>
                  </a:cubicBezTo>
                  <a:lnTo>
                    <a:pt x="135648" y="9384"/>
                  </a:lnTo>
                  <a:cubicBezTo>
                    <a:pt x="137658" y="10229"/>
                    <a:pt x="139404" y="10961"/>
                    <a:pt x="141271" y="10961"/>
                  </a:cubicBezTo>
                  <a:cubicBezTo>
                    <a:pt x="142343" y="10961"/>
                    <a:pt x="143455" y="10719"/>
                    <a:pt x="144680" y="10120"/>
                  </a:cubicBezTo>
                  <a:lnTo>
                    <a:pt x="144640" y="10039"/>
                  </a:lnTo>
                  <a:cubicBezTo>
                    <a:pt x="143432" y="10628"/>
                    <a:pt x="142337" y="10866"/>
                    <a:pt x="141280" y="10866"/>
                  </a:cubicBezTo>
                  <a:cubicBezTo>
                    <a:pt x="139424" y="10866"/>
                    <a:pt x="137688" y="10135"/>
                    <a:pt x="135678" y="9293"/>
                  </a:cubicBezTo>
                  <a:lnTo>
                    <a:pt x="135466" y="9213"/>
                  </a:lnTo>
                  <a:cubicBezTo>
                    <a:pt x="131632" y="7607"/>
                    <a:pt x="127762" y="6815"/>
                    <a:pt x="123733" y="6815"/>
                  </a:cubicBezTo>
                  <a:cubicBezTo>
                    <a:pt x="122476" y="6815"/>
                    <a:pt x="121203" y="6892"/>
                    <a:pt x="119911" y="7045"/>
                  </a:cubicBezTo>
                  <a:cubicBezTo>
                    <a:pt x="113460" y="7812"/>
                    <a:pt x="106988" y="9243"/>
                    <a:pt x="100738" y="10614"/>
                  </a:cubicBezTo>
                  <a:cubicBezTo>
                    <a:pt x="95929" y="11672"/>
                    <a:pt x="90959" y="12771"/>
                    <a:pt x="86030" y="13568"/>
                  </a:cubicBezTo>
                  <a:cubicBezTo>
                    <a:pt x="85465" y="13658"/>
                    <a:pt x="84871" y="13759"/>
                    <a:pt x="84246" y="13870"/>
                  </a:cubicBezTo>
                  <a:cubicBezTo>
                    <a:pt x="81765" y="14297"/>
                    <a:pt x="79058" y="14767"/>
                    <a:pt x="76534" y="14767"/>
                  </a:cubicBezTo>
                  <a:cubicBezTo>
                    <a:pt x="75365" y="14767"/>
                    <a:pt x="74236" y="14666"/>
                    <a:pt x="73187" y="14414"/>
                  </a:cubicBezTo>
                  <a:cubicBezTo>
                    <a:pt x="70143" y="13679"/>
                    <a:pt x="68802" y="10957"/>
                    <a:pt x="67794" y="8467"/>
                  </a:cubicBezTo>
                  <a:cubicBezTo>
                    <a:pt x="67612" y="7993"/>
                    <a:pt x="67421" y="7499"/>
                    <a:pt x="67229" y="6975"/>
                  </a:cubicBezTo>
                  <a:cubicBezTo>
                    <a:pt x="66473" y="4898"/>
                    <a:pt x="65616" y="2539"/>
                    <a:pt x="63772" y="1229"/>
                  </a:cubicBezTo>
                  <a:cubicBezTo>
                    <a:pt x="62494" y="314"/>
                    <a:pt x="60931" y="1"/>
                    <a:pt x="59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3" name="Google Shape;2933;p32"/>
            <p:cNvSpPr/>
            <p:nvPr/>
          </p:nvSpPr>
          <p:spPr>
            <a:xfrm>
              <a:off x="474750" y="1295100"/>
              <a:ext cx="3569125" cy="282775"/>
            </a:xfrm>
            <a:custGeom>
              <a:avLst/>
              <a:gdLst/>
              <a:ahLst/>
              <a:cxnLst/>
              <a:rect l="l" t="t" r="r" b="b"/>
              <a:pathLst>
                <a:path w="142765" h="11311" extrusionOk="0">
                  <a:moveTo>
                    <a:pt x="57749" y="0"/>
                  </a:moveTo>
                  <a:cubicBezTo>
                    <a:pt x="56489" y="0"/>
                    <a:pt x="55152" y="174"/>
                    <a:pt x="53782" y="524"/>
                  </a:cubicBezTo>
                  <a:cubicBezTo>
                    <a:pt x="51463" y="1119"/>
                    <a:pt x="49276" y="2207"/>
                    <a:pt x="47169" y="3266"/>
                  </a:cubicBezTo>
                  <a:cubicBezTo>
                    <a:pt x="44457" y="4617"/>
                    <a:pt x="41665" y="6018"/>
                    <a:pt x="38570" y="6361"/>
                  </a:cubicBezTo>
                  <a:cubicBezTo>
                    <a:pt x="37313" y="6501"/>
                    <a:pt x="36033" y="6559"/>
                    <a:pt x="34740" y="6559"/>
                  </a:cubicBezTo>
                  <a:cubicBezTo>
                    <a:pt x="31572" y="6559"/>
                    <a:pt x="28327" y="6210"/>
                    <a:pt x="25163" y="5867"/>
                  </a:cubicBezTo>
                  <a:cubicBezTo>
                    <a:pt x="22925" y="5625"/>
                    <a:pt x="20616" y="5373"/>
                    <a:pt x="18408" y="5262"/>
                  </a:cubicBezTo>
                  <a:lnTo>
                    <a:pt x="17441" y="5211"/>
                  </a:lnTo>
                  <a:cubicBezTo>
                    <a:pt x="15727" y="5119"/>
                    <a:pt x="13885" y="5020"/>
                    <a:pt x="12015" y="5020"/>
                  </a:cubicBezTo>
                  <a:cubicBezTo>
                    <a:pt x="7757" y="5020"/>
                    <a:pt x="3356" y="5533"/>
                    <a:pt x="1" y="7802"/>
                  </a:cubicBezTo>
                  <a:lnTo>
                    <a:pt x="51" y="7883"/>
                  </a:lnTo>
                  <a:cubicBezTo>
                    <a:pt x="3399" y="5623"/>
                    <a:pt x="7798" y="5117"/>
                    <a:pt x="12053" y="5117"/>
                  </a:cubicBezTo>
                  <a:cubicBezTo>
                    <a:pt x="13909" y="5117"/>
                    <a:pt x="15738" y="5213"/>
                    <a:pt x="17441" y="5302"/>
                  </a:cubicBezTo>
                  <a:lnTo>
                    <a:pt x="18408" y="5363"/>
                  </a:lnTo>
                  <a:cubicBezTo>
                    <a:pt x="20606" y="5474"/>
                    <a:pt x="22925" y="5726"/>
                    <a:pt x="25163" y="5967"/>
                  </a:cubicBezTo>
                  <a:cubicBezTo>
                    <a:pt x="28337" y="6305"/>
                    <a:pt x="31594" y="6658"/>
                    <a:pt x="34776" y="6658"/>
                  </a:cubicBezTo>
                  <a:cubicBezTo>
                    <a:pt x="36059" y="6658"/>
                    <a:pt x="37331" y="6601"/>
                    <a:pt x="38580" y="6461"/>
                  </a:cubicBezTo>
                  <a:cubicBezTo>
                    <a:pt x="41695" y="6109"/>
                    <a:pt x="44497" y="4707"/>
                    <a:pt x="47209" y="3346"/>
                  </a:cubicBezTo>
                  <a:cubicBezTo>
                    <a:pt x="49316" y="2298"/>
                    <a:pt x="51504" y="1209"/>
                    <a:pt x="53812" y="615"/>
                  </a:cubicBezTo>
                  <a:cubicBezTo>
                    <a:pt x="54772" y="369"/>
                    <a:pt x="56203" y="93"/>
                    <a:pt x="57785" y="93"/>
                  </a:cubicBezTo>
                  <a:cubicBezTo>
                    <a:pt x="59195" y="93"/>
                    <a:pt x="60724" y="312"/>
                    <a:pt x="62149" y="967"/>
                  </a:cubicBezTo>
                  <a:cubicBezTo>
                    <a:pt x="64246" y="1925"/>
                    <a:pt x="65728" y="3719"/>
                    <a:pt x="67149" y="5453"/>
                  </a:cubicBezTo>
                  <a:cubicBezTo>
                    <a:pt x="67421" y="5796"/>
                    <a:pt x="67714" y="6149"/>
                    <a:pt x="67996" y="6482"/>
                  </a:cubicBezTo>
                  <a:cubicBezTo>
                    <a:pt x="71242" y="10292"/>
                    <a:pt x="75193" y="11310"/>
                    <a:pt x="79498" y="11310"/>
                  </a:cubicBezTo>
                  <a:cubicBezTo>
                    <a:pt x="81927" y="11310"/>
                    <a:pt x="84458" y="10988"/>
                    <a:pt x="87048" y="10655"/>
                  </a:cubicBezTo>
                  <a:lnTo>
                    <a:pt x="87300" y="10625"/>
                  </a:lnTo>
                  <a:cubicBezTo>
                    <a:pt x="91655" y="10080"/>
                    <a:pt x="96061" y="9264"/>
                    <a:pt x="100315" y="8488"/>
                  </a:cubicBezTo>
                  <a:cubicBezTo>
                    <a:pt x="105859" y="7470"/>
                    <a:pt x="111595" y="6411"/>
                    <a:pt x="117301" y="5907"/>
                  </a:cubicBezTo>
                  <a:cubicBezTo>
                    <a:pt x="118270" y="5823"/>
                    <a:pt x="119244" y="5780"/>
                    <a:pt x="120225" y="5780"/>
                  </a:cubicBezTo>
                  <a:cubicBezTo>
                    <a:pt x="124163" y="5780"/>
                    <a:pt x="128215" y="6462"/>
                    <a:pt x="132533" y="7843"/>
                  </a:cubicBezTo>
                  <a:cubicBezTo>
                    <a:pt x="134701" y="8538"/>
                    <a:pt x="136594" y="9073"/>
                    <a:pt x="138465" y="9073"/>
                  </a:cubicBezTo>
                  <a:cubicBezTo>
                    <a:pt x="139874" y="9073"/>
                    <a:pt x="141271" y="8770"/>
                    <a:pt x="142765" y="8004"/>
                  </a:cubicBezTo>
                  <a:lnTo>
                    <a:pt x="142725" y="7923"/>
                  </a:lnTo>
                  <a:cubicBezTo>
                    <a:pt x="141246" y="8680"/>
                    <a:pt x="139861" y="8980"/>
                    <a:pt x="138464" y="8980"/>
                  </a:cubicBezTo>
                  <a:cubicBezTo>
                    <a:pt x="136604" y="8980"/>
                    <a:pt x="134722" y="8448"/>
                    <a:pt x="132563" y="7752"/>
                  </a:cubicBezTo>
                  <a:cubicBezTo>
                    <a:pt x="128245" y="6366"/>
                    <a:pt x="124190" y="5689"/>
                    <a:pt x="120245" y="5689"/>
                  </a:cubicBezTo>
                  <a:cubicBezTo>
                    <a:pt x="119254" y="5689"/>
                    <a:pt x="118270" y="5731"/>
                    <a:pt x="117291" y="5816"/>
                  </a:cubicBezTo>
                  <a:cubicBezTo>
                    <a:pt x="111585" y="6320"/>
                    <a:pt x="105849" y="7379"/>
                    <a:pt x="100305" y="8397"/>
                  </a:cubicBezTo>
                  <a:cubicBezTo>
                    <a:pt x="96041" y="9173"/>
                    <a:pt x="91645" y="9980"/>
                    <a:pt x="87290" y="10534"/>
                  </a:cubicBezTo>
                  <a:lnTo>
                    <a:pt x="87038" y="10564"/>
                  </a:lnTo>
                  <a:cubicBezTo>
                    <a:pt x="84448" y="10896"/>
                    <a:pt x="81909" y="11221"/>
                    <a:pt x="79485" y="11221"/>
                  </a:cubicBezTo>
                  <a:cubicBezTo>
                    <a:pt x="75202" y="11221"/>
                    <a:pt x="71279" y="10206"/>
                    <a:pt x="68066" y="6421"/>
                  </a:cubicBezTo>
                  <a:cubicBezTo>
                    <a:pt x="67784" y="6088"/>
                    <a:pt x="67492" y="5736"/>
                    <a:pt x="67220" y="5393"/>
                  </a:cubicBezTo>
                  <a:cubicBezTo>
                    <a:pt x="65788" y="3649"/>
                    <a:pt x="64306" y="1855"/>
                    <a:pt x="62179" y="877"/>
                  </a:cubicBezTo>
                  <a:cubicBezTo>
                    <a:pt x="60901" y="295"/>
                    <a:pt x="59391" y="0"/>
                    <a:pt x="577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4" name="Google Shape;2934;p32"/>
            <p:cNvSpPr/>
            <p:nvPr/>
          </p:nvSpPr>
          <p:spPr>
            <a:xfrm>
              <a:off x="501475" y="1287400"/>
              <a:ext cx="3520750" cy="196225"/>
            </a:xfrm>
            <a:custGeom>
              <a:avLst/>
              <a:gdLst/>
              <a:ahLst/>
              <a:cxnLst/>
              <a:rect l="l" t="t" r="r" b="b"/>
              <a:pathLst>
                <a:path w="140830" h="7849" extrusionOk="0">
                  <a:moveTo>
                    <a:pt x="56392" y="0"/>
                  </a:moveTo>
                  <a:cubicBezTo>
                    <a:pt x="55387" y="0"/>
                    <a:pt x="54368" y="125"/>
                    <a:pt x="53338" y="408"/>
                  </a:cubicBezTo>
                  <a:cubicBezTo>
                    <a:pt x="51342" y="943"/>
                    <a:pt x="49658" y="2102"/>
                    <a:pt x="48025" y="3221"/>
                  </a:cubicBezTo>
                  <a:cubicBezTo>
                    <a:pt x="46019" y="4592"/>
                    <a:pt x="43953" y="6003"/>
                    <a:pt x="41352" y="6265"/>
                  </a:cubicBezTo>
                  <a:cubicBezTo>
                    <a:pt x="40385" y="6361"/>
                    <a:pt x="39404" y="6403"/>
                    <a:pt x="38413" y="6403"/>
                  </a:cubicBezTo>
                  <a:cubicBezTo>
                    <a:pt x="34683" y="6403"/>
                    <a:pt x="30815" y="5809"/>
                    <a:pt x="27047" y="5227"/>
                  </a:cubicBezTo>
                  <a:cubicBezTo>
                    <a:pt x="24799" y="4884"/>
                    <a:pt x="22692" y="4552"/>
                    <a:pt x="20595" y="4350"/>
                  </a:cubicBezTo>
                  <a:cubicBezTo>
                    <a:pt x="20021" y="4290"/>
                    <a:pt x="19436" y="4229"/>
                    <a:pt x="18831" y="4159"/>
                  </a:cubicBezTo>
                  <a:cubicBezTo>
                    <a:pt x="16207" y="3880"/>
                    <a:pt x="13306" y="3569"/>
                    <a:pt x="10438" y="3569"/>
                  </a:cubicBezTo>
                  <a:cubicBezTo>
                    <a:pt x="6665" y="3569"/>
                    <a:pt x="2950" y="4107"/>
                    <a:pt x="0" y="5963"/>
                  </a:cubicBezTo>
                  <a:lnTo>
                    <a:pt x="51" y="6044"/>
                  </a:lnTo>
                  <a:cubicBezTo>
                    <a:pt x="2991" y="4198"/>
                    <a:pt x="6694" y="3663"/>
                    <a:pt x="10455" y="3663"/>
                  </a:cubicBezTo>
                  <a:cubicBezTo>
                    <a:pt x="13309" y="3663"/>
                    <a:pt x="16197" y="3971"/>
                    <a:pt x="18811" y="4249"/>
                  </a:cubicBezTo>
                  <a:cubicBezTo>
                    <a:pt x="19416" y="4320"/>
                    <a:pt x="20011" y="4380"/>
                    <a:pt x="20575" y="4441"/>
                  </a:cubicBezTo>
                  <a:cubicBezTo>
                    <a:pt x="22672" y="4652"/>
                    <a:pt x="24789" y="4975"/>
                    <a:pt x="27027" y="5318"/>
                  </a:cubicBezTo>
                  <a:cubicBezTo>
                    <a:pt x="30802" y="5899"/>
                    <a:pt x="34678" y="6493"/>
                    <a:pt x="38416" y="6493"/>
                  </a:cubicBezTo>
                  <a:cubicBezTo>
                    <a:pt x="39410" y="6493"/>
                    <a:pt x="40393" y="6451"/>
                    <a:pt x="41362" y="6356"/>
                  </a:cubicBezTo>
                  <a:cubicBezTo>
                    <a:pt x="43983" y="6094"/>
                    <a:pt x="46060" y="4673"/>
                    <a:pt x="48076" y="3302"/>
                  </a:cubicBezTo>
                  <a:cubicBezTo>
                    <a:pt x="49699" y="2183"/>
                    <a:pt x="51382" y="1033"/>
                    <a:pt x="53358" y="489"/>
                  </a:cubicBezTo>
                  <a:cubicBezTo>
                    <a:pt x="54373" y="212"/>
                    <a:pt x="55378" y="89"/>
                    <a:pt x="56370" y="89"/>
                  </a:cubicBezTo>
                  <a:cubicBezTo>
                    <a:pt x="60612" y="89"/>
                    <a:pt x="64630" y="2332"/>
                    <a:pt x="68257" y="4350"/>
                  </a:cubicBezTo>
                  <a:lnTo>
                    <a:pt x="68378" y="4421"/>
                  </a:lnTo>
                  <a:cubicBezTo>
                    <a:pt x="73268" y="7142"/>
                    <a:pt x="78147" y="7848"/>
                    <a:pt x="82844" y="7848"/>
                  </a:cubicBezTo>
                  <a:cubicBezTo>
                    <a:pt x="84306" y="7848"/>
                    <a:pt x="85758" y="7778"/>
                    <a:pt x="87179" y="7687"/>
                  </a:cubicBezTo>
                  <a:cubicBezTo>
                    <a:pt x="91423" y="7384"/>
                    <a:pt x="95707" y="6810"/>
                    <a:pt x="99861" y="6255"/>
                  </a:cubicBezTo>
                  <a:cubicBezTo>
                    <a:pt x="104528" y="5620"/>
                    <a:pt x="109347" y="4975"/>
                    <a:pt x="114135" y="4723"/>
                  </a:cubicBezTo>
                  <a:cubicBezTo>
                    <a:pt x="114838" y="4686"/>
                    <a:pt x="115548" y="4668"/>
                    <a:pt x="116268" y="4668"/>
                  </a:cubicBezTo>
                  <a:cubicBezTo>
                    <a:pt x="120270" y="4668"/>
                    <a:pt x="124583" y="5242"/>
                    <a:pt x="129649" y="6447"/>
                  </a:cubicBezTo>
                  <a:cubicBezTo>
                    <a:pt x="131562" y="6900"/>
                    <a:pt x="133386" y="7272"/>
                    <a:pt x="135215" y="7272"/>
                  </a:cubicBezTo>
                  <a:cubicBezTo>
                    <a:pt x="137050" y="7272"/>
                    <a:pt x="138890" y="6897"/>
                    <a:pt x="140829" y="5852"/>
                  </a:cubicBezTo>
                  <a:lnTo>
                    <a:pt x="140789" y="5771"/>
                  </a:lnTo>
                  <a:cubicBezTo>
                    <a:pt x="138868" y="6805"/>
                    <a:pt x="137041" y="7175"/>
                    <a:pt x="135219" y="7175"/>
                  </a:cubicBezTo>
                  <a:cubicBezTo>
                    <a:pt x="133397" y="7175"/>
                    <a:pt x="131580" y="6805"/>
                    <a:pt x="129680" y="6356"/>
                  </a:cubicBezTo>
                  <a:cubicBezTo>
                    <a:pt x="124577" y="5145"/>
                    <a:pt x="120236" y="4571"/>
                    <a:pt x="116208" y="4571"/>
                  </a:cubicBezTo>
                  <a:cubicBezTo>
                    <a:pt x="115508" y="4571"/>
                    <a:pt x="114818" y="4588"/>
                    <a:pt x="114135" y="4622"/>
                  </a:cubicBezTo>
                  <a:cubicBezTo>
                    <a:pt x="109347" y="4874"/>
                    <a:pt x="104518" y="5530"/>
                    <a:pt x="99841" y="6165"/>
                  </a:cubicBezTo>
                  <a:cubicBezTo>
                    <a:pt x="95697" y="6709"/>
                    <a:pt x="91413" y="7294"/>
                    <a:pt x="87179" y="7596"/>
                  </a:cubicBezTo>
                  <a:cubicBezTo>
                    <a:pt x="85766" y="7694"/>
                    <a:pt x="84327" y="7763"/>
                    <a:pt x="82870" y="7763"/>
                  </a:cubicBezTo>
                  <a:cubicBezTo>
                    <a:pt x="78184" y="7763"/>
                    <a:pt x="73304" y="7054"/>
                    <a:pt x="68429" y="4340"/>
                  </a:cubicBezTo>
                  <a:lnTo>
                    <a:pt x="68308" y="4269"/>
                  </a:lnTo>
                  <a:cubicBezTo>
                    <a:pt x="64671" y="2247"/>
                    <a:pt x="60651" y="0"/>
                    <a:pt x="56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5" name="Google Shape;2935;p32"/>
            <p:cNvSpPr/>
            <p:nvPr/>
          </p:nvSpPr>
          <p:spPr>
            <a:xfrm>
              <a:off x="528175" y="1263275"/>
              <a:ext cx="3472375" cy="162675"/>
            </a:xfrm>
            <a:custGeom>
              <a:avLst/>
              <a:gdLst/>
              <a:ahLst/>
              <a:cxnLst/>
              <a:rect l="l" t="t" r="r" b="b"/>
              <a:pathLst>
                <a:path w="138895" h="6507" extrusionOk="0">
                  <a:moveTo>
                    <a:pt x="55840" y="1"/>
                  </a:moveTo>
                  <a:cubicBezTo>
                    <a:pt x="54437" y="1"/>
                    <a:pt x="53113" y="209"/>
                    <a:pt x="51947" y="728"/>
                  </a:cubicBezTo>
                  <a:cubicBezTo>
                    <a:pt x="50516" y="1363"/>
                    <a:pt x="49508" y="2382"/>
                    <a:pt x="48530" y="3369"/>
                  </a:cubicBezTo>
                  <a:cubicBezTo>
                    <a:pt x="47139" y="4771"/>
                    <a:pt x="45828" y="6101"/>
                    <a:pt x="43449" y="6333"/>
                  </a:cubicBezTo>
                  <a:cubicBezTo>
                    <a:pt x="42930" y="6386"/>
                    <a:pt x="42400" y="6409"/>
                    <a:pt x="41862" y="6409"/>
                  </a:cubicBezTo>
                  <a:cubicBezTo>
                    <a:pt x="39823" y="6409"/>
                    <a:pt x="37676" y="6076"/>
                    <a:pt x="35586" y="5749"/>
                  </a:cubicBezTo>
                  <a:cubicBezTo>
                    <a:pt x="34830" y="5628"/>
                    <a:pt x="34124" y="5517"/>
                    <a:pt x="33419" y="5426"/>
                  </a:cubicBezTo>
                  <a:cubicBezTo>
                    <a:pt x="31695" y="5194"/>
                    <a:pt x="29951" y="4942"/>
                    <a:pt x="28268" y="4690"/>
                  </a:cubicBezTo>
                  <a:cubicBezTo>
                    <a:pt x="25989" y="4357"/>
                    <a:pt x="23640" y="4015"/>
                    <a:pt x="21322" y="3722"/>
                  </a:cubicBezTo>
                  <a:cubicBezTo>
                    <a:pt x="20667" y="3632"/>
                    <a:pt x="20001" y="3541"/>
                    <a:pt x="19286" y="3450"/>
                  </a:cubicBezTo>
                  <a:cubicBezTo>
                    <a:pt x="16284" y="3039"/>
                    <a:pt x="12929" y="2578"/>
                    <a:pt x="9671" y="2578"/>
                  </a:cubicBezTo>
                  <a:cubicBezTo>
                    <a:pt x="6144" y="2578"/>
                    <a:pt x="2731" y="3117"/>
                    <a:pt x="1" y="4841"/>
                  </a:cubicBezTo>
                  <a:lnTo>
                    <a:pt x="51" y="4922"/>
                  </a:lnTo>
                  <a:cubicBezTo>
                    <a:pt x="2766" y="3208"/>
                    <a:pt x="6167" y="2672"/>
                    <a:pt x="9684" y="2672"/>
                  </a:cubicBezTo>
                  <a:cubicBezTo>
                    <a:pt x="12932" y="2672"/>
                    <a:pt x="16279" y="3129"/>
                    <a:pt x="19275" y="3541"/>
                  </a:cubicBezTo>
                  <a:cubicBezTo>
                    <a:pt x="19981" y="3642"/>
                    <a:pt x="20657" y="3732"/>
                    <a:pt x="21312" y="3813"/>
                  </a:cubicBezTo>
                  <a:cubicBezTo>
                    <a:pt x="23620" y="4105"/>
                    <a:pt x="25979" y="4448"/>
                    <a:pt x="28247" y="4781"/>
                  </a:cubicBezTo>
                  <a:cubicBezTo>
                    <a:pt x="29941" y="5033"/>
                    <a:pt x="31685" y="5285"/>
                    <a:pt x="33409" y="5517"/>
                  </a:cubicBezTo>
                  <a:cubicBezTo>
                    <a:pt x="34104" y="5607"/>
                    <a:pt x="34810" y="5718"/>
                    <a:pt x="35566" y="5839"/>
                  </a:cubicBezTo>
                  <a:cubicBezTo>
                    <a:pt x="37673" y="6172"/>
                    <a:pt x="39820" y="6505"/>
                    <a:pt x="41866" y="6505"/>
                  </a:cubicBezTo>
                  <a:cubicBezTo>
                    <a:pt x="41936" y="6506"/>
                    <a:pt x="42004" y="6507"/>
                    <a:pt x="42073" y="6507"/>
                  </a:cubicBezTo>
                  <a:cubicBezTo>
                    <a:pt x="42536" y="6507"/>
                    <a:pt x="42994" y="6478"/>
                    <a:pt x="43459" y="6434"/>
                  </a:cubicBezTo>
                  <a:cubicBezTo>
                    <a:pt x="45879" y="6192"/>
                    <a:pt x="47199" y="4861"/>
                    <a:pt x="48600" y="3440"/>
                  </a:cubicBezTo>
                  <a:cubicBezTo>
                    <a:pt x="49568" y="2452"/>
                    <a:pt x="50576" y="1444"/>
                    <a:pt x="51988" y="819"/>
                  </a:cubicBezTo>
                  <a:cubicBezTo>
                    <a:pt x="53137" y="305"/>
                    <a:pt x="54446" y="98"/>
                    <a:pt x="55836" y="98"/>
                  </a:cubicBezTo>
                  <a:cubicBezTo>
                    <a:pt x="59077" y="98"/>
                    <a:pt x="62760" y="1220"/>
                    <a:pt x="65899" y="2180"/>
                  </a:cubicBezTo>
                  <a:cubicBezTo>
                    <a:pt x="66857" y="2462"/>
                    <a:pt x="67754" y="2744"/>
                    <a:pt x="68571" y="2956"/>
                  </a:cubicBezTo>
                  <a:cubicBezTo>
                    <a:pt x="74861" y="4648"/>
                    <a:pt x="80752" y="5482"/>
                    <a:pt x="86527" y="5482"/>
                  </a:cubicBezTo>
                  <a:cubicBezTo>
                    <a:pt x="86980" y="5482"/>
                    <a:pt x="87433" y="5477"/>
                    <a:pt x="87885" y="5466"/>
                  </a:cubicBezTo>
                  <a:cubicBezTo>
                    <a:pt x="91686" y="5386"/>
                    <a:pt x="95547" y="5053"/>
                    <a:pt x="99277" y="4730"/>
                  </a:cubicBezTo>
                  <a:cubicBezTo>
                    <a:pt x="103511" y="4367"/>
                    <a:pt x="107875" y="3994"/>
                    <a:pt x="112190" y="3974"/>
                  </a:cubicBezTo>
                  <a:lnTo>
                    <a:pt x="112412" y="3974"/>
                  </a:lnTo>
                  <a:cubicBezTo>
                    <a:pt x="117634" y="3974"/>
                    <a:pt x="122725" y="4811"/>
                    <a:pt x="127483" y="5668"/>
                  </a:cubicBezTo>
                  <a:cubicBezTo>
                    <a:pt x="128952" y="5936"/>
                    <a:pt x="130466" y="6144"/>
                    <a:pt x="132015" y="6144"/>
                  </a:cubicBezTo>
                  <a:cubicBezTo>
                    <a:pt x="134249" y="6144"/>
                    <a:pt x="136554" y="5712"/>
                    <a:pt x="138894" y="4408"/>
                  </a:cubicBezTo>
                  <a:lnTo>
                    <a:pt x="138844" y="4317"/>
                  </a:lnTo>
                  <a:cubicBezTo>
                    <a:pt x="136528" y="5621"/>
                    <a:pt x="134236" y="6053"/>
                    <a:pt x="132013" y="6053"/>
                  </a:cubicBezTo>
                  <a:cubicBezTo>
                    <a:pt x="130472" y="6053"/>
                    <a:pt x="128964" y="5845"/>
                    <a:pt x="127503" y="5577"/>
                  </a:cubicBezTo>
                  <a:cubicBezTo>
                    <a:pt x="122735" y="4720"/>
                    <a:pt x="117654" y="3874"/>
                    <a:pt x="112412" y="3874"/>
                  </a:cubicBezTo>
                  <a:lnTo>
                    <a:pt x="112200" y="3874"/>
                  </a:lnTo>
                  <a:cubicBezTo>
                    <a:pt x="107875" y="3894"/>
                    <a:pt x="103511" y="4267"/>
                    <a:pt x="99277" y="4630"/>
                  </a:cubicBezTo>
                  <a:cubicBezTo>
                    <a:pt x="95547" y="4952"/>
                    <a:pt x="91696" y="5285"/>
                    <a:pt x="87895" y="5365"/>
                  </a:cubicBezTo>
                  <a:cubicBezTo>
                    <a:pt x="87439" y="5376"/>
                    <a:pt x="86981" y="5381"/>
                    <a:pt x="86524" y="5381"/>
                  </a:cubicBezTo>
                  <a:cubicBezTo>
                    <a:pt x="80755" y="5381"/>
                    <a:pt x="74877" y="4556"/>
                    <a:pt x="68601" y="2865"/>
                  </a:cubicBezTo>
                  <a:cubicBezTo>
                    <a:pt x="67784" y="2644"/>
                    <a:pt x="66887" y="2371"/>
                    <a:pt x="65929" y="2079"/>
                  </a:cubicBezTo>
                  <a:cubicBezTo>
                    <a:pt x="62781" y="1121"/>
                    <a:pt x="59096" y="1"/>
                    <a:pt x="558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6" name="Google Shape;2936;p32"/>
            <p:cNvSpPr/>
            <p:nvPr/>
          </p:nvSpPr>
          <p:spPr>
            <a:xfrm>
              <a:off x="554400" y="1214550"/>
              <a:ext cx="3424475" cy="157950"/>
            </a:xfrm>
            <a:custGeom>
              <a:avLst/>
              <a:gdLst/>
              <a:ahLst/>
              <a:cxnLst/>
              <a:rect l="l" t="t" r="r" b="b"/>
              <a:pathLst>
                <a:path w="136979" h="6318" extrusionOk="0">
                  <a:moveTo>
                    <a:pt x="54064" y="0"/>
                  </a:moveTo>
                  <a:cubicBezTo>
                    <a:pt x="53184" y="0"/>
                    <a:pt x="52328" y="122"/>
                    <a:pt x="51543" y="460"/>
                  </a:cubicBezTo>
                  <a:cubicBezTo>
                    <a:pt x="50152" y="1054"/>
                    <a:pt x="49336" y="2133"/>
                    <a:pt x="48539" y="3171"/>
                  </a:cubicBezTo>
                  <a:cubicBezTo>
                    <a:pt x="47501" y="4532"/>
                    <a:pt x="46523" y="5823"/>
                    <a:pt x="44346" y="6105"/>
                  </a:cubicBezTo>
                  <a:cubicBezTo>
                    <a:pt x="43705" y="6189"/>
                    <a:pt x="43051" y="6224"/>
                    <a:pt x="42390" y="6224"/>
                  </a:cubicBezTo>
                  <a:cubicBezTo>
                    <a:pt x="40429" y="6224"/>
                    <a:pt x="38397" y="5910"/>
                    <a:pt x="36422" y="5601"/>
                  </a:cubicBezTo>
                  <a:cubicBezTo>
                    <a:pt x="35707" y="5500"/>
                    <a:pt x="35031" y="5389"/>
                    <a:pt x="34366" y="5298"/>
                  </a:cubicBezTo>
                  <a:cubicBezTo>
                    <a:pt x="32450" y="5046"/>
                    <a:pt x="30505" y="4754"/>
                    <a:pt x="28610" y="4482"/>
                  </a:cubicBezTo>
                  <a:cubicBezTo>
                    <a:pt x="26432" y="4159"/>
                    <a:pt x="24184" y="3827"/>
                    <a:pt x="21966" y="3544"/>
                  </a:cubicBezTo>
                  <a:cubicBezTo>
                    <a:pt x="21271" y="3454"/>
                    <a:pt x="20555" y="3343"/>
                    <a:pt x="19789" y="3242"/>
                  </a:cubicBezTo>
                  <a:cubicBezTo>
                    <a:pt x="16693" y="2804"/>
                    <a:pt x="13234" y="2315"/>
                    <a:pt x="9894" y="2315"/>
                  </a:cubicBezTo>
                  <a:cubicBezTo>
                    <a:pt x="6242" y="2315"/>
                    <a:pt x="2733" y="2899"/>
                    <a:pt x="0" y="4774"/>
                  </a:cubicBezTo>
                  <a:lnTo>
                    <a:pt x="61" y="4855"/>
                  </a:lnTo>
                  <a:cubicBezTo>
                    <a:pt x="2771" y="2992"/>
                    <a:pt x="6260" y="2412"/>
                    <a:pt x="9897" y="2412"/>
                  </a:cubicBezTo>
                  <a:cubicBezTo>
                    <a:pt x="13229" y="2412"/>
                    <a:pt x="16685" y="2899"/>
                    <a:pt x="19779" y="3333"/>
                  </a:cubicBezTo>
                  <a:cubicBezTo>
                    <a:pt x="20545" y="3443"/>
                    <a:pt x="21271" y="3544"/>
                    <a:pt x="21966" y="3635"/>
                  </a:cubicBezTo>
                  <a:cubicBezTo>
                    <a:pt x="24174" y="3927"/>
                    <a:pt x="26432" y="4250"/>
                    <a:pt x="28600" y="4572"/>
                  </a:cubicBezTo>
                  <a:cubicBezTo>
                    <a:pt x="30485" y="4855"/>
                    <a:pt x="32440" y="5137"/>
                    <a:pt x="34356" y="5399"/>
                  </a:cubicBezTo>
                  <a:cubicBezTo>
                    <a:pt x="35021" y="5490"/>
                    <a:pt x="35696" y="5591"/>
                    <a:pt x="36412" y="5702"/>
                  </a:cubicBezTo>
                  <a:cubicBezTo>
                    <a:pt x="38398" y="6004"/>
                    <a:pt x="40424" y="6316"/>
                    <a:pt x="42390" y="6316"/>
                  </a:cubicBezTo>
                  <a:cubicBezTo>
                    <a:pt x="42456" y="6317"/>
                    <a:pt x="42522" y="6318"/>
                    <a:pt x="42589" y="6318"/>
                  </a:cubicBezTo>
                  <a:cubicBezTo>
                    <a:pt x="43178" y="6318"/>
                    <a:pt x="43767" y="6278"/>
                    <a:pt x="44356" y="6206"/>
                  </a:cubicBezTo>
                  <a:cubicBezTo>
                    <a:pt x="46574" y="5913"/>
                    <a:pt x="47612" y="4552"/>
                    <a:pt x="48620" y="3232"/>
                  </a:cubicBezTo>
                  <a:cubicBezTo>
                    <a:pt x="49396" y="2204"/>
                    <a:pt x="50213" y="1135"/>
                    <a:pt x="51574" y="550"/>
                  </a:cubicBezTo>
                  <a:cubicBezTo>
                    <a:pt x="52351" y="216"/>
                    <a:pt x="53203" y="95"/>
                    <a:pt x="54079" y="95"/>
                  </a:cubicBezTo>
                  <a:cubicBezTo>
                    <a:pt x="55293" y="95"/>
                    <a:pt x="56552" y="328"/>
                    <a:pt x="57723" y="550"/>
                  </a:cubicBezTo>
                  <a:cubicBezTo>
                    <a:pt x="58177" y="631"/>
                    <a:pt x="58610" y="712"/>
                    <a:pt x="59033" y="782"/>
                  </a:cubicBezTo>
                  <a:cubicBezTo>
                    <a:pt x="62148" y="1266"/>
                    <a:pt x="65253" y="1820"/>
                    <a:pt x="68257" y="2345"/>
                  </a:cubicBezTo>
                  <a:lnTo>
                    <a:pt x="68610" y="2415"/>
                  </a:lnTo>
                  <a:cubicBezTo>
                    <a:pt x="75122" y="3564"/>
                    <a:pt x="81262" y="4653"/>
                    <a:pt x="87784" y="4653"/>
                  </a:cubicBezTo>
                  <a:lnTo>
                    <a:pt x="87794" y="4653"/>
                  </a:lnTo>
                  <a:cubicBezTo>
                    <a:pt x="91584" y="4653"/>
                    <a:pt x="95435" y="4441"/>
                    <a:pt x="99165" y="4250"/>
                  </a:cubicBezTo>
                  <a:cubicBezTo>
                    <a:pt x="102895" y="4048"/>
                    <a:pt x="106756" y="3847"/>
                    <a:pt x="110556" y="3847"/>
                  </a:cubicBezTo>
                  <a:lnTo>
                    <a:pt x="110748" y="3847"/>
                  </a:lnTo>
                  <a:cubicBezTo>
                    <a:pt x="115093" y="3857"/>
                    <a:pt x="119397" y="4552"/>
                    <a:pt x="123561" y="5228"/>
                  </a:cubicBezTo>
                  <a:lnTo>
                    <a:pt x="125325" y="5510"/>
                  </a:lnTo>
                  <a:cubicBezTo>
                    <a:pt x="126745" y="5737"/>
                    <a:pt x="128203" y="5911"/>
                    <a:pt x="129682" y="5911"/>
                  </a:cubicBezTo>
                  <a:cubicBezTo>
                    <a:pt x="132077" y="5911"/>
                    <a:pt x="134529" y="5455"/>
                    <a:pt x="136978" y="4028"/>
                  </a:cubicBezTo>
                  <a:lnTo>
                    <a:pt x="136938" y="3947"/>
                  </a:lnTo>
                  <a:cubicBezTo>
                    <a:pt x="134500" y="5363"/>
                    <a:pt x="132054" y="5814"/>
                    <a:pt x="129670" y="5814"/>
                  </a:cubicBezTo>
                  <a:cubicBezTo>
                    <a:pt x="128200" y="5814"/>
                    <a:pt x="126753" y="5642"/>
                    <a:pt x="125345" y="5419"/>
                  </a:cubicBezTo>
                  <a:lnTo>
                    <a:pt x="123581" y="5137"/>
                  </a:lnTo>
                  <a:cubicBezTo>
                    <a:pt x="119407" y="4462"/>
                    <a:pt x="115093" y="3756"/>
                    <a:pt x="110748" y="3746"/>
                  </a:cubicBezTo>
                  <a:cubicBezTo>
                    <a:pt x="106877" y="3746"/>
                    <a:pt x="102955" y="3947"/>
                    <a:pt x="99155" y="4149"/>
                  </a:cubicBezTo>
                  <a:cubicBezTo>
                    <a:pt x="95435" y="4351"/>
                    <a:pt x="91584" y="4562"/>
                    <a:pt x="87794" y="4562"/>
                  </a:cubicBezTo>
                  <a:lnTo>
                    <a:pt x="87774" y="4562"/>
                  </a:lnTo>
                  <a:cubicBezTo>
                    <a:pt x="81272" y="4562"/>
                    <a:pt x="75133" y="3474"/>
                    <a:pt x="68620" y="2314"/>
                  </a:cubicBezTo>
                  <a:lnTo>
                    <a:pt x="68278" y="2254"/>
                  </a:lnTo>
                  <a:cubicBezTo>
                    <a:pt x="65273" y="1720"/>
                    <a:pt x="62159" y="1175"/>
                    <a:pt x="59044" y="691"/>
                  </a:cubicBezTo>
                  <a:cubicBezTo>
                    <a:pt x="58620" y="621"/>
                    <a:pt x="58197" y="540"/>
                    <a:pt x="57743" y="460"/>
                  </a:cubicBezTo>
                  <a:cubicBezTo>
                    <a:pt x="56558" y="237"/>
                    <a:pt x="55288" y="0"/>
                    <a:pt x="540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7" name="Google Shape;2937;p32"/>
            <p:cNvSpPr/>
            <p:nvPr/>
          </p:nvSpPr>
          <p:spPr>
            <a:xfrm>
              <a:off x="580850" y="1107550"/>
              <a:ext cx="3377100" cy="215275"/>
            </a:xfrm>
            <a:custGeom>
              <a:avLst/>
              <a:gdLst/>
              <a:ahLst/>
              <a:cxnLst/>
              <a:rect l="l" t="t" r="r" b="b"/>
              <a:pathLst>
                <a:path w="135084" h="8611" extrusionOk="0">
                  <a:moveTo>
                    <a:pt x="51155" y="1"/>
                  </a:moveTo>
                  <a:cubicBezTo>
                    <a:pt x="50267" y="1"/>
                    <a:pt x="49405" y="124"/>
                    <a:pt x="48610" y="455"/>
                  </a:cubicBezTo>
                  <a:cubicBezTo>
                    <a:pt x="47270" y="1020"/>
                    <a:pt x="46383" y="2008"/>
                    <a:pt x="45526" y="2965"/>
                  </a:cubicBezTo>
                  <a:cubicBezTo>
                    <a:pt x="44407" y="4205"/>
                    <a:pt x="43358" y="5395"/>
                    <a:pt x="41372" y="5717"/>
                  </a:cubicBezTo>
                  <a:cubicBezTo>
                    <a:pt x="40632" y="5844"/>
                    <a:pt x="39862" y="5895"/>
                    <a:pt x="39074" y="5895"/>
                  </a:cubicBezTo>
                  <a:cubicBezTo>
                    <a:pt x="37482" y="5895"/>
                    <a:pt x="35820" y="5688"/>
                    <a:pt x="34195" y="5486"/>
                  </a:cubicBezTo>
                  <a:cubicBezTo>
                    <a:pt x="33348" y="5385"/>
                    <a:pt x="32562" y="5284"/>
                    <a:pt x="31786" y="5213"/>
                  </a:cubicBezTo>
                  <a:lnTo>
                    <a:pt x="29608" y="5022"/>
                  </a:lnTo>
                  <a:cubicBezTo>
                    <a:pt x="26584" y="4750"/>
                    <a:pt x="23459" y="4467"/>
                    <a:pt x="20384" y="4286"/>
                  </a:cubicBezTo>
                  <a:cubicBezTo>
                    <a:pt x="18219" y="4160"/>
                    <a:pt x="15962" y="4028"/>
                    <a:pt x="13697" y="4028"/>
                  </a:cubicBezTo>
                  <a:cubicBezTo>
                    <a:pt x="8897" y="4028"/>
                    <a:pt x="4063" y="4622"/>
                    <a:pt x="1" y="7129"/>
                  </a:cubicBezTo>
                  <a:lnTo>
                    <a:pt x="51" y="7209"/>
                  </a:lnTo>
                  <a:cubicBezTo>
                    <a:pt x="4105" y="4713"/>
                    <a:pt x="8933" y="4120"/>
                    <a:pt x="13726" y="4120"/>
                  </a:cubicBezTo>
                  <a:cubicBezTo>
                    <a:pt x="15978" y="4120"/>
                    <a:pt x="18222" y="4251"/>
                    <a:pt x="20374" y="4377"/>
                  </a:cubicBezTo>
                  <a:cubicBezTo>
                    <a:pt x="23449" y="4558"/>
                    <a:pt x="26574" y="4840"/>
                    <a:pt x="29598" y="5113"/>
                  </a:cubicBezTo>
                  <a:lnTo>
                    <a:pt x="31776" y="5314"/>
                  </a:lnTo>
                  <a:cubicBezTo>
                    <a:pt x="32542" y="5385"/>
                    <a:pt x="33338" y="5475"/>
                    <a:pt x="34185" y="5586"/>
                  </a:cubicBezTo>
                  <a:cubicBezTo>
                    <a:pt x="35820" y="5783"/>
                    <a:pt x="37495" y="5989"/>
                    <a:pt x="39105" y="5989"/>
                  </a:cubicBezTo>
                  <a:cubicBezTo>
                    <a:pt x="39887" y="5989"/>
                    <a:pt x="40654" y="5940"/>
                    <a:pt x="41393" y="5818"/>
                  </a:cubicBezTo>
                  <a:cubicBezTo>
                    <a:pt x="43409" y="5475"/>
                    <a:pt x="44518" y="4235"/>
                    <a:pt x="45596" y="3026"/>
                  </a:cubicBezTo>
                  <a:cubicBezTo>
                    <a:pt x="46443" y="2078"/>
                    <a:pt x="47320" y="1100"/>
                    <a:pt x="48651" y="546"/>
                  </a:cubicBezTo>
                  <a:cubicBezTo>
                    <a:pt x="49435" y="218"/>
                    <a:pt x="50290" y="96"/>
                    <a:pt x="51172" y="96"/>
                  </a:cubicBezTo>
                  <a:cubicBezTo>
                    <a:pt x="52568" y="96"/>
                    <a:pt x="54031" y="403"/>
                    <a:pt x="55385" y="687"/>
                  </a:cubicBezTo>
                  <a:cubicBezTo>
                    <a:pt x="55657" y="748"/>
                    <a:pt x="55929" y="808"/>
                    <a:pt x="56191" y="858"/>
                  </a:cubicBezTo>
                  <a:cubicBezTo>
                    <a:pt x="59165" y="1453"/>
                    <a:pt x="62159" y="2250"/>
                    <a:pt x="65052" y="3026"/>
                  </a:cubicBezTo>
                  <a:lnTo>
                    <a:pt x="66645" y="3449"/>
                  </a:lnTo>
                  <a:cubicBezTo>
                    <a:pt x="72058" y="4881"/>
                    <a:pt x="78530" y="6383"/>
                    <a:pt x="85506" y="6725"/>
                  </a:cubicBezTo>
                  <a:cubicBezTo>
                    <a:pt x="87880" y="6841"/>
                    <a:pt x="90280" y="6872"/>
                    <a:pt x="92661" y="6872"/>
                  </a:cubicBezTo>
                  <a:cubicBezTo>
                    <a:pt x="94233" y="6872"/>
                    <a:pt x="95798" y="6858"/>
                    <a:pt x="97341" y="6846"/>
                  </a:cubicBezTo>
                  <a:cubicBezTo>
                    <a:pt x="98920" y="6834"/>
                    <a:pt x="100534" y="6819"/>
                    <a:pt x="102152" y="6819"/>
                  </a:cubicBezTo>
                  <a:cubicBezTo>
                    <a:pt x="103252" y="6819"/>
                    <a:pt x="104353" y="6826"/>
                    <a:pt x="105446" y="6846"/>
                  </a:cubicBezTo>
                  <a:cubicBezTo>
                    <a:pt x="108178" y="6897"/>
                    <a:pt x="111071" y="7280"/>
                    <a:pt x="114125" y="7693"/>
                  </a:cubicBezTo>
                  <a:cubicBezTo>
                    <a:pt x="117523" y="8147"/>
                    <a:pt x="120970" y="8611"/>
                    <a:pt x="124307" y="8611"/>
                  </a:cubicBezTo>
                  <a:cubicBezTo>
                    <a:pt x="128138" y="8611"/>
                    <a:pt x="131817" y="7996"/>
                    <a:pt x="135083" y="6060"/>
                  </a:cubicBezTo>
                  <a:lnTo>
                    <a:pt x="135033" y="5979"/>
                  </a:lnTo>
                  <a:cubicBezTo>
                    <a:pt x="131792" y="7907"/>
                    <a:pt x="128134" y="8517"/>
                    <a:pt x="124319" y="8517"/>
                  </a:cubicBezTo>
                  <a:cubicBezTo>
                    <a:pt x="120990" y="8517"/>
                    <a:pt x="117542" y="8053"/>
                    <a:pt x="114146" y="7592"/>
                  </a:cubicBezTo>
                  <a:cubicBezTo>
                    <a:pt x="111081" y="7189"/>
                    <a:pt x="108198" y="6796"/>
                    <a:pt x="105456" y="6746"/>
                  </a:cubicBezTo>
                  <a:cubicBezTo>
                    <a:pt x="104363" y="6725"/>
                    <a:pt x="103262" y="6718"/>
                    <a:pt x="102162" y="6718"/>
                  </a:cubicBezTo>
                  <a:cubicBezTo>
                    <a:pt x="100542" y="6718"/>
                    <a:pt x="98926" y="6734"/>
                    <a:pt x="97341" y="6746"/>
                  </a:cubicBezTo>
                  <a:cubicBezTo>
                    <a:pt x="95727" y="6762"/>
                    <a:pt x="94088" y="6779"/>
                    <a:pt x="92440" y="6779"/>
                  </a:cubicBezTo>
                  <a:cubicBezTo>
                    <a:pt x="90136" y="6779"/>
                    <a:pt x="87814" y="6746"/>
                    <a:pt x="85516" y="6635"/>
                  </a:cubicBezTo>
                  <a:cubicBezTo>
                    <a:pt x="78550" y="6292"/>
                    <a:pt x="72079" y="4790"/>
                    <a:pt x="66675" y="3358"/>
                  </a:cubicBezTo>
                  <a:cubicBezTo>
                    <a:pt x="66141" y="3217"/>
                    <a:pt x="65607" y="3066"/>
                    <a:pt x="65072" y="2925"/>
                  </a:cubicBezTo>
                  <a:cubicBezTo>
                    <a:pt x="62179" y="2159"/>
                    <a:pt x="59185" y="1362"/>
                    <a:pt x="56211" y="758"/>
                  </a:cubicBezTo>
                  <a:cubicBezTo>
                    <a:pt x="55949" y="707"/>
                    <a:pt x="55677" y="657"/>
                    <a:pt x="55395" y="596"/>
                  </a:cubicBezTo>
                  <a:cubicBezTo>
                    <a:pt x="54034" y="312"/>
                    <a:pt x="52563" y="1"/>
                    <a:pt x="51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8" name="Google Shape;2938;p32"/>
            <p:cNvSpPr/>
            <p:nvPr/>
          </p:nvSpPr>
          <p:spPr>
            <a:xfrm>
              <a:off x="605800" y="974150"/>
              <a:ext cx="3330475" cy="323725"/>
            </a:xfrm>
            <a:custGeom>
              <a:avLst/>
              <a:gdLst/>
              <a:ahLst/>
              <a:cxnLst/>
              <a:rect l="l" t="t" r="r" b="b"/>
              <a:pathLst>
                <a:path w="133219" h="12949" extrusionOk="0">
                  <a:moveTo>
                    <a:pt x="46423" y="1"/>
                  </a:moveTo>
                  <a:cubicBezTo>
                    <a:pt x="45572" y="1"/>
                    <a:pt x="44737" y="111"/>
                    <a:pt x="43953" y="388"/>
                  </a:cubicBezTo>
                  <a:cubicBezTo>
                    <a:pt x="42522" y="892"/>
                    <a:pt x="41503" y="1799"/>
                    <a:pt x="40526" y="2686"/>
                  </a:cubicBezTo>
                  <a:cubicBezTo>
                    <a:pt x="39205" y="3866"/>
                    <a:pt x="37955" y="4975"/>
                    <a:pt x="35808" y="5196"/>
                  </a:cubicBezTo>
                  <a:cubicBezTo>
                    <a:pt x="33761" y="5398"/>
                    <a:pt x="31631" y="5456"/>
                    <a:pt x="29491" y="5456"/>
                  </a:cubicBezTo>
                  <a:cubicBezTo>
                    <a:pt x="27984" y="5456"/>
                    <a:pt x="26472" y="5427"/>
                    <a:pt x="24981" y="5398"/>
                  </a:cubicBezTo>
                  <a:cubicBezTo>
                    <a:pt x="23505" y="5371"/>
                    <a:pt x="22021" y="5343"/>
                    <a:pt x="20537" y="5343"/>
                  </a:cubicBezTo>
                  <a:cubicBezTo>
                    <a:pt x="13267" y="5343"/>
                    <a:pt x="6029" y="6007"/>
                    <a:pt x="1" y="10620"/>
                  </a:cubicBezTo>
                  <a:lnTo>
                    <a:pt x="51" y="10701"/>
                  </a:lnTo>
                  <a:cubicBezTo>
                    <a:pt x="6036" y="6116"/>
                    <a:pt x="13227" y="5440"/>
                    <a:pt x="20450" y="5440"/>
                  </a:cubicBezTo>
                  <a:cubicBezTo>
                    <a:pt x="21962" y="5440"/>
                    <a:pt x="23476" y="5469"/>
                    <a:pt x="24981" y="5499"/>
                  </a:cubicBezTo>
                  <a:cubicBezTo>
                    <a:pt x="26459" y="5528"/>
                    <a:pt x="27953" y="5556"/>
                    <a:pt x="29442" y="5556"/>
                  </a:cubicBezTo>
                  <a:cubicBezTo>
                    <a:pt x="31600" y="5556"/>
                    <a:pt x="33748" y="5496"/>
                    <a:pt x="35818" y="5287"/>
                  </a:cubicBezTo>
                  <a:cubicBezTo>
                    <a:pt x="38005" y="5065"/>
                    <a:pt x="39316" y="3886"/>
                    <a:pt x="40596" y="2757"/>
                  </a:cubicBezTo>
                  <a:cubicBezTo>
                    <a:pt x="41574" y="1880"/>
                    <a:pt x="42582" y="983"/>
                    <a:pt x="43983" y="479"/>
                  </a:cubicBezTo>
                  <a:cubicBezTo>
                    <a:pt x="44758" y="203"/>
                    <a:pt x="45582" y="93"/>
                    <a:pt x="46422" y="93"/>
                  </a:cubicBezTo>
                  <a:cubicBezTo>
                    <a:pt x="48251" y="93"/>
                    <a:pt x="50156" y="611"/>
                    <a:pt x="51786" y="1053"/>
                  </a:cubicBezTo>
                  <a:lnTo>
                    <a:pt x="51937" y="1094"/>
                  </a:lnTo>
                  <a:cubicBezTo>
                    <a:pt x="55425" y="2041"/>
                    <a:pt x="58903" y="3301"/>
                    <a:pt x="62250" y="4511"/>
                  </a:cubicBezTo>
                  <a:cubicBezTo>
                    <a:pt x="62935" y="4753"/>
                    <a:pt x="63621" y="5005"/>
                    <a:pt x="64306" y="5247"/>
                  </a:cubicBezTo>
                  <a:cubicBezTo>
                    <a:pt x="71645" y="7868"/>
                    <a:pt x="77532" y="9420"/>
                    <a:pt x="83419" y="10257"/>
                  </a:cubicBezTo>
                  <a:cubicBezTo>
                    <a:pt x="88137" y="10932"/>
                    <a:pt x="92966" y="11295"/>
                    <a:pt x="97633" y="11648"/>
                  </a:cubicBezTo>
                  <a:lnTo>
                    <a:pt x="98107" y="11688"/>
                  </a:lnTo>
                  <a:cubicBezTo>
                    <a:pt x="99730" y="11809"/>
                    <a:pt x="101414" y="11971"/>
                    <a:pt x="103178" y="12132"/>
                  </a:cubicBezTo>
                  <a:cubicBezTo>
                    <a:pt x="107371" y="12535"/>
                    <a:pt x="111807" y="12949"/>
                    <a:pt x="116162" y="12949"/>
                  </a:cubicBezTo>
                  <a:cubicBezTo>
                    <a:pt x="122281" y="12949"/>
                    <a:pt x="128249" y="12122"/>
                    <a:pt x="133218" y="9249"/>
                  </a:cubicBezTo>
                  <a:lnTo>
                    <a:pt x="133178" y="9168"/>
                  </a:lnTo>
                  <a:cubicBezTo>
                    <a:pt x="128217" y="12034"/>
                    <a:pt x="122260" y="12859"/>
                    <a:pt x="116155" y="12859"/>
                  </a:cubicBezTo>
                  <a:cubicBezTo>
                    <a:pt x="111802" y="12859"/>
                    <a:pt x="107374" y="12440"/>
                    <a:pt x="103178" y="12041"/>
                  </a:cubicBezTo>
                  <a:cubicBezTo>
                    <a:pt x="101414" y="11870"/>
                    <a:pt x="99740" y="11719"/>
                    <a:pt x="98107" y="11588"/>
                  </a:cubicBezTo>
                  <a:lnTo>
                    <a:pt x="97643" y="11557"/>
                  </a:lnTo>
                  <a:cubicBezTo>
                    <a:pt x="92966" y="11205"/>
                    <a:pt x="88147" y="10832"/>
                    <a:pt x="83429" y="10166"/>
                  </a:cubicBezTo>
                  <a:cubicBezTo>
                    <a:pt x="77552" y="9319"/>
                    <a:pt x="71665" y="7777"/>
                    <a:pt x="64336" y="5166"/>
                  </a:cubicBezTo>
                  <a:cubicBezTo>
                    <a:pt x="63661" y="4924"/>
                    <a:pt x="62976" y="4672"/>
                    <a:pt x="62290" y="4420"/>
                  </a:cubicBezTo>
                  <a:cubicBezTo>
                    <a:pt x="58923" y="3211"/>
                    <a:pt x="55455" y="1950"/>
                    <a:pt x="51957" y="1003"/>
                  </a:cubicBezTo>
                  <a:lnTo>
                    <a:pt x="51806" y="963"/>
                  </a:lnTo>
                  <a:cubicBezTo>
                    <a:pt x="50173" y="514"/>
                    <a:pt x="48261" y="1"/>
                    <a:pt x="464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9" name="Google Shape;2939;p32"/>
            <p:cNvSpPr/>
            <p:nvPr/>
          </p:nvSpPr>
          <p:spPr>
            <a:xfrm>
              <a:off x="630500" y="861375"/>
              <a:ext cx="3285350" cy="407525"/>
            </a:xfrm>
            <a:custGeom>
              <a:avLst/>
              <a:gdLst/>
              <a:ahLst/>
              <a:cxnLst/>
              <a:rect l="l" t="t" r="r" b="b"/>
              <a:pathLst>
                <a:path w="131414" h="16301" extrusionOk="0">
                  <a:moveTo>
                    <a:pt x="42672" y="1"/>
                  </a:moveTo>
                  <a:cubicBezTo>
                    <a:pt x="42005" y="1"/>
                    <a:pt x="41339" y="69"/>
                    <a:pt x="40687" y="231"/>
                  </a:cubicBezTo>
                  <a:cubicBezTo>
                    <a:pt x="39074" y="645"/>
                    <a:pt x="37834" y="1552"/>
                    <a:pt x="36644" y="2439"/>
                  </a:cubicBezTo>
                  <a:cubicBezTo>
                    <a:pt x="35173" y="3518"/>
                    <a:pt x="33661" y="4637"/>
                    <a:pt x="31443" y="4778"/>
                  </a:cubicBezTo>
                  <a:lnTo>
                    <a:pt x="29306" y="4909"/>
                  </a:lnTo>
                  <a:cubicBezTo>
                    <a:pt x="24164" y="5211"/>
                    <a:pt x="18852" y="5524"/>
                    <a:pt x="13902" y="6663"/>
                  </a:cubicBezTo>
                  <a:cubicBezTo>
                    <a:pt x="8358" y="7933"/>
                    <a:pt x="3811" y="10131"/>
                    <a:pt x="1" y="13387"/>
                  </a:cubicBezTo>
                  <a:lnTo>
                    <a:pt x="61" y="13468"/>
                  </a:lnTo>
                  <a:cubicBezTo>
                    <a:pt x="8519" y="6230"/>
                    <a:pt x="18620" y="5625"/>
                    <a:pt x="29316" y="5000"/>
                  </a:cubicBezTo>
                  <a:lnTo>
                    <a:pt x="31453" y="4869"/>
                  </a:lnTo>
                  <a:cubicBezTo>
                    <a:pt x="33701" y="4738"/>
                    <a:pt x="35223" y="3609"/>
                    <a:pt x="36705" y="2510"/>
                  </a:cubicBezTo>
                  <a:cubicBezTo>
                    <a:pt x="37884" y="1633"/>
                    <a:pt x="39114" y="725"/>
                    <a:pt x="40707" y="332"/>
                  </a:cubicBezTo>
                  <a:cubicBezTo>
                    <a:pt x="41355" y="170"/>
                    <a:pt x="42017" y="101"/>
                    <a:pt x="42681" y="101"/>
                  </a:cubicBezTo>
                  <a:cubicBezTo>
                    <a:pt x="44690" y="101"/>
                    <a:pt x="46716" y="727"/>
                    <a:pt x="48429" y="1250"/>
                  </a:cubicBezTo>
                  <a:cubicBezTo>
                    <a:pt x="52250" y="2429"/>
                    <a:pt x="56010" y="4022"/>
                    <a:pt x="59659" y="5554"/>
                  </a:cubicBezTo>
                  <a:cubicBezTo>
                    <a:pt x="60526" y="5927"/>
                    <a:pt x="61433" y="6310"/>
                    <a:pt x="62320" y="6683"/>
                  </a:cubicBezTo>
                  <a:cubicBezTo>
                    <a:pt x="73903" y="11492"/>
                    <a:pt x="83823" y="14405"/>
                    <a:pt x="92633" y="15595"/>
                  </a:cubicBezTo>
                  <a:cubicBezTo>
                    <a:pt x="96121" y="16068"/>
                    <a:pt x="99851" y="16300"/>
                    <a:pt x="104085" y="16300"/>
                  </a:cubicBezTo>
                  <a:cubicBezTo>
                    <a:pt x="106414" y="16300"/>
                    <a:pt x="108904" y="16230"/>
                    <a:pt x="111575" y="16089"/>
                  </a:cubicBezTo>
                  <a:cubicBezTo>
                    <a:pt x="118299" y="15736"/>
                    <a:pt x="125355" y="14960"/>
                    <a:pt x="131414" y="11724"/>
                  </a:cubicBezTo>
                  <a:lnTo>
                    <a:pt x="131374" y="11643"/>
                  </a:lnTo>
                  <a:cubicBezTo>
                    <a:pt x="125325" y="14869"/>
                    <a:pt x="118279" y="15635"/>
                    <a:pt x="111565" y="15998"/>
                  </a:cubicBezTo>
                  <a:cubicBezTo>
                    <a:pt x="108914" y="16137"/>
                    <a:pt x="106449" y="16206"/>
                    <a:pt x="104130" y="16206"/>
                  </a:cubicBezTo>
                  <a:cubicBezTo>
                    <a:pt x="99888" y="16206"/>
                    <a:pt x="96137" y="15973"/>
                    <a:pt x="92643" y="15504"/>
                  </a:cubicBezTo>
                  <a:cubicBezTo>
                    <a:pt x="83843" y="14314"/>
                    <a:pt x="73933" y="11401"/>
                    <a:pt x="62361" y="6592"/>
                  </a:cubicBezTo>
                  <a:cubicBezTo>
                    <a:pt x="61473" y="6230"/>
                    <a:pt x="60566" y="5836"/>
                    <a:pt x="59689" y="5474"/>
                  </a:cubicBezTo>
                  <a:cubicBezTo>
                    <a:pt x="56050" y="3931"/>
                    <a:pt x="52280" y="2348"/>
                    <a:pt x="48449" y="1159"/>
                  </a:cubicBezTo>
                  <a:cubicBezTo>
                    <a:pt x="46728" y="628"/>
                    <a:pt x="44694" y="1"/>
                    <a:pt x="42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0" name="Google Shape;2940;p32"/>
            <p:cNvSpPr/>
            <p:nvPr/>
          </p:nvSpPr>
          <p:spPr>
            <a:xfrm>
              <a:off x="654450" y="804200"/>
              <a:ext cx="3242000" cy="425375"/>
            </a:xfrm>
            <a:custGeom>
              <a:avLst/>
              <a:gdLst/>
              <a:ahLst/>
              <a:cxnLst/>
              <a:rect l="l" t="t" r="r" b="b"/>
              <a:pathLst>
                <a:path w="129680" h="17015" extrusionOk="0">
                  <a:moveTo>
                    <a:pt x="41861" y="0"/>
                  </a:moveTo>
                  <a:cubicBezTo>
                    <a:pt x="41177" y="0"/>
                    <a:pt x="40494" y="72"/>
                    <a:pt x="39820" y="240"/>
                  </a:cubicBezTo>
                  <a:cubicBezTo>
                    <a:pt x="38287" y="613"/>
                    <a:pt x="37057" y="1460"/>
                    <a:pt x="35858" y="2287"/>
                  </a:cubicBezTo>
                  <a:cubicBezTo>
                    <a:pt x="34447" y="3264"/>
                    <a:pt x="32985" y="4273"/>
                    <a:pt x="31029" y="4474"/>
                  </a:cubicBezTo>
                  <a:cubicBezTo>
                    <a:pt x="29184" y="4666"/>
                    <a:pt x="27340" y="4767"/>
                    <a:pt x="25565" y="4857"/>
                  </a:cubicBezTo>
                  <a:cubicBezTo>
                    <a:pt x="21825" y="5049"/>
                    <a:pt x="18287" y="5230"/>
                    <a:pt x="14577" y="6279"/>
                  </a:cubicBezTo>
                  <a:cubicBezTo>
                    <a:pt x="9224" y="7791"/>
                    <a:pt x="4244" y="10442"/>
                    <a:pt x="0" y="14041"/>
                  </a:cubicBezTo>
                  <a:lnTo>
                    <a:pt x="61" y="14111"/>
                  </a:lnTo>
                  <a:cubicBezTo>
                    <a:pt x="4295" y="10523"/>
                    <a:pt x="9265" y="7881"/>
                    <a:pt x="14608" y="6369"/>
                  </a:cubicBezTo>
                  <a:cubicBezTo>
                    <a:pt x="18307" y="5331"/>
                    <a:pt x="21835" y="5150"/>
                    <a:pt x="25565" y="4948"/>
                  </a:cubicBezTo>
                  <a:cubicBezTo>
                    <a:pt x="27350" y="4867"/>
                    <a:pt x="29194" y="4767"/>
                    <a:pt x="31039" y="4575"/>
                  </a:cubicBezTo>
                  <a:cubicBezTo>
                    <a:pt x="33015" y="4363"/>
                    <a:pt x="34487" y="3345"/>
                    <a:pt x="35918" y="2367"/>
                  </a:cubicBezTo>
                  <a:cubicBezTo>
                    <a:pt x="37108" y="1551"/>
                    <a:pt x="38328" y="704"/>
                    <a:pt x="39840" y="331"/>
                  </a:cubicBezTo>
                  <a:cubicBezTo>
                    <a:pt x="40507" y="166"/>
                    <a:pt x="41184" y="95"/>
                    <a:pt x="41861" y="95"/>
                  </a:cubicBezTo>
                  <a:cubicBezTo>
                    <a:pt x="43742" y="95"/>
                    <a:pt x="45627" y="637"/>
                    <a:pt x="47310" y="1178"/>
                  </a:cubicBezTo>
                  <a:cubicBezTo>
                    <a:pt x="51241" y="2438"/>
                    <a:pt x="55092" y="4121"/>
                    <a:pt x="58822" y="5754"/>
                  </a:cubicBezTo>
                  <a:cubicBezTo>
                    <a:pt x="59689" y="6137"/>
                    <a:pt x="60546" y="6510"/>
                    <a:pt x="61413" y="6894"/>
                  </a:cubicBezTo>
                  <a:cubicBezTo>
                    <a:pt x="67270" y="9414"/>
                    <a:pt x="72995" y="11198"/>
                    <a:pt x="79054" y="13103"/>
                  </a:cubicBezTo>
                  <a:lnTo>
                    <a:pt x="80052" y="13416"/>
                  </a:lnTo>
                  <a:cubicBezTo>
                    <a:pt x="80627" y="13587"/>
                    <a:pt x="81191" y="13769"/>
                    <a:pt x="81766" y="13950"/>
                  </a:cubicBezTo>
                  <a:cubicBezTo>
                    <a:pt x="84840" y="14938"/>
                    <a:pt x="87734" y="15865"/>
                    <a:pt x="90899" y="16329"/>
                  </a:cubicBezTo>
                  <a:cubicBezTo>
                    <a:pt x="94387" y="16843"/>
                    <a:pt x="97925" y="17015"/>
                    <a:pt x="101322" y="17015"/>
                  </a:cubicBezTo>
                  <a:cubicBezTo>
                    <a:pt x="104115" y="17015"/>
                    <a:pt x="106806" y="16904"/>
                    <a:pt x="109296" y="16753"/>
                  </a:cubicBezTo>
                  <a:cubicBezTo>
                    <a:pt x="116323" y="16359"/>
                    <a:pt x="123651" y="15523"/>
                    <a:pt x="129680" y="12095"/>
                  </a:cubicBezTo>
                  <a:lnTo>
                    <a:pt x="129629" y="12015"/>
                  </a:lnTo>
                  <a:cubicBezTo>
                    <a:pt x="123621" y="15432"/>
                    <a:pt x="116303" y="16269"/>
                    <a:pt x="109286" y="16662"/>
                  </a:cubicBezTo>
                  <a:cubicBezTo>
                    <a:pt x="106793" y="16803"/>
                    <a:pt x="104096" y="16919"/>
                    <a:pt x="101306" y="16919"/>
                  </a:cubicBezTo>
                  <a:cubicBezTo>
                    <a:pt x="97913" y="16919"/>
                    <a:pt x="94382" y="16747"/>
                    <a:pt x="90909" y="16238"/>
                  </a:cubicBezTo>
                  <a:cubicBezTo>
                    <a:pt x="87754" y="15775"/>
                    <a:pt x="84861" y="14847"/>
                    <a:pt x="81786" y="13859"/>
                  </a:cubicBezTo>
                  <a:cubicBezTo>
                    <a:pt x="81221" y="13678"/>
                    <a:pt x="80647" y="13496"/>
                    <a:pt x="80072" y="13315"/>
                  </a:cubicBezTo>
                  <a:lnTo>
                    <a:pt x="79084" y="13013"/>
                  </a:lnTo>
                  <a:cubicBezTo>
                    <a:pt x="73016" y="11117"/>
                    <a:pt x="67290" y="9323"/>
                    <a:pt x="61453" y="6803"/>
                  </a:cubicBezTo>
                  <a:cubicBezTo>
                    <a:pt x="60586" y="6420"/>
                    <a:pt x="59719" y="6047"/>
                    <a:pt x="58852" y="5664"/>
                  </a:cubicBezTo>
                  <a:cubicBezTo>
                    <a:pt x="55132" y="4031"/>
                    <a:pt x="51271" y="2347"/>
                    <a:pt x="47340" y="1087"/>
                  </a:cubicBezTo>
                  <a:cubicBezTo>
                    <a:pt x="45644" y="546"/>
                    <a:pt x="43752" y="0"/>
                    <a:pt x="418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1" name="Google Shape;2941;p32"/>
            <p:cNvSpPr/>
            <p:nvPr/>
          </p:nvSpPr>
          <p:spPr>
            <a:xfrm>
              <a:off x="677375" y="765275"/>
              <a:ext cx="3200675" cy="416175"/>
            </a:xfrm>
            <a:custGeom>
              <a:avLst/>
              <a:gdLst/>
              <a:ahLst/>
              <a:cxnLst/>
              <a:rect l="l" t="t" r="r" b="b"/>
              <a:pathLst>
                <a:path w="128027" h="16647" extrusionOk="0">
                  <a:moveTo>
                    <a:pt x="41571" y="0"/>
                  </a:moveTo>
                  <a:cubicBezTo>
                    <a:pt x="40934" y="0"/>
                    <a:pt x="40299" y="60"/>
                    <a:pt x="39669" y="194"/>
                  </a:cubicBezTo>
                  <a:cubicBezTo>
                    <a:pt x="38187" y="507"/>
                    <a:pt x="36907" y="1273"/>
                    <a:pt x="35687" y="2019"/>
                  </a:cubicBezTo>
                  <a:cubicBezTo>
                    <a:pt x="34296" y="2846"/>
                    <a:pt x="32864" y="3713"/>
                    <a:pt x="31120" y="3934"/>
                  </a:cubicBezTo>
                  <a:cubicBezTo>
                    <a:pt x="29144" y="4186"/>
                    <a:pt x="27179" y="4307"/>
                    <a:pt x="25273" y="4408"/>
                  </a:cubicBezTo>
                  <a:cubicBezTo>
                    <a:pt x="21846" y="4610"/>
                    <a:pt x="18297" y="4811"/>
                    <a:pt x="14749" y="5850"/>
                  </a:cubicBezTo>
                  <a:cubicBezTo>
                    <a:pt x="9346" y="7432"/>
                    <a:pt x="4386" y="10205"/>
                    <a:pt x="1" y="14086"/>
                  </a:cubicBezTo>
                  <a:lnTo>
                    <a:pt x="61" y="14156"/>
                  </a:lnTo>
                  <a:cubicBezTo>
                    <a:pt x="4436" y="10285"/>
                    <a:pt x="9386" y="7513"/>
                    <a:pt x="14769" y="5940"/>
                  </a:cubicBezTo>
                  <a:cubicBezTo>
                    <a:pt x="18318" y="4912"/>
                    <a:pt x="21695" y="4711"/>
                    <a:pt x="25273" y="4509"/>
                  </a:cubicBezTo>
                  <a:cubicBezTo>
                    <a:pt x="27189" y="4398"/>
                    <a:pt x="29154" y="4287"/>
                    <a:pt x="31130" y="4035"/>
                  </a:cubicBezTo>
                  <a:cubicBezTo>
                    <a:pt x="32894" y="3803"/>
                    <a:pt x="34336" y="2936"/>
                    <a:pt x="35737" y="2100"/>
                  </a:cubicBezTo>
                  <a:cubicBezTo>
                    <a:pt x="36947" y="1354"/>
                    <a:pt x="38217" y="598"/>
                    <a:pt x="39679" y="285"/>
                  </a:cubicBezTo>
                  <a:cubicBezTo>
                    <a:pt x="40301" y="153"/>
                    <a:pt x="40929" y="95"/>
                    <a:pt x="41560" y="95"/>
                  </a:cubicBezTo>
                  <a:cubicBezTo>
                    <a:pt x="43727" y="95"/>
                    <a:pt x="45923" y="781"/>
                    <a:pt x="48016" y="1515"/>
                  </a:cubicBezTo>
                  <a:cubicBezTo>
                    <a:pt x="51554" y="2745"/>
                    <a:pt x="55052" y="4277"/>
                    <a:pt x="58429" y="5749"/>
                  </a:cubicBezTo>
                  <a:cubicBezTo>
                    <a:pt x="59205" y="6092"/>
                    <a:pt x="59982" y="6434"/>
                    <a:pt x="60768" y="6767"/>
                  </a:cubicBezTo>
                  <a:cubicBezTo>
                    <a:pt x="72048" y="11646"/>
                    <a:pt x="81242" y="14539"/>
                    <a:pt x="89710" y="15860"/>
                  </a:cubicBezTo>
                  <a:cubicBezTo>
                    <a:pt x="93551" y="16465"/>
                    <a:pt x="97532" y="16646"/>
                    <a:pt x="101343" y="16646"/>
                  </a:cubicBezTo>
                  <a:cubicBezTo>
                    <a:pt x="103571" y="16646"/>
                    <a:pt x="105738" y="16586"/>
                    <a:pt x="107785" y="16505"/>
                  </a:cubicBezTo>
                  <a:cubicBezTo>
                    <a:pt x="114730" y="16233"/>
                    <a:pt x="121999" y="15477"/>
                    <a:pt x="128027" y="11868"/>
                  </a:cubicBezTo>
                  <a:lnTo>
                    <a:pt x="127986" y="11787"/>
                  </a:lnTo>
                  <a:cubicBezTo>
                    <a:pt x="121968" y="15386"/>
                    <a:pt x="114720" y="16132"/>
                    <a:pt x="107775" y="16404"/>
                  </a:cubicBezTo>
                  <a:cubicBezTo>
                    <a:pt x="105731" y="16486"/>
                    <a:pt x="103558" y="16551"/>
                    <a:pt x="101324" y="16551"/>
                  </a:cubicBezTo>
                  <a:cubicBezTo>
                    <a:pt x="97529" y="16551"/>
                    <a:pt x="93556" y="16366"/>
                    <a:pt x="89730" y="15769"/>
                  </a:cubicBezTo>
                  <a:cubicBezTo>
                    <a:pt x="81272" y="14449"/>
                    <a:pt x="72089" y="11566"/>
                    <a:pt x="60808" y="6686"/>
                  </a:cubicBezTo>
                  <a:cubicBezTo>
                    <a:pt x="60032" y="6344"/>
                    <a:pt x="59256" y="6011"/>
                    <a:pt x="58469" y="5668"/>
                  </a:cubicBezTo>
                  <a:cubicBezTo>
                    <a:pt x="55092" y="4186"/>
                    <a:pt x="51594" y="2664"/>
                    <a:pt x="48056" y="1424"/>
                  </a:cubicBezTo>
                  <a:cubicBezTo>
                    <a:pt x="45951" y="691"/>
                    <a:pt x="43749" y="0"/>
                    <a:pt x="41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2" name="Google Shape;2942;p32"/>
            <p:cNvSpPr/>
            <p:nvPr/>
          </p:nvSpPr>
          <p:spPr>
            <a:xfrm>
              <a:off x="698300" y="735550"/>
              <a:ext cx="3162375" cy="396000"/>
            </a:xfrm>
            <a:custGeom>
              <a:avLst/>
              <a:gdLst/>
              <a:ahLst/>
              <a:cxnLst/>
              <a:rect l="l" t="t" r="r" b="b"/>
              <a:pathLst>
                <a:path w="126495" h="15840" extrusionOk="0">
                  <a:moveTo>
                    <a:pt x="41811" y="0"/>
                  </a:moveTo>
                  <a:cubicBezTo>
                    <a:pt x="41181" y="0"/>
                    <a:pt x="40557" y="43"/>
                    <a:pt x="39941" y="133"/>
                  </a:cubicBezTo>
                  <a:cubicBezTo>
                    <a:pt x="38378" y="355"/>
                    <a:pt x="36967" y="1020"/>
                    <a:pt x="35596" y="1656"/>
                  </a:cubicBezTo>
                  <a:cubicBezTo>
                    <a:pt x="34144" y="2341"/>
                    <a:pt x="32632" y="3047"/>
                    <a:pt x="30938" y="3228"/>
                  </a:cubicBezTo>
                  <a:cubicBezTo>
                    <a:pt x="29245" y="3410"/>
                    <a:pt x="27561" y="3521"/>
                    <a:pt x="25938" y="3621"/>
                  </a:cubicBezTo>
                  <a:cubicBezTo>
                    <a:pt x="22118" y="3853"/>
                    <a:pt x="18519" y="4075"/>
                    <a:pt x="14749" y="5234"/>
                  </a:cubicBezTo>
                  <a:cubicBezTo>
                    <a:pt x="9355" y="6888"/>
                    <a:pt x="4396" y="9791"/>
                    <a:pt x="1" y="13873"/>
                  </a:cubicBezTo>
                  <a:lnTo>
                    <a:pt x="61" y="13944"/>
                  </a:lnTo>
                  <a:cubicBezTo>
                    <a:pt x="4446" y="9871"/>
                    <a:pt x="9396" y="6978"/>
                    <a:pt x="14779" y="5325"/>
                  </a:cubicBezTo>
                  <a:cubicBezTo>
                    <a:pt x="18539" y="4176"/>
                    <a:pt x="22138" y="3954"/>
                    <a:pt x="25948" y="3712"/>
                  </a:cubicBezTo>
                  <a:cubicBezTo>
                    <a:pt x="27582" y="3611"/>
                    <a:pt x="29245" y="3510"/>
                    <a:pt x="30949" y="3319"/>
                  </a:cubicBezTo>
                  <a:cubicBezTo>
                    <a:pt x="32652" y="3137"/>
                    <a:pt x="34164" y="2432"/>
                    <a:pt x="35636" y="1746"/>
                  </a:cubicBezTo>
                  <a:cubicBezTo>
                    <a:pt x="36997" y="1101"/>
                    <a:pt x="38398" y="446"/>
                    <a:pt x="39941" y="224"/>
                  </a:cubicBezTo>
                  <a:cubicBezTo>
                    <a:pt x="40554" y="133"/>
                    <a:pt x="41176" y="91"/>
                    <a:pt x="41805" y="91"/>
                  </a:cubicBezTo>
                  <a:cubicBezTo>
                    <a:pt x="46625" y="91"/>
                    <a:pt x="51815" y="2580"/>
                    <a:pt x="56453" y="4801"/>
                  </a:cubicBezTo>
                  <a:cubicBezTo>
                    <a:pt x="57804" y="5456"/>
                    <a:pt x="59084" y="6061"/>
                    <a:pt x="60294" y="6585"/>
                  </a:cubicBezTo>
                  <a:cubicBezTo>
                    <a:pt x="70415" y="10960"/>
                    <a:pt x="79608" y="13611"/>
                    <a:pt x="89236" y="14942"/>
                  </a:cubicBezTo>
                  <a:cubicBezTo>
                    <a:pt x="93621" y="15547"/>
                    <a:pt x="98359" y="15839"/>
                    <a:pt x="103984" y="15839"/>
                  </a:cubicBezTo>
                  <a:cubicBezTo>
                    <a:pt x="104911" y="15839"/>
                    <a:pt x="105859" y="15829"/>
                    <a:pt x="106837" y="15819"/>
                  </a:cubicBezTo>
                  <a:cubicBezTo>
                    <a:pt x="113551" y="15708"/>
                    <a:pt x="120587" y="15103"/>
                    <a:pt x="126494" y="11414"/>
                  </a:cubicBezTo>
                  <a:lnTo>
                    <a:pt x="126444" y="11333"/>
                  </a:lnTo>
                  <a:cubicBezTo>
                    <a:pt x="120557" y="15013"/>
                    <a:pt x="113540" y="15617"/>
                    <a:pt x="106837" y="15728"/>
                  </a:cubicBezTo>
                  <a:cubicBezTo>
                    <a:pt x="105868" y="15744"/>
                    <a:pt x="104925" y="15752"/>
                    <a:pt x="104007" y="15752"/>
                  </a:cubicBezTo>
                  <a:cubicBezTo>
                    <a:pt x="98374" y="15752"/>
                    <a:pt x="93631" y="15458"/>
                    <a:pt x="89246" y="14851"/>
                  </a:cubicBezTo>
                  <a:cubicBezTo>
                    <a:pt x="79639" y="13521"/>
                    <a:pt x="70445" y="10869"/>
                    <a:pt x="60334" y="6504"/>
                  </a:cubicBezTo>
                  <a:cubicBezTo>
                    <a:pt x="59124" y="5980"/>
                    <a:pt x="57844" y="5365"/>
                    <a:pt x="56493" y="4720"/>
                  </a:cubicBezTo>
                  <a:cubicBezTo>
                    <a:pt x="51847" y="2490"/>
                    <a:pt x="46648" y="0"/>
                    <a:pt x="41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3" name="Google Shape;2943;p32"/>
            <p:cNvSpPr/>
            <p:nvPr/>
          </p:nvSpPr>
          <p:spPr>
            <a:xfrm>
              <a:off x="717950" y="714825"/>
              <a:ext cx="3126850" cy="377150"/>
            </a:xfrm>
            <a:custGeom>
              <a:avLst/>
              <a:gdLst/>
              <a:ahLst/>
              <a:cxnLst/>
              <a:rect l="l" t="t" r="r" b="b"/>
              <a:pathLst>
                <a:path w="125074" h="15086" extrusionOk="0">
                  <a:moveTo>
                    <a:pt x="41452" y="0"/>
                  </a:moveTo>
                  <a:cubicBezTo>
                    <a:pt x="41227" y="0"/>
                    <a:pt x="41002" y="5"/>
                    <a:pt x="40778" y="15"/>
                  </a:cubicBezTo>
                  <a:cubicBezTo>
                    <a:pt x="38963" y="95"/>
                    <a:pt x="37229" y="650"/>
                    <a:pt x="35546" y="1184"/>
                  </a:cubicBezTo>
                  <a:cubicBezTo>
                    <a:pt x="33923" y="1708"/>
                    <a:pt x="32239" y="2253"/>
                    <a:pt x="30475" y="2364"/>
                  </a:cubicBezTo>
                  <a:cubicBezTo>
                    <a:pt x="29729" y="2404"/>
                    <a:pt x="28993" y="2444"/>
                    <a:pt x="28257" y="2485"/>
                  </a:cubicBezTo>
                  <a:cubicBezTo>
                    <a:pt x="23691" y="2737"/>
                    <a:pt x="19366" y="2968"/>
                    <a:pt x="14930" y="4370"/>
                  </a:cubicBezTo>
                  <a:cubicBezTo>
                    <a:pt x="9477" y="6073"/>
                    <a:pt x="4457" y="9128"/>
                    <a:pt x="1" y="13442"/>
                  </a:cubicBezTo>
                  <a:lnTo>
                    <a:pt x="71" y="13513"/>
                  </a:lnTo>
                  <a:cubicBezTo>
                    <a:pt x="4517" y="9208"/>
                    <a:pt x="9527" y="6154"/>
                    <a:pt x="14961" y="4450"/>
                  </a:cubicBezTo>
                  <a:cubicBezTo>
                    <a:pt x="19396" y="3059"/>
                    <a:pt x="23701" y="2827"/>
                    <a:pt x="28267" y="2575"/>
                  </a:cubicBezTo>
                  <a:cubicBezTo>
                    <a:pt x="29003" y="2535"/>
                    <a:pt x="29739" y="2495"/>
                    <a:pt x="30485" y="2454"/>
                  </a:cubicBezTo>
                  <a:cubicBezTo>
                    <a:pt x="32259" y="2343"/>
                    <a:pt x="33943" y="1799"/>
                    <a:pt x="35586" y="1275"/>
                  </a:cubicBezTo>
                  <a:cubicBezTo>
                    <a:pt x="37259" y="741"/>
                    <a:pt x="38983" y="196"/>
                    <a:pt x="40788" y="106"/>
                  </a:cubicBezTo>
                  <a:cubicBezTo>
                    <a:pt x="41011" y="96"/>
                    <a:pt x="41235" y="91"/>
                    <a:pt x="41459" y="91"/>
                  </a:cubicBezTo>
                  <a:cubicBezTo>
                    <a:pt x="46486" y="91"/>
                    <a:pt x="51709" y="2520"/>
                    <a:pt x="56322" y="4672"/>
                  </a:cubicBezTo>
                  <a:cubicBezTo>
                    <a:pt x="57582" y="5257"/>
                    <a:pt x="58772" y="5811"/>
                    <a:pt x="59941" y="6315"/>
                  </a:cubicBezTo>
                  <a:cubicBezTo>
                    <a:pt x="66010" y="8916"/>
                    <a:pt x="71514" y="11174"/>
                    <a:pt x="77381" y="12293"/>
                  </a:cubicBezTo>
                  <a:cubicBezTo>
                    <a:pt x="80042" y="12807"/>
                    <a:pt x="82774" y="13039"/>
                    <a:pt x="85415" y="13271"/>
                  </a:cubicBezTo>
                  <a:cubicBezTo>
                    <a:pt x="86514" y="13362"/>
                    <a:pt x="87653" y="13463"/>
                    <a:pt x="88772" y="13584"/>
                  </a:cubicBezTo>
                  <a:cubicBezTo>
                    <a:pt x="89942" y="13704"/>
                    <a:pt x="91121" y="13836"/>
                    <a:pt x="92371" y="13987"/>
                  </a:cubicBezTo>
                  <a:cubicBezTo>
                    <a:pt x="96958" y="14501"/>
                    <a:pt x="102059" y="15086"/>
                    <a:pt x="107039" y="15086"/>
                  </a:cubicBezTo>
                  <a:cubicBezTo>
                    <a:pt x="107805" y="15086"/>
                    <a:pt x="108571" y="15075"/>
                    <a:pt x="109317" y="15035"/>
                  </a:cubicBezTo>
                  <a:cubicBezTo>
                    <a:pt x="115839" y="14783"/>
                    <a:pt x="120990" y="13372"/>
                    <a:pt x="125073" y="10741"/>
                  </a:cubicBezTo>
                  <a:lnTo>
                    <a:pt x="125023" y="10660"/>
                  </a:lnTo>
                  <a:cubicBezTo>
                    <a:pt x="119835" y="14009"/>
                    <a:pt x="113565" y="14998"/>
                    <a:pt x="107097" y="14998"/>
                  </a:cubicBezTo>
                  <a:cubicBezTo>
                    <a:pt x="102177" y="14998"/>
                    <a:pt x="97142" y="14426"/>
                    <a:pt x="92381" y="13886"/>
                  </a:cubicBezTo>
                  <a:cubicBezTo>
                    <a:pt x="91131" y="13735"/>
                    <a:pt x="89952" y="13604"/>
                    <a:pt x="88782" y="13483"/>
                  </a:cubicBezTo>
                  <a:cubicBezTo>
                    <a:pt x="87663" y="13362"/>
                    <a:pt x="86524" y="13271"/>
                    <a:pt x="85425" y="13170"/>
                  </a:cubicBezTo>
                  <a:cubicBezTo>
                    <a:pt x="82784" y="12938"/>
                    <a:pt x="80052" y="12696"/>
                    <a:pt x="77401" y="12192"/>
                  </a:cubicBezTo>
                  <a:cubicBezTo>
                    <a:pt x="71544" y="11073"/>
                    <a:pt x="66040" y="8825"/>
                    <a:pt x="59982" y="6225"/>
                  </a:cubicBezTo>
                  <a:cubicBezTo>
                    <a:pt x="58812" y="5721"/>
                    <a:pt x="57623" y="5166"/>
                    <a:pt x="56363" y="4581"/>
                  </a:cubicBezTo>
                  <a:cubicBezTo>
                    <a:pt x="51730" y="2429"/>
                    <a:pt x="46507" y="0"/>
                    <a:pt x="41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4" name="Google Shape;2944;p32"/>
            <p:cNvSpPr/>
            <p:nvPr/>
          </p:nvSpPr>
          <p:spPr>
            <a:xfrm>
              <a:off x="735600" y="699950"/>
              <a:ext cx="3094825" cy="346400"/>
            </a:xfrm>
            <a:custGeom>
              <a:avLst/>
              <a:gdLst/>
              <a:ahLst/>
              <a:cxnLst/>
              <a:rect l="l" t="t" r="r" b="b"/>
              <a:pathLst>
                <a:path w="123793" h="13856" extrusionOk="0">
                  <a:moveTo>
                    <a:pt x="41076" y="1"/>
                  </a:moveTo>
                  <a:cubicBezTo>
                    <a:pt x="39171" y="1"/>
                    <a:pt x="37287" y="370"/>
                    <a:pt x="35465" y="721"/>
                  </a:cubicBezTo>
                  <a:cubicBezTo>
                    <a:pt x="33801" y="1053"/>
                    <a:pt x="32078" y="1386"/>
                    <a:pt x="30354" y="1446"/>
                  </a:cubicBezTo>
                  <a:cubicBezTo>
                    <a:pt x="23811" y="1638"/>
                    <a:pt x="18610" y="2485"/>
                    <a:pt x="13972" y="4088"/>
                  </a:cubicBezTo>
                  <a:cubicBezTo>
                    <a:pt x="8640" y="5932"/>
                    <a:pt x="4073" y="8816"/>
                    <a:pt x="0" y="12908"/>
                  </a:cubicBezTo>
                  <a:lnTo>
                    <a:pt x="61" y="12979"/>
                  </a:lnTo>
                  <a:cubicBezTo>
                    <a:pt x="7632" y="5378"/>
                    <a:pt x="16684" y="1951"/>
                    <a:pt x="30354" y="1527"/>
                  </a:cubicBezTo>
                  <a:cubicBezTo>
                    <a:pt x="32088" y="1477"/>
                    <a:pt x="33811" y="1134"/>
                    <a:pt x="35475" y="811"/>
                  </a:cubicBezTo>
                  <a:cubicBezTo>
                    <a:pt x="37277" y="455"/>
                    <a:pt x="39139" y="89"/>
                    <a:pt x="41015" y="89"/>
                  </a:cubicBezTo>
                  <a:cubicBezTo>
                    <a:pt x="41154" y="89"/>
                    <a:pt x="41293" y="91"/>
                    <a:pt x="41433" y="96"/>
                  </a:cubicBezTo>
                  <a:cubicBezTo>
                    <a:pt x="46634" y="237"/>
                    <a:pt x="51675" y="2485"/>
                    <a:pt x="56544" y="4662"/>
                  </a:cubicBezTo>
                  <a:cubicBezTo>
                    <a:pt x="57632" y="5146"/>
                    <a:pt x="58671" y="5600"/>
                    <a:pt x="59709" y="6043"/>
                  </a:cubicBezTo>
                  <a:lnTo>
                    <a:pt x="60445" y="6356"/>
                  </a:lnTo>
                  <a:cubicBezTo>
                    <a:pt x="65616" y="8553"/>
                    <a:pt x="70959" y="10822"/>
                    <a:pt x="76635" y="11547"/>
                  </a:cubicBezTo>
                  <a:cubicBezTo>
                    <a:pt x="79064" y="11860"/>
                    <a:pt x="81554" y="11890"/>
                    <a:pt x="83953" y="11920"/>
                  </a:cubicBezTo>
                  <a:cubicBezTo>
                    <a:pt x="85566" y="11931"/>
                    <a:pt x="87219" y="11951"/>
                    <a:pt x="88863" y="12062"/>
                  </a:cubicBezTo>
                  <a:cubicBezTo>
                    <a:pt x="91353" y="12223"/>
                    <a:pt x="93913" y="12535"/>
                    <a:pt x="96635" y="12868"/>
                  </a:cubicBezTo>
                  <a:cubicBezTo>
                    <a:pt x="100647" y="13352"/>
                    <a:pt x="104790" y="13856"/>
                    <a:pt x="108823" y="13856"/>
                  </a:cubicBezTo>
                  <a:cubicBezTo>
                    <a:pt x="109468" y="13856"/>
                    <a:pt x="110123" y="13846"/>
                    <a:pt x="110768" y="13826"/>
                  </a:cubicBezTo>
                  <a:cubicBezTo>
                    <a:pt x="116030" y="13594"/>
                    <a:pt x="120284" y="12344"/>
                    <a:pt x="123793" y="10015"/>
                  </a:cubicBezTo>
                  <a:lnTo>
                    <a:pt x="123742" y="9935"/>
                  </a:lnTo>
                  <a:cubicBezTo>
                    <a:pt x="119294" y="12894"/>
                    <a:pt x="114195" y="13780"/>
                    <a:pt x="108875" y="13780"/>
                  </a:cubicBezTo>
                  <a:cubicBezTo>
                    <a:pt x="104862" y="13780"/>
                    <a:pt x="100724" y="13276"/>
                    <a:pt x="96645" y="12777"/>
                  </a:cubicBezTo>
                  <a:cubicBezTo>
                    <a:pt x="93933" y="12445"/>
                    <a:pt x="91363" y="12132"/>
                    <a:pt x="88873" y="11971"/>
                  </a:cubicBezTo>
                  <a:cubicBezTo>
                    <a:pt x="87230" y="11870"/>
                    <a:pt x="85566" y="11850"/>
                    <a:pt x="83953" y="11830"/>
                  </a:cubicBezTo>
                  <a:cubicBezTo>
                    <a:pt x="81554" y="11799"/>
                    <a:pt x="79074" y="11779"/>
                    <a:pt x="76645" y="11467"/>
                  </a:cubicBezTo>
                  <a:cubicBezTo>
                    <a:pt x="70979" y="10731"/>
                    <a:pt x="65647" y="8473"/>
                    <a:pt x="60485" y="6285"/>
                  </a:cubicBezTo>
                  <a:lnTo>
                    <a:pt x="59739" y="5963"/>
                  </a:lnTo>
                  <a:cubicBezTo>
                    <a:pt x="58701" y="5529"/>
                    <a:pt x="57673" y="5065"/>
                    <a:pt x="56584" y="4582"/>
                  </a:cubicBezTo>
                  <a:cubicBezTo>
                    <a:pt x="51705" y="2404"/>
                    <a:pt x="46654" y="146"/>
                    <a:pt x="41433" y="5"/>
                  </a:cubicBezTo>
                  <a:cubicBezTo>
                    <a:pt x="41314" y="2"/>
                    <a:pt x="41195" y="1"/>
                    <a:pt x="410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5" name="Google Shape;2945;p32"/>
            <p:cNvSpPr/>
            <p:nvPr/>
          </p:nvSpPr>
          <p:spPr>
            <a:xfrm>
              <a:off x="751225" y="687800"/>
              <a:ext cx="3066350" cy="319000"/>
            </a:xfrm>
            <a:custGeom>
              <a:avLst/>
              <a:gdLst/>
              <a:ahLst/>
              <a:cxnLst/>
              <a:rect l="l" t="t" r="r" b="b"/>
              <a:pathLst>
                <a:path w="122654" h="12760" extrusionOk="0">
                  <a:moveTo>
                    <a:pt x="39943" y="0"/>
                  </a:moveTo>
                  <a:cubicBezTo>
                    <a:pt x="38241" y="0"/>
                    <a:pt x="36540" y="153"/>
                    <a:pt x="34880" y="299"/>
                  </a:cubicBezTo>
                  <a:cubicBezTo>
                    <a:pt x="33257" y="451"/>
                    <a:pt x="31584" y="602"/>
                    <a:pt x="29930" y="602"/>
                  </a:cubicBezTo>
                  <a:cubicBezTo>
                    <a:pt x="23821" y="622"/>
                    <a:pt x="18509" y="1509"/>
                    <a:pt x="13690" y="3324"/>
                  </a:cubicBezTo>
                  <a:cubicBezTo>
                    <a:pt x="8489" y="5289"/>
                    <a:pt x="4003" y="8263"/>
                    <a:pt x="0" y="12417"/>
                  </a:cubicBezTo>
                  <a:lnTo>
                    <a:pt x="71" y="12487"/>
                  </a:lnTo>
                  <a:cubicBezTo>
                    <a:pt x="7682" y="4584"/>
                    <a:pt x="17450" y="733"/>
                    <a:pt x="29930" y="703"/>
                  </a:cubicBezTo>
                  <a:cubicBezTo>
                    <a:pt x="31584" y="693"/>
                    <a:pt x="33267" y="541"/>
                    <a:pt x="34890" y="400"/>
                  </a:cubicBezTo>
                  <a:cubicBezTo>
                    <a:pt x="36521" y="248"/>
                    <a:pt x="38198" y="95"/>
                    <a:pt x="39873" y="95"/>
                  </a:cubicBezTo>
                  <a:cubicBezTo>
                    <a:pt x="40414" y="95"/>
                    <a:pt x="40954" y="111"/>
                    <a:pt x="41493" y="148"/>
                  </a:cubicBezTo>
                  <a:cubicBezTo>
                    <a:pt x="46896" y="501"/>
                    <a:pt x="52058" y="2699"/>
                    <a:pt x="57048" y="4816"/>
                  </a:cubicBezTo>
                  <a:cubicBezTo>
                    <a:pt x="57874" y="5158"/>
                    <a:pt x="58721" y="5521"/>
                    <a:pt x="59558" y="5874"/>
                  </a:cubicBezTo>
                  <a:lnTo>
                    <a:pt x="60707" y="6348"/>
                  </a:lnTo>
                  <a:cubicBezTo>
                    <a:pt x="65606" y="8394"/>
                    <a:pt x="70687" y="10501"/>
                    <a:pt x="76141" y="10844"/>
                  </a:cubicBezTo>
                  <a:cubicBezTo>
                    <a:pt x="76904" y="10895"/>
                    <a:pt x="77672" y="10916"/>
                    <a:pt x="78439" y="10916"/>
                  </a:cubicBezTo>
                  <a:cubicBezTo>
                    <a:pt x="80094" y="10916"/>
                    <a:pt x="81750" y="10819"/>
                    <a:pt x="83369" y="10723"/>
                  </a:cubicBezTo>
                  <a:cubicBezTo>
                    <a:pt x="84998" y="10624"/>
                    <a:pt x="86675" y="10525"/>
                    <a:pt x="88339" y="10525"/>
                  </a:cubicBezTo>
                  <a:cubicBezTo>
                    <a:pt x="88712" y="10525"/>
                    <a:pt x="89086" y="10530"/>
                    <a:pt x="89457" y="10541"/>
                  </a:cubicBezTo>
                  <a:cubicBezTo>
                    <a:pt x="92572" y="10632"/>
                    <a:pt x="95899" y="11136"/>
                    <a:pt x="99115" y="11620"/>
                  </a:cubicBezTo>
                  <a:cubicBezTo>
                    <a:pt x="102814" y="12185"/>
                    <a:pt x="106575" y="12759"/>
                    <a:pt x="110234" y="12759"/>
                  </a:cubicBezTo>
                  <a:cubicBezTo>
                    <a:pt x="114609" y="12759"/>
                    <a:pt x="118843" y="11943"/>
                    <a:pt x="122653" y="9332"/>
                  </a:cubicBezTo>
                  <a:lnTo>
                    <a:pt x="122603" y="9261"/>
                  </a:lnTo>
                  <a:cubicBezTo>
                    <a:pt x="118802" y="11855"/>
                    <a:pt x="114590" y="12662"/>
                    <a:pt x="110231" y="12662"/>
                  </a:cubicBezTo>
                  <a:cubicBezTo>
                    <a:pt x="106579" y="12662"/>
                    <a:pt x="102825" y="12096"/>
                    <a:pt x="99125" y="11539"/>
                  </a:cubicBezTo>
                  <a:cubicBezTo>
                    <a:pt x="95909" y="11046"/>
                    <a:pt x="92582" y="10541"/>
                    <a:pt x="89457" y="10461"/>
                  </a:cubicBezTo>
                  <a:cubicBezTo>
                    <a:pt x="89084" y="10450"/>
                    <a:pt x="88709" y="10445"/>
                    <a:pt x="88334" y="10445"/>
                  </a:cubicBezTo>
                  <a:cubicBezTo>
                    <a:pt x="86665" y="10445"/>
                    <a:pt x="84988" y="10544"/>
                    <a:pt x="83359" y="10642"/>
                  </a:cubicBezTo>
                  <a:cubicBezTo>
                    <a:pt x="81725" y="10733"/>
                    <a:pt x="80048" y="10829"/>
                    <a:pt x="78371" y="10829"/>
                  </a:cubicBezTo>
                  <a:cubicBezTo>
                    <a:pt x="77626" y="10829"/>
                    <a:pt x="76882" y="10810"/>
                    <a:pt x="76141" y="10763"/>
                  </a:cubicBezTo>
                  <a:cubicBezTo>
                    <a:pt x="70707" y="10421"/>
                    <a:pt x="65636" y="8314"/>
                    <a:pt x="60737" y="6267"/>
                  </a:cubicBezTo>
                  <a:lnTo>
                    <a:pt x="59588" y="5793"/>
                  </a:lnTo>
                  <a:cubicBezTo>
                    <a:pt x="58761" y="5451"/>
                    <a:pt x="57905" y="5088"/>
                    <a:pt x="57088" y="4735"/>
                  </a:cubicBezTo>
                  <a:cubicBezTo>
                    <a:pt x="52088" y="2608"/>
                    <a:pt x="46916" y="410"/>
                    <a:pt x="41503" y="47"/>
                  </a:cubicBezTo>
                  <a:cubicBezTo>
                    <a:pt x="40984" y="14"/>
                    <a:pt x="40464" y="0"/>
                    <a:pt x="399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6" name="Google Shape;2946;p32"/>
            <p:cNvSpPr/>
            <p:nvPr/>
          </p:nvSpPr>
          <p:spPr>
            <a:xfrm>
              <a:off x="764575" y="674550"/>
              <a:ext cx="3042150" cy="304775"/>
            </a:xfrm>
            <a:custGeom>
              <a:avLst/>
              <a:gdLst/>
              <a:ahLst/>
              <a:cxnLst/>
              <a:rect l="l" t="t" r="r" b="b"/>
              <a:pathLst>
                <a:path w="121686" h="12191" extrusionOk="0">
                  <a:moveTo>
                    <a:pt x="28755" y="1"/>
                  </a:moveTo>
                  <a:cubicBezTo>
                    <a:pt x="17218" y="1"/>
                    <a:pt x="7548" y="4075"/>
                    <a:pt x="1" y="12130"/>
                  </a:cubicBezTo>
                  <a:lnTo>
                    <a:pt x="61" y="12190"/>
                  </a:lnTo>
                  <a:cubicBezTo>
                    <a:pt x="7598" y="4155"/>
                    <a:pt x="17248" y="92"/>
                    <a:pt x="28746" y="92"/>
                  </a:cubicBezTo>
                  <a:cubicBezTo>
                    <a:pt x="29106" y="92"/>
                    <a:pt x="29467" y="96"/>
                    <a:pt x="29830" y="104"/>
                  </a:cubicBezTo>
                  <a:cubicBezTo>
                    <a:pt x="30490" y="119"/>
                    <a:pt x="31155" y="124"/>
                    <a:pt x="31817" y="124"/>
                  </a:cubicBezTo>
                  <a:cubicBezTo>
                    <a:pt x="32479" y="124"/>
                    <a:pt x="33136" y="119"/>
                    <a:pt x="33781" y="114"/>
                  </a:cubicBezTo>
                  <a:cubicBezTo>
                    <a:pt x="34468" y="109"/>
                    <a:pt x="35159" y="103"/>
                    <a:pt x="35854" y="103"/>
                  </a:cubicBezTo>
                  <a:cubicBezTo>
                    <a:pt x="37976" y="103"/>
                    <a:pt x="40125" y="155"/>
                    <a:pt x="42229" y="436"/>
                  </a:cubicBezTo>
                  <a:cubicBezTo>
                    <a:pt x="47703" y="1152"/>
                    <a:pt x="52925" y="3279"/>
                    <a:pt x="57965" y="5325"/>
                  </a:cubicBezTo>
                  <a:lnTo>
                    <a:pt x="59467" y="5940"/>
                  </a:lnTo>
                  <a:cubicBezTo>
                    <a:pt x="59871" y="6092"/>
                    <a:pt x="60264" y="6253"/>
                    <a:pt x="60657" y="6414"/>
                  </a:cubicBezTo>
                  <a:cubicBezTo>
                    <a:pt x="65395" y="8340"/>
                    <a:pt x="70294" y="10325"/>
                    <a:pt x="75607" y="10376"/>
                  </a:cubicBezTo>
                  <a:cubicBezTo>
                    <a:pt x="75685" y="10377"/>
                    <a:pt x="75764" y="10377"/>
                    <a:pt x="75843" y="10377"/>
                  </a:cubicBezTo>
                  <a:cubicBezTo>
                    <a:pt x="78245" y="10377"/>
                    <a:pt x="80663" y="10084"/>
                    <a:pt x="83006" y="9801"/>
                  </a:cubicBezTo>
                  <a:cubicBezTo>
                    <a:pt x="85244" y="9529"/>
                    <a:pt x="87562" y="9257"/>
                    <a:pt x="89861" y="9227"/>
                  </a:cubicBezTo>
                  <a:cubicBezTo>
                    <a:pt x="89933" y="9226"/>
                    <a:pt x="90004" y="9226"/>
                    <a:pt x="90076" y="9226"/>
                  </a:cubicBezTo>
                  <a:cubicBezTo>
                    <a:pt x="93510" y="9226"/>
                    <a:pt x="97111" y="9926"/>
                    <a:pt x="100597" y="10598"/>
                  </a:cubicBezTo>
                  <a:cubicBezTo>
                    <a:pt x="104107" y="11277"/>
                    <a:pt x="107676" y="11969"/>
                    <a:pt x="111162" y="11969"/>
                  </a:cubicBezTo>
                  <a:cubicBezTo>
                    <a:pt x="114813" y="11969"/>
                    <a:pt x="118375" y="11210"/>
                    <a:pt x="121686" y="8884"/>
                  </a:cubicBezTo>
                  <a:lnTo>
                    <a:pt x="121636" y="8813"/>
                  </a:lnTo>
                  <a:cubicBezTo>
                    <a:pt x="118342" y="11122"/>
                    <a:pt x="114796" y="11877"/>
                    <a:pt x="111159" y="11877"/>
                  </a:cubicBezTo>
                  <a:cubicBezTo>
                    <a:pt x="107682" y="11877"/>
                    <a:pt x="104120" y="11187"/>
                    <a:pt x="100617" y="10507"/>
                  </a:cubicBezTo>
                  <a:cubicBezTo>
                    <a:pt x="97129" y="9832"/>
                    <a:pt x="93530" y="9136"/>
                    <a:pt x="90083" y="9136"/>
                  </a:cubicBezTo>
                  <a:lnTo>
                    <a:pt x="89861" y="9136"/>
                  </a:lnTo>
                  <a:cubicBezTo>
                    <a:pt x="87562" y="9156"/>
                    <a:pt x="85234" y="9438"/>
                    <a:pt x="82996" y="9711"/>
                  </a:cubicBezTo>
                  <a:cubicBezTo>
                    <a:pt x="80653" y="9994"/>
                    <a:pt x="78245" y="10286"/>
                    <a:pt x="75843" y="10286"/>
                  </a:cubicBezTo>
                  <a:cubicBezTo>
                    <a:pt x="75764" y="10286"/>
                    <a:pt x="75685" y="10286"/>
                    <a:pt x="75607" y="10285"/>
                  </a:cubicBezTo>
                  <a:cubicBezTo>
                    <a:pt x="70314" y="10235"/>
                    <a:pt x="65425" y="8249"/>
                    <a:pt x="60697" y="6334"/>
                  </a:cubicBezTo>
                  <a:lnTo>
                    <a:pt x="59508" y="5850"/>
                  </a:lnTo>
                  <a:lnTo>
                    <a:pt x="58006" y="5235"/>
                  </a:lnTo>
                  <a:cubicBezTo>
                    <a:pt x="52945" y="3188"/>
                    <a:pt x="47723" y="1061"/>
                    <a:pt x="42239" y="335"/>
                  </a:cubicBezTo>
                  <a:cubicBezTo>
                    <a:pt x="40170" y="67"/>
                    <a:pt x="38051" y="8"/>
                    <a:pt x="35960" y="8"/>
                  </a:cubicBezTo>
                  <a:cubicBezTo>
                    <a:pt x="35229" y="8"/>
                    <a:pt x="34502" y="15"/>
                    <a:pt x="33781" y="23"/>
                  </a:cubicBezTo>
                  <a:cubicBezTo>
                    <a:pt x="33131" y="28"/>
                    <a:pt x="32474" y="33"/>
                    <a:pt x="31814" y="33"/>
                  </a:cubicBezTo>
                  <a:cubicBezTo>
                    <a:pt x="31155" y="33"/>
                    <a:pt x="30495" y="28"/>
                    <a:pt x="29840" y="13"/>
                  </a:cubicBezTo>
                  <a:cubicBezTo>
                    <a:pt x="29476" y="5"/>
                    <a:pt x="29115" y="1"/>
                    <a:pt x="28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7" name="Google Shape;2947;p32"/>
            <p:cNvSpPr/>
            <p:nvPr/>
          </p:nvSpPr>
          <p:spPr>
            <a:xfrm>
              <a:off x="775175" y="651475"/>
              <a:ext cx="3022750" cy="311475"/>
            </a:xfrm>
            <a:custGeom>
              <a:avLst/>
              <a:gdLst/>
              <a:ahLst/>
              <a:cxnLst/>
              <a:rect l="l" t="t" r="r" b="b"/>
              <a:pathLst>
                <a:path w="120910" h="12459" extrusionOk="0">
                  <a:moveTo>
                    <a:pt x="27969" y="0"/>
                  </a:moveTo>
                  <a:cubicBezTo>
                    <a:pt x="17083" y="0"/>
                    <a:pt x="7445" y="4264"/>
                    <a:pt x="0" y="12388"/>
                  </a:cubicBezTo>
                  <a:lnTo>
                    <a:pt x="71" y="12458"/>
                  </a:lnTo>
                  <a:cubicBezTo>
                    <a:pt x="7503" y="4346"/>
                    <a:pt x="17124" y="92"/>
                    <a:pt x="28001" y="92"/>
                  </a:cubicBezTo>
                  <a:cubicBezTo>
                    <a:pt x="28587" y="92"/>
                    <a:pt x="29176" y="105"/>
                    <a:pt x="29769" y="129"/>
                  </a:cubicBezTo>
                  <a:lnTo>
                    <a:pt x="30525" y="160"/>
                  </a:lnTo>
                  <a:cubicBezTo>
                    <a:pt x="34628" y="331"/>
                    <a:pt x="38862" y="502"/>
                    <a:pt x="42944" y="1258"/>
                  </a:cubicBezTo>
                  <a:cubicBezTo>
                    <a:pt x="48610" y="2307"/>
                    <a:pt x="54053" y="4434"/>
                    <a:pt x="59326" y="6490"/>
                  </a:cubicBezTo>
                  <a:lnTo>
                    <a:pt x="59447" y="6541"/>
                  </a:lnTo>
                  <a:cubicBezTo>
                    <a:pt x="59850" y="6692"/>
                    <a:pt x="60243" y="6853"/>
                    <a:pt x="60626" y="7004"/>
                  </a:cubicBezTo>
                  <a:cubicBezTo>
                    <a:pt x="65208" y="8801"/>
                    <a:pt x="69542" y="10505"/>
                    <a:pt x="74449" y="10505"/>
                  </a:cubicBezTo>
                  <a:cubicBezTo>
                    <a:pt x="74692" y="10505"/>
                    <a:pt x="74937" y="10501"/>
                    <a:pt x="75183" y="10492"/>
                  </a:cubicBezTo>
                  <a:cubicBezTo>
                    <a:pt x="77753" y="10402"/>
                    <a:pt x="80324" y="9958"/>
                    <a:pt x="82814" y="9525"/>
                  </a:cubicBezTo>
                  <a:cubicBezTo>
                    <a:pt x="85263" y="9101"/>
                    <a:pt x="87794" y="8668"/>
                    <a:pt x="90324" y="8567"/>
                  </a:cubicBezTo>
                  <a:cubicBezTo>
                    <a:pt x="90594" y="8556"/>
                    <a:pt x="90864" y="8551"/>
                    <a:pt x="91135" y="8551"/>
                  </a:cubicBezTo>
                  <a:cubicBezTo>
                    <a:pt x="94580" y="8551"/>
                    <a:pt x="98113" y="9407"/>
                    <a:pt x="101534" y="10220"/>
                  </a:cubicBezTo>
                  <a:cubicBezTo>
                    <a:pt x="104800" y="11007"/>
                    <a:pt x="108187" y="11823"/>
                    <a:pt x="111433" y="11874"/>
                  </a:cubicBezTo>
                  <a:cubicBezTo>
                    <a:pt x="111527" y="11875"/>
                    <a:pt x="111620" y="11875"/>
                    <a:pt x="111713" y="11875"/>
                  </a:cubicBezTo>
                  <a:cubicBezTo>
                    <a:pt x="115232" y="11875"/>
                    <a:pt x="118248" y="10946"/>
                    <a:pt x="120909" y="9031"/>
                  </a:cubicBezTo>
                  <a:lnTo>
                    <a:pt x="120859" y="8950"/>
                  </a:lnTo>
                  <a:cubicBezTo>
                    <a:pt x="117936" y="11052"/>
                    <a:pt x="114861" y="11766"/>
                    <a:pt x="111731" y="11766"/>
                  </a:cubicBezTo>
                  <a:cubicBezTo>
                    <a:pt x="108362" y="11766"/>
                    <a:pt x="104930" y="10939"/>
                    <a:pt x="101554" y="10130"/>
                  </a:cubicBezTo>
                  <a:cubicBezTo>
                    <a:pt x="98126" y="9308"/>
                    <a:pt x="94595" y="8460"/>
                    <a:pt x="91144" y="8460"/>
                  </a:cubicBezTo>
                  <a:cubicBezTo>
                    <a:pt x="90870" y="8460"/>
                    <a:pt x="90597" y="8465"/>
                    <a:pt x="90324" y="8476"/>
                  </a:cubicBezTo>
                  <a:cubicBezTo>
                    <a:pt x="87784" y="8577"/>
                    <a:pt x="85253" y="9011"/>
                    <a:pt x="82794" y="9434"/>
                  </a:cubicBezTo>
                  <a:cubicBezTo>
                    <a:pt x="80314" y="9867"/>
                    <a:pt x="77743" y="10311"/>
                    <a:pt x="75173" y="10402"/>
                  </a:cubicBezTo>
                  <a:cubicBezTo>
                    <a:pt x="74928" y="10410"/>
                    <a:pt x="74686" y="10414"/>
                    <a:pt x="74444" y="10414"/>
                  </a:cubicBezTo>
                  <a:cubicBezTo>
                    <a:pt x="69572" y="10414"/>
                    <a:pt x="65238" y="8710"/>
                    <a:pt x="60666" y="6914"/>
                  </a:cubicBezTo>
                  <a:cubicBezTo>
                    <a:pt x="60273" y="6763"/>
                    <a:pt x="59880" y="6601"/>
                    <a:pt x="59487" y="6450"/>
                  </a:cubicBezTo>
                  <a:lnTo>
                    <a:pt x="59366" y="6410"/>
                  </a:lnTo>
                  <a:cubicBezTo>
                    <a:pt x="54094" y="4343"/>
                    <a:pt x="48630" y="2216"/>
                    <a:pt x="42964" y="1168"/>
                  </a:cubicBezTo>
                  <a:cubicBezTo>
                    <a:pt x="38872" y="412"/>
                    <a:pt x="34628" y="240"/>
                    <a:pt x="30525" y="69"/>
                  </a:cubicBezTo>
                  <a:lnTo>
                    <a:pt x="29769" y="39"/>
                  </a:lnTo>
                  <a:cubicBezTo>
                    <a:pt x="29165" y="13"/>
                    <a:pt x="28565" y="0"/>
                    <a:pt x="27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8" name="Google Shape;2948;p32"/>
            <p:cNvSpPr/>
            <p:nvPr/>
          </p:nvSpPr>
          <p:spPr>
            <a:xfrm>
              <a:off x="783225" y="634250"/>
              <a:ext cx="3008150" cy="316600"/>
            </a:xfrm>
            <a:custGeom>
              <a:avLst/>
              <a:gdLst/>
              <a:ahLst/>
              <a:cxnLst/>
              <a:rect l="l" t="t" r="r" b="b"/>
              <a:pathLst>
                <a:path w="120326" h="12664" extrusionOk="0">
                  <a:moveTo>
                    <a:pt x="27512" y="0"/>
                  </a:moveTo>
                  <a:cubicBezTo>
                    <a:pt x="22561" y="0"/>
                    <a:pt x="17819" y="955"/>
                    <a:pt x="13398" y="2845"/>
                  </a:cubicBezTo>
                  <a:cubicBezTo>
                    <a:pt x="8408" y="4982"/>
                    <a:pt x="3902" y="8258"/>
                    <a:pt x="1" y="12593"/>
                  </a:cubicBezTo>
                  <a:lnTo>
                    <a:pt x="71" y="12663"/>
                  </a:lnTo>
                  <a:cubicBezTo>
                    <a:pt x="7492" y="4402"/>
                    <a:pt x="16947" y="94"/>
                    <a:pt x="27532" y="94"/>
                  </a:cubicBezTo>
                  <a:cubicBezTo>
                    <a:pt x="28249" y="94"/>
                    <a:pt x="28972" y="113"/>
                    <a:pt x="29699" y="153"/>
                  </a:cubicBezTo>
                  <a:cubicBezTo>
                    <a:pt x="38963" y="657"/>
                    <a:pt x="48137" y="2784"/>
                    <a:pt x="59437" y="7028"/>
                  </a:cubicBezTo>
                  <a:lnTo>
                    <a:pt x="60737" y="7522"/>
                  </a:lnTo>
                  <a:cubicBezTo>
                    <a:pt x="64960" y="9122"/>
                    <a:pt x="68960" y="10647"/>
                    <a:pt x="73449" y="10647"/>
                  </a:cubicBezTo>
                  <a:cubicBezTo>
                    <a:pt x="73911" y="10647"/>
                    <a:pt x="74378" y="10631"/>
                    <a:pt x="74851" y="10597"/>
                  </a:cubicBezTo>
                  <a:cubicBezTo>
                    <a:pt x="77502" y="10415"/>
                    <a:pt x="80143" y="9861"/>
                    <a:pt x="82693" y="9306"/>
                  </a:cubicBezTo>
                  <a:cubicBezTo>
                    <a:pt x="85325" y="8752"/>
                    <a:pt x="88036" y="8167"/>
                    <a:pt x="90758" y="8006"/>
                  </a:cubicBezTo>
                  <a:cubicBezTo>
                    <a:pt x="91119" y="7983"/>
                    <a:pt x="91481" y="7972"/>
                    <a:pt x="91843" y="7972"/>
                  </a:cubicBezTo>
                  <a:cubicBezTo>
                    <a:pt x="95296" y="7972"/>
                    <a:pt x="98762" y="8964"/>
                    <a:pt x="102129" y="9931"/>
                  </a:cubicBezTo>
                  <a:cubicBezTo>
                    <a:pt x="105174" y="10798"/>
                    <a:pt x="108319" y="11696"/>
                    <a:pt x="111363" y="11817"/>
                  </a:cubicBezTo>
                  <a:cubicBezTo>
                    <a:pt x="111598" y="11826"/>
                    <a:pt x="111831" y="11831"/>
                    <a:pt x="112062" y="11831"/>
                  </a:cubicBezTo>
                  <a:cubicBezTo>
                    <a:pt x="115165" y="11831"/>
                    <a:pt x="117876" y="10947"/>
                    <a:pt x="120325" y="9145"/>
                  </a:cubicBezTo>
                  <a:lnTo>
                    <a:pt x="120265" y="9064"/>
                  </a:lnTo>
                  <a:cubicBezTo>
                    <a:pt x="117570" y="11049"/>
                    <a:pt x="114843" y="11749"/>
                    <a:pt x="112064" y="11749"/>
                  </a:cubicBezTo>
                  <a:cubicBezTo>
                    <a:pt x="108843" y="11749"/>
                    <a:pt x="105552" y="10809"/>
                    <a:pt x="102159" y="9841"/>
                  </a:cubicBezTo>
                  <a:cubicBezTo>
                    <a:pt x="98770" y="8870"/>
                    <a:pt x="95282" y="7874"/>
                    <a:pt x="91806" y="7874"/>
                  </a:cubicBezTo>
                  <a:cubicBezTo>
                    <a:pt x="91457" y="7874"/>
                    <a:pt x="91107" y="7884"/>
                    <a:pt x="90758" y="7905"/>
                  </a:cubicBezTo>
                  <a:cubicBezTo>
                    <a:pt x="88026" y="8077"/>
                    <a:pt x="85304" y="8651"/>
                    <a:pt x="82673" y="9216"/>
                  </a:cubicBezTo>
                  <a:cubicBezTo>
                    <a:pt x="80123" y="9760"/>
                    <a:pt x="77482" y="10325"/>
                    <a:pt x="74841" y="10506"/>
                  </a:cubicBezTo>
                  <a:cubicBezTo>
                    <a:pt x="74379" y="10538"/>
                    <a:pt x="73922" y="10554"/>
                    <a:pt x="73471" y="10554"/>
                  </a:cubicBezTo>
                  <a:cubicBezTo>
                    <a:pt x="68987" y="10554"/>
                    <a:pt x="64990" y="9034"/>
                    <a:pt x="60768" y="7431"/>
                  </a:cubicBezTo>
                  <a:lnTo>
                    <a:pt x="59477" y="6937"/>
                  </a:lnTo>
                  <a:cubicBezTo>
                    <a:pt x="48157" y="2693"/>
                    <a:pt x="38983" y="566"/>
                    <a:pt x="29709" y="62"/>
                  </a:cubicBezTo>
                  <a:cubicBezTo>
                    <a:pt x="28972" y="21"/>
                    <a:pt x="28240" y="0"/>
                    <a:pt x="275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9" name="Google Shape;2949;p32"/>
            <p:cNvSpPr/>
            <p:nvPr/>
          </p:nvSpPr>
          <p:spPr>
            <a:xfrm>
              <a:off x="788525" y="623225"/>
              <a:ext cx="2998550" cy="320050"/>
            </a:xfrm>
            <a:custGeom>
              <a:avLst/>
              <a:gdLst/>
              <a:ahLst/>
              <a:cxnLst/>
              <a:rect l="l" t="t" r="r" b="b"/>
              <a:pathLst>
                <a:path w="119942" h="12802" extrusionOk="0">
                  <a:moveTo>
                    <a:pt x="27333" y="0"/>
                  </a:moveTo>
                  <a:cubicBezTo>
                    <a:pt x="16806" y="0"/>
                    <a:pt x="7396" y="4377"/>
                    <a:pt x="0" y="12731"/>
                  </a:cubicBezTo>
                  <a:lnTo>
                    <a:pt x="71" y="12802"/>
                  </a:lnTo>
                  <a:cubicBezTo>
                    <a:pt x="7446" y="4460"/>
                    <a:pt x="16825" y="101"/>
                    <a:pt x="27329" y="101"/>
                  </a:cubicBezTo>
                  <a:cubicBezTo>
                    <a:pt x="28096" y="101"/>
                    <a:pt x="28869" y="124"/>
                    <a:pt x="29648" y="171"/>
                  </a:cubicBezTo>
                  <a:cubicBezTo>
                    <a:pt x="40021" y="786"/>
                    <a:pt x="50092" y="4001"/>
                    <a:pt x="59427" y="7358"/>
                  </a:cubicBezTo>
                  <a:cubicBezTo>
                    <a:pt x="59971" y="7560"/>
                    <a:pt x="60515" y="7761"/>
                    <a:pt x="61060" y="7963"/>
                  </a:cubicBezTo>
                  <a:cubicBezTo>
                    <a:pt x="64990" y="9409"/>
                    <a:pt x="68717" y="10785"/>
                    <a:pt x="72874" y="10785"/>
                  </a:cubicBezTo>
                  <a:cubicBezTo>
                    <a:pt x="73440" y="10785"/>
                    <a:pt x="74014" y="10759"/>
                    <a:pt x="74598" y="10705"/>
                  </a:cubicBezTo>
                  <a:cubicBezTo>
                    <a:pt x="77310" y="10453"/>
                    <a:pt x="80002" y="9798"/>
                    <a:pt x="82602" y="9163"/>
                  </a:cubicBezTo>
                  <a:cubicBezTo>
                    <a:pt x="85365" y="8497"/>
                    <a:pt x="88217" y="7802"/>
                    <a:pt x="91101" y="7590"/>
                  </a:cubicBezTo>
                  <a:cubicBezTo>
                    <a:pt x="91478" y="7563"/>
                    <a:pt x="91856" y="7550"/>
                    <a:pt x="92233" y="7550"/>
                  </a:cubicBezTo>
                  <a:cubicBezTo>
                    <a:pt x="95716" y="7550"/>
                    <a:pt x="99153" y="8664"/>
                    <a:pt x="102492" y="9737"/>
                  </a:cubicBezTo>
                  <a:cubicBezTo>
                    <a:pt x="105805" y="10814"/>
                    <a:pt x="109021" y="11857"/>
                    <a:pt x="112200" y="11857"/>
                  </a:cubicBezTo>
                  <a:cubicBezTo>
                    <a:pt x="114794" y="11857"/>
                    <a:pt x="117364" y="11162"/>
                    <a:pt x="119942" y="9223"/>
                  </a:cubicBezTo>
                  <a:lnTo>
                    <a:pt x="119891" y="9153"/>
                  </a:lnTo>
                  <a:cubicBezTo>
                    <a:pt x="117329" y="11077"/>
                    <a:pt x="114774" y="11767"/>
                    <a:pt x="112195" y="11767"/>
                  </a:cubicBezTo>
                  <a:cubicBezTo>
                    <a:pt x="109030" y="11767"/>
                    <a:pt x="105826" y="10729"/>
                    <a:pt x="102522" y="9657"/>
                  </a:cubicBezTo>
                  <a:cubicBezTo>
                    <a:pt x="99174" y="8574"/>
                    <a:pt x="95728" y="7459"/>
                    <a:pt x="92235" y="7459"/>
                  </a:cubicBezTo>
                  <a:cubicBezTo>
                    <a:pt x="91858" y="7459"/>
                    <a:pt x="91479" y="7472"/>
                    <a:pt x="91101" y="7499"/>
                  </a:cubicBezTo>
                  <a:cubicBezTo>
                    <a:pt x="88207" y="7711"/>
                    <a:pt x="85344" y="8407"/>
                    <a:pt x="82582" y="9072"/>
                  </a:cubicBezTo>
                  <a:cubicBezTo>
                    <a:pt x="79981" y="9707"/>
                    <a:pt x="77290" y="10362"/>
                    <a:pt x="74588" y="10614"/>
                  </a:cubicBezTo>
                  <a:cubicBezTo>
                    <a:pt x="74018" y="10667"/>
                    <a:pt x="73457" y="10691"/>
                    <a:pt x="72904" y="10691"/>
                  </a:cubicBezTo>
                  <a:cubicBezTo>
                    <a:pt x="68756" y="10691"/>
                    <a:pt x="65022" y="9313"/>
                    <a:pt x="61100" y="7872"/>
                  </a:cubicBezTo>
                  <a:cubicBezTo>
                    <a:pt x="60556" y="7671"/>
                    <a:pt x="60011" y="7469"/>
                    <a:pt x="59457" y="7278"/>
                  </a:cubicBezTo>
                  <a:cubicBezTo>
                    <a:pt x="50122" y="3901"/>
                    <a:pt x="40041" y="695"/>
                    <a:pt x="29648" y="70"/>
                  </a:cubicBezTo>
                  <a:cubicBezTo>
                    <a:pt x="28871" y="23"/>
                    <a:pt x="28099" y="0"/>
                    <a:pt x="27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0" name="Google Shape;2950;p32"/>
            <p:cNvSpPr/>
            <p:nvPr/>
          </p:nvSpPr>
          <p:spPr>
            <a:xfrm>
              <a:off x="3704400" y="900425"/>
              <a:ext cx="476325" cy="1487175"/>
            </a:xfrm>
            <a:custGeom>
              <a:avLst/>
              <a:gdLst/>
              <a:ahLst/>
              <a:cxnLst/>
              <a:rect l="l" t="t" r="r" b="b"/>
              <a:pathLst>
                <a:path w="19053" h="59487" extrusionOk="0">
                  <a:moveTo>
                    <a:pt x="61" y="0"/>
                  </a:moveTo>
                  <a:lnTo>
                    <a:pt x="0" y="71"/>
                  </a:lnTo>
                  <a:cubicBezTo>
                    <a:pt x="1059" y="928"/>
                    <a:pt x="1694" y="3075"/>
                    <a:pt x="2248" y="4970"/>
                  </a:cubicBezTo>
                  <a:cubicBezTo>
                    <a:pt x="2450" y="5706"/>
                    <a:pt x="2692" y="6432"/>
                    <a:pt x="2964" y="7147"/>
                  </a:cubicBezTo>
                  <a:lnTo>
                    <a:pt x="3075" y="7420"/>
                  </a:lnTo>
                  <a:cubicBezTo>
                    <a:pt x="4053" y="9728"/>
                    <a:pt x="5061" y="12107"/>
                    <a:pt x="6472" y="14234"/>
                  </a:cubicBezTo>
                  <a:cubicBezTo>
                    <a:pt x="7541" y="15857"/>
                    <a:pt x="8166" y="17531"/>
                    <a:pt x="8831" y="19305"/>
                  </a:cubicBezTo>
                  <a:cubicBezTo>
                    <a:pt x="9073" y="19940"/>
                    <a:pt x="9325" y="20595"/>
                    <a:pt x="9587" y="21240"/>
                  </a:cubicBezTo>
                  <a:cubicBezTo>
                    <a:pt x="9889" y="21986"/>
                    <a:pt x="10202" y="22732"/>
                    <a:pt x="10504" y="23448"/>
                  </a:cubicBezTo>
                  <a:cubicBezTo>
                    <a:pt x="11351" y="25444"/>
                    <a:pt x="12218" y="27521"/>
                    <a:pt x="12944" y="29628"/>
                  </a:cubicBezTo>
                  <a:cubicBezTo>
                    <a:pt x="13801" y="32128"/>
                    <a:pt x="14275" y="34577"/>
                    <a:pt x="14779" y="37168"/>
                  </a:cubicBezTo>
                  <a:cubicBezTo>
                    <a:pt x="14910" y="37864"/>
                    <a:pt x="15041" y="38579"/>
                    <a:pt x="15192" y="39295"/>
                  </a:cubicBezTo>
                  <a:cubicBezTo>
                    <a:pt x="15595" y="41301"/>
                    <a:pt x="16079" y="43297"/>
                    <a:pt x="16553" y="45233"/>
                  </a:cubicBezTo>
                  <a:cubicBezTo>
                    <a:pt x="17662" y="49819"/>
                    <a:pt x="18811" y="54567"/>
                    <a:pt x="18962" y="59487"/>
                  </a:cubicBezTo>
                  <a:lnTo>
                    <a:pt x="19053" y="59487"/>
                  </a:lnTo>
                  <a:cubicBezTo>
                    <a:pt x="18902" y="54547"/>
                    <a:pt x="17752" y="49799"/>
                    <a:pt x="16633" y="45212"/>
                  </a:cubicBezTo>
                  <a:cubicBezTo>
                    <a:pt x="16170" y="43277"/>
                    <a:pt x="15686" y="41281"/>
                    <a:pt x="15273" y="39275"/>
                  </a:cubicBezTo>
                  <a:cubicBezTo>
                    <a:pt x="15131" y="38569"/>
                    <a:pt x="14990" y="37843"/>
                    <a:pt x="14859" y="37158"/>
                  </a:cubicBezTo>
                  <a:cubicBezTo>
                    <a:pt x="14355" y="34557"/>
                    <a:pt x="13881" y="32107"/>
                    <a:pt x="13025" y="29597"/>
                  </a:cubicBezTo>
                  <a:cubicBezTo>
                    <a:pt x="12299" y="27490"/>
                    <a:pt x="11432" y="25414"/>
                    <a:pt x="10585" y="23408"/>
                  </a:cubicBezTo>
                  <a:cubicBezTo>
                    <a:pt x="10283" y="22692"/>
                    <a:pt x="9970" y="21946"/>
                    <a:pt x="9668" y="21200"/>
                  </a:cubicBezTo>
                  <a:cubicBezTo>
                    <a:pt x="9406" y="20555"/>
                    <a:pt x="9164" y="19900"/>
                    <a:pt x="8922" y="19265"/>
                  </a:cubicBezTo>
                  <a:cubicBezTo>
                    <a:pt x="8256" y="17490"/>
                    <a:pt x="7621" y="15807"/>
                    <a:pt x="6543" y="14184"/>
                  </a:cubicBezTo>
                  <a:cubicBezTo>
                    <a:pt x="5141" y="12067"/>
                    <a:pt x="4133" y="9688"/>
                    <a:pt x="3166" y="7379"/>
                  </a:cubicBezTo>
                  <a:lnTo>
                    <a:pt x="3055" y="7107"/>
                  </a:lnTo>
                  <a:cubicBezTo>
                    <a:pt x="2772" y="6401"/>
                    <a:pt x="2541" y="5676"/>
                    <a:pt x="2339" y="4940"/>
                  </a:cubicBezTo>
                  <a:cubicBezTo>
                    <a:pt x="1774" y="3034"/>
                    <a:pt x="1139" y="867"/>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1" name="Google Shape;2951;p32"/>
            <p:cNvSpPr/>
            <p:nvPr/>
          </p:nvSpPr>
          <p:spPr>
            <a:xfrm>
              <a:off x="3627025" y="921075"/>
              <a:ext cx="489950" cy="1499300"/>
            </a:xfrm>
            <a:custGeom>
              <a:avLst/>
              <a:gdLst/>
              <a:ahLst/>
              <a:cxnLst/>
              <a:rect l="l" t="t" r="r" b="b"/>
              <a:pathLst>
                <a:path w="19598" h="59972" extrusionOk="0">
                  <a:moveTo>
                    <a:pt x="71" y="1"/>
                  </a:moveTo>
                  <a:lnTo>
                    <a:pt x="0" y="71"/>
                  </a:lnTo>
                  <a:cubicBezTo>
                    <a:pt x="817" y="908"/>
                    <a:pt x="1150" y="2995"/>
                    <a:pt x="1442" y="4829"/>
                  </a:cubicBezTo>
                  <a:cubicBezTo>
                    <a:pt x="1623" y="5898"/>
                    <a:pt x="1785" y="6906"/>
                    <a:pt x="2017" y="7592"/>
                  </a:cubicBezTo>
                  <a:cubicBezTo>
                    <a:pt x="2974" y="10354"/>
                    <a:pt x="4023" y="12440"/>
                    <a:pt x="6250" y="14336"/>
                  </a:cubicBezTo>
                  <a:cubicBezTo>
                    <a:pt x="8025" y="15848"/>
                    <a:pt x="8720" y="17410"/>
                    <a:pt x="9527" y="19225"/>
                  </a:cubicBezTo>
                  <a:cubicBezTo>
                    <a:pt x="9759" y="19759"/>
                    <a:pt x="10011" y="20324"/>
                    <a:pt x="10303" y="20908"/>
                  </a:cubicBezTo>
                  <a:cubicBezTo>
                    <a:pt x="10736" y="21795"/>
                    <a:pt x="11200" y="22672"/>
                    <a:pt x="11664" y="23529"/>
                  </a:cubicBezTo>
                  <a:cubicBezTo>
                    <a:pt x="12561" y="25203"/>
                    <a:pt x="13499" y="26937"/>
                    <a:pt x="14154" y="28781"/>
                  </a:cubicBezTo>
                  <a:cubicBezTo>
                    <a:pt x="15041" y="31251"/>
                    <a:pt x="15081" y="33580"/>
                    <a:pt x="15122" y="36040"/>
                  </a:cubicBezTo>
                  <a:cubicBezTo>
                    <a:pt x="15132" y="36997"/>
                    <a:pt x="15152" y="37985"/>
                    <a:pt x="15212" y="38993"/>
                  </a:cubicBezTo>
                  <a:cubicBezTo>
                    <a:pt x="15374" y="41272"/>
                    <a:pt x="16069" y="43580"/>
                    <a:pt x="16745" y="45818"/>
                  </a:cubicBezTo>
                  <a:cubicBezTo>
                    <a:pt x="17077" y="46887"/>
                    <a:pt x="17410" y="47995"/>
                    <a:pt x="17672" y="49074"/>
                  </a:cubicBezTo>
                  <a:cubicBezTo>
                    <a:pt x="18458" y="52260"/>
                    <a:pt x="19285" y="56040"/>
                    <a:pt x="19497" y="59971"/>
                  </a:cubicBezTo>
                  <a:lnTo>
                    <a:pt x="19597" y="59961"/>
                  </a:lnTo>
                  <a:cubicBezTo>
                    <a:pt x="19386" y="56030"/>
                    <a:pt x="18549" y="52239"/>
                    <a:pt x="17773" y="49044"/>
                  </a:cubicBezTo>
                  <a:cubicBezTo>
                    <a:pt x="17501" y="47975"/>
                    <a:pt x="17168" y="46856"/>
                    <a:pt x="16845" y="45788"/>
                  </a:cubicBezTo>
                  <a:cubicBezTo>
                    <a:pt x="16170" y="43560"/>
                    <a:pt x="15474" y="41261"/>
                    <a:pt x="15313" y="38983"/>
                  </a:cubicBezTo>
                  <a:cubicBezTo>
                    <a:pt x="15253" y="37975"/>
                    <a:pt x="15232" y="36997"/>
                    <a:pt x="15212" y="36040"/>
                  </a:cubicBezTo>
                  <a:cubicBezTo>
                    <a:pt x="15172" y="33570"/>
                    <a:pt x="15132" y="31231"/>
                    <a:pt x="14255" y="28751"/>
                  </a:cubicBezTo>
                  <a:cubicBezTo>
                    <a:pt x="13589" y="26896"/>
                    <a:pt x="12652" y="25162"/>
                    <a:pt x="11755" y="23479"/>
                  </a:cubicBezTo>
                  <a:cubicBezTo>
                    <a:pt x="11291" y="22632"/>
                    <a:pt x="10817" y="21755"/>
                    <a:pt x="10384" y="20868"/>
                  </a:cubicBezTo>
                  <a:cubicBezTo>
                    <a:pt x="10101" y="20283"/>
                    <a:pt x="9849" y="19719"/>
                    <a:pt x="9617" y="19185"/>
                  </a:cubicBezTo>
                  <a:cubicBezTo>
                    <a:pt x="8801" y="17360"/>
                    <a:pt x="8105" y="15787"/>
                    <a:pt x="6311" y="14255"/>
                  </a:cubicBezTo>
                  <a:cubicBezTo>
                    <a:pt x="4093" y="12380"/>
                    <a:pt x="3065" y="10303"/>
                    <a:pt x="2107" y="7561"/>
                  </a:cubicBezTo>
                  <a:cubicBezTo>
                    <a:pt x="1875" y="6886"/>
                    <a:pt x="1714" y="5878"/>
                    <a:pt x="1543" y="4809"/>
                  </a:cubicBezTo>
                  <a:cubicBezTo>
                    <a:pt x="1240" y="2965"/>
                    <a:pt x="898" y="858"/>
                    <a:pt x="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2" name="Google Shape;2952;p32"/>
            <p:cNvSpPr/>
            <p:nvPr/>
          </p:nvSpPr>
          <p:spPr>
            <a:xfrm>
              <a:off x="3549400" y="919325"/>
              <a:ext cx="495250" cy="1545900"/>
            </a:xfrm>
            <a:custGeom>
              <a:avLst/>
              <a:gdLst/>
              <a:ahLst/>
              <a:cxnLst/>
              <a:rect l="l" t="t" r="r" b="b"/>
              <a:pathLst>
                <a:path w="19810" h="61836" extrusionOk="0">
                  <a:moveTo>
                    <a:pt x="91" y="0"/>
                  </a:moveTo>
                  <a:lnTo>
                    <a:pt x="0" y="20"/>
                  </a:lnTo>
                  <a:cubicBezTo>
                    <a:pt x="313" y="1321"/>
                    <a:pt x="313" y="2722"/>
                    <a:pt x="313" y="4194"/>
                  </a:cubicBezTo>
                  <a:cubicBezTo>
                    <a:pt x="313" y="5716"/>
                    <a:pt x="313" y="7289"/>
                    <a:pt x="686" y="8771"/>
                  </a:cubicBezTo>
                  <a:cubicBezTo>
                    <a:pt x="1351" y="11492"/>
                    <a:pt x="2238" y="13226"/>
                    <a:pt x="5001" y="14587"/>
                  </a:cubicBezTo>
                  <a:cubicBezTo>
                    <a:pt x="5283" y="14728"/>
                    <a:pt x="5585" y="14869"/>
                    <a:pt x="5898" y="15011"/>
                  </a:cubicBezTo>
                  <a:cubicBezTo>
                    <a:pt x="7279" y="15636"/>
                    <a:pt x="8831" y="16351"/>
                    <a:pt x="9587" y="17642"/>
                  </a:cubicBezTo>
                  <a:cubicBezTo>
                    <a:pt x="9870" y="18166"/>
                    <a:pt x="10122" y="18720"/>
                    <a:pt x="10323" y="19285"/>
                  </a:cubicBezTo>
                  <a:cubicBezTo>
                    <a:pt x="10535" y="19869"/>
                    <a:pt x="10787" y="20434"/>
                    <a:pt x="11089" y="20978"/>
                  </a:cubicBezTo>
                  <a:cubicBezTo>
                    <a:pt x="11614" y="21876"/>
                    <a:pt x="12228" y="22753"/>
                    <a:pt x="12813" y="23589"/>
                  </a:cubicBezTo>
                  <a:cubicBezTo>
                    <a:pt x="13811" y="24990"/>
                    <a:pt x="14829" y="26452"/>
                    <a:pt x="15485" y="28085"/>
                  </a:cubicBezTo>
                  <a:cubicBezTo>
                    <a:pt x="16543" y="30747"/>
                    <a:pt x="16039" y="33287"/>
                    <a:pt x="15505" y="35958"/>
                  </a:cubicBezTo>
                  <a:cubicBezTo>
                    <a:pt x="15253" y="37218"/>
                    <a:pt x="14991" y="38519"/>
                    <a:pt x="14910" y="39839"/>
                  </a:cubicBezTo>
                  <a:cubicBezTo>
                    <a:pt x="14769" y="42138"/>
                    <a:pt x="15565" y="44487"/>
                    <a:pt x="16331" y="46765"/>
                  </a:cubicBezTo>
                  <a:cubicBezTo>
                    <a:pt x="16614" y="47592"/>
                    <a:pt x="16876" y="48378"/>
                    <a:pt x="17097" y="49164"/>
                  </a:cubicBezTo>
                  <a:cubicBezTo>
                    <a:pt x="18176" y="52955"/>
                    <a:pt x="19346" y="57380"/>
                    <a:pt x="19718" y="61836"/>
                  </a:cubicBezTo>
                  <a:lnTo>
                    <a:pt x="19809" y="61826"/>
                  </a:lnTo>
                  <a:cubicBezTo>
                    <a:pt x="19446" y="57360"/>
                    <a:pt x="18267" y="52934"/>
                    <a:pt x="17188" y="49134"/>
                  </a:cubicBezTo>
                  <a:cubicBezTo>
                    <a:pt x="16966" y="48358"/>
                    <a:pt x="16704" y="47571"/>
                    <a:pt x="16422" y="46735"/>
                  </a:cubicBezTo>
                  <a:cubicBezTo>
                    <a:pt x="15656" y="44467"/>
                    <a:pt x="14870" y="42128"/>
                    <a:pt x="15001" y="39839"/>
                  </a:cubicBezTo>
                  <a:cubicBezTo>
                    <a:pt x="15091" y="38539"/>
                    <a:pt x="15343" y="37239"/>
                    <a:pt x="15595" y="35979"/>
                  </a:cubicBezTo>
                  <a:cubicBezTo>
                    <a:pt x="16130" y="33287"/>
                    <a:pt x="16644" y="30747"/>
                    <a:pt x="15565" y="28055"/>
                  </a:cubicBezTo>
                  <a:cubicBezTo>
                    <a:pt x="14910" y="26402"/>
                    <a:pt x="13882" y="24940"/>
                    <a:pt x="12894" y="23539"/>
                  </a:cubicBezTo>
                  <a:cubicBezTo>
                    <a:pt x="12299" y="22692"/>
                    <a:pt x="11694" y="21825"/>
                    <a:pt x="11170" y="20928"/>
                  </a:cubicBezTo>
                  <a:cubicBezTo>
                    <a:pt x="10868" y="20394"/>
                    <a:pt x="10616" y="19829"/>
                    <a:pt x="10414" y="19244"/>
                  </a:cubicBezTo>
                  <a:cubicBezTo>
                    <a:pt x="10202" y="18680"/>
                    <a:pt x="9960" y="18125"/>
                    <a:pt x="9668" y="17591"/>
                  </a:cubicBezTo>
                  <a:cubicBezTo>
                    <a:pt x="8902" y="16281"/>
                    <a:pt x="7329" y="15555"/>
                    <a:pt x="5938" y="14930"/>
                  </a:cubicBezTo>
                  <a:cubicBezTo>
                    <a:pt x="5626" y="14779"/>
                    <a:pt x="5323" y="14648"/>
                    <a:pt x="5051" y="14506"/>
                  </a:cubicBezTo>
                  <a:cubicBezTo>
                    <a:pt x="2319" y="13156"/>
                    <a:pt x="1442" y="11442"/>
                    <a:pt x="777" y="8750"/>
                  </a:cubicBezTo>
                  <a:cubicBezTo>
                    <a:pt x="404" y="7279"/>
                    <a:pt x="404" y="5706"/>
                    <a:pt x="404" y="4194"/>
                  </a:cubicBezTo>
                  <a:cubicBezTo>
                    <a:pt x="404" y="2712"/>
                    <a:pt x="404" y="1311"/>
                    <a:pt x="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3" name="Google Shape;2953;p32"/>
            <p:cNvSpPr/>
            <p:nvPr/>
          </p:nvSpPr>
          <p:spPr>
            <a:xfrm>
              <a:off x="3434475" y="900175"/>
              <a:ext cx="528250" cy="1614700"/>
            </a:xfrm>
            <a:custGeom>
              <a:avLst/>
              <a:gdLst/>
              <a:ahLst/>
              <a:cxnLst/>
              <a:rect l="l" t="t" r="r" b="b"/>
              <a:pathLst>
                <a:path w="21130" h="64588" extrusionOk="0">
                  <a:moveTo>
                    <a:pt x="1462" y="0"/>
                  </a:moveTo>
                  <a:lnTo>
                    <a:pt x="1331" y="645"/>
                  </a:lnTo>
                  <a:cubicBezTo>
                    <a:pt x="676" y="3659"/>
                    <a:pt x="1" y="6774"/>
                    <a:pt x="414" y="9980"/>
                  </a:cubicBezTo>
                  <a:cubicBezTo>
                    <a:pt x="535" y="10918"/>
                    <a:pt x="737" y="12490"/>
                    <a:pt x="1261" y="13347"/>
                  </a:cubicBezTo>
                  <a:cubicBezTo>
                    <a:pt x="2108" y="14738"/>
                    <a:pt x="3781" y="15172"/>
                    <a:pt x="5263" y="15555"/>
                  </a:cubicBezTo>
                  <a:cubicBezTo>
                    <a:pt x="5545" y="15625"/>
                    <a:pt x="5807" y="15696"/>
                    <a:pt x="6069" y="15766"/>
                  </a:cubicBezTo>
                  <a:cubicBezTo>
                    <a:pt x="6392" y="15857"/>
                    <a:pt x="6725" y="15948"/>
                    <a:pt x="7077" y="16039"/>
                  </a:cubicBezTo>
                  <a:cubicBezTo>
                    <a:pt x="8801" y="16482"/>
                    <a:pt x="10585" y="16936"/>
                    <a:pt x="11664" y="18327"/>
                  </a:cubicBezTo>
                  <a:cubicBezTo>
                    <a:pt x="12007" y="18750"/>
                    <a:pt x="12239" y="19295"/>
                    <a:pt x="12481" y="19869"/>
                  </a:cubicBezTo>
                  <a:cubicBezTo>
                    <a:pt x="12682" y="20404"/>
                    <a:pt x="12934" y="20908"/>
                    <a:pt x="13247" y="21381"/>
                  </a:cubicBezTo>
                  <a:cubicBezTo>
                    <a:pt x="13831" y="22208"/>
                    <a:pt x="14537" y="22984"/>
                    <a:pt x="15223" y="23740"/>
                  </a:cubicBezTo>
                  <a:cubicBezTo>
                    <a:pt x="16463" y="25101"/>
                    <a:pt x="17743" y="26523"/>
                    <a:pt x="18358" y="28307"/>
                  </a:cubicBezTo>
                  <a:cubicBezTo>
                    <a:pt x="19315" y="31069"/>
                    <a:pt x="18196" y="33882"/>
                    <a:pt x="17118" y="36613"/>
                  </a:cubicBezTo>
                  <a:cubicBezTo>
                    <a:pt x="16715" y="37642"/>
                    <a:pt x="16332" y="38620"/>
                    <a:pt x="16049" y="39587"/>
                  </a:cubicBezTo>
                  <a:cubicBezTo>
                    <a:pt x="15102" y="42874"/>
                    <a:pt x="16120" y="45787"/>
                    <a:pt x="17188" y="48862"/>
                  </a:cubicBezTo>
                  <a:cubicBezTo>
                    <a:pt x="17461" y="49648"/>
                    <a:pt x="17733" y="50454"/>
                    <a:pt x="17985" y="51271"/>
                  </a:cubicBezTo>
                  <a:cubicBezTo>
                    <a:pt x="19326" y="55686"/>
                    <a:pt x="20565" y="60031"/>
                    <a:pt x="21039" y="64588"/>
                  </a:cubicBezTo>
                  <a:lnTo>
                    <a:pt x="21130" y="64578"/>
                  </a:lnTo>
                  <a:cubicBezTo>
                    <a:pt x="20656" y="60021"/>
                    <a:pt x="19416" y="55666"/>
                    <a:pt x="18075" y="51241"/>
                  </a:cubicBezTo>
                  <a:cubicBezTo>
                    <a:pt x="17834" y="50424"/>
                    <a:pt x="17551" y="49618"/>
                    <a:pt x="17279" y="48831"/>
                  </a:cubicBezTo>
                  <a:cubicBezTo>
                    <a:pt x="16211" y="45767"/>
                    <a:pt x="15202" y="42864"/>
                    <a:pt x="16140" y="39618"/>
                  </a:cubicBezTo>
                  <a:cubicBezTo>
                    <a:pt x="16422" y="38650"/>
                    <a:pt x="16805" y="37682"/>
                    <a:pt x="17209" y="36654"/>
                  </a:cubicBezTo>
                  <a:cubicBezTo>
                    <a:pt x="18297" y="33902"/>
                    <a:pt x="19416" y="31069"/>
                    <a:pt x="18459" y="28277"/>
                  </a:cubicBezTo>
                  <a:cubicBezTo>
                    <a:pt x="17834" y="26472"/>
                    <a:pt x="16543" y="25051"/>
                    <a:pt x="15293" y="23670"/>
                  </a:cubicBezTo>
                  <a:cubicBezTo>
                    <a:pt x="14608" y="22924"/>
                    <a:pt x="13902" y="22148"/>
                    <a:pt x="13327" y="21321"/>
                  </a:cubicBezTo>
                  <a:cubicBezTo>
                    <a:pt x="13025" y="20857"/>
                    <a:pt x="12763" y="20353"/>
                    <a:pt x="12571" y="19839"/>
                  </a:cubicBezTo>
                  <a:cubicBezTo>
                    <a:pt x="12329" y="19285"/>
                    <a:pt x="12087" y="18710"/>
                    <a:pt x="11745" y="18266"/>
                  </a:cubicBezTo>
                  <a:cubicBezTo>
                    <a:pt x="10636" y="16855"/>
                    <a:pt x="8841" y="16391"/>
                    <a:pt x="7098" y="15948"/>
                  </a:cubicBezTo>
                  <a:cubicBezTo>
                    <a:pt x="6745" y="15857"/>
                    <a:pt x="6422" y="15766"/>
                    <a:pt x="6089" y="15676"/>
                  </a:cubicBezTo>
                  <a:cubicBezTo>
                    <a:pt x="5827" y="15605"/>
                    <a:pt x="5565" y="15535"/>
                    <a:pt x="5283" y="15464"/>
                  </a:cubicBezTo>
                  <a:cubicBezTo>
                    <a:pt x="3751" y="15061"/>
                    <a:pt x="2168" y="14658"/>
                    <a:pt x="1341" y="13297"/>
                  </a:cubicBezTo>
                  <a:cubicBezTo>
                    <a:pt x="827" y="12460"/>
                    <a:pt x="626" y="10897"/>
                    <a:pt x="505" y="9960"/>
                  </a:cubicBezTo>
                  <a:cubicBezTo>
                    <a:pt x="101" y="6774"/>
                    <a:pt x="737" y="3811"/>
                    <a:pt x="1422" y="665"/>
                  </a:cubicBezTo>
                  <a:lnTo>
                    <a:pt x="1563" y="20"/>
                  </a:lnTo>
                  <a:lnTo>
                    <a:pt x="14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4" name="Google Shape;2954;p32"/>
            <p:cNvSpPr/>
            <p:nvPr/>
          </p:nvSpPr>
          <p:spPr>
            <a:xfrm>
              <a:off x="3318300" y="871175"/>
              <a:ext cx="551950" cy="1692100"/>
            </a:xfrm>
            <a:custGeom>
              <a:avLst/>
              <a:gdLst/>
              <a:ahLst/>
              <a:cxnLst/>
              <a:rect l="l" t="t" r="r" b="b"/>
              <a:pathLst>
                <a:path w="22078" h="67684" extrusionOk="0">
                  <a:moveTo>
                    <a:pt x="2883" y="1"/>
                  </a:moveTo>
                  <a:cubicBezTo>
                    <a:pt x="1008" y="3781"/>
                    <a:pt x="0" y="7783"/>
                    <a:pt x="61" y="11281"/>
                  </a:cubicBezTo>
                  <a:lnTo>
                    <a:pt x="61" y="11533"/>
                  </a:lnTo>
                  <a:cubicBezTo>
                    <a:pt x="71" y="12541"/>
                    <a:pt x="91" y="13791"/>
                    <a:pt x="575" y="14678"/>
                  </a:cubicBezTo>
                  <a:cubicBezTo>
                    <a:pt x="1392" y="16191"/>
                    <a:pt x="3256" y="16432"/>
                    <a:pt x="4910" y="16644"/>
                  </a:cubicBezTo>
                  <a:cubicBezTo>
                    <a:pt x="5212" y="16695"/>
                    <a:pt x="5505" y="16725"/>
                    <a:pt x="5787" y="16775"/>
                  </a:cubicBezTo>
                  <a:cubicBezTo>
                    <a:pt x="6261" y="16846"/>
                    <a:pt x="6785" y="16906"/>
                    <a:pt x="7329" y="16967"/>
                  </a:cubicBezTo>
                  <a:cubicBezTo>
                    <a:pt x="9315" y="17189"/>
                    <a:pt x="11563" y="17441"/>
                    <a:pt x="12884" y="18660"/>
                  </a:cubicBezTo>
                  <a:cubicBezTo>
                    <a:pt x="13448" y="19185"/>
                    <a:pt x="13801" y="19810"/>
                    <a:pt x="14174" y="20475"/>
                  </a:cubicBezTo>
                  <a:cubicBezTo>
                    <a:pt x="14456" y="20999"/>
                    <a:pt x="14779" y="21503"/>
                    <a:pt x="15152" y="21977"/>
                  </a:cubicBezTo>
                  <a:cubicBezTo>
                    <a:pt x="15787" y="22743"/>
                    <a:pt x="16583" y="23449"/>
                    <a:pt x="17370" y="24124"/>
                  </a:cubicBezTo>
                  <a:cubicBezTo>
                    <a:pt x="18862" y="25445"/>
                    <a:pt x="20414" y="26796"/>
                    <a:pt x="20968" y="28691"/>
                  </a:cubicBezTo>
                  <a:cubicBezTo>
                    <a:pt x="21775" y="31473"/>
                    <a:pt x="19890" y="34860"/>
                    <a:pt x="18226" y="37854"/>
                  </a:cubicBezTo>
                  <a:cubicBezTo>
                    <a:pt x="17430" y="39276"/>
                    <a:pt x="16684" y="40616"/>
                    <a:pt x="16281" y="41796"/>
                  </a:cubicBezTo>
                  <a:cubicBezTo>
                    <a:pt x="15243" y="44780"/>
                    <a:pt x="16523" y="48157"/>
                    <a:pt x="17652" y="51141"/>
                  </a:cubicBezTo>
                  <a:cubicBezTo>
                    <a:pt x="17995" y="52048"/>
                    <a:pt x="18327" y="52905"/>
                    <a:pt x="18589" y="53741"/>
                  </a:cubicBezTo>
                  <a:cubicBezTo>
                    <a:pt x="20112" y="58610"/>
                    <a:pt x="21422" y="63016"/>
                    <a:pt x="21977" y="67683"/>
                  </a:cubicBezTo>
                  <a:lnTo>
                    <a:pt x="22077" y="67663"/>
                  </a:lnTo>
                  <a:cubicBezTo>
                    <a:pt x="21523" y="62996"/>
                    <a:pt x="20212" y="58580"/>
                    <a:pt x="18690" y="53711"/>
                  </a:cubicBezTo>
                  <a:cubicBezTo>
                    <a:pt x="18428" y="52864"/>
                    <a:pt x="18095" y="52008"/>
                    <a:pt x="17753" y="51100"/>
                  </a:cubicBezTo>
                  <a:cubicBezTo>
                    <a:pt x="16573" y="47995"/>
                    <a:pt x="15353" y="44780"/>
                    <a:pt x="16382" y="41816"/>
                  </a:cubicBezTo>
                  <a:cubicBezTo>
                    <a:pt x="16785" y="40657"/>
                    <a:pt x="17531" y="39316"/>
                    <a:pt x="18317" y="37894"/>
                  </a:cubicBezTo>
                  <a:cubicBezTo>
                    <a:pt x="19991" y="34890"/>
                    <a:pt x="21896" y="31483"/>
                    <a:pt x="21069" y="28660"/>
                  </a:cubicBezTo>
                  <a:cubicBezTo>
                    <a:pt x="20505" y="26735"/>
                    <a:pt x="18952" y="25374"/>
                    <a:pt x="17440" y="24054"/>
                  </a:cubicBezTo>
                  <a:cubicBezTo>
                    <a:pt x="16624" y="23338"/>
                    <a:pt x="15868" y="22672"/>
                    <a:pt x="15232" y="21916"/>
                  </a:cubicBezTo>
                  <a:cubicBezTo>
                    <a:pt x="14870" y="21443"/>
                    <a:pt x="14547" y="20949"/>
                    <a:pt x="14265" y="20424"/>
                  </a:cubicBezTo>
                  <a:cubicBezTo>
                    <a:pt x="13892" y="19759"/>
                    <a:pt x="13529" y="19124"/>
                    <a:pt x="12954" y="18590"/>
                  </a:cubicBezTo>
                  <a:cubicBezTo>
                    <a:pt x="11613" y="17350"/>
                    <a:pt x="9345" y="17098"/>
                    <a:pt x="7349" y="16876"/>
                  </a:cubicBezTo>
                  <a:cubicBezTo>
                    <a:pt x="6805" y="16816"/>
                    <a:pt x="6291" y="16755"/>
                    <a:pt x="5817" y="16674"/>
                  </a:cubicBezTo>
                  <a:cubicBezTo>
                    <a:pt x="5525" y="16634"/>
                    <a:pt x="5232" y="16594"/>
                    <a:pt x="4920" y="16553"/>
                  </a:cubicBezTo>
                  <a:cubicBezTo>
                    <a:pt x="3297" y="16342"/>
                    <a:pt x="1452" y="16100"/>
                    <a:pt x="656" y="14638"/>
                  </a:cubicBezTo>
                  <a:cubicBezTo>
                    <a:pt x="182" y="13771"/>
                    <a:pt x="172" y="12531"/>
                    <a:pt x="152" y="11533"/>
                  </a:cubicBezTo>
                  <a:lnTo>
                    <a:pt x="152" y="11281"/>
                  </a:lnTo>
                  <a:cubicBezTo>
                    <a:pt x="101" y="7793"/>
                    <a:pt x="1099" y="3801"/>
                    <a:pt x="2964" y="41"/>
                  </a:cubicBezTo>
                  <a:lnTo>
                    <a:pt x="28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5" name="Google Shape;2955;p32"/>
            <p:cNvSpPr/>
            <p:nvPr/>
          </p:nvSpPr>
          <p:spPr>
            <a:xfrm>
              <a:off x="3189275" y="840175"/>
              <a:ext cx="616450" cy="1762650"/>
            </a:xfrm>
            <a:custGeom>
              <a:avLst/>
              <a:gdLst/>
              <a:ahLst/>
              <a:cxnLst/>
              <a:rect l="l" t="t" r="r" b="b"/>
              <a:pathLst>
                <a:path w="24658" h="70506" extrusionOk="0">
                  <a:moveTo>
                    <a:pt x="4627" y="1"/>
                  </a:moveTo>
                  <a:cubicBezTo>
                    <a:pt x="1996" y="4023"/>
                    <a:pt x="323" y="8791"/>
                    <a:pt x="151" y="12773"/>
                  </a:cubicBezTo>
                  <a:cubicBezTo>
                    <a:pt x="141" y="12894"/>
                    <a:pt x="141" y="13015"/>
                    <a:pt x="131" y="13156"/>
                  </a:cubicBezTo>
                  <a:cubicBezTo>
                    <a:pt x="71" y="14144"/>
                    <a:pt x="0" y="15495"/>
                    <a:pt x="484" y="16211"/>
                  </a:cubicBezTo>
                  <a:cubicBezTo>
                    <a:pt x="1401" y="17562"/>
                    <a:pt x="4093" y="17713"/>
                    <a:pt x="5877" y="17814"/>
                  </a:cubicBezTo>
                  <a:cubicBezTo>
                    <a:pt x="6240" y="17834"/>
                    <a:pt x="6563" y="17844"/>
                    <a:pt x="6815" y="17874"/>
                  </a:cubicBezTo>
                  <a:cubicBezTo>
                    <a:pt x="7188" y="17914"/>
                    <a:pt x="7682" y="17935"/>
                    <a:pt x="8246" y="17965"/>
                  </a:cubicBezTo>
                  <a:cubicBezTo>
                    <a:pt x="10403" y="18086"/>
                    <a:pt x="13670" y="18257"/>
                    <a:pt x="14970" y="19366"/>
                  </a:cubicBezTo>
                  <a:cubicBezTo>
                    <a:pt x="15434" y="19759"/>
                    <a:pt x="15797" y="20445"/>
                    <a:pt x="16149" y="21110"/>
                  </a:cubicBezTo>
                  <a:cubicBezTo>
                    <a:pt x="16432" y="21644"/>
                    <a:pt x="16724" y="22209"/>
                    <a:pt x="17067" y="22602"/>
                  </a:cubicBezTo>
                  <a:cubicBezTo>
                    <a:pt x="17803" y="23419"/>
                    <a:pt x="18700" y="24084"/>
                    <a:pt x="19577" y="24719"/>
                  </a:cubicBezTo>
                  <a:cubicBezTo>
                    <a:pt x="20847" y="25656"/>
                    <a:pt x="22158" y="26614"/>
                    <a:pt x="22934" y="28086"/>
                  </a:cubicBezTo>
                  <a:cubicBezTo>
                    <a:pt x="24547" y="31130"/>
                    <a:pt x="21714" y="35364"/>
                    <a:pt x="19436" y="38761"/>
                  </a:cubicBezTo>
                  <a:cubicBezTo>
                    <a:pt x="18569" y="40072"/>
                    <a:pt x="17742" y="41302"/>
                    <a:pt x="17289" y="42290"/>
                  </a:cubicBezTo>
                  <a:cubicBezTo>
                    <a:pt x="16250" y="44588"/>
                    <a:pt x="16018" y="45737"/>
                    <a:pt x="16643" y="48006"/>
                  </a:cubicBezTo>
                  <a:cubicBezTo>
                    <a:pt x="17026" y="49366"/>
                    <a:pt x="17510" y="50737"/>
                    <a:pt x="17984" y="52068"/>
                  </a:cubicBezTo>
                  <a:cubicBezTo>
                    <a:pt x="18266" y="52885"/>
                    <a:pt x="18569" y="53731"/>
                    <a:pt x="18841" y="54568"/>
                  </a:cubicBezTo>
                  <a:lnTo>
                    <a:pt x="18912" y="54800"/>
                  </a:lnTo>
                  <a:cubicBezTo>
                    <a:pt x="20565" y="59881"/>
                    <a:pt x="22268" y="65133"/>
                    <a:pt x="22924" y="70506"/>
                  </a:cubicBezTo>
                  <a:lnTo>
                    <a:pt x="23014" y="70486"/>
                  </a:lnTo>
                  <a:cubicBezTo>
                    <a:pt x="22359" y="65103"/>
                    <a:pt x="20645" y="59850"/>
                    <a:pt x="19002" y="54770"/>
                  </a:cubicBezTo>
                  <a:lnTo>
                    <a:pt x="18922" y="54548"/>
                  </a:lnTo>
                  <a:cubicBezTo>
                    <a:pt x="18649" y="53711"/>
                    <a:pt x="18357" y="52854"/>
                    <a:pt x="18065" y="52038"/>
                  </a:cubicBezTo>
                  <a:cubicBezTo>
                    <a:pt x="17591" y="50717"/>
                    <a:pt x="17107" y="49346"/>
                    <a:pt x="16724" y="47975"/>
                  </a:cubicBezTo>
                  <a:cubicBezTo>
                    <a:pt x="16109" y="45737"/>
                    <a:pt x="16341" y="44598"/>
                    <a:pt x="17369" y="42330"/>
                  </a:cubicBezTo>
                  <a:cubicBezTo>
                    <a:pt x="17813" y="41352"/>
                    <a:pt x="18639" y="40122"/>
                    <a:pt x="19516" y="38822"/>
                  </a:cubicBezTo>
                  <a:cubicBezTo>
                    <a:pt x="21805" y="35405"/>
                    <a:pt x="24658" y="31150"/>
                    <a:pt x="23025" y="28046"/>
                  </a:cubicBezTo>
                  <a:cubicBezTo>
                    <a:pt x="22238" y="26554"/>
                    <a:pt x="20908" y="25586"/>
                    <a:pt x="19627" y="24648"/>
                  </a:cubicBezTo>
                  <a:cubicBezTo>
                    <a:pt x="18760" y="24013"/>
                    <a:pt x="17863" y="23348"/>
                    <a:pt x="17137" y="22531"/>
                  </a:cubicBezTo>
                  <a:cubicBezTo>
                    <a:pt x="16805" y="22148"/>
                    <a:pt x="16512" y="21604"/>
                    <a:pt x="16230" y="21060"/>
                  </a:cubicBezTo>
                  <a:cubicBezTo>
                    <a:pt x="15877" y="20394"/>
                    <a:pt x="15504" y="19699"/>
                    <a:pt x="15030" y="19295"/>
                  </a:cubicBezTo>
                  <a:cubicBezTo>
                    <a:pt x="13710" y="18166"/>
                    <a:pt x="10424" y="17985"/>
                    <a:pt x="8246" y="17874"/>
                  </a:cubicBezTo>
                  <a:cubicBezTo>
                    <a:pt x="7682" y="17844"/>
                    <a:pt x="7198" y="17814"/>
                    <a:pt x="6825" y="17783"/>
                  </a:cubicBezTo>
                  <a:cubicBezTo>
                    <a:pt x="6563" y="17753"/>
                    <a:pt x="6250" y="17733"/>
                    <a:pt x="5887" y="17713"/>
                  </a:cubicBezTo>
                  <a:cubicBezTo>
                    <a:pt x="4123" y="17622"/>
                    <a:pt x="1452" y="17471"/>
                    <a:pt x="565" y="16160"/>
                  </a:cubicBezTo>
                  <a:cubicBezTo>
                    <a:pt x="101" y="15475"/>
                    <a:pt x="171" y="14134"/>
                    <a:pt x="222" y="13156"/>
                  </a:cubicBezTo>
                  <a:cubicBezTo>
                    <a:pt x="232" y="13025"/>
                    <a:pt x="242" y="12894"/>
                    <a:pt x="242" y="12783"/>
                  </a:cubicBezTo>
                  <a:cubicBezTo>
                    <a:pt x="423" y="8811"/>
                    <a:pt x="2087" y="4053"/>
                    <a:pt x="4708" y="51"/>
                  </a:cubicBezTo>
                  <a:lnTo>
                    <a:pt x="46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6" name="Google Shape;2956;p32"/>
            <p:cNvSpPr/>
            <p:nvPr/>
          </p:nvSpPr>
          <p:spPr>
            <a:xfrm>
              <a:off x="3062500" y="814225"/>
              <a:ext cx="631825" cy="1812550"/>
            </a:xfrm>
            <a:custGeom>
              <a:avLst/>
              <a:gdLst/>
              <a:ahLst/>
              <a:cxnLst/>
              <a:rect l="l" t="t" r="r" b="b"/>
              <a:pathLst>
                <a:path w="25273" h="72502" extrusionOk="0">
                  <a:moveTo>
                    <a:pt x="6069" y="1"/>
                  </a:moveTo>
                  <a:cubicBezTo>
                    <a:pt x="4244" y="2601"/>
                    <a:pt x="1089" y="7793"/>
                    <a:pt x="363" y="13317"/>
                  </a:cubicBezTo>
                  <a:cubicBezTo>
                    <a:pt x="353" y="13398"/>
                    <a:pt x="343" y="13479"/>
                    <a:pt x="333" y="13569"/>
                  </a:cubicBezTo>
                  <a:cubicBezTo>
                    <a:pt x="202" y="14517"/>
                    <a:pt x="0" y="15958"/>
                    <a:pt x="414" y="16795"/>
                  </a:cubicBezTo>
                  <a:cubicBezTo>
                    <a:pt x="1200" y="18388"/>
                    <a:pt x="3186" y="18448"/>
                    <a:pt x="4950" y="18499"/>
                  </a:cubicBezTo>
                  <a:cubicBezTo>
                    <a:pt x="5333" y="18509"/>
                    <a:pt x="5686" y="18519"/>
                    <a:pt x="6019" y="18549"/>
                  </a:cubicBezTo>
                  <a:cubicBezTo>
                    <a:pt x="6406" y="18579"/>
                    <a:pt x="6861" y="18588"/>
                    <a:pt x="7356" y="18588"/>
                  </a:cubicBezTo>
                  <a:cubicBezTo>
                    <a:pt x="7697" y="18588"/>
                    <a:pt x="8058" y="18584"/>
                    <a:pt x="8428" y="18579"/>
                  </a:cubicBezTo>
                  <a:cubicBezTo>
                    <a:pt x="8763" y="18577"/>
                    <a:pt x="9109" y="18574"/>
                    <a:pt x="9460" y="18574"/>
                  </a:cubicBezTo>
                  <a:cubicBezTo>
                    <a:pt x="11978" y="18574"/>
                    <a:pt x="14778" y="18709"/>
                    <a:pt x="16150" y="20001"/>
                  </a:cubicBezTo>
                  <a:cubicBezTo>
                    <a:pt x="16644" y="20454"/>
                    <a:pt x="16936" y="20989"/>
                    <a:pt x="17239" y="21543"/>
                  </a:cubicBezTo>
                  <a:cubicBezTo>
                    <a:pt x="17531" y="22067"/>
                    <a:pt x="17833" y="22612"/>
                    <a:pt x="18297" y="23106"/>
                  </a:cubicBezTo>
                  <a:cubicBezTo>
                    <a:pt x="19003" y="23821"/>
                    <a:pt x="19910" y="24426"/>
                    <a:pt x="20797" y="25001"/>
                  </a:cubicBezTo>
                  <a:cubicBezTo>
                    <a:pt x="22319" y="26009"/>
                    <a:pt x="23912" y="27047"/>
                    <a:pt x="24517" y="28801"/>
                  </a:cubicBezTo>
                  <a:cubicBezTo>
                    <a:pt x="25172" y="30686"/>
                    <a:pt x="24013" y="32703"/>
                    <a:pt x="23085" y="34326"/>
                  </a:cubicBezTo>
                  <a:lnTo>
                    <a:pt x="22934" y="34598"/>
                  </a:lnTo>
                  <a:cubicBezTo>
                    <a:pt x="22148" y="35989"/>
                    <a:pt x="21231" y="37340"/>
                    <a:pt x="20343" y="38650"/>
                  </a:cubicBezTo>
                  <a:cubicBezTo>
                    <a:pt x="19487" y="39920"/>
                    <a:pt x="18599" y="41241"/>
                    <a:pt x="17823" y="42592"/>
                  </a:cubicBezTo>
                  <a:cubicBezTo>
                    <a:pt x="16684" y="44578"/>
                    <a:pt x="15787" y="46140"/>
                    <a:pt x="16462" y="48408"/>
                  </a:cubicBezTo>
                  <a:cubicBezTo>
                    <a:pt x="16926" y="49951"/>
                    <a:pt x="17470" y="51513"/>
                    <a:pt x="17995" y="53025"/>
                  </a:cubicBezTo>
                  <a:cubicBezTo>
                    <a:pt x="18347" y="54044"/>
                    <a:pt x="18710" y="55092"/>
                    <a:pt x="19043" y="56130"/>
                  </a:cubicBezTo>
                  <a:lnTo>
                    <a:pt x="19275" y="56846"/>
                  </a:lnTo>
                  <a:cubicBezTo>
                    <a:pt x="20928" y="61917"/>
                    <a:pt x="22632" y="67159"/>
                    <a:pt x="23216" y="72502"/>
                  </a:cubicBezTo>
                  <a:lnTo>
                    <a:pt x="23317" y="72491"/>
                  </a:lnTo>
                  <a:cubicBezTo>
                    <a:pt x="22722" y="67139"/>
                    <a:pt x="21019" y="61897"/>
                    <a:pt x="19366" y="56826"/>
                  </a:cubicBezTo>
                  <a:lnTo>
                    <a:pt x="19134" y="56100"/>
                  </a:lnTo>
                  <a:cubicBezTo>
                    <a:pt x="18801" y="55062"/>
                    <a:pt x="18428" y="54013"/>
                    <a:pt x="18085" y="52995"/>
                  </a:cubicBezTo>
                  <a:cubicBezTo>
                    <a:pt x="17561" y="51493"/>
                    <a:pt x="17017" y="49931"/>
                    <a:pt x="16553" y="48378"/>
                  </a:cubicBezTo>
                  <a:cubicBezTo>
                    <a:pt x="15888" y="46150"/>
                    <a:pt x="16734" y="44679"/>
                    <a:pt x="17904" y="42642"/>
                  </a:cubicBezTo>
                  <a:cubicBezTo>
                    <a:pt x="18670" y="41291"/>
                    <a:pt x="19567" y="39971"/>
                    <a:pt x="20424" y="38701"/>
                  </a:cubicBezTo>
                  <a:cubicBezTo>
                    <a:pt x="21301" y="37390"/>
                    <a:pt x="22218" y="36039"/>
                    <a:pt x="23015" y="34648"/>
                  </a:cubicBezTo>
                  <a:lnTo>
                    <a:pt x="23166" y="34386"/>
                  </a:lnTo>
                  <a:cubicBezTo>
                    <a:pt x="24104" y="32743"/>
                    <a:pt x="25273" y="30697"/>
                    <a:pt x="24608" y="28781"/>
                  </a:cubicBezTo>
                  <a:cubicBezTo>
                    <a:pt x="23983" y="26987"/>
                    <a:pt x="22390" y="25938"/>
                    <a:pt x="20837" y="24930"/>
                  </a:cubicBezTo>
                  <a:cubicBezTo>
                    <a:pt x="19960" y="24346"/>
                    <a:pt x="19053" y="23751"/>
                    <a:pt x="18368" y="23035"/>
                  </a:cubicBezTo>
                  <a:cubicBezTo>
                    <a:pt x="17904" y="22551"/>
                    <a:pt x="17612" y="22017"/>
                    <a:pt x="17319" y="21503"/>
                  </a:cubicBezTo>
                  <a:cubicBezTo>
                    <a:pt x="17007" y="20938"/>
                    <a:pt x="16714" y="20404"/>
                    <a:pt x="16220" y="19930"/>
                  </a:cubicBezTo>
                  <a:cubicBezTo>
                    <a:pt x="14843" y="18639"/>
                    <a:pt x="12110" y="18480"/>
                    <a:pt x="9615" y="18480"/>
                  </a:cubicBezTo>
                  <a:cubicBezTo>
                    <a:pt x="9207" y="18480"/>
                    <a:pt x="8806" y="18484"/>
                    <a:pt x="8418" y="18489"/>
                  </a:cubicBezTo>
                  <a:cubicBezTo>
                    <a:pt x="8144" y="18492"/>
                    <a:pt x="7873" y="18494"/>
                    <a:pt x="7611" y="18494"/>
                  </a:cubicBezTo>
                  <a:cubicBezTo>
                    <a:pt x="7026" y="18494"/>
                    <a:pt x="6481" y="18483"/>
                    <a:pt x="6029" y="18448"/>
                  </a:cubicBezTo>
                  <a:cubicBezTo>
                    <a:pt x="5686" y="18428"/>
                    <a:pt x="5333" y="18418"/>
                    <a:pt x="4960" y="18408"/>
                  </a:cubicBezTo>
                  <a:cubicBezTo>
                    <a:pt x="3226" y="18358"/>
                    <a:pt x="1260" y="18297"/>
                    <a:pt x="504" y="16755"/>
                  </a:cubicBezTo>
                  <a:cubicBezTo>
                    <a:pt x="101" y="15938"/>
                    <a:pt x="303" y="14517"/>
                    <a:pt x="424" y="13579"/>
                  </a:cubicBezTo>
                  <a:cubicBezTo>
                    <a:pt x="444" y="13489"/>
                    <a:pt x="454" y="13408"/>
                    <a:pt x="464" y="13337"/>
                  </a:cubicBezTo>
                  <a:cubicBezTo>
                    <a:pt x="1190" y="7823"/>
                    <a:pt x="4345" y="2652"/>
                    <a:pt x="6140" y="51"/>
                  </a:cubicBezTo>
                  <a:lnTo>
                    <a:pt x="60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7" name="Google Shape;2957;p32"/>
            <p:cNvSpPr/>
            <p:nvPr/>
          </p:nvSpPr>
          <p:spPr>
            <a:xfrm>
              <a:off x="2949100" y="800375"/>
              <a:ext cx="616950" cy="1827150"/>
            </a:xfrm>
            <a:custGeom>
              <a:avLst/>
              <a:gdLst/>
              <a:ahLst/>
              <a:cxnLst/>
              <a:rect l="l" t="t" r="r" b="b"/>
              <a:pathLst>
                <a:path w="24678" h="73086" extrusionOk="0">
                  <a:moveTo>
                    <a:pt x="6663" y="0"/>
                  </a:moveTo>
                  <a:cubicBezTo>
                    <a:pt x="3417" y="4436"/>
                    <a:pt x="1149" y="9365"/>
                    <a:pt x="464" y="13539"/>
                  </a:cubicBezTo>
                  <a:cubicBezTo>
                    <a:pt x="454" y="13619"/>
                    <a:pt x="434" y="13720"/>
                    <a:pt x="413" y="13811"/>
                  </a:cubicBezTo>
                  <a:cubicBezTo>
                    <a:pt x="252" y="14768"/>
                    <a:pt x="0" y="16200"/>
                    <a:pt x="393" y="17037"/>
                  </a:cubicBezTo>
                  <a:cubicBezTo>
                    <a:pt x="1129" y="18650"/>
                    <a:pt x="3135" y="18690"/>
                    <a:pt x="4899" y="18730"/>
                  </a:cubicBezTo>
                  <a:cubicBezTo>
                    <a:pt x="5282" y="18740"/>
                    <a:pt x="5635" y="18750"/>
                    <a:pt x="5968" y="18781"/>
                  </a:cubicBezTo>
                  <a:cubicBezTo>
                    <a:pt x="6330" y="18803"/>
                    <a:pt x="6751" y="18810"/>
                    <a:pt x="7206" y="18810"/>
                  </a:cubicBezTo>
                  <a:cubicBezTo>
                    <a:pt x="7575" y="18810"/>
                    <a:pt x="7966" y="18805"/>
                    <a:pt x="8367" y="18801"/>
                  </a:cubicBezTo>
                  <a:cubicBezTo>
                    <a:pt x="8834" y="18794"/>
                    <a:pt x="9320" y="18787"/>
                    <a:pt x="9813" y="18787"/>
                  </a:cubicBezTo>
                  <a:cubicBezTo>
                    <a:pt x="12269" y="18787"/>
                    <a:pt x="14895" y="18961"/>
                    <a:pt x="16180" y="20212"/>
                  </a:cubicBezTo>
                  <a:cubicBezTo>
                    <a:pt x="16653" y="20676"/>
                    <a:pt x="16926" y="21220"/>
                    <a:pt x="17218" y="21795"/>
                  </a:cubicBezTo>
                  <a:cubicBezTo>
                    <a:pt x="17480" y="22309"/>
                    <a:pt x="17752" y="22843"/>
                    <a:pt x="18186" y="23337"/>
                  </a:cubicBezTo>
                  <a:cubicBezTo>
                    <a:pt x="18841" y="24073"/>
                    <a:pt x="19698" y="24698"/>
                    <a:pt x="20535" y="25293"/>
                  </a:cubicBezTo>
                  <a:cubicBezTo>
                    <a:pt x="21976" y="26341"/>
                    <a:pt x="23458" y="27410"/>
                    <a:pt x="24002" y="29134"/>
                  </a:cubicBezTo>
                  <a:cubicBezTo>
                    <a:pt x="24577" y="30958"/>
                    <a:pt x="23428" y="32964"/>
                    <a:pt x="22510" y="34567"/>
                  </a:cubicBezTo>
                  <a:cubicBezTo>
                    <a:pt x="22440" y="34698"/>
                    <a:pt x="22359" y="34829"/>
                    <a:pt x="22289" y="34950"/>
                  </a:cubicBezTo>
                  <a:cubicBezTo>
                    <a:pt x="21512" y="36341"/>
                    <a:pt x="20605" y="37712"/>
                    <a:pt x="19758" y="39013"/>
                  </a:cubicBezTo>
                  <a:cubicBezTo>
                    <a:pt x="18902" y="40313"/>
                    <a:pt x="18014" y="41654"/>
                    <a:pt x="17238" y="43045"/>
                  </a:cubicBezTo>
                  <a:lnTo>
                    <a:pt x="17158" y="43186"/>
                  </a:lnTo>
                  <a:cubicBezTo>
                    <a:pt x="16059" y="45122"/>
                    <a:pt x="15182" y="46654"/>
                    <a:pt x="15807" y="48852"/>
                  </a:cubicBezTo>
                  <a:cubicBezTo>
                    <a:pt x="16250" y="50404"/>
                    <a:pt x="16785" y="51956"/>
                    <a:pt x="17289" y="53469"/>
                  </a:cubicBezTo>
                  <a:cubicBezTo>
                    <a:pt x="17631" y="54497"/>
                    <a:pt x="17984" y="55555"/>
                    <a:pt x="18317" y="56604"/>
                  </a:cubicBezTo>
                  <a:lnTo>
                    <a:pt x="18458" y="57067"/>
                  </a:lnTo>
                  <a:cubicBezTo>
                    <a:pt x="20081" y="62249"/>
                    <a:pt x="21754" y="67622"/>
                    <a:pt x="22349" y="73086"/>
                  </a:cubicBezTo>
                  <a:lnTo>
                    <a:pt x="22440" y="73056"/>
                  </a:lnTo>
                  <a:cubicBezTo>
                    <a:pt x="21845" y="67582"/>
                    <a:pt x="20162" y="62219"/>
                    <a:pt x="18539" y="57017"/>
                  </a:cubicBezTo>
                  <a:lnTo>
                    <a:pt x="18397" y="56563"/>
                  </a:lnTo>
                  <a:cubicBezTo>
                    <a:pt x="18075" y="55515"/>
                    <a:pt x="17712" y="54446"/>
                    <a:pt x="17369" y="53428"/>
                  </a:cubicBezTo>
                  <a:cubicBezTo>
                    <a:pt x="16855" y="51916"/>
                    <a:pt x="16331" y="50364"/>
                    <a:pt x="15897" y="48811"/>
                  </a:cubicBezTo>
                  <a:cubicBezTo>
                    <a:pt x="15283" y="46654"/>
                    <a:pt x="16139" y="45132"/>
                    <a:pt x="17228" y="43216"/>
                  </a:cubicBezTo>
                  <a:lnTo>
                    <a:pt x="17309" y="43065"/>
                  </a:lnTo>
                  <a:cubicBezTo>
                    <a:pt x="18095" y="41684"/>
                    <a:pt x="18972" y="40353"/>
                    <a:pt x="19829" y="39043"/>
                  </a:cubicBezTo>
                  <a:cubicBezTo>
                    <a:pt x="20696" y="37732"/>
                    <a:pt x="21593" y="36361"/>
                    <a:pt x="22379" y="34980"/>
                  </a:cubicBezTo>
                  <a:lnTo>
                    <a:pt x="22591" y="34597"/>
                  </a:lnTo>
                  <a:cubicBezTo>
                    <a:pt x="23519" y="32974"/>
                    <a:pt x="24678" y="30958"/>
                    <a:pt x="24093" y="29083"/>
                  </a:cubicBezTo>
                  <a:cubicBezTo>
                    <a:pt x="23539" y="27339"/>
                    <a:pt x="22037" y="26250"/>
                    <a:pt x="20585" y="25202"/>
                  </a:cubicBezTo>
                  <a:cubicBezTo>
                    <a:pt x="19758" y="24607"/>
                    <a:pt x="18902" y="23992"/>
                    <a:pt x="18256" y="23256"/>
                  </a:cubicBezTo>
                  <a:cubicBezTo>
                    <a:pt x="17833" y="22773"/>
                    <a:pt x="17561" y="22248"/>
                    <a:pt x="17299" y="21734"/>
                  </a:cubicBezTo>
                  <a:cubicBezTo>
                    <a:pt x="17006" y="21150"/>
                    <a:pt x="16734" y="20605"/>
                    <a:pt x="16240" y="20131"/>
                  </a:cubicBezTo>
                  <a:cubicBezTo>
                    <a:pt x="14936" y="18853"/>
                    <a:pt x="12278" y="18676"/>
                    <a:pt x="9799" y="18676"/>
                  </a:cubicBezTo>
                  <a:cubicBezTo>
                    <a:pt x="9307" y="18676"/>
                    <a:pt x="8823" y="18683"/>
                    <a:pt x="8357" y="18690"/>
                  </a:cubicBezTo>
                  <a:cubicBezTo>
                    <a:pt x="7960" y="18694"/>
                    <a:pt x="7572" y="18699"/>
                    <a:pt x="7205" y="18699"/>
                  </a:cubicBezTo>
                  <a:cubicBezTo>
                    <a:pt x="6753" y="18699"/>
                    <a:pt x="6335" y="18692"/>
                    <a:pt x="5978" y="18670"/>
                  </a:cubicBezTo>
                  <a:cubicBezTo>
                    <a:pt x="5645" y="18639"/>
                    <a:pt x="5282" y="18639"/>
                    <a:pt x="4909" y="18629"/>
                  </a:cubicBezTo>
                  <a:cubicBezTo>
                    <a:pt x="3165" y="18589"/>
                    <a:pt x="1200" y="18549"/>
                    <a:pt x="484" y="16986"/>
                  </a:cubicBezTo>
                  <a:cubicBezTo>
                    <a:pt x="101" y="16180"/>
                    <a:pt x="353" y="14758"/>
                    <a:pt x="514" y="13821"/>
                  </a:cubicBezTo>
                  <a:cubicBezTo>
                    <a:pt x="534" y="13720"/>
                    <a:pt x="544" y="13629"/>
                    <a:pt x="565" y="13549"/>
                  </a:cubicBezTo>
                  <a:cubicBezTo>
                    <a:pt x="1250" y="9395"/>
                    <a:pt x="3508" y="4476"/>
                    <a:pt x="6744" y="61"/>
                  </a:cubicBezTo>
                  <a:lnTo>
                    <a:pt x="66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8" name="Google Shape;2958;p32"/>
            <p:cNvSpPr/>
            <p:nvPr/>
          </p:nvSpPr>
          <p:spPr>
            <a:xfrm>
              <a:off x="2861900" y="810450"/>
              <a:ext cx="510600" cy="1782550"/>
            </a:xfrm>
            <a:custGeom>
              <a:avLst/>
              <a:gdLst/>
              <a:ahLst/>
              <a:cxnLst/>
              <a:rect l="l" t="t" r="r" b="b"/>
              <a:pathLst>
                <a:path w="20424" h="71302" extrusionOk="0">
                  <a:moveTo>
                    <a:pt x="5817" y="0"/>
                  </a:moveTo>
                  <a:cubicBezTo>
                    <a:pt x="3135" y="3478"/>
                    <a:pt x="1028" y="8559"/>
                    <a:pt x="444" y="12924"/>
                  </a:cubicBezTo>
                  <a:cubicBezTo>
                    <a:pt x="423" y="13075"/>
                    <a:pt x="393" y="13236"/>
                    <a:pt x="363" y="13418"/>
                  </a:cubicBezTo>
                  <a:cubicBezTo>
                    <a:pt x="212" y="14406"/>
                    <a:pt x="0" y="15747"/>
                    <a:pt x="403" y="16432"/>
                  </a:cubicBezTo>
                  <a:cubicBezTo>
                    <a:pt x="1210" y="17803"/>
                    <a:pt x="3831" y="17974"/>
                    <a:pt x="5565" y="18085"/>
                  </a:cubicBezTo>
                  <a:cubicBezTo>
                    <a:pt x="5918" y="18105"/>
                    <a:pt x="6210" y="18126"/>
                    <a:pt x="6452" y="18146"/>
                  </a:cubicBezTo>
                  <a:cubicBezTo>
                    <a:pt x="6784" y="18186"/>
                    <a:pt x="7228" y="18216"/>
                    <a:pt x="7732" y="18247"/>
                  </a:cubicBezTo>
                  <a:cubicBezTo>
                    <a:pt x="9879" y="18378"/>
                    <a:pt x="13105" y="18589"/>
                    <a:pt x="14274" y="19728"/>
                  </a:cubicBezTo>
                  <a:cubicBezTo>
                    <a:pt x="14728" y="20172"/>
                    <a:pt x="15031" y="21079"/>
                    <a:pt x="15303" y="21886"/>
                  </a:cubicBezTo>
                  <a:cubicBezTo>
                    <a:pt x="15424" y="22309"/>
                    <a:pt x="15585" y="22722"/>
                    <a:pt x="15766" y="23126"/>
                  </a:cubicBezTo>
                  <a:cubicBezTo>
                    <a:pt x="16200" y="23972"/>
                    <a:pt x="16785" y="24779"/>
                    <a:pt x="17349" y="25565"/>
                  </a:cubicBezTo>
                  <a:cubicBezTo>
                    <a:pt x="18216" y="26765"/>
                    <a:pt x="19103" y="27995"/>
                    <a:pt x="19486" y="29406"/>
                  </a:cubicBezTo>
                  <a:cubicBezTo>
                    <a:pt x="20333" y="32561"/>
                    <a:pt x="18549" y="36372"/>
                    <a:pt x="16966" y="39739"/>
                  </a:cubicBezTo>
                  <a:cubicBezTo>
                    <a:pt x="16291" y="41180"/>
                    <a:pt x="15656" y="42531"/>
                    <a:pt x="15252" y="43751"/>
                  </a:cubicBezTo>
                  <a:cubicBezTo>
                    <a:pt x="14516" y="45979"/>
                    <a:pt x="14274" y="47340"/>
                    <a:pt x="14758" y="49477"/>
                  </a:cubicBezTo>
                  <a:cubicBezTo>
                    <a:pt x="15051" y="50727"/>
                    <a:pt x="15424" y="51987"/>
                    <a:pt x="15787" y="53207"/>
                  </a:cubicBezTo>
                  <a:cubicBezTo>
                    <a:pt x="16049" y="54074"/>
                    <a:pt x="16311" y="54971"/>
                    <a:pt x="16543" y="55858"/>
                  </a:cubicBezTo>
                  <a:cubicBezTo>
                    <a:pt x="17823" y="60747"/>
                    <a:pt x="19083" y="66009"/>
                    <a:pt x="19668" y="71302"/>
                  </a:cubicBezTo>
                  <a:lnTo>
                    <a:pt x="19738" y="71292"/>
                  </a:lnTo>
                  <a:cubicBezTo>
                    <a:pt x="19164" y="65989"/>
                    <a:pt x="17893" y="60727"/>
                    <a:pt x="16613" y="55828"/>
                  </a:cubicBezTo>
                  <a:cubicBezTo>
                    <a:pt x="16381" y="54951"/>
                    <a:pt x="16109" y="54053"/>
                    <a:pt x="15857" y="53187"/>
                  </a:cubicBezTo>
                  <a:cubicBezTo>
                    <a:pt x="15494" y="51967"/>
                    <a:pt x="15121" y="50707"/>
                    <a:pt x="14839" y="49467"/>
                  </a:cubicBezTo>
                  <a:cubicBezTo>
                    <a:pt x="14355" y="47340"/>
                    <a:pt x="14597" y="45999"/>
                    <a:pt x="15323" y="43791"/>
                  </a:cubicBezTo>
                  <a:cubicBezTo>
                    <a:pt x="15726" y="42571"/>
                    <a:pt x="16361" y="41221"/>
                    <a:pt x="17037" y="39789"/>
                  </a:cubicBezTo>
                  <a:cubicBezTo>
                    <a:pt x="18619" y="36402"/>
                    <a:pt x="20424" y="32571"/>
                    <a:pt x="19567" y="29386"/>
                  </a:cubicBezTo>
                  <a:cubicBezTo>
                    <a:pt x="19184" y="27954"/>
                    <a:pt x="18287" y="26714"/>
                    <a:pt x="17420" y="25505"/>
                  </a:cubicBezTo>
                  <a:cubicBezTo>
                    <a:pt x="16855" y="24728"/>
                    <a:pt x="16270" y="23922"/>
                    <a:pt x="15847" y="23075"/>
                  </a:cubicBezTo>
                  <a:cubicBezTo>
                    <a:pt x="15666" y="22682"/>
                    <a:pt x="15514" y="22269"/>
                    <a:pt x="15383" y="21855"/>
                  </a:cubicBezTo>
                  <a:cubicBezTo>
                    <a:pt x="15111" y="21039"/>
                    <a:pt x="14809" y="20122"/>
                    <a:pt x="14335" y="19658"/>
                  </a:cubicBezTo>
                  <a:cubicBezTo>
                    <a:pt x="13135" y="18499"/>
                    <a:pt x="9889" y="18287"/>
                    <a:pt x="7732" y="18146"/>
                  </a:cubicBezTo>
                  <a:cubicBezTo>
                    <a:pt x="7228" y="18115"/>
                    <a:pt x="6784" y="18085"/>
                    <a:pt x="6452" y="18055"/>
                  </a:cubicBezTo>
                  <a:cubicBezTo>
                    <a:pt x="6220" y="18025"/>
                    <a:pt x="5918" y="18005"/>
                    <a:pt x="5575" y="17984"/>
                  </a:cubicBezTo>
                  <a:cubicBezTo>
                    <a:pt x="3851" y="17874"/>
                    <a:pt x="1260" y="17712"/>
                    <a:pt x="484" y="16382"/>
                  </a:cubicBezTo>
                  <a:cubicBezTo>
                    <a:pt x="101" y="15726"/>
                    <a:pt x="313" y="14406"/>
                    <a:pt x="464" y="13438"/>
                  </a:cubicBezTo>
                  <a:cubicBezTo>
                    <a:pt x="494" y="13257"/>
                    <a:pt x="514" y="13085"/>
                    <a:pt x="534" y="12944"/>
                  </a:cubicBezTo>
                  <a:cubicBezTo>
                    <a:pt x="1119" y="8589"/>
                    <a:pt x="3226" y="3529"/>
                    <a:pt x="5897" y="51"/>
                  </a:cubicBezTo>
                  <a:lnTo>
                    <a:pt x="58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9" name="Google Shape;2959;p32"/>
            <p:cNvSpPr/>
            <p:nvPr/>
          </p:nvSpPr>
          <p:spPr>
            <a:xfrm>
              <a:off x="2793350" y="836150"/>
              <a:ext cx="393675" cy="1697125"/>
            </a:xfrm>
            <a:custGeom>
              <a:avLst/>
              <a:gdLst/>
              <a:ahLst/>
              <a:cxnLst/>
              <a:rect l="l" t="t" r="r" b="b"/>
              <a:pathLst>
                <a:path w="15747" h="67885" extrusionOk="0">
                  <a:moveTo>
                    <a:pt x="3932" y="1"/>
                  </a:moveTo>
                  <a:cubicBezTo>
                    <a:pt x="2057" y="3015"/>
                    <a:pt x="706" y="7158"/>
                    <a:pt x="313" y="11069"/>
                  </a:cubicBezTo>
                  <a:cubicBezTo>
                    <a:pt x="303" y="11160"/>
                    <a:pt x="292" y="11261"/>
                    <a:pt x="272" y="11372"/>
                  </a:cubicBezTo>
                  <a:cubicBezTo>
                    <a:pt x="171" y="12329"/>
                    <a:pt x="0" y="13922"/>
                    <a:pt x="323" y="14658"/>
                  </a:cubicBezTo>
                  <a:cubicBezTo>
                    <a:pt x="948" y="16089"/>
                    <a:pt x="2974" y="16473"/>
                    <a:pt x="4456" y="16745"/>
                  </a:cubicBezTo>
                  <a:cubicBezTo>
                    <a:pt x="4768" y="16805"/>
                    <a:pt x="5061" y="16856"/>
                    <a:pt x="5313" y="16916"/>
                  </a:cubicBezTo>
                  <a:cubicBezTo>
                    <a:pt x="5655" y="16997"/>
                    <a:pt x="6028" y="17067"/>
                    <a:pt x="6432" y="17138"/>
                  </a:cubicBezTo>
                  <a:cubicBezTo>
                    <a:pt x="8155" y="17460"/>
                    <a:pt x="10293" y="17864"/>
                    <a:pt x="11160" y="19325"/>
                  </a:cubicBezTo>
                  <a:cubicBezTo>
                    <a:pt x="11492" y="19890"/>
                    <a:pt x="11502" y="20878"/>
                    <a:pt x="11512" y="21755"/>
                  </a:cubicBezTo>
                  <a:cubicBezTo>
                    <a:pt x="11512" y="22118"/>
                    <a:pt x="11512" y="22450"/>
                    <a:pt x="11543" y="22713"/>
                  </a:cubicBezTo>
                  <a:cubicBezTo>
                    <a:pt x="11653" y="23942"/>
                    <a:pt x="11815" y="25203"/>
                    <a:pt x="11976" y="26412"/>
                  </a:cubicBezTo>
                  <a:cubicBezTo>
                    <a:pt x="12168" y="27934"/>
                    <a:pt x="12359" y="29497"/>
                    <a:pt x="12490" y="31049"/>
                  </a:cubicBezTo>
                  <a:cubicBezTo>
                    <a:pt x="12682" y="33459"/>
                    <a:pt x="12611" y="35939"/>
                    <a:pt x="12551" y="38348"/>
                  </a:cubicBezTo>
                  <a:cubicBezTo>
                    <a:pt x="12500" y="39981"/>
                    <a:pt x="12460" y="41685"/>
                    <a:pt x="12500" y="43338"/>
                  </a:cubicBezTo>
                  <a:cubicBezTo>
                    <a:pt x="12571" y="46191"/>
                    <a:pt x="13075" y="48822"/>
                    <a:pt x="13609" y="51594"/>
                  </a:cubicBezTo>
                  <a:cubicBezTo>
                    <a:pt x="13821" y="52703"/>
                    <a:pt x="14033" y="53842"/>
                    <a:pt x="14224" y="54981"/>
                  </a:cubicBezTo>
                  <a:cubicBezTo>
                    <a:pt x="14920" y="59255"/>
                    <a:pt x="15393" y="63570"/>
                    <a:pt x="15656" y="67885"/>
                  </a:cubicBezTo>
                  <a:lnTo>
                    <a:pt x="15746" y="67885"/>
                  </a:lnTo>
                  <a:cubicBezTo>
                    <a:pt x="15484" y="63560"/>
                    <a:pt x="15000" y="59245"/>
                    <a:pt x="14315" y="54971"/>
                  </a:cubicBezTo>
                  <a:cubicBezTo>
                    <a:pt x="14123" y="53822"/>
                    <a:pt x="13902" y="52683"/>
                    <a:pt x="13690" y="51584"/>
                  </a:cubicBezTo>
                  <a:cubicBezTo>
                    <a:pt x="13156" y="48802"/>
                    <a:pt x="12651" y="46181"/>
                    <a:pt x="12591" y="43338"/>
                  </a:cubicBezTo>
                  <a:cubicBezTo>
                    <a:pt x="12551" y="41685"/>
                    <a:pt x="12601" y="39991"/>
                    <a:pt x="12641" y="38348"/>
                  </a:cubicBezTo>
                  <a:cubicBezTo>
                    <a:pt x="12702" y="35939"/>
                    <a:pt x="12772" y="33459"/>
                    <a:pt x="12581" y="31039"/>
                  </a:cubicBezTo>
                  <a:cubicBezTo>
                    <a:pt x="12460" y="29497"/>
                    <a:pt x="12258" y="27924"/>
                    <a:pt x="12057" y="26402"/>
                  </a:cubicBezTo>
                  <a:cubicBezTo>
                    <a:pt x="11906" y="25192"/>
                    <a:pt x="11754" y="23932"/>
                    <a:pt x="11623" y="22702"/>
                  </a:cubicBezTo>
                  <a:cubicBezTo>
                    <a:pt x="11593" y="22440"/>
                    <a:pt x="11593" y="22108"/>
                    <a:pt x="11593" y="21755"/>
                  </a:cubicBezTo>
                  <a:cubicBezTo>
                    <a:pt x="11593" y="20868"/>
                    <a:pt x="11583" y="19860"/>
                    <a:pt x="11240" y="19275"/>
                  </a:cubicBezTo>
                  <a:cubicBezTo>
                    <a:pt x="10353" y="17773"/>
                    <a:pt x="8186" y="17370"/>
                    <a:pt x="6452" y="17047"/>
                  </a:cubicBezTo>
                  <a:cubicBezTo>
                    <a:pt x="6049" y="16977"/>
                    <a:pt x="5676" y="16906"/>
                    <a:pt x="5333" y="16825"/>
                  </a:cubicBezTo>
                  <a:cubicBezTo>
                    <a:pt x="5081" y="16765"/>
                    <a:pt x="4788" y="16715"/>
                    <a:pt x="4476" y="16654"/>
                  </a:cubicBezTo>
                  <a:cubicBezTo>
                    <a:pt x="2924" y="16362"/>
                    <a:pt x="1008" y="16009"/>
                    <a:pt x="403" y="14618"/>
                  </a:cubicBezTo>
                  <a:cubicBezTo>
                    <a:pt x="101" y="13902"/>
                    <a:pt x="262" y="12329"/>
                    <a:pt x="373" y="11382"/>
                  </a:cubicBezTo>
                  <a:cubicBezTo>
                    <a:pt x="383" y="11271"/>
                    <a:pt x="393" y="11170"/>
                    <a:pt x="403" y="11079"/>
                  </a:cubicBezTo>
                  <a:cubicBezTo>
                    <a:pt x="796" y="7178"/>
                    <a:pt x="2147" y="3055"/>
                    <a:pt x="4012" y="51"/>
                  </a:cubicBezTo>
                  <a:lnTo>
                    <a:pt x="39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0" name="Google Shape;2960;p32"/>
            <p:cNvSpPr/>
            <p:nvPr/>
          </p:nvSpPr>
          <p:spPr>
            <a:xfrm>
              <a:off x="2731350" y="866150"/>
              <a:ext cx="304200" cy="1597825"/>
            </a:xfrm>
            <a:custGeom>
              <a:avLst/>
              <a:gdLst/>
              <a:ahLst/>
              <a:cxnLst/>
              <a:rect l="l" t="t" r="r" b="b"/>
              <a:pathLst>
                <a:path w="12168" h="63913" extrusionOk="0">
                  <a:moveTo>
                    <a:pt x="1643" y="0"/>
                  </a:moveTo>
                  <a:cubicBezTo>
                    <a:pt x="887" y="2682"/>
                    <a:pt x="121" y="5877"/>
                    <a:pt x="61" y="9274"/>
                  </a:cubicBezTo>
                  <a:cubicBezTo>
                    <a:pt x="0" y="12258"/>
                    <a:pt x="272" y="13821"/>
                    <a:pt x="3004" y="15212"/>
                  </a:cubicBezTo>
                  <a:cubicBezTo>
                    <a:pt x="3226" y="15333"/>
                    <a:pt x="3478" y="15444"/>
                    <a:pt x="3740" y="15565"/>
                  </a:cubicBezTo>
                  <a:cubicBezTo>
                    <a:pt x="5051" y="16180"/>
                    <a:pt x="6674" y="16936"/>
                    <a:pt x="7067" y="18277"/>
                  </a:cubicBezTo>
                  <a:cubicBezTo>
                    <a:pt x="7349" y="19224"/>
                    <a:pt x="7006" y="20515"/>
                    <a:pt x="6724" y="21553"/>
                  </a:cubicBezTo>
                  <a:cubicBezTo>
                    <a:pt x="6654" y="21815"/>
                    <a:pt x="6593" y="22057"/>
                    <a:pt x="6543" y="22279"/>
                  </a:cubicBezTo>
                  <a:cubicBezTo>
                    <a:pt x="6281" y="23388"/>
                    <a:pt x="5948" y="24507"/>
                    <a:pt x="5625" y="25595"/>
                  </a:cubicBezTo>
                  <a:cubicBezTo>
                    <a:pt x="5010" y="27652"/>
                    <a:pt x="4375" y="29769"/>
                    <a:pt x="4214" y="31926"/>
                  </a:cubicBezTo>
                  <a:cubicBezTo>
                    <a:pt x="3962" y="35374"/>
                    <a:pt x="6069" y="38761"/>
                    <a:pt x="7934" y="41745"/>
                  </a:cubicBezTo>
                  <a:cubicBezTo>
                    <a:pt x="8569" y="42763"/>
                    <a:pt x="9164" y="43721"/>
                    <a:pt x="9668" y="44658"/>
                  </a:cubicBezTo>
                  <a:cubicBezTo>
                    <a:pt x="12067" y="49174"/>
                    <a:pt x="11684" y="54446"/>
                    <a:pt x="11301" y="59547"/>
                  </a:cubicBezTo>
                  <a:cubicBezTo>
                    <a:pt x="11200" y="60989"/>
                    <a:pt x="11089" y="62491"/>
                    <a:pt x="11049" y="63912"/>
                  </a:cubicBezTo>
                  <a:lnTo>
                    <a:pt x="11150" y="63912"/>
                  </a:lnTo>
                  <a:cubicBezTo>
                    <a:pt x="11180" y="62491"/>
                    <a:pt x="11291" y="60999"/>
                    <a:pt x="11402" y="59547"/>
                  </a:cubicBezTo>
                  <a:cubicBezTo>
                    <a:pt x="11775" y="54426"/>
                    <a:pt x="12168" y="49134"/>
                    <a:pt x="9748" y="44598"/>
                  </a:cubicBezTo>
                  <a:cubicBezTo>
                    <a:pt x="9244" y="43660"/>
                    <a:pt x="8639" y="42702"/>
                    <a:pt x="8014" y="41684"/>
                  </a:cubicBezTo>
                  <a:cubicBezTo>
                    <a:pt x="6160" y="38710"/>
                    <a:pt x="4063" y="35343"/>
                    <a:pt x="4315" y="31926"/>
                  </a:cubicBezTo>
                  <a:cubicBezTo>
                    <a:pt x="4466" y="29779"/>
                    <a:pt x="5101" y="27662"/>
                    <a:pt x="5716" y="25615"/>
                  </a:cubicBezTo>
                  <a:cubicBezTo>
                    <a:pt x="6039" y="24537"/>
                    <a:pt x="6371" y="23408"/>
                    <a:pt x="6633" y="22289"/>
                  </a:cubicBezTo>
                  <a:cubicBezTo>
                    <a:pt x="6684" y="22077"/>
                    <a:pt x="6754" y="21825"/>
                    <a:pt x="6815" y="21573"/>
                  </a:cubicBezTo>
                  <a:cubicBezTo>
                    <a:pt x="7097" y="20525"/>
                    <a:pt x="7450" y="19224"/>
                    <a:pt x="7168" y="18246"/>
                  </a:cubicBezTo>
                  <a:cubicBezTo>
                    <a:pt x="6754" y="16865"/>
                    <a:pt x="5111" y="16099"/>
                    <a:pt x="3781" y="15484"/>
                  </a:cubicBezTo>
                  <a:cubicBezTo>
                    <a:pt x="3518" y="15363"/>
                    <a:pt x="3266" y="15242"/>
                    <a:pt x="3055" y="15131"/>
                  </a:cubicBezTo>
                  <a:cubicBezTo>
                    <a:pt x="363" y="13760"/>
                    <a:pt x="101" y="12218"/>
                    <a:pt x="151" y="9274"/>
                  </a:cubicBezTo>
                  <a:cubicBezTo>
                    <a:pt x="222" y="5887"/>
                    <a:pt x="988" y="2702"/>
                    <a:pt x="1734" y="30"/>
                  </a:cubicBezTo>
                  <a:lnTo>
                    <a:pt x="16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1" name="Google Shape;2961;p32"/>
            <p:cNvSpPr/>
            <p:nvPr/>
          </p:nvSpPr>
          <p:spPr>
            <a:xfrm>
              <a:off x="2573325" y="887575"/>
              <a:ext cx="328900" cy="1512125"/>
            </a:xfrm>
            <a:custGeom>
              <a:avLst/>
              <a:gdLst/>
              <a:ahLst/>
              <a:cxnLst/>
              <a:rect l="l" t="t" r="r" b="b"/>
              <a:pathLst>
                <a:path w="13156" h="60485" extrusionOk="0">
                  <a:moveTo>
                    <a:pt x="3297" y="0"/>
                  </a:moveTo>
                  <a:lnTo>
                    <a:pt x="3206" y="20"/>
                  </a:lnTo>
                  <a:cubicBezTo>
                    <a:pt x="3620" y="1472"/>
                    <a:pt x="3559" y="3246"/>
                    <a:pt x="3489" y="4960"/>
                  </a:cubicBezTo>
                  <a:cubicBezTo>
                    <a:pt x="3438" y="5958"/>
                    <a:pt x="3438" y="6966"/>
                    <a:pt x="3489" y="7964"/>
                  </a:cubicBezTo>
                  <a:lnTo>
                    <a:pt x="3509" y="8226"/>
                  </a:lnTo>
                  <a:cubicBezTo>
                    <a:pt x="3670" y="10353"/>
                    <a:pt x="3801" y="12198"/>
                    <a:pt x="5182" y="14002"/>
                  </a:cubicBezTo>
                  <a:cubicBezTo>
                    <a:pt x="7319" y="16795"/>
                    <a:pt x="6997" y="18791"/>
                    <a:pt x="5525" y="21956"/>
                  </a:cubicBezTo>
                  <a:cubicBezTo>
                    <a:pt x="5031" y="23035"/>
                    <a:pt x="4305" y="24214"/>
                    <a:pt x="3539" y="25464"/>
                  </a:cubicBezTo>
                  <a:cubicBezTo>
                    <a:pt x="1886" y="28156"/>
                    <a:pt x="1" y="31210"/>
                    <a:pt x="71" y="33952"/>
                  </a:cubicBezTo>
                  <a:cubicBezTo>
                    <a:pt x="162" y="37309"/>
                    <a:pt x="4134" y="40162"/>
                    <a:pt x="7319" y="42440"/>
                  </a:cubicBezTo>
                  <a:cubicBezTo>
                    <a:pt x="8287" y="43136"/>
                    <a:pt x="9204" y="43801"/>
                    <a:pt x="9910" y="44396"/>
                  </a:cubicBezTo>
                  <a:lnTo>
                    <a:pt x="10202" y="44648"/>
                  </a:lnTo>
                  <a:cubicBezTo>
                    <a:pt x="11573" y="45817"/>
                    <a:pt x="12864" y="46906"/>
                    <a:pt x="12975" y="48811"/>
                  </a:cubicBezTo>
                  <a:cubicBezTo>
                    <a:pt x="13065" y="50313"/>
                    <a:pt x="12622" y="51956"/>
                    <a:pt x="12279" y="53065"/>
                  </a:cubicBezTo>
                  <a:cubicBezTo>
                    <a:pt x="12077" y="53721"/>
                    <a:pt x="11856" y="54386"/>
                    <a:pt x="11644" y="55021"/>
                  </a:cubicBezTo>
                  <a:cubicBezTo>
                    <a:pt x="11029" y="56836"/>
                    <a:pt x="10454" y="58549"/>
                    <a:pt x="10192" y="60475"/>
                  </a:cubicBezTo>
                  <a:lnTo>
                    <a:pt x="10283" y="60485"/>
                  </a:lnTo>
                  <a:cubicBezTo>
                    <a:pt x="10555" y="58569"/>
                    <a:pt x="11120" y="56866"/>
                    <a:pt x="11735" y="55051"/>
                  </a:cubicBezTo>
                  <a:cubicBezTo>
                    <a:pt x="11946" y="54406"/>
                    <a:pt x="12168" y="53751"/>
                    <a:pt x="12370" y="53085"/>
                  </a:cubicBezTo>
                  <a:cubicBezTo>
                    <a:pt x="12712" y="51987"/>
                    <a:pt x="13156" y="50333"/>
                    <a:pt x="13075" y="48801"/>
                  </a:cubicBezTo>
                  <a:cubicBezTo>
                    <a:pt x="12954" y="46866"/>
                    <a:pt x="11644" y="45757"/>
                    <a:pt x="10263" y="44587"/>
                  </a:cubicBezTo>
                  <a:lnTo>
                    <a:pt x="9970" y="44335"/>
                  </a:lnTo>
                  <a:cubicBezTo>
                    <a:pt x="9255" y="43730"/>
                    <a:pt x="8337" y="43075"/>
                    <a:pt x="7370" y="42380"/>
                  </a:cubicBezTo>
                  <a:cubicBezTo>
                    <a:pt x="4194" y="40101"/>
                    <a:pt x="253" y="37269"/>
                    <a:pt x="162" y="33952"/>
                  </a:cubicBezTo>
                  <a:cubicBezTo>
                    <a:pt x="91" y="31250"/>
                    <a:pt x="1966" y="28206"/>
                    <a:pt x="3620" y="25515"/>
                  </a:cubicBezTo>
                  <a:cubicBezTo>
                    <a:pt x="4386" y="24264"/>
                    <a:pt x="5112" y="23085"/>
                    <a:pt x="5616" y="21996"/>
                  </a:cubicBezTo>
                  <a:cubicBezTo>
                    <a:pt x="7097" y="18801"/>
                    <a:pt x="7420" y="16774"/>
                    <a:pt x="5263" y="13952"/>
                  </a:cubicBezTo>
                  <a:cubicBezTo>
                    <a:pt x="3902" y="12157"/>
                    <a:pt x="3771" y="10424"/>
                    <a:pt x="3610" y="8226"/>
                  </a:cubicBezTo>
                  <a:lnTo>
                    <a:pt x="3589" y="7954"/>
                  </a:lnTo>
                  <a:cubicBezTo>
                    <a:pt x="3539" y="6956"/>
                    <a:pt x="3539" y="5958"/>
                    <a:pt x="3589" y="4960"/>
                  </a:cubicBezTo>
                  <a:cubicBezTo>
                    <a:pt x="3650" y="3236"/>
                    <a:pt x="3710" y="1462"/>
                    <a:pt x="32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2" name="Google Shape;2962;p32"/>
            <p:cNvSpPr/>
            <p:nvPr/>
          </p:nvSpPr>
          <p:spPr>
            <a:xfrm>
              <a:off x="2345000" y="888325"/>
              <a:ext cx="430225" cy="1467275"/>
            </a:xfrm>
            <a:custGeom>
              <a:avLst/>
              <a:gdLst/>
              <a:ahLst/>
              <a:cxnLst/>
              <a:rect l="l" t="t" r="r" b="b"/>
              <a:pathLst>
                <a:path w="17209" h="58691" extrusionOk="0">
                  <a:moveTo>
                    <a:pt x="7853" y="0"/>
                  </a:moveTo>
                  <a:lnTo>
                    <a:pt x="7773" y="51"/>
                  </a:lnTo>
                  <a:cubicBezTo>
                    <a:pt x="8710" y="1391"/>
                    <a:pt x="8902" y="3650"/>
                    <a:pt x="9063" y="5464"/>
                  </a:cubicBezTo>
                  <a:cubicBezTo>
                    <a:pt x="9103" y="5898"/>
                    <a:pt x="9134" y="6321"/>
                    <a:pt x="9174" y="6694"/>
                  </a:cubicBezTo>
                  <a:cubicBezTo>
                    <a:pt x="9234" y="7158"/>
                    <a:pt x="9285" y="7621"/>
                    <a:pt x="9345" y="8085"/>
                  </a:cubicBezTo>
                  <a:cubicBezTo>
                    <a:pt x="9930" y="12974"/>
                    <a:pt x="10484" y="17591"/>
                    <a:pt x="7974" y="21986"/>
                  </a:cubicBezTo>
                  <a:cubicBezTo>
                    <a:pt x="7117" y="23478"/>
                    <a:pt x="6109" y="24920"/>
                    <a:pt x="5132" y="26311"/>
                  </a:cubicBezTo>
                  <a:cubicBezTo>
                    <a:pt x="4678" y="26946"/>
                    <a:pt x="4214" y="27612"/>
                    <a:pt x="3771" y="28267"/>
                  </a:cubicBezTo>
                  <a:cubicBezTo>
                    <a:pt x="3640" y="28458"/>
                    <a:pt x="3478" y="28700"/>
                    <a:pt x="3287" y="28962"/>
                  </a:cubicBezTo>
                  <a:cubicBezTo>
                    <a:pt x="2057" y="30737"/>
                    <a:pt x="0" y="33690"/>
                    <a:pt x="71" y="35495"/>
                  </a:cubicBezTo>
                  <a:cubicBezTo>
                    <a:pt x="131" y="37158"/>
                    <a:pt x="1654" y="38237"/>
                    <a:pt x="2883" y="39104"/>
                  </a:cubicBezTo>
                  <a:cubicBezTo>
                    <a:pt x="3015" y="39204"/>
                    <a:pt x="3156" y="39295"/>
                    <a:pt x="3277" y="39386"/>
                  </a:cubicBezTo>
                  <a:cubicBezTo>
                    <a:pt x="4970" y="40606"/>
                    <a:pt x="6916" y="41533"/>
                    <a:pt x="8771" y="42410"/>
                  </a:cubicBezTo>
                  <a:cubicBezTo>
                    <a:pt x="10626" y="43297"/>
                    <a:pt x="12551" y="44205"/>
                    <a:pt x="14224" y="45424"/>
                  </a:cubicBezTo>
                  <a:cubicBezTo>
                    <a:pt x="14355" y="45515"/>
                    <a:pt x="14497" y="45616"/>
                    <a:pt x="14628" y="45707"/>
                  </a:cubicBezTo>
                  <a:cubicBezTo>
                    <a:pt x="15827" y="46553"/>
                    <a:pt x="16956" y="47350"/>
                    <a:pt x="17037" y="48912"/>
                  </a:cubicBezTo>
                  <a:cubicBezTo>
                    <a:pt x="17118" y="50223"/>
                    <a:pt x="16412" y="51503"/>
                    <a:pt x="15706" y="52582"/>
                  </a:cubicBezTo>
                  <a:cubicBezTo>
                    <a:pt x="15313" y="53187"/>
                    <a:pt x="14920" y="53711"/>
                    <a:pt x="14547" y="54215"/>
                  </a:cubicBezTo>
                  <a:cubicBezTo>
                    <a:pt x="13549" y="55545"/>
                    <a:pt x="12682" y="56695"/>
                    <a:pt x="12299" y="58681"/>
                  </a:cubicBezTo>
                  <a:lnTo>
                    <a:pt x="12390" y="58691"/>
                  </a:lnTo>
                  <a:cubicBezTo>
                    <a:pt x="12773" y="56735"/>
                    <a:pt x="13640" y="55596"/>
                    <a:pt x="14607" y="54275"/>
                  </a:cubicBezTo>
                  <a:cubicBezTo>
                    <a:pt x="14991" y="53771"/>
                    <a:pt x="15384" y="53247"/>
                    <a:pt x="15777" y="52642"/>
                  </a:cubicBezTo>
                  <a:cubicBezTo>
                    <a:pt x="16482" y="51553"/>
                    <a:pt x="17208" y="50253"/>
                    <a:pt x="17128" y="48902"/>
                  </a:cubicBezTo>
                  <a:cubicBezTo>
                    <a:pt x="17037" y="47309"/>
                    <a:pt x="15837" y="46453"/>
                    <a:pt x="14678" y="45636"/>
                  </a:cubicBezTo>
                  <a:lnTo>
                    <a:pt x="14275" y="45354"/>
                  </a:lnTo>
                  <a:cubicBezTo>
                    <a:pt x="12591" y="44134"/>
                    <a:pt x="10666" y="43227"/>
                    <a:pt x="8801" y="42340"/>
                  </a:cubicBezTo>
                  <a:cubicBezTo>
                    <a:pt x="6936" y="41442"/>
                    <a:pt x="5011" y="40535"/>
                    <a:pt x="3327" y="39315"/>
                  </a:cubicBezTo>
                  <a:cubicBezTo>
                    <a:pt x="3196" y="39215"/>
                    <a:pt x="3065" y="39124"/>
                    <a:pt x="2924" y="39023"/>
                  </a:cubicBezTo>
                  <a:cubicBezTo>
                    <a:pt x="1724" y="38166"/>
                    <a:pt x="212" y="37108"/>
                    <a:pt x="152" y="35485"/>
                  </a:cubicBezTo>
                  <a:cubicBezTo>
                    <a:pt x="81" y="33721"/>
                    <a:pt x="2138" y="30777"/>
                    <a:pt x="3357" y="29023"/>
                  </a:cubicBezTo>
                  <a:cubicBezTo>
                    <a:pt x="3549" y="28761"/>
                    <a:pt x="3710" y="28519"/>
                    <a:pt x="3841" y="28317"/>
                  </a:cubicBezTo>
                  <a:cubicBezTo>
                    <a:pt x="4285" y="27662"/>
                    <a:pt x="4748" y="27007"/>
                    <a:pt x="5202" y="26372"/>
                  </a:cubicBezTo>
                  <a:cubicBezTo>
                    <a:pt x="6180" y="24970"/>
                    <a:pt x="7188" y="23529"/>
                    <a:pt x="8045" y="22027"/>
                  </a:cubicBezTo>
                  <a:cubicBezTo>
                    <a:pt x="10585" y="17611"/>
                    <a:pt x="10021" y="12974"/>
                    <a:pt x="9436" y="8065"/>
                  </a:cubicBezTo>
                  <a:cubicBezTo>
                    <a:pt x="9376" y="7611"/>
                    <a:pt x="9325" y="7148"/>
                    <a:pt x="9275" y="6684"/>
                  </a:cubicBezTo>
                  <a:cubicBezTo>
                    <a:pt x="9224" y="6301"/>
                    <a:pt x="9194" y="5887"/>
                    <a:pt x="9154" y="5454"/>
                  </a:cubicBezTo>
                  <a:cubicBezTo>
                    <a:pt x="9003" y="3629"/>
                    <a:pt x="8811" y="1351"/>
                    <a:pt x="78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3" name="Google Shape;2963;p32"/>
            <p:cNvSpPr/>
            <p:nvPr/>
          </p:nvSpPr>
          <p:spPr>
            <a:xfrm>
              <a:off x="2193025" y="859850"/>
              <a:ext cx="429475" cy="1487425"/>
            </a:xfrm>
            <a:custGeom>
              <a:avLst/>
              <a:gdLst/>
              <a:ahLst/>
              <a:cxnLst/>
              <a:rect l="l" t="t" r="r" b="b"/>
              <a:pathLst>
                <a:path w="17179" h="59497" extrusionOk="0">
                  <a:moveTo>
                    <a:pt x="9658" y="0"/>
                  </a:moveTo>
                  <a:lnTo>
                    <a:pt x="9577" y="40"/>
                  </a:lnTo>
                  <a:cubicBezTo>
                    <a:pt x="10424" y="1704"/>
                    <a:pt x="10545" y="3861"/>
                    <a:pt x="10656" y="5756"/>
                  </a:cubicBezTo>
                  <a:cubicBezTo>
                    <a:pt x="10676" y="6008"/>
                    <a:pt x="10686" y="6250"/>
                    <a:pt x="10706" y="6492"/>
                  </a:cubicBezTo>
                  <a:lnTo>
                    <a:pt x="10717" y="6603"/>
                  </a:lnTo>
                  <a:cubicBezTo>
                    <a:pt x="11059" y="11855"/>
                    <a:pt x="11452" y="17823"/>
                    <a:pt x="8479" y="22440"/>
                  </a:cubicBezTo>
                  <a:cubicBezTo>
                    <a:pt x="7511" y="23962"/>
                    <a:pt x="6422" y="25434"/>
                    <a:pt x="5374" y="26865"/>
                  </a:cubicBezTo>
                  <a:cubicBezTo>
                    <a:pt x="4910" y="27480"/>
                    <a:pt x="4446" y="28126"/>
                    <a:pt x="3983" y="28761"/>
                  </a:cubicBezTo>
                  <a:cubicBezTo>
                    <a:pt x="3852" y="28952"/>
                    <a:pt x="3680" y="29184"/>
                    <a:pt x="3489" y="29436"/>
                  </a:cubicBezTo>
                  <a:cubicBezTo>
                    <a:pt x="2188" y="31210"/>
                    <a:pt x="1" y="34164"/>
                    <a:pt x="11" y="36049"/>
                  </a:cubicBezTo>
                  <a:cubicBezTo>
                    <a:pt x="31" y="37763"/>
                    <a:pt x="1483" y="38791"/>
                    <a:pt x="2773" y="39698"/>
                  </a:cubicBezTo>
                  <a:cubicBezTo>
                    <a:pt x="2904" y="39789"/>
                    <a:pt x="3035" y="39890"/>
                    <a:pt x="3156" y="39981"/>
                  </a:cubicBezTo>
                  <a:cubicBezTo>
                    <a:pt x="4870" y="41210"/>
                    <a:pt x="6835" y="42118"/>
                    <a:pt x="8721" y="42985"/>
                  </a:cubicBezTo>
                  <a:cubicBezTo>
                    <a:pt x="10666" y="43882"/>
                    <a:pt x="12672" y="44809"/>
                    <a:pt x="14406" y="46090"/>
                  </a:cubicBezTo>
                  <a:lnTo>
                    <a:pt x="14769" y="46352"/>
                  </a:lnTo>
                  <a:cubicBezTo>
                    <a:pt x="15959" y="47219"/>
                    <a:pt x="17088" y="48035"/>
                    <a:pt x="17088" y="49668"/>
                  </a:cubicBezTo>
                  <a:cubicBezTo>
                    <a:pt x="17088" y="51059"/>
                    <a:pt x="16332" y="52279"/>
                    <a:pt x="15505" y="53398"/>
                  </a:cubicBezTo>
                  <a:cubicBezTo>
                    <a:pt x="15082" y="53983"/>
                    <a:pt x="14668" y="54477"/>
                    <a:pt x="14265" y="54951"/>
                  </a:cubicBezTo>
                  <a:cubicBezTo>
                    <a:pt x="13176" y="56251"/>
                    <a:pt x="12229" y="57380"/>
                    <a:pt x="11795" y="59477"/>
                  </a:cubicBezTo>
                  <a:lnTo>
                    <a:pt x="11886" y="59497"/>
                  </a:lnTo>
                  <a:cubicBezTo>
                    <a:pt x="12319" y="57430"/>
                    <a:pt x="13257" y="56311"/>
                    <a:pt x="14336" y="55001"/>
                  </a:cubicBezTo>
                  <a:cubicBezTo>
                    <a:pt x="14739" y="54517"/>
                    <a:pt x="15142" y="54033"/>
                    <a:pt x="15575" y="53448"/>
                  </a:cubicBezTo>
                  <a:cubicBezTo>
                    <a:pt x="16412" y="52319"/>
                    <a:pt x="17178" y="51069"/>
                    <a:pt x="17178" y="49658"/>
                  </a:cubicBezTo>
                  <a:cubicBezTo>
                    <a:pt x="17178" y="47975"/>
                    <a:pt x="16029" y="47148"/>
                    <a:pt x="14819" y="46271"/>
                  </a:cubicBezTo>
                  <a:lnTo>
                    <a:pt x="14446" y="45999"/>
                  </a:lnTo>
                  <a:cubicBezTo>
                    <a:pt x="12713" y="44719"/>
                    <a:pt x="10696" y="43791"/>
                    <a:pt x="8751" y="42894"/>
                  </a:cubicBezTo>
                  <a:cubicBezTo>
                    <a:pt x="6866" y="42017"/>
                    <a:pt x="4910" y="41120"/>
                    <a:pt x="3206" y="39890"/>
                  </a:cubicBezTo>
                  <a:cubicBezTo>
                    <a:pt x="3085" y="39799"/>
                    <a:pt x="2954" y="39708"/>
                    <a:pt x="2823" y="39618"/>
                  </a:cubicBezTo>
                  <a:cubicBezTo>
                    <a:pt x="1553" y="38720"/>
                    <a:pt x="122" y="37702"/>
                    <a:pt x="101" y="36039"/>
                  </a:cubicBezTo>
                  <a:cubicBezTo>
                    <a:pt x="91" y="34194"/>
                    <a:pt x="2259" y="31251"/>
                    <a:pt x="3569" y="29486"/>
                  </a:cubicBezTo>
                  <a:cubicBezTo>
                    <a:pt x="3751" y="29234"/>
                    <a:pt x="3922" y="29003"/>
                    <a:pt x="4063" y="28811"/>
                  </a:cubicBezTo>
                  <a:cubicBezTo>
                    <a:pt x="4517" y="28176"/>
                    <a:pt x="4991" y="27541"/>
                    <a:pt x="5444" y="26916"/>
                  </a:cubicBezTo>
                  <a:cubicBezTo>
                    <a:pt x="6493" y="25494"/>
                    <a:pt x="7581" y="24023"/>
                    <a:pt x="8559" y="22490"/>
                  </a:cubicBezTo>
                  <a:cubicBezTo>
                    <a:pt x="11543" y="17843"/>
                    <a:pt x="11150" y="11865"/>
                    <a:pt x="10797" y="6593"/>
                  </a:cubicBezTo>
                  <a:lnTo>
                    <a:pt x="10797" y="6482"/>
                  </a:lnTo>
                  <a:cubicBezTo>
                    <a:pt x="10787" y="6250"/>
                    <a:pt x="10767" y="6008"/>
                    <a:pt x="10757" y="5756"/>
                  </a:cubicBezTo>
                  <a:cubicBezTo>
                    <a:pt x="10646" y="3841"/>
                    <a:pt x="10515" y="1684"/>
                    <a:pt x="96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4" name="Google Shape;2964;p32"/>
            <p:cNvSpPr/>
            <p:nvPr/>
          </p:nvSpPr>
          <p:spPr>
            <a:xfrm>
              <a:off x="2116675" y="823300"/>
              <a:ext cx="317050" cy="1555225"/>
            </a:xfrm>
            <a:custGeom>
              <a:avLst/>
              <a:gdLst/>
              <a:ahLst/>
              <a:cxnLst/>
              <a:rect l="l" t="t" r="r" b="b"/>
              <a:pathLst>
                <a:path w="12682" h="62209" extrusionOk="0">
                  <a:moveTo>
                    <a:pt x="8428" y="0"/>
                  </a:moveTo>
                  <a:cubicBezTo>
                    <a:pt x="8277" y="676"/>
                    <a:pt x="8075" y="1351"/>
                    <a:pt x="7883" y="1996"/>
                  </a:cubicBezTo>
                  <a:cubicBezTo>
                    <a:pt x="7571" y="3065"/>
                    <a:pt x="7248" y="4164"/>
                    <a:pt x="7107" y="5313"/>
                  </a:cubicBezTo>
                  <a:cubicBezTo>
                    <a:pt x="6764" y="8065"/>
                    <a:pt x="6916" y="10434"/>
                    <a:pt x="7591" y="13237"/>
                  </a:cubicBezTo>
                  <a:cubicBezTo>
                    <a:pt x="8468" y="16845"/>
                    <a:pt x="8549" y="19164"/>
                    <a:pt x="6654" y="22571"/>
                  </a:cubicBezTo>
                  <a:cubicBezTo>
                    <a:pt x="6029" y="23690"/>
                    <a:pt x="5222" y="24799"/>
                    <a:pt x="4375" y="25969"/>
                  </a:cubicBezTo>
                  <a:cubicBezTo>
                    <a:pt x="2722" y="28247"/>
                    <a:pt x="1018" y="30606"/>
                    <a:pt x="575" y="33196"/>
                  </a:cubicBezTo>
                  <a:cubicBezTo>
                    <a:pt x="0" y="36604"/>
                    <a:pt x="3891" y="39789"/>
                    <a:pt x="7016" y="42350"/>
                  </a:cubicBezTo>
                  <a:cubicBezTo>
                    <a:pt x="7883" y="43055"/>
                    <a:pt x="8710" y="43721"/>
                    <a:pt x="9305" y="44305"/>
                  </a:cubicBezTo>
                  <a:lnTo>
                    <a:pt x="9345" y="44346"/>
                  </a:lnTo>
                  <a:cubicBezTo>
                    <a:pt x="11160" y="46120"/>
                    <a:pt x="12591" y="47511"/>
                    <a:pt x="12349" y="50062"/>
                  </a:cubicBezTo>
                  <a:cubicBezTo>
                    <a:pt x="12218" y="51463"/>
                    <a:pt x="11845" y="52814"/>
                    <a:pt x="11543" y="53842"/>
                  </a:cubicBezTo>
                  <a:cubicBezTo>
                    <a:pt x="11301" y="54638"/>
                    <a:pt x="11039" y="55435"/>
                    <a:pt x="10787" y="56201"/>
                  </a:cubicBezTo>
                  <a:cubicBezTo>
                    <a:pt x="10121" y="58197"/>
                    <a:pt x="9496" y="60092"/>
                    <a:pt x="9214" y="62199"/>
                  </a:cubicBezTo>
                  <a:lnTo>
                    <a:pt x="9315" y="62209"/>
                  </a:lnTo>
                  <a:cubicBezTo>
                    <a:pt x="9587" y="60112"/>
                    <a:pt x="10212" y="58227"/>
                    <a:pt x="10867" y="56231"/>
                  </a:cubicBezTo>
                  <a:cubicBezTo>
                    <a:pt x="11119" y="55465"/>
                    <a:pt x="11381" y="54679"/>
                    <a:pt x="11623" y="53872"/>
                  </a:cubicBezTo>
                  <a:cubicBezTo>
                    <a:pt x="11926" y="52844"/>
                    <a:pt x="12299" y="51483"/>
                    <a:pt x="12430" y="50072"/>
                  </a:cubicBezTo>
                  <a:cubicBezTo>
                    <a:pt x="12682" y="47481"/>
                    <a:pt x="11240" y="46070"/>
                    <a:pt x="9406" y="44285"/>
                  </a:cubicBezTo>
                  <a:lnTo>
                    <a:pt x="9365" y="44235"/>
                  </a:lnTo>
                  <a:cubicBezTo>
                    <a:pt x="8770" y="43660"/>
                    <a:pt x="7944" y="42985"/>
                    <a:pt x="7077" y="42269"/>
                  </a:cubicBezTo>
                  <a:cubicBezTo>
                    <a:pt x="3972" y="39729"/>
                    <a:pt x="101" y="36563"/>
                    <a:pt x="666" y="33217"/>
                  </a:cubicBezTo>
                  <a:cubicBezTo>
                    <a:pt x="1109" y="30646"/>
                    <a:pt x="2813" y="28297"/>
                    <a:pt x="4446" y="26029"/>
                  </a:cubicBezTo>
                  <a:cubicBezTo>
                    <a:pt x="5303" y="24860"/>
                    <a:pt x="6099" y="23741"/>
                    <a:pt x="6734" y="22622"/>
                  </a:cubicBezTo>
                  <a:cubicBezTo>
                    <a:pt x="8650" y="19184"/>
                    <a:pt x="8569" y="16845"/>
                    <a:pt x="7682" y="13216"/>
                  </a:cubicBezTo>
                  <a:cubicBezTo>
                    <a:pt x="7006" y="10424"/>
                    <a:pt x="6865" y="8065"/>
                    <a:pt x="7198" y="5323"/>
                  </a:cubicBezTo>
                  <a:cubicBezTo>
                    <a:pt x="7339" y="4184"/>
                    <a:pt x="7662" y="3085"/>
                    <a:pt x="7974" y="2027"/>
                  </a:cubicBezTo>
                  <a:cubicBezTo>
                    <a:pt x="8166" y="1371"/>
                    <a:pt x="8367" y="696"/>
                    <a:pt x="8518" y="31"/>
                  </a:cubicBezTo>
                  <a:lnTo>
                    <a:pt x="84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5" name="Google Shape;2965;p32"/>
            <p:cNvSpPr/>
            <p:nvPr/>
          </p:nvSpPr>
          <p:spPr>
            <a:xfrm>
              <a:off x="2069550" y="785375"/>
              <a:ext cx="162325" cy="1642800"/>
            </a:xfrm>
            <a:custGeom>
              <a:avLst/>
              <a:gdLst/>
              <a:ahLst/>
              <a:cxnLst/>
              <a:rect l="l" t="t" r="r" b="b"/>
              <a:pathLst>
                <a:path w="6493" h="65712" extrusionOk="0">
                  <a:moveTo>
                    <a:pt x="5955" y="1"/>
                  </a:moveTo>
                  <a:cubicBezTo>
                    <a:pt x="3775" y="1"/>
                    <a:pt x="2165" y="1800"/>
                    <a:pt x="1381" y="3524"/>
                  </a:cubicBezTo>
                  <a:cubicBezTo>
                    <a:pt x="0" y="6548"/>
                    <a:pt x="917" y="8937"/>
                    <a:pt x="2248" y="11749"/>
                  </a:cubicBezTo>
                  <a:cubicBezTo>
                    <a:pt x="2369" y="11991"/>
                    <a:pt x="2480" y="12243"/>
                    <a:pt x="2601" y="12485"/>
                  </a:cubicBezTo>
                  <a:cubicBezTo>
                    <a:pt x="4234" y="15913"/>
                    <a:pt x="5534" y="18614"/>
                    <a:pt x="4063" y="22334"/>
                  </a:cubicBezTo>
                  <a:cubicBezTo>
                    <a:pt x="3770" y="23070"/>
                    <a:pt x="3438" y="23786"/>
                    <a:pt x="3115" y="24481"/>
                  </a:cubicBezTo>
                  <a:cubicBezTo>
                    <a:pt x="2450" y="25903"/>
                    <a:pt x="1754" y="27375"/>
                    <a:pt x="1472" y="29018"/>
                  </a:cubicBezTo>
                  <a:cubicBezTo>
                    <a:pt x="857" y="32627"/>
                    <a:pt x="2238" y="36205"/>
                    <a:pt x="3569" y="39663"/>
                  </a:cubicBezTo>
                  <a:cubicBezTo>
                    <a:pt x="4133" y="41145"/>
                    <a:pt x="4678" y="42546"/>
                    <a:pt x="5071" y="43947"/>
                  </a:cubicBezTo>
                  <a:cubicBezTo>
                    <a:pt x="6401" y="48706"/>
                    <a:pt x="6230" y="54129"/>
                    <a:pt x="6059" y="59371"/>
                  </a:cubicBezTo>
                  <a:cubicBezTo>
                    <a:pt x="5988" y="61589"/>
                    <a:pt x="5918" y="63676"/>
                    <a:pt x="5958" y="65712"/>
                  </a:cubicBezTo>
                  <a:lnTo>
                    <a:pt x="6059" y="65702"/>
                  </a:lnTo>
                  <a:cubicBezTo>
                    <a:pt x="6008" y="63676"/>
                    <a:pt x="6079" y="61579"/>
                    <a:pt x="6149" y="59371"/>
                  </a:cubicBezTo>
                  <a:cubicBezTo>
                    <a:pt x="6321" y="54119"/>
                    <a:pt x="6492" y="48696"/>
                    <a:pt x="5151" y="43917"/>
                  </a:cubicBezTo>
                  <a:cubicBezTo>
                    <a:pt x="4758" y="42516"/>
                    <a:pt x="4224" y="41115"/>
                    <a:pt x="3649" y="39633"/>
                  </a:cubicBezTo>
                  <a:cubicBezTo>
                    <a:pt x="2319" y="36175"/>
                    <a:pt x="948" y="32607"/>
                    <a:pt x="1563" y="29028"/>
                  </a:cubicBezTo>
                  <a:cubicBezTo>
                    <a:pt x="1845" y="27415"/>
                    <a:pt x="2540" y="25943"/>
                    <a:pt x="3206" y="24512"/>
                  </a:cubicBezTo>
                  <a:cubicBezTo>
                    <a:pt x="3528" y="23826"/>
                    <a:pt x="3871" y="23110"/>
                    <a:pt x="4153" y="22375"/>
                  </a:cubicBezTo>
                  <a:cubicBezTo>
                    <a:pt x="5645" y="18604"/>
                    <a:pt x="4274" y="15752"/>
                    <a:pt x="2692" y="12445"/>
                  </a:cubicBezTo>
                  <a:lnTo>
                    <a:pt x="2339" y="11709"/>
                  </a:lnTo>
                  <a:cubicBezTo>
                    <a:pt x="1018" y="8917"/>
                    <a:pt x="111" y="6548"/>
                    <a:pt x="1472" y="3564"/>
                  </a:cubicBezTo>
                  <a:cubicBezTo>
                    <a:pt x="2245" y="1871"/>
                    <a:pt x="3817" y="101"/>
                    <a:pt x="5956" y="101"/>
                  </a:cubicBezTo>
                  <a:cubicBezTo>
                    <a:pt x="6020" y="101"/>
                    <a:pt x="6084" y="103"/>
                    <a:pt x="6149" y="106"/>
                  </a:cubicBezTo>
                  <a:lnTo>
                    <a:pt x="6149" y="5"/>
                  </a:lnTo>
                  <a:cubicBezTo>
                    <a:pt x="6084" y="2"/>
                    <a:pt x="6019" y="1"/>
                    <a:pt x="59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6" name="Google Shape;2966;p32"/>
            <p:cNvSpPr/>
            <p:nvPr/>
          </p:nvSpPr>
          <p:spPr>
            <a:xfrm>
              <a:off x="1859850" y="740100"/>
              <a:ext cx="259100" cy="1731925"/>
            </a:xfrm>
            <a:custGeom>
              <a:avLst/>
              <a:gdLst/>
              <a:ahLst/>
              <a:cxnLst/>
              <a:rect l="l" t="t" r="r" b="b"/>
              <a:pathLst>
                <a:path w="10364" h="69277" extrusionOk="0">
                  <a:moveTo>
                    <a:pt x="7842" y="0"/>
                  </a:moveTo>
                  <a:cubicBezTo>
                    <a:pt x="5845" y="0"/>
                    <a:pt x="3718" y="711"/>
                    <a:pt x="2430" y="2290"/>
                  </a:cubicBezTo>
                  <a:cubicBezTo>
                    <a:pt x="1" y="5274"/>
                    <a:pt x="1825" y="8197"/>
                    <a:pt x="3590" y="11030"/>
                  </a:cubicBezTo>
                  <a:cubicBezTo>
                    <a:pt x="3791" y="11353"/>
                    <a:pt x="4003" y="11685"/>
                    <a:pt x="4194" y="12008"/>
                  </a:cubicBezTo>
                  <a:cubicBezTo>
                    <a:pt x="4497" y="12502"/>
                    <a:pt x="4819" y="13006"/>
                    <a:pt x="5162" y="13530"/>
                  </a:cubicBezTo>
                  <a:cubicBezTo>
                    <a:pt x="6483" y="15577"/>
                    <a:pt x="7844" y="17683"/>
                    <a:pt x="8066" y="19962"/>
                  </a:cubicBezTo>
                  <a:cubicBezTo>
                    <a:pt x="8096" y="20425"/>
                    <a:pt x="8066" y="20889"/>
                    <a:pt x="7975" y="21343"/>
                  </a:cubicBezTo>
                  <a:cubicBezTo>
                    <a:pt x="7904" y="21756"/>
                    <a:pt x="7864" y="22180"/>
                    <a:pt x="7874" y="22593"/>
                  </a:cubicBezTo>
                  <a:cubicBezTo>
                    <a:pt x="7914" y="23178"/>
                    <a:pt x="7985" y="23762"/>
                    <a:pt x="8086" y="24337"/>
                  </a:cubicBezTo>
                  <a:cubicBezTo>
                    <a:pt x="8217" y="25042"/>
                    <a:pt x="8297" y="25768"/>
                    <a:pt x="8307" y="26494"/>
                  </a:cubicBezTo>
                  <a:cubicBezTo>
                    <a:pt x="8287" y="27613"/>
                    <a:pt x="8066" y="28772"/>
                    <a:pt x="7864" y="29891"/>
                  </a:cubicBezTo>
                  <a:cubicBezTo>
                    <a:pt x="7743" y="30536"/>
                    <a:pt x="7622" y="31212"/>
                    <a:pt x="7531" y="31867"/>
                  </a:cubicBezTo>
                  <a:cubicBezTo>
                    <a:pt x="7249" y="34105"/>
                    <a:pt x="7027" y="36393"/>
                    <a:pt x="6815" y="38611"/>
                  </a:cubicBezTo>
                  <a:cubicBezTo>
                    <a:pt x="6735" y="39559"/>
                    <a:pt x="6634" y="40547"/>
                    <a:pt x="6543" y="41514"/>
                  </a:cubicBezTo>
                  <a:cubicBezTo>
                    <a:pt x="6009" y="46857"/>
                    <a:pt x="6090" y="50890"/>
                    <a:pt x="6846" y="55426"/>
                  </a:cubicBezTo>
                  <a:cubicBezTo>
                    <a:pt x="7068" y="56807"/>
                    <a:pt x="7320" y="58208"/>
                    <a:pt x="7561" y="59569"/>
                  </a:cubicBezTo>
                  <a:cubicBezTo>
                    <a:pt x="8126" y="62735"/>
                    <a:pt x="8711" y="66011"/>
                    <a:pt x="9063" y="69277"/>
                  </a:cubicBezTo>
                  <a:lnTo>
                    <a:pt x="9154" y="69257"/>
                  </a:lnTo>
                  <a:cubicBezTo>
                    <a:pt x="8811" y="66001"/>
                    <a:pt x="8227" y="62714"/>
                    <a:pt x="7662" y="59549"/>
                  </a:cubicBezTo>
                  <a:cubicBezTo>
                    <a:pt x="7410" y="58188"/>
                    <a:pt x="7168" y="56787"/>
                    <a:pt x="6936" y="55406"/>
                  </a:cubicBezTo>
                  <a:cubicBezTo>
                    <a:pt x="6190" y="50869"/>
                    <a:pt x="6100" y="46847"/>
                    <a:pt x="6634" y="41514"/>
                  </a:cubicBezTo>
                  <a:cubicBezTo>
                    <a:pt x="6735" y="40557"/>
                    <a:pt x="6826" y="39569"/>
                    <a:pt x="6916" y="38621"/>
                  </a:cubicBezTo>
                  <a:cubicBezTo>
                    <a:pt x="7128" y="36403"/>
                    <a:pt x="7340" y="34115"/>
                    <a:pt x="7632" y="31867"/>
                  </a:cubicBezTo>
                  <a:cubicBezTo>
                    <a:pt x="7713" y="31222"/>
                    <a:pt x="7834" y="30557"/>
                    <a:pt x="7955" y="29911"/>
                  </a:cubicBezTo>
                  <a:cubicBezTo>
                    <a:pt x="8166" y="28782"/>
                    <a:pt x="8378" y="27623"/>
                    <a:pt x="8398" y="26484"/>
                  </a:cubicBezTo>
                  <a:cubicBezTo>
                    <a:pt x="8388" y="25758"/>
                    <a:pt x="8318" y="25032"/>
                    <a:pt x="8176" y="24317"/>
                  </a:cubicBezTo>
                  <a:cubicBezTo>
                    <a:pt x="8076" y="23742"/>
                    <a:pt x="8005" y="23167"/>
                    <a:pt x="7965" y="22583"/>
                  </a:cubicBezTo>
                  <a:cubicBezTo>
                    <a:pt x="7965" y="22169"/>
                    <a:pt x="7995" y="21756"/>
                    <a:pt x="8076" y="21353"/>
                  </a:cubicBezTo>
                  <a:cubicBezTo>
                    <a:pt x="8156" y="20889"/>
                    <a:pt x="8186" y="20425"/>
                    <a:pt x="8166" y="19952"/>
                  </a:cubicBezTo>
                  <a:cubicBezTo>
                    <a:pt x="7934" y="17653"/>
                    <a:pt x="6563" y="15526"/>
                    <a:pt x="5243" y="13480"/>
                  </a:cubicBezTo>
                  <a:cubicBezTo>
                    <a:pt x="4900" y="12956"/>
                    <a:pt x="4578" y="12452"/>
                    <a:pt x="4275" y="11958"/>
                  </a:cubicBezTo>
                  <a:cubicBezTo>
                    <a:pt x="4084" y="11635"/>
                    <a:pt x="3872" y="11302"/>
                    <a:pt x="3680" y="10980"/>
                  </a:cubicBezTo>
                  <a:cubicBezTo>
                    <a:pt x="1926" y="8177"/>
                    <a:pt x="122" y="5284"/>
                    <a:pt x="2501" y="2351"/>
                  </a:cubicBezTo>
                  <a:cubicBezTo>
                    <a:pt x="3769" y="790"/>
                    <a:pt x="5874" y="91"/>
                    <a:pt x="7850" y="91"/>
                  </a:cubicBezTo>
                  <a:cubicBezTo>
                    <a:pt x="8732" y="91"/>
                    <a:pt x="9589" y="231"/>
                    <a:pt x="10334" y="496"/>
                  </a:cubicBezTo>
                  <a:lnTo>
                    <a:pt x="10364" y="415"/>
                  </a:lnTo>
                  <a:cubicBezTo>
                    <a:pt x="9608" y="143"/>
                    <a:pt x="8738" y="0"/>
                    <a:pt x="78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7" name="Google Shape;2967;p32"/>
            <p:cNvSpPr/>
            <p:nvPr/>
          </p:nvSpPr>
          <p:spPr>
            <a:xfrm>
              <a:off x="1703100" y="704025"/>
              <a:ext cx="311525" cy="1781875"/>
            </a:xfrm>
            <a:custGeom>
              <a:avLst/>
              <a:gdLst/>
              <a:ahLst/>
              <a:cxnLst/>
              <a:rect l="l" t="t" r="r" b="b"/>
              <a:pathLst>
                <a:path w="12461" h="71275" extrusionOk="0">
                  <a:moveTo>
                    <a:pt x="8639" y="1"/>
                  </a:moveTo>
                  <a:cubicBezTo>
                    <a:pt x="6507" y="1"/>
                    <a:pt x="4382" y="537"/>
                    <a:pt x="2914" y="1999"/>
                  </a:cubicBezTo>
                  <a:cubicBezTo>
                    <a:pt x="1" y="4913"/>
                    <a:pt x="1966" y="7876"/>
                    <a:pt x="3851" y="10749"/>
                  </a:cubicBezTo>
                  <a:lnTo>
                    <a:pt x="4255" y="11354"/>
                  </a:lnTo>
                  <a:cubicBezTo>
                    <a:pt x="4628" y="11949"/>
                    <a:pt x="5061" y="12554"/>
                    <a:pt x="5515" y="13179"/>
                  </a:cubicBezTo>
                  <a:cubicBezTo>
                    <a:pt x="6936" y="15175"/>
                    <a:pt x="8559" y="17443"/>
                    <a:pt x="8922" y="19772"/>
                  </a:cubicBezTo>
                  <a:cubicBezTo>
                    <a:pt x="8983" y="20145"/>
                    <a:pt x="8942" y="20629"/>
                    <a:pt x="8892" y="21143"/>
                  </a:cubicBezTo>
                  <a:cubicBezTo>
                    <a:pt x="8821" y="21899"/>
                    <a:pt x="8751" y="22675"/>
                    <a:pt x="9023" y="23169"/>
                  </a:cubicBezTo>
                  <a:cubicBezTo>
                    <a:pt x="9225" y="23552"/>
                    <a:pt x="9527" y="23875"/>
                    <a:pt x="9880" y="24116"/>
                  </a:cubicBezTo>
                  <a:cubicBezTo>
                    <a:pt x="10293" y="24419"/>
                    <a:pt x="10585" y="24631"/>
                    <a:pt x="10585" y="25991"/>
                  </a:cubicBezTo>
                  <a:cubicBezTo>
                    <a:pt x="10585" y="29651"/>
                    <a:pt x="9245" y="33572"/>
                    <a:pt x="7964" y="37373"/>
                  </a:cubicBezTo>
                  <a:cubicBezTo>
                    <a:pt x="7269" y="39429"/>
                    <a:pt x="6614" y="41375"/>
                    <a:pt x="6160" y="43250"/>
                  </a:cubicBezTo>
                  <a:cubicBezTo>
                    <a:pt x="4729" y="49248"/>
                    <a:pt x="6099" y="55034"/>
                    <a:pt x="7420" y="60629"/>
                  </a:cubicBezTo>
                  <a:cubicBezTo>
                    <a:pt x="8237" y="64087"/>
                    <a:pt x="9083" y="67645"/>
                    <a:pt x="9285" y="71274"/>
                  </a:cubicBezTo>
                  <a:lnTo>
                    <a:pt x="9386" y="71264"/>
                  </a:lnTo>
                  <a:cubicBezTo>
                    <a:pt x="9184" y="67635"/>
                    <a:pt x="8337" y="64067"/>
                    <a:pt x="7521" y="60609"/>
                  </a:cubicBezTo>
                  <a:cubicBezTo>
                    <a:pt x="6200" y="55024"/>
                    <a:pt x="4829" y="49248"/>
                    <a:pt x="6261" y="43280"/>
                  </a:cubicBezTo>
                  <a:cubicBezTo>
                    <a:pt x="6704" y="41405"/>
                    <a:pt x="7360" y="39459"/>
                    <a:pt x="8055" y="37403"/>
                  </a:cubicBezTo>
                  <a:cubicBezTo>
                    <a:pt x="9346" y="33602"/>
                    <a:pt x="10676" y="29671"/>
                    <a:pt x="10686" y="25991"/>
                  </a:cubicBezTo>
                  <a:cubicBezTo>
                    <a:pt x="10686" y="24580"/>
                    <a:pt x="10384" y="24358"/>
                    <a:pt x="9950" y="24046"/>
                  </a:cubicBezTo>
                  <a:cubicBezTo>
                    <a:pt x="9598" y="23814"/>
                    <a:pt x="9315" y="23491"/>
                    <a:pt x="9124" y="23129"/>
                  </a:cubicBezTo>
                  <a:cubicBezTo>
                    <a:pt x="8862" y="22665"/>
                    <a:pt x="8922" y="21889"/>
                    <a:pt x="8993" y="21153"/>
                  </a:cubicBezTo>
                  <a:cubicBezTo>
                    <a:pt x="9043" y="20639"/>
                    <a:pt x="9083" y="20145"/>
                    <a:pt x="9023" y="19751"/>
                  </a:cubicBezTo>
                  <a:cubicBezTo>
                    <a:pt x="8650" y="17413"/>
                    <a:pt x="7027" y="15134"/>
                    <a:pt x="5595" y="13128"/>
                  </a:cubicBezTo>
                  <a:cubicBezTo>
                    <a:pt x="5142" y="12493"/>
                    <a:pt x="4708" y="11899"/>
                    <a:pt x="4335" y="11304"/>
                  </a:cubicBezTo>
                  <a:lnTo>
                    <a:pt x="3932" y="10699"/>
                  </a:lnTo>
                  <a:cubicBezTo>
                    <a:pt x="2057" y="7856"/>
                    <a:pt x="122" y="4923"/>
                    <a:pt x="2985" y="2060"/>
                  </a:cubicBezTo>
                  <a:cubicBezTo>
                    <a:pt x="4424" y="620"/>
                    <a:pt x="6521" y="90"/>
                    <a:pt x="8628" y="90"/>
                  </a:cubicBezTo>
                  <a:cubicBezTo>
                    <a:pt x="9944" y="90"/>
                    <a:pt x="11264" y="296"/>
                    <a:pt x="12430" y="618"/>
                  </a:cubicBezTo>
                  <a:lnTo>
                    <a:pt x="12460" y="527"/>
                  </a:lnTo>
                  <a:cubicBezTo>
                    <a:pt x="11287" y="207"/>
                    <a:pt x="9962" y="1"/>
                    <a:pt x="86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8" name="Google Shape;2968;p32"/>
            <p:cNvSpPr/>
            <p:nvPr/>
          </p:nvSpPr>
          <p:spPr>
            <a:xfrm>
              <a:off x="1613125" y="681650"/>
              <a:ext cx="297925" cy="1808775"/>
            </a:xfrm>
            <a:custGeom>
              <a:avLst/>
              <a:gdLst/>
              <a:ahLst/>
              <a:cxnLst/>
              <a:rect l="l" t="t" r="r" b="b"/>
              <a:pathLst>
                <a:path w="11917" h="72351" extrusionOk="0">
                  <a:moveTo>
                    <a:pt x="9865" y="0"/>
                  </a:moveTo>
                  <a:cubicBezTo>
                    <a:pt x="7119" y="0"/>
                    <a:pt x="4335" y="1134"/>
                    <a:pt x="2733" y="3025"/>
                  </a:cubicBezTo>
                  <a:cubicBezTo>
                    <a:pt x="1" y="6241"/>
                    <a:pt x="1856" y="9033"/>
                    <a:pt x="3821" y="11997"/>
                  </a:cubicBezTo>
                  <a:cubicBezTo>
                    <a:pt x="3993" y="12249"/>
                    <a:pt x="4164" y="12511"/>
                    <a:pt x="4336" y="12783"/>
                  </a:cubicBezTo>
                  <a:cubicBezTo>
                    <a:pt x="4688" y="13328"/>
                    <a:pt x="5081" y="13882"/>
                    <a:pt x="5444" y="14417"/>
                  </a:cubicBezTo>
                  <a:cubicBezTo>
                    <a:pt x="7561" y="17471"/>
                    <a:pt x="9729" y="20636"/>
                    <a:pt x="8721" y="24417"/>
                  </a:cubicBezTo>
                  <a:cubicBezTo>
                    <a:pt x="8670" y="24608"/>
                    <a:pt x="8620" y="24800"/>
                    <a:pt x="8569" y="24981"/>
                  </a:cubicBezTo>
                  <a:cubicBezTo>
                    <a:pt x="8398" y="25516"/>
                    <a:pt x="8267" y="26060"/>
                    <a:pt x="8186" y="26614"/>
                  </a:cubicBezTo>
                  <a:cubicBezTo>
                    <a:pt x="7612" y="30909"/>
                    <a:pt x="6019" y="34981"/>
                    <a:pt x="4487" y="38913"/>
                  </a:cubicBezTo>
                  <a:cubicBezTo>
                    <a:pt x="3852" y="40556"/>
                    <a:pt x="3186" y="42260"/>
                    <a:pt x="2592" y="43963"/>
                  </a:cubicBezTo>
                  <a:cubicBezTo>
                    <a:pt x="878" y="48973"/>
                    <a:pt x="918" y="52522"/>
                    <a:pt x="2783" y="57532"/>
                  </a:cubicBezTo>
                  <a:cubicBezTo>
                    <a:pt x="3317" y="58994"/>
                    <a:pt x="3983" y="60445"/>
                    <a:pt x="4628" y="61857"/>
                  </a:cubicBezTo>
                  <a:cubicBezTo>
                    <a:pt x="6140" y="65183"/>
                    <a:pt x="7692" y="68611"/>
                    <a:pt x="7813" y="72341"/>
                  </a:cubicBezTo>
                  <a:lnTo>
                    <a:pt x="7914" y="72351"/>
                  </a:lnTo>
                  <a:cubicBezTo>
                    <a:pt x="7793" y="68601"/>
                    <a:pt x="6231" y="65163"/>
                    <a:pt x="4719" y="61837"/>
                  </a:cubicBezTo>
                  <a:cubicBezTo>
                    <a:pt x="4083" y="60425"/>
                    <a:pt x="3418" y="58964"/>
                    <a:pt x="2874" y="57512"/>
                  </a:cubicBezTo>
                  <a:cubicBezTo>
                    <a:pt x="1029" y="52532"/>
                    <a:pt x="979" y="48994"/>
                    <a:pt x="2692" y="44014"/>
                  </a:cubicBezTo>
                  <a:cubicBezTo>
                    <a:pt x="3277" y="42310"/>
                    <a:pt x="3942" y="40606"/>
                    <a:pt x="4588" y="38963"/>
                  </a:cubicBezTo>
                  <a:cubicBezTo>
                    <a:pt x="6120" y="35022"/>
                    <a:pt x="7713" y="30949"/>
                    <a:pt x="8297" y="26645"/>
                  </a:cubicBezTo>
                  <a:cubicBezTo>
                    <a:pt x="8378" y="26090"/>
                    <a:pt x="8499" y="25546"/>
                    <a:pt x="8670" y="25022"/>
                  </a:cubicBezTo>
                  <a:cubicBezTo>
                    <a:pt x="8721" y="24830"/>
                    <a:pt x="8781" y="24649"/>
                    <a:pt x="8832" y="24457"/>
                  </a:cubicBezTo>
                  <a:cubicBezTo>
                    <a:pt x="9850" y="20616"/>
                    <a:pt x="7662" y="17441"/>
                    <a:pt x="5545" y="14376"/>
                  </a:cubicBezTo>
                  <a:cubicBezTo>
                    <a:pt x="5172" y="13832"/>
                    <a:pt x="4789" y="13277"/>
                    <a:pt x="4436" y="12733"/>
                  </a:cubicBezTo>
                  <a:cubicBezTo>
                    <a:pt x="4265" y="12471"/>
                    <a:pt x="4083" y="12209"/>
                    <a:pt x="3912" y="11947"/>
                  </a:cubicBezTo>
                  <a:cubicBezTo>
                    <a:pt x="1967" y="9023"/>
                    <a:pt x="132" y="6261"/>
                    <a:pt x="2823" y="3086"/>
                  </a:cubicBezTo>
                  <a:cubicBezTo>
                    <a:pt x="4402" y="1217"/>
                    <a:pt x="7159" y="95"/>
                    <a:pt x="9875" y="95"/>
                  </a:cubicBezTo>
                  <a:cubicBezTo>
                    <a:pt x="10558" y="95"/>
                    <a:pt x="11238" y="166"/>
                    <a:pt x="11896" y="314"/>
                  </a:cubicBezTo>
                  <a:lnTo>
                    <a:pt x="11916" y="223"/>
                  </a:lnTo>
                  <a:cubicBezTo>
                    <a:pt x="11248" y="73"/>
                    <a:pt x="10558" y="0"/>
                    <a:pt x="9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9" name="Google Shape;2969;p32"/>
            <p:cNvSpPr/>
            <p:nvPr/>
          </p:nvSpPr>
          <p:spPr>
            <a:xfrm>
              <a:off x="1402950" y="661750"/>
              <a:ext cx="404775" cy="1841525"/>
            </a:xfrm>
            <a:custGeom>
              <a:avLst/>
              <a:gdLst/>
              <a:ahLst/>
              <a:cxnLst/>
              <a:rect l="l" t="t" r="r" b="b"/>
              <a:pathLst>
                <a:path w="16191" h="73661" extrusionOk="0">
                  <a:moveTo>
                    <a:pt x="16190" y="1"/>
                  </a:moveTo>
                  <a:cubicBezTo>
                    <a:pt x="13398" y="233"/>
                    <a:pt x="10565" y="1936"/>
                    <a:pt x="8811" y="4456"/>
                  </a:cubicBezTo>
                  <a:cubicBezTo>
                    <a:pt x="7974" y="5656"/>
                    <a:pt x="7501" y="6644"/>
                    <a:pt x="7339" y="7471"/>
                  </a:cubicBezTo>
                  <a:cubicBezTo>
                    <a:pt x="6946" y="9537"/>
                    <a:pt x="8085" y="11241"/>
                    <a:pt x="9194" y="12874"/>
                  </a:cubicBezTo>
                  <a:cubicBezTo>
                    <a:pt x="9376" y="13146"/>
                    <a:pt x="9567" y="13428"/>
                    <a:pt x="9749" y="13711"/>
                  </a:cubicBezTo>
                  <a:cubicBezTo>
                    <a:pt x="10041" y="14164"/>
                    <a:pt x="10525" y="14789"/>
                    <a:pt x="11079" y="15505"/>
                  </a:cubicBezTo>
                  <a:cubicBezTo>
                    <a:pt x="13045" y="18035"/>
                    <a:pt x="15999" y="21856"/>
                    <a:pt x="15636" y="24638"/>
                  </a:cubicBezTo>
                  <a:cubicBezTo>
                    <a:pt x="15525" y="25465"/>
                    <a:pt x="15081" y="26211"/>
                    <a:pt x="14406" y="26705"/>
                  </a:cubicBezTo>
                  <a:cubicBezTo>
                    <a:pt x="13761" y="27189"/>
                    <a:pt x="13146" y="27360"/>
                    <a:pt x="12561" y="27531"/>
                  </a:cubicBezTo>
                  <a:cubicBezTo>
                    <a:pt x="11603" y="27803"/>
                    <a:pt x="10777" y="28035"/>
                    <a:pt x="10212" y="29507"/>
                  </a:cubicBezTo>
                  <a:cubicBezTo>
                    <a:pt x="9900" y="30293"/>
                    <a:pt x="9648" y="31049"/>
                    <a:pt x="9396" y="31785"/>
                  </a:cubicBezTo>
                  <a:cubicBezTo>
                    <a:pt x="8912" y="33217"/>
                    <a:pt x="8448" y="34568"/>
                    <a:pt x="7692" y="36070"/>
                  </a:cubicBezTo>
                  <a:cubicBezTo>
                    <a:pt x="6896" y="37652"/>
                    <a:pt x="6039" y="39235"/>
                    <a:pt x="5202" y="40767"/>
                  </a:cubicBezTo>
                  <a:cubicBezTo>
                    <a:pt x="4285" y="42431"/>
                    <a:pt x="3337" y="44165"/>
                    <a:pt x="2480" y="45888"/>
                  </a:cubicBezTo>
                  <a:cubicBezTo>
                    <a:pt x="2359" y="46130"/>
                    <a:pt x="2228" y="46382"/>
                    <a:pt x="2107" y="46634"/>
                  </a:cubicBezTo>
                  <a:cubicBezTo>
                    <a:pt x="1119" y="48590"/>
                    <a:pt x="0" y="50798"/>
                    <a:pt x="131" y="53005"/>
                  </a:cubicBezTo>
                  <a:cubicBezTo>
                    <a:pt x="293" y="55566"/>
                    <a:pt x="1936" y="57814"/>
                    <a:pt x="3388" y="59810"/>
                  </a:cubicBezTo>
                  <a:lnTo>
                    <a:pt x="3629" y="60143"/>
                  </a:lnTo>
                  <a:cubicBezTo>
                    <a:pt x="4537" y="61393"/>
                    <a:pt x="5575" y="62582"/>
                    <a:pt x="6674" y="63842"/>
                  </a:cubicBezTo>
                  <a:cubicBezTo>
                    <a:pt x="9255" y="66816"/>
                    <a:pt x="11936" y="69881"/>
                    <a:pt x="12692" y="73661"/>
                  </a:cubicBezTo>
                  <a:lnTo>
                    <a:pt x="12783" y="73641"/>
                  </a:lnTo>
                  <a:cubicBezTo>
                    <a:pt x="12017" y="69840"/>
                    <a:pt x="9335" y="66766"/>
                    <a:pt x="6744" y="63782"/>
                  </a:cubicBezTo>
                  <a:cubicBezTo>
                    <a:pt x="5646" y="62522"/>
                    <a:pt x="4607" y="61332"/>
                    <a:pt x="3710" y="60082"/>
                  </a:cubicBezTo>
                  <a:lnTo>
                    <a:pt x="3458" y="59749"/>
                  </a:lnTo>
                  <a:cubicBezTo>
                    <a:pt x="2017" y="57774"/>
                    <a:pt x="383" y="55526"/>
                    <a:pt x="232" y="52995"/>
                  </a:cubicBezTo>
                  <a:cubicBezTo>
                    <a:pt x="91" y="50818"/>
                    <a:pt x="1200" y="48620"/>
                    <a:pt x="2188" y="46685"/>
                  </a:cubicBezTo>
                  <a:cubicBezTo>
                    <a:pt x="2319" y="46433"/>
                    <a:pt x="2440" y="46181"/>
                    <a:pt x="2561" y="45939"/>
                  </a:cubicBezTo>
                  <a:cubicBezTo>
                    <a:pt x="3418" y="44205"/>
                    <a:pt x="4365" y="42481"/>
                    <a:pt x="5273" y="40808"/>
                  </a:cubicBezTo>
                  <a:cubicBezTo>
                    <a:pt x="6109" y="39275"/>
                    <a:pt x="6976" y="37693"/>
                    <a:pt x="7773" y="36110"/>
                  </a:cubicBezTo>
                  <a:cubicBezTo>
                    <a:pt x="8529" y="34608"/>
                    <a:pt x="8992" y="33247"/>
                    <a:pt x="9486" y="31816"/>
                  </a:cubicBezTo>
                  <a:cubicBezTo>
                    <a:pt x="9738" y="31090"/>
                    <a:pt x="9990" y="30334"/>
                    <a:pt x="10293" y="29547"/>
                  </a:cubicBezTo>
                  <a:cubicBezTo>
                    <a:pt x="10847" y="28116"/>
                    <a:pt x="11654" y="27884"/>
                    <a:pt x="12581" y="27622"/>
                  </a:cubicBezTo>
                  <a:cubicBezTo>
                    <a:pt x="13156" y="27451"/>
                    <a:pt x="13801" y="27269"/>
                    <a:pt x="14456" y="26775"/>
                  </a:cubicBezTo>
                  <a:cubicBezTo>
                    <a:pt x="15162" y="26271"/>
                    <a:pt x="15616" y="25505"/>
                    <a:pt x="15726" y="24648"/>
                  </a:cubicBezTo>
                  <a:cubicBezTo>
                    <a:pt x="16099" y="21826"/>
                    <a:pt x="13126" y="17985"/>
                    <a:pt x="11160" y="15444"/>
                  </a:cubicBezTo>
                  <a:cubicBezTo>
                    <a:pt x="10605" y="14729"/>
                    <a:pt x="10122" y="14114"/>
                    <a:pt x="9829" y="13660"/>
                  </a:cubicBezTo>
                  <a:cubicBezTo>
                    <a:pt x="9648" y="13378"/>
                    <a:pt x="9456" y="13096"/>
                    <a:pt x="9275" y="12823"/>
                  </a:cubicBezTo>
                  <a:cubicBezTo>
                    <a:pt x="8176" y="11200"/>
                    <a:pt x="7047" y="9517"/>
                    <a:pt x="7430" y="7491"/>
                  </a:cubicBezTo>
                  <a:cubicBezTo>
                    <a:pt x="7581" y="6674"/>
                    <a:pt x="8065" y="5706"/>
                    <a:pt x="8892" y="4517"/>
                  </a:cubicBezTo>
                  <a:cubicBezTo>
                    <a:pt x="10636" y="2017"/>
                    <a:pt x="13428" y="323"/>
                    <a:pt x="16190" y="91"/>
                  </a:cubicBezTo>
                  <a:lnTo>
                    <a:pt x="161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0" name="Google Shape;2970;p32"/>
            <p:cNvSpPr/>
            <p:nvPr/>
          </p:nvSpPr>
          <p:spPr>
            <a:xfrm>
              <a:off x="1148650" y="641600"/>
              <a:ext cx="622275" cy="1877575"/>
            </a:xfrm>
            <a:custGeom>
              <a:avLst/>
              <a:gdLst/>
              <a:ahLst/>
              <a:cxnLst/>
              <a:rect l="l" t="t" r="r" b="b"/>
              <a:pathLst>
                <a:path w="24891" h="75103" extrusionOk="0">
                  <a:moveTo>
                    <a:pt x="22259" y="0"/>
                  </a:moveTo>
                  <a:cubicBezTo>
                    <a:pt x="20344" y="1754"/>
                    <a:pt x="18358" y="3549"/>
                    <a:pt x="16997" y="6220"/>
                  </a:cubicBezTo>
                  <a:lnTo>
                    <a:pt x="16987" y="6240"/>
                  </a:lnTo>
                  <a:cubicBezTo>
                    <a:pt x="16422" y="7359"/>
                    <a:pt x="15707" y="8740"/>
                    <a:pt x="15535" y="10000"/>
                  </a:cubicBezTo>
                  <a:cubicBezTo>
                    <a:pt x="15213" y="12410"/>
                    <a:pt x="16987" y="14748"/>
                    <a:pt x="18550" y="16805"/>
                  </a:cubicBezTo>
                  <a:cubicBezTo>
                    <a:pt x="18923" y="17269"/>
                    <a:pt x="19245" y="17712"/>
                    <a:pt x="19548" y="18146"/>
                  </a:cubicBezTo>
                  <a:cubicBezTo>
                    <a:pt x="19850" y="18569"/>
                    <a:pt x="20233" y="19073"/>
                    <a:pt x="20636" y="19607"/>
                  </a:cubicBezTo>
                  <a:cubicBezTo>
                    <a:pt x="22390" y="21886"/>
                    <a:pt x="24779" y="25021"/>
                    <a:pt x="24235" y="27349"/>
                  </a:cubicBezTo>
                  <a:cubicBezTo>
                    <a:pt x="24013" y="28257"/>
                    <a:pt x="23358" y="28982"/>
                    <a:pt x="22269" y="29517"/>
                  </a:cubicBezTo>
                  <a:cubicBezTo>
                    <a:pt x="21201" y="30031"/>
                    <a:pt x="20041" y="30152"/>
                    <a:pt x="18912" y="30273"/>
                  </a:cubicBezTo>
                  <a:cubicBezTo>
                    <a:pt x="17098" y="30464"/>
                    <a:pt x="15394" y="30646"/>
                    <a:pt x="14124" y="32329"/>
                  </a:cubicBezTo>
                  <a:cubicBezTo>
                    <a:pt x="13620" y="33025"/>
                    <a:pt x="13267" y="33821"/>
                    <a:pt x="13076" y="34668"/>
                  </a:cubicBezTo>
                  <a:cubicBezTo>
                    <a:pt x="12098" y="36523"/>
                    <a:pt x="10999" y="38307"/>
                    <a:pt x="9779" y="40011"/>
                  </a:cubicBezTo>
                  <a:cubicBezTo>
                    <a:pt x="8943" y="41241"/>
                    <a:pt x="8066" y="42471"/>
                    <a:pt x="7219" y="43660"/>
                  </a:cubicBezTo>
                  <a:cubicBezTo>
                    <a:pt x="5818" y="45636"/>
                    <a:pt x="4366" y="47672"/>
                    <a:pt x="3045" y="49749"/>
                  </a:cubicBezTo>
                  <a:cubicBezTo>
                    <a:pt x="2904" y="49971"/>
                    <a:pt x="2753" y="50203"/>
                    <a:pt x="2592" y="50444"/>
                  </a:cubicBezTo>
                  <a:cubicBezTo>
                    <a:pt x="1442" y="52199"/>
                    <a:pt x="1" y="54376"/>
                    <a:pt x="586" y="56453"/>
                  </a:cubicBezTo>
                  <a:cubicBezTo>
                    <a:pt x="1190" y="58600"/>
                    <a:pt x="3237" y="60364"/>
                    <a:pt x="4870" y="61775"/>
                  </a:cubicBezTo>
                  <a:lnTo>
                    <a:pt x="5152" y="62027"/>
                  </a:lnTo>
                  <a:cubicBezTo>
                    <a:pt x="6614" y="63297"/>
                    <a:pt x="8338" y="64467"/>
                    <a:pt x="10152" y="65707"/>
                  </a:cubicBezTo>
                  <a:cubicBezTo>
                    <a:pt x="14074" y="68378"/>
                    <a:pt x="18126" y="71150"/>
                    <a:pt x="19910" y="75102"/>
                  </a:cubicBezTo>
                  <a:lnTo>
                    <a:pt x="20001" y="75062"/>
                  </a:lnTo>
                  <a:cubicBezTo>
                    <a:pt x="18207" y="71090"/>
                    <a:pt x="14144" y="68318"/>
                    <a:pt x="10213" y="65636"/>
                  </a:cubicBezTo>
                  <a:cubicBezTo>
                    <a:pt x="8398" y="64396"/>
                    <a:pt x="6674" y="63217"/>
                    <a:pt x="5223" y="61957"/>
                  </a:cubicBezTo>
                  <a:lnTo>
                    <a:pt x="4940" y="61705"/>
                  </a:lnTo>
                  <a:cubicBezTo>
                    <a:pt x="3307" y="60303"/>
                    <a:pt x="1281" y="58549"/>
                    <a:pt x="686" y="56432"/>
                  </a:cubicBezTo>
                  <a:cubicBezTo>
                    <a:pt x="112" y="54396"/>
                    <a:pt x="1543" y="52239"/>
                    <a:pt x="2682" y="50495"/>
                  </a:cubicBezTo>
                  <a:cubicBezTo>
                    <a:pt x="2844" y="50263"/>
                    <a:pt x="2995" y="50031"/>
                    <a:pt x="3136" y="49809"/>
                  </a:cubicBezTo>
                  <a:cubicBezTo>
                    <a:pt x="4457" y="47733"/>
                    <a:pt x="5908" y="45696"/>
                    <a:pt x="7309" y="43721"/>
                  </a:cubicBezTo>
                  <a:cubicBezTo>
                    <a:pt x="8156" y="42531"/>
                    <a:pt x="9033" y="41301"/>
                    <a:pt x="9870" y="40071"/>
                  </a:cubicBezTo>
                  <a:cubicBezTo>
                    <a:pt x="11090" y="38358"/>
                    <a:pt x="12199" y="36563"/>
                    <a:pt x="13176" y="34708"/>
                  </a:cubicBezTo>
                  <a:lnTo>
                    <a:pt x="13176" y="34698"/>
                  </a:lnTo>
                  <a:cubicBezTo>
                    <a:pt x="13358" y="33862"/>
                    <a:pt x="13701" y="33075"/>
                    <a:pt x="14205" y="32390"/>
                  </a:cubicBezTo>
                  <a:cubicBezTo>
                    <a:pt x="15445" y="30737"/>
                    <a:pt x="17138" y="30565"/>
                    <a:pt x="18923" y="30374"/>
                  </a:cubicBezTo>
                  <a:cubicBezTo>
                    <a:pt x="20062" y="30253"/>
                    <a:pt x="21231" y="30132"/>
                    <a:pt x="22310" y="29597"/>
                  </a:cubicBezTo>
                  <a:cubicBezTo>
                    <a:pt x="23429" y="29053"/>
                    <a:pt x="24104" y="28307"/>
                    <a:pt x="24326" y="27370"/>
                  </a:cubicBezTo>
                  <a:cubicBezTo>
                    <a:pt x="24890" y="25001"/>
                    <a:pt x="22481" y="21845"/>
                    <a:pt x="20717" y="19547"/>
                  </a:cubicBezTo>
                  <a:cubicBezTo>
                    <a:pt x="20314" y="19013"/>
                    <a:pt x="19921" y="18509"/>
                    <a:pt x="19628" y="18085"/>
                  </a:cubicBezTo>
                  <a:cubicBezTo>
                    <a:pt x="19336" y="17662"/>
                    <a:pt x="18993" y="17218"/>
                    <a:pt x="18630" y="16744"/>
                  </a:cubicBezTo>
                  <a:cubicBezTo>
                    <a:pt x="17078" y="14698"/>
                    <a:pt x="15314" y="12389"/>
                    <a:pt x="15636" y="10020"/>
                  </a:cubicBezTo>
                  <a:cubicBezTo>
                    <a:pt x="15797" y="8770"/>
                    <a:pt x="16503" y="7389"/>
                    <a:pt x="17068" y="6291"/>
                  </a:cubicBezTo>
                  <a:lnTo>
                    <a:pt x="17078" y="6260"/>
                  </a:lnTo>
                  <a:cubicBezTo>
                    <a:pt x="18439" y="3609"/>
                    <a:pt x="20414" y="1805"/>
                    <a:pt x="22330" y="71"/>
                  </a:cubicBezTo>
                  <a:lnTo>
                    <a:pt x="222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1" name="Google Shape;2971;p32"/>
            <p:cNvSpPr/>
            <p:nvPr/>
          </p:nvSpPr>
          <p:spPr>
            <a:xfrm>
              <a:off x="919075" y="627475"/>
              <a:ext cx="797650" cy="1904300"/>
            </a:xfrm>
            <a:custGeom>
              <a:avLst/>
              <a:gdLst/>
              <a:ahLst/>
              <a:cxnLst/>
              <a:rect l="l" t="t" r="r" b="b"/>
              <a:pathLst>
                <a:path w="31906" h="76172" extrusionOk="0">
                  <a:moveTo>
                    <a:pt x="27410" y="1"/>
                  </a:moveTo>
                  <a:cubicBezTo>
                    <a:pt x="26987" y="1523"/>
                    <a:pt x="26170" y="3035"/>
                    <a:pt x="25374" y="4497"/>
                  </a:cubicBezTo>
                  <a:cubicBezTo>
                    <a:pt x="24739" y="5666"/>
                    <a:pt x="24083" y="6876"/>
                    <a:pt x="23630" y="8085"/>
                  </a:cubicBezTo>
                  <a:cubicBezTo>
                    <a:pt x="23529" y="8368"/>
                    <a:pt x="23408" y="8660"/>
                    <a:pt x="23277" y="8973"/>
                  </a:cubicBezTo>
                  <a:cubicBezTo>
                    <a:pt x="22884" y="9960"/>
                    <a:pt x="22430" y="11079"/>
                    <a:pt x="22329" y="12077"/>
                  </a:cubicBezTo>
                  <a:cubicBezTo>
                    <a:pt x="22128" y="14144"/>
                    <a:pt x="23761" y="16332"/>
                    <a:pt x="25071" y="18076"/>
                  </a:cubicBezTo>
                  <a:cubicBezTo>
                    <a:pt x="25303" y="18398"/>
                    <a:pt x="25525" y="18690"/>
                    <a:pt x="25716" y="18973"/>
                  </a:cubicBezTo>
                  <a:cubicBezTo>
                    <a:pt x="26241" y="19709"/>
                    <a:pt x="26795" y="20434"/>
                    <a:pt x="27390" y="21201"/>
                  </a:cubicBezTo>
                  <a:cubicBezTo>
                    <a:pt x="28993" y="23267"/>
                    <a:pt x="30636" y="25404"/>
                    <a:pt x="31483" y="27753"/>
                  </a:cubicBezTo>
                  <a:cubicBezTo>
                    <a:pt x="31795" y="28620"/>
                    <a:pt x="31805" y="29336"/>
                    <a:pt x="31523" y="29910"/>
                  </a:cubicBezTo>
                  <a:cubicBezTo>
                    <a:pt x="31079" y="30828"/>
                    <a:pt x="29950" y="31322"/>
                    <a:pt x="28791" y="31715"/>
                  </a:cubicBezTo>
                  <a:cubicBezTo>
                    <a:pt x="27541" y="32138"/>
                    <a:pt x="26049" y="32229"/>
                    <a:pt x="24466" y="32320"/>
                  </a:cubicBezTo>
                  <a:cubicBezTo>
                    <a:pt x="21805" y="32481"/>
                    <a:pt x="19053" y="32652"/>
                    <a:pt x="17359" y="34467"/>
                  </a:cubicBezTo>
                  <a:cubicBezTo>
                    <a:pt x="16503" y="35374"/>
                    <a:pt x="15827" y="36594"/>
                    <a:pt x="15182" y="37763"/>
                  </a:cubicBezTo>
                  <a:cubicBezTo>
                    <a:pt x="14688" y="38660"/>
                    <a:pt x="14184" y="39588"/>
                    <a:pt x="13599" y="40364"/>
                  </a:cubicBezTo>
                  <a:cubicBezTo>
                    <a:pt x="12057" y="42411"/>
                    <a:pt x="10343" y="44386"/>
                    <a:pt x="8680" y="46292"/>
                  </a:cubicBezTo>
                  <a:cubicBezTo>
                    <a:pt x="6835" y="48439"/>
                    <a:pt x="4920" y="50626"/>
                    <a:pt x="3236" y="52955"/>
                  </a:cubicBezTo>
                  <a:cubicBezTo>
                    <a:pt x="3045" y="53217"/>
                    <a:pt x="2853" y="53469"/>
                    <a:pt x="2641" y="53751"/>
                  </a:cubicBezTo>
                  <a:cubicBezTo>
                    <a:pt x="1402" y="55354"/>
                    <a:pt x="0" y="57189"/>
                    <a:pt x="1039" y="59256"/>
                  </a:cubicBezTo>
                  <a:cubicBezTo>
                    <a:pt x="2057" y="61292"/>
                    <a:pt x="4940" y="63036"/>
                    <a:pt x="6845" y="64185"/>
                  </a:cubicBezTo>
                  <a:lnTo>
                    <a:pt x="7198" y="64407"/>
                  </a:lnTo>
                  <a:cubicBezTo>
                    <a:pt x="9547" y="65838"/>
                    <a:pt x="12037" y="67119"/>
                    <a:pt x="14446" y="68358"/>
                  </a:cubicBezTo>
                  <a:cubicBezTo>
                    <a:pt x="15787" y="69044"/>
                    <a:pt x="17188" y="69760"/>
                    <a:pt x="18539" y="70496"/>
                  </a:cubicBezTo>
                  <a:lnTo>
                    <a:pt x="18841" y="70667"/>
                  </a:lnTo>
                  <a:cubicBezTo>
                    <a:pt x="21553" y="72139"/>
                    <a:pt x="24103" y="73520"/>
                    <a:pt x="25777" y="76171"/>
                  </a:cubicBezTo>
                  <a:lnTo>
                    <a:pt x="25858" y="76121"/>
                  </a:lnTo>
                  <a:cubicBezTo>
                    <a:pt x="24174" y="73449"/>
                    <a:pt x="21603" y="72058"/>
                    <a:pt x="18892" y="70586"/>
                  </a:cubicBezTo>
                  <a:lnTo>
                    <a:pt x="18579" y="70425"/>
                  </a:lnTo>
                  <a:cubicBezTo>
                    <a:pt x="17228" y="69679"/>
                    <a:pt x="15837" y="68963"/>
                    <a:pt x="14486" y="68268"/>
                  </a:cubicBezTo>
                  <a:cubicBezTo>
                    <a:pt x="12077" y="67028"/>
                    <a:pt x="9597" y="65748"/>
                    <a:pt x="7248" y="64316"/>
                  </a:cubicBezTo>
                  <a:lnTo>
                    <a:pt x="6896" y="64104"/>
                  </a:lnTo>
                  <a:cubicBezTo>
                    <a:pt x="5000" y="62955"/>
                    <a:pt x="2137" y="61241"/>
                    <a:pt x="1119" y="59215"/>
                  </a:cubicBezTo>
                  <a:cubicBezTo>
                    <a:pt x="111" y="57199"/>
                    <a:pt x="1492" y="55395"/>
                    <a:pt x="2722" y="53802"/>
                  </a:cubicBezTo>
                  <a:cubicBezTo>
                    <a:pt x="2924" y="53530"/>
                    <a:pt x="3125" y="53268"/>
                    <a:pt x="3317" y="53005"/>
                  </a:cubicBezTo>
                  <a:cubicBezTo>
                    <a:pt x="4990" y="50687"/>
                    <a:pt x="6916" y="48489"/>
                    <a:pt x="8760" y="46352"/>
                  </a:cubicBezTo>
                  <a:cubicBezTo>
                    <a:pt x="10414" y="44447"/>
                    <a:pt x="12127" y="42471"/>
                    <a:pt x="13670" y="40415"/>
                  </a:cubicBezTo>
                  <a:cubicBezTo>
                    <a:pt x="14255" y="39628"/>
                    <a:pt x="14769" y="38701"/>
                    <a:pt x="15263" y="37804"/>
                  </a:cubicBezTo>
                  <a:cubicBezTo>
                    <a:pt x="15908" y="36634"/>
                    <a:pt x="16573" y="35425"/>
                    <a:pt x="17420" y="34527"/>
                  </a:cubicBezTo>
                  <a:cubicBezTo>
                    <a:pt x="19103" y="32733"/>
                    <a:pt x="21825" y="32572"/>
                    <a:pt x="24466" y="32410"/>
                  </a:cubicBezTo>
                  <a:cubicBezTo>
                    <a:pt x="26059" y="32320"/>
                    <a:pt x="27561" y="32229"/>
                    <a:pt x="28821" y="31806"/>
                  </a:cubicBezTo>
                  <a:cubicBezTo>
                    <a:pt x="30001" y="31402"/>
                    <a:pt x="31150" y="30898"/>
                    <a:pt x="31604" y="29951"/>
                  </a:cubicBezTo>
                  <a:cubicBezTo>
                    <a:pt x="31906" y="29346"/>
                    <a:pt x="31886" y="28610"/>
                    <a:pt x="31563" y="27723"/>
                  </a:cubicBezTo>
                  <a:cubicBezTo>
                    <a:pt x="30716" y="25354"/>
                    <a:pt x="29063" y="23217"/>
                    <a:pt x="27470" y="21140"/>
                  </a:cubicBezTo>
                  <a:cubicBezTo>
                    <a:pt x="26876" y="20374"/>
                    <a:pt x="26311" y="19648"/>
                    <a:pt x="25797" y="18912"/>
                  </a:cubicBezTo>
                  <a:cubicBezTo>
                    <a:pt x="25605" y="18640"/>
                    <a:pt x="25374" y="18338"/>
                    <a:pt x="25142" y="18025"/>
                  </a:cubicBezTo>
                  <a:cubicBezTo>
                    <a:pt x="23841" y="16281"/>
                    <a:pt x="22228" y="14114"/>
                    <a:pt x="22430" y="12088"/>
                  </a:cubicBezTo>
                  <a:cubicBezTo>
                    <a:pt x="22521" y="11100"/>
                    <a:pt x="22974" y="9981"/>
                    <a:pt x="23368" y="9003"/>
                  </a:cubicBezTo>
                  <a:cubicBezTo>
                    <a:pt x="23499" y="8700"/>
                    <a:pt x="23609" y="8408"/>
                    <a:pt x="23720" y="8126"/>
                  </a:cubicBezTo>
                  <a:cubicBezTo>
                    <a:pt x="24174" y="6916"/>
                    <a:pt x="24829" y="5716"/>
                    <a:pt x="25454" y="4547"/>
                  </a:cubicBezTo>
                  <a:cubicBezTo>
                    <a:pt x="26251" y="3075"/>
                    <a:pt x="27077" y="1563"/>
                    <a:pt x="27501" y="31"/>
                  </a:cubicBezTo>
                  <a:lnTo>
                    <a:pt x="274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2" name="Google Shape;2972;p32"/>
            <p:cNvSpPr/>
            <p:nvPr/>
          </p:nvSpPr>
          <p:spPr>
            <a:xfrm>
              <a:off x="749975" y="620675"/>
              <a:ext cx="878800" cy="1914125"/>
            </a:xfrm>
            <a:custGeom>
              <a:avLst/>
              <a:gdLst/>
              <a:ahLst/>
              <a:cxnLst/>
              <a:rect l="l" t="t" r="r" b="b"/>
              <a:pathLst>
                <a:path w="35152" h="76565" extrusionOk="0">
                  <a:moveTo>
                    <a:pt x="30202" y="0"/>
                  </a:moveTo>
                  <a:cubicBezTo>
                    <a:pt x="28972" y="3105"/>
                    <a:pt x="27843" y="6200"/>
                    <a:pt x="26896" y="8821"/>
                  </a:cubicBezTo>
                  <a:cubicBezTo>
                    <a:pt x="26754" y="9214"/>
                    <a:pt x="26583" y="9618"/>
                    <a:pt x="26392" y="10051"/>
                  </a:cubicBezTo>
                  <a:cubicBezTo>
                    <a:pt x="25998" y="10978"/>
                    <a:pt x="25595" y="11936"/>
                    <a:pt x="25464" y="12833"/>
                  </a:cubicBezTo>
                  <a:cubicBezTo>
                    <a:pt x="25182" y="14920"/>
                    <a:pt x="26916" y="17218"/>
                    <a:pt x="28186" y="18902"/>
                  </a:cubicBezTo>
                  <a:cubicBezTo>
                    <a:pt x="28428" y="19214"/>
                    <a:pt x="28650" y="19517"/>
                    <a:pt x="28841" y="19789"/>
                  </a:cubicBezTo>
                  <a:cubicBezTo>
                    <a:pt x="29375" y="20525"/>
                    <a:pt x="29960" y="21271"/>
                    <a:pt x="30575" y="22057"/>
                  </a:cubicBezTo>
                  <a:cubicBezTo>
                    <a:pt x="32208" y="24134"/>
                    <a:pt x="33892" y="26281"/>
                    <a:pt x="34728" y="28650"/>
                  </a:cubicBezTo>
                  <a:cubicBezTo>
                    <a:pt x="35051" y="29537"/>
                    <a:pt x="35061" y="30243"/>
                    <a:pt x="34769" y="30828"/>
                  </a:cubicBezTo>
                  <a:cubicBezTo>
                    <a:pt x="34335" y="31684"/>
                    <a:pt x="33297" y="32158"/>
                    <a:pt x="31865" y="32602"/>
                  </a:cubicBezTo>
                  <a:cubicBezTo>
                    <a:pt x="30505" y="33025"/>
                    <a:pt x="28781" y="33086"/>
                    <a:pt x="26976" y="33156"/>
                  </a:cubicBezTo>
                  <a:cubicBezTo>
                    <a:pt x="23821" y="33267"/>
                    <a:pt x="20565" y="33388"/>
                    <a:pt x="18680" y="35394"/>
                  </a:cubicBezTo>
                  <a:cubicBezTo>
                    <a:pt x="17863" y="36271"/>
                    <a:pt x="17208" y="37430"/>
                    <a:pt x="16573" y="38549"/>
                  </a:cubicBezTo>
                  <a:cubicBezTo>
                    <a:pt x="16029" y="39507"/>
                    <a:pt x="15474" y="40485"/>
                    <a:pt x="14809" y="41312"/>
                  </a:cubicBezTo>
                  <a:cubicBezTo>
                    <a:pt x="13125" y="43398"/>
                    <a:pt x="11230" y="45384"/>
                    <a:pt x="9395" y="47289"/>
                  </a:cubicBezTo>
                  <a:cubicBezTo>
                    <a:pt x="7379" y="49406"/>
                    <a:pt x="5282" y="51584"/>
                    <a:pt x="3458" y="53923"/>
                  </a:cubicBezTo>
                  <a:cubicBezTo>
                    <a:pt x="3276" y="54154"/>
                    <a:pt x="3085" y="54386"/>
                    <a:pt x="2883" y="54638"/>
                  </a:cubicBezTo>
                  <a:cubicBezTo>
                    <a:pt x="1532" y="56292"/>
                    <a:pt x="0" y="58157"/>
                    <a:pt x="968" y="60274"/>
                  </a:cubicBezTo>
                  <a:cubicBezTo>
                    <a:pt x="1895" y="62330"/>
                    <a:pt x="5192" y="64044"/>
                    <a:pt x="7157" y="65062"/>
                  </a:cubicBezTo>
                  <a:lnTo>
                    <a:pt x="7591" y="65294"/>
                  </a:lnTo>
                  <a:cubicBezTo>
                    <a:pt x="10182" y="66645"/>
                    <a:pt x="12903" y="67834"/>
                    <a:pt x="15545" y="68973"/>
                  </a:cubicBezTo>
                  <a:cubicBezTo>
                    <a:pt x="17087" y="69639"/>
                    <a:pt x="18670" y="70334"/>
                    <a:pt x="20222" y="71050"/>
                  </a:cubicBezTo>
                  <a:lnTo>
                    <a:pt x="20928" y="71372"/>
                  </a:lnTo>
                  <a:cubicBezTo>
                    <a:pt x="23720" y="72653"/>
                    <a:pt x="26361" y="73862"/>
                    <a:pt x="27904" y="76564"/>
                  </a:cubicBezTo>
                  <a:lnTo>
                    <a:pt x="27984" y="76534"/>
                  </a:lnTo>
                  <a:cubicBezTo>
                    <a:pt x="26422" y="73802"/>
                    <a:pt x="23771" y="72582"/>
                    <a:pt x="20968" y="71302"/>
                  </a:cubicBezTo>
                  <a:lnTo>
                    <a:pt x="20252" y="70969"/>
                  </a:lnTo>
                  <a:cubicBezTo>
                    <a:pt x="18710" y="70253"/>
                    <a:pt x="17117" y="69568"/>
                    <a:pt x="15575" y="68903"/>
                  </a:cubicBezTo>
                  <a:cubicBezTo>
                    <a:pt x="12944" y="67753"/>
                    <a:pt x="10212" y="66574"/>
                    <a:pt x="7631" y="65223"/>
                  </a:cubicBezTo>
                  <a:lnTo>
                    <a:pt x="7198" y="64991"/>
                  </a:lnTo>
                  <a:cubicBezTo>
                    <a:pt x="5242" y="63983"/>
                    <a:pt x="1966" y="62280"/>
                    <a:pt x="1048" y="60253"/>
                  </a:cubicBezTo>
                  <a:cubicBezTo>
                    <a:pt x="111" y="58177"/>
                    <a:pt x="1623" y="56332"/>
                    <a:pt x="2954" y="54709"/>
                  </a:cubicBezTo>
                  <a:cubicBezTo>
                    <a:pt x="3155" y="54457"/>
                    <a:pt x="3347" y="54225"/>
                    <a:pt x="3528" y="53993"/>
                  </a:cubicBezTo>
                  <a:cubicBezTo>
                    <a:pt x="5353" y="51654"/>
                    <a:pt x="7450" y="49477"/>
                    <a:pt x="9466" y="47370"/>
                  </a:cubicBezTo>
                  <a:cubicBezTo>
                    <a:pt x="11301" y="45455"/>
                    <a:pt x="13196" y="43469"/>
                    <a:pt x="14889" y="41372"/>
                  </a:cubicBezTo>
                  <a:cubicBezTo>
                    <a:pt x="15555" y="40545"/>
                    <a:pt x="16109" y="39557"/>
                    <a:pt x="16654" y="38600"/>
                  </a:cubicBezTo>
                  <a:cubicBezTo>
                    <a:pt x="17279" y="37491"/>
                    <a:pt x="17934" y="36342"/>
                    <a:pt x="18750" y="35465"/>
                  </a:cubicBezTo>
                  <a:cubicBezTo>
                    <a:pt x="20595" y="33489"/>
                    <a:pt x="23841" y="33368"/>
                    <a:pt x="26976" y="33247"/>
                  </a:cubicBezTo>
                  <a:cubicBezTo>
                    <a:pt x="28791" y="33186"/>
                    <a:pt x="30515" y="33116"/>
                    <a:pt x="31886" y="32692"/>
                  </a:cubicBezTo>
                  <a:cubicBezTo>
                    <a:pt x="33065" y="32330"/>
                    <a:pt x="34355" y="31856"/>
                    <a:pt x="34849" y="30868"/>
                  </a:cubicBezTo>
                  <a:cubicBezTo>
                    <a:pt x="35152" y="30273"/>
                    <a:pt x="35142" y="29527"/>
                    <a:pt x="34819" y="28620"/>
                  </a:cubicBezTo>
                  <a:cubicBezTo>
                    <a:pt x="33972" y="26241"/>
                    <a:pt x="32289" y="24083"/>
                    <a:pt x="30646" y="21997"/>
                  </a:cubicBezTo>
                  <a:cubicBezTo>
                    <a:pt x="30031" y="21210"/>
                    <a:pt x="29456" y="20475"/>
                    <a:pt x="28922" y="19729"/>
                  </a:cubicBezTo>
                  <a:cubicBezTo>
                    <a:pt x="28730" y="19456"/>
                    <a:pt x="28509" y="19164"/>
                    <a:pt x="28267" y="18852"/>
                  </a:cubicBezTo>
                  <a:cubicBezTo>
                    <a:pt x="27007" y="17178"/>
                    <a:pt x="25283" y="14890"/>
                    <a:pt x="25565" y="12853"/>
                  </a:cubicBezTo>
                  <a:cubicBezTo>
                    <a:pt x="25686" y="11966"/>
                    <a:pt x="26089" y="11019"/>
                    <a:pt x="26482" y="10091"/>
                  </a:cubicBezTo>
                  <a:cubicBezTo>
                    <a:pt x="26674" y="9658"/>
                    <a:pt x="26845" y="9245"/>
                    <a:pt x="26986" y="8851"/>
                  </a:cubicBezTo>
                  <a:cubicBezTo>
                    <a:pt x="27934" y="6240"/>
                    <a:pt x="29063" y="3146"/>
                    <a:pt x="30293" y="31"/>
                  </a:cubicBezTo>
                  <a:lnTo>
                    <a:pt x="302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3" name="Google Shape;2973;p32"/>
            <p:cNvSpPr/>
            <p:nvPr/>
          </p:nvSpPr>
          <p:spPr>
            <a:xfrm>
              <a:off x="640850" y="621175"/>
              <a:ext cx="859150" cy="1901525"/>
            </a:xfrm>
            <a:custGeom>
              <a:avLst/>
              <a:gdLst/>
              <a:ahLst/>
              <a:cxnLst/>
              <a:rect l="l" t="t" r="r" b="b"/>
              <a:pathLst>
                <a:path w="34366" h="76061" extrusionOk="0">
                  <a:moveTo>
                    <a:pt x="30676" y="1"/>
                  </a:moveTo>
                  <a:cubicBezTo>
                    <a:pt x="29527" y="2269"/>
                    <a:pt x="28579" y="4698"/>
                    <a:pt x="27662" y="7047"/>
                  </a:cubicBezTo>
                  <a:cubicBezTo>
                    <a:pt x="27430" y="7662"/>
                    <a:pt x="27188" y="8277"/>
                    <a:pt x="26946" y="8892"/>
                  </a:cubicBezTo>
                  <a:cubicBezTo>
                    <a:pt x="26795" y="9265"/>
                    <a:pt x="26603" y="9668"/>
                    <a:pt x="26412" y="10092"/>
                  </a:cubicBezTo>
                  <a:cubicBezTo>
                    <a:pt x="25968" y="11019"/>
                    <a:pt x="25525" y="11977"/>
                    <a:pt x="25404" y="12864"/>
                  </a:cubicBezTo>
                  <a:cubicBezTo>
                    <a:pt x="25121" y="14870"/>
                    <a:pt x="26755" y="17148"/>
                    <a:pt x="27954" y="18811"/>
                  </a:cubicBezTo>
                  <a:cubicBezTo>
                    <a:pt x="28176" y="19124"/>
                    <a:pt x="28378" y="19406"/>
                    <a:pt x="28549" y="19668"/>
                  </a:cubicBezTo>
                  <a:cubicBezTo>
                    <a:pt x="29033" y="20384"/>
                    <a:pt x="29557" y="21090"/>
                    <a:pt x="30101" y="21836"/>
                  </a:cubicBezTo>
                  <a:cubicBezTo>
                    <a:pt x="31583" y="23842"/>
                    <a:pt x="33115" y="25928"/>
                    <a:pt x="33932" y="28197"/>
                  </a:cubicBezTo>
                  <a:cubicBezTo>
                    <a:pt x="34234" y="29084"/>
                    <a:pt x="34255" y="29779"/>
                    <a:pt x="33982" y="30344"/>
                  </a:cubicBezTo>
                  <a:cubicBezTo>
                    <a:pt x="33529" y="31261"/>
                    <a:pt x="32329" y="31725"/>
                    <a:pt x="31039" y="32158"/>
                  </a:cubicBezTo>
                  <a:cubicBezTo>
                    <a:pt x="29678" y="32612"/>
                    <a:pt x="28035" y="32743"/>
                    <a:pt x="26291" y="32884"/>
                  </a:cubicBezTo>
                  <a:cubicBezTo>
                    <a:pt x="23317" y="33136"/>
                    <a:pt x="20242" y="33388"/>
                    <a:pt x="18327" y="35304"/>
                  </a:cubicBezTo>
                  <a:cubicBezTo>
                    <a:pt x="17430" y="36201"/>
                    <a:pt x="16714" y="37410"/>
                    <a:pt x="16018" y="38570"/>
                  </a:cubicBezTo>
                  <a:cubicBezTo>
                    <a:pt x="15484" y="39467"/>
                    <a:pt x="14940" y="40384"/>
                    <a:pt x="14315" y="41160"/>
                  </a:cubicBezTo>
                  <a:cubicBezTo>
                    <a:pt x="12702" y="43156"/>
                    <a:pt x="10908" y="45062"/>
                    <a:pt x="9174" y="46907"/>
                  </a:cubicBezTo>
                  <a:cubicBezTo>
                    <a:pt x="7238" y="48963"/>
                    <a:pt x="5242" y="51090"/>
                    <a:pt x="3478" y="53358"/>
                  </a:cubicBezTo>
                  <a:cubicBezTo>
                    <a:pt x="3286" y="53610"/>
                    <a:pt x="3075" y="53862"/>
                    <a:pt x="2853" y="54124"/>
                  </a:cubicBezTo>
                  <a:cubicBezTo>
                    <a:pt x="1522" y="55747"/>
                    <a:pt x="0" y="57592"/>
                    <a:pt x="1008" y="59709"/>
                  </a:cubicBezTo>
                  <a:cubicBezTo>
                    <a:pt x="1976" y="61745"/>
                    <a:pt x="4920" y="63419"/>
                    <a:pt x="6865" y="64518"/>
                  </a:cubicBezTo>
                  <a:lnTo>
                    <a:pt x="7188" y="64699"/>
                  </a:lnTo>
                  <a:cubicBezTo>
                    <a:pt x="9557" y="66060"/>
                    <a:pt x="12067" y="67250"/>
                    <a:pt x="14496" y="68409"/>
                  </a:cubicBezTo>
                  <a:cubicBezTo>
                    <a:pt x="15898" y="69074"/>
                    <a:pt x="17349" y="69760"/>
                    <a:pt x="18760" y="70475"/>
                  </a:cubicBezTo>
                  <a:lnTo>
                    <a:pt x="19063" y="70627"/>
                  </a:lnTo>
                  <a:cubicBezTo>
                    <a:pt x="21835" y="72028"/>
                    <a:pt x="24446" y="73348"/>
                    <a:pt x="26119" y="76060"/>
                  </a:cubicBezTo>
                  <a:lnTo>
                    <a:pt x="26190" y="76010"/>
                  </a:lnTo>
                  <a:cubicBezTo>
                    <a:pt x="24517" y="73278"/>
                    <a:pt x="21875" y="71947"/>
                    <a:pt x="19093" y="70536"/>
                  </a:cubicBezTo>
                  <a:lnTo>
                    <a:pt x="18791" y="70385"/>
                  </a:lnTo>
                  <a:cubicBezTo>
                    <a:pt x="17389" y="69679"/>
                    <a:pt x="15938" y="68983"/>
                    <a:pt x="14537" y="68318"/>
                  </a:cubicBezTo>
                  <a:cubicBezTo>
                    <a:pt x="12107" y="67169"/>
                    <a:pt x="9597" y="65969"/>
                    <a:pt x="7228" y="64618"/>
                  </a:cubicBezTo>
                  <a:lnTo>
                    <a:pt x="6905" y="64437"/>
                  </a:lnTo>
                  <a:cubicBezTo>
                    <a:pt x="4970" y="63338"/>
                    <a:pt x="2046" y="61685"/>
                    <a:pt x="1089" y="59669"/>
                  </a:cubicBezTo>
                  <a:cubicBezTo>
                    <a:pt x="111" y="57612"/>
                    <a:pt x="1603" y="55788"/>
                    <a:pt x="2934" y="54185"/>
                  </a:cubicBezTo>
                  <a:cubicBezTo>
                    <a:pt x="3145" y="53923"/>
                    <a:pt x="3357" y="53671"/>
                    <a:pt x="3549" y="53419"/>
                  </a:cubicBezTo>
                  <a:cubicBezTo>
                    <a:pt x="5313" y="51151"/>
                    <a:pt x="7319" y="49024"/>
                    <a:pt x="9254" y="46967"/>
                  </a:cubicBezTo>
                  <a:cubicBezTo>
                    <a:pt x="10988" y="45132"/>
                    <a:pt x="12783" y="43227"/>
                    <a:pt x="14395" y="41221"/>
                  </a:cubicBezTo>
                  <a:cubicBezTo>
                    <a:pt x="15020" y="40445"/>
                    <a:pt x="15575" y="39517"/>
                    <a:pt x="16109" y="38620"/>
                  </a:cubicBezTo>
                  <a:cubicBezTo>
                    <a:pt x="16795" y="37461"/>
                    <a:pt x="17510" y="36271"/>
                    <a:pt x="18398" y="35374"/>
                  </a:cubicBezTo>
                  <a:cubicBezTo>
                    <a:pt x="20293" y="33479"/>
                    <a:pt x="23347" y="33227"/>
                    <a:pt x="26311" y="32985"/>
                  </a:cubicBezTo>
                  <a:cubicBezTo>
                    <a:pt x="28055" y="32834"/>
                    <a:pt x="29698" y="32703"/>
                    <a:pt x="31079" y="32239"/>
                  </a:cubicBezTo>
                  <a:cubicBezTo>
                    <a:pt x="32390" y="31806"/>
                    <a:pt x="33609" y="31332"/>
                    <a:pt x="34073" y="30384"/>
                  </a:cubicBezTo>
                  <a:cubicBezTo>
                    <a:pt x="34366" y="29789"/>
                    <a:pt x="34345" y="29074"/>
                    <a:pt x="34023" y="28166"/>
                  </a:cubicBezTo>
                  <a:cubicBezTo>
                    <a:pt x="33216" y="25878"/>
                    <a:pt x="31674" y="23791"/>
                    <a:pt x="30192" y="21775"/>
                  </a:cubicBezTo>
                  <a:cubicBezTo>
                    <a:pt x="29648" y="21029"/>
                    <a:pt x="29123" y="20324"/>
                    <a:pt x="28640" y="19608"/>
                  </a:cubicBezTo>
                  <a:cubicBezTo>
                    <a:pt x="28458" y="19346"/>
                    <a:pt x="28257" y="19063"/>
                    <a:pt x="28035" y="18761"/>
                  </a:cubicBezTo>
                  <a:cubicBezTo>
                    <a:pt x="26855" y="17108"/>
                    <a:pt x="25232" y="14840"/>
                    <a:pt x="25504" y="12874"/>
                  </a:cubicBezTo>
                  <a:cubicBezTo>
                    <a:pt x="25625" y="12007"/>
                    <a:pt x="26069" y="11049"/>
                    <a:pt x="26502" y="10132"/>
                  </a:cubicBezTo>
                  <a:cubicBezTo>
                    <a:pt x="26704" y="9708"/>
                    <a:pt x="26896" y="9305"/>
                    <a:pt x="27047" y="8922"/>
                  </a:cubicBezTo>
                  <a:cubicBezTo>
                    <a:pt x="27279" y="8307"/>
                    <a:pt x="27521" y="7692"/>
                    <a:pt x="27763" y="7077"/>
                  </a:cubicBezTo>
                  <a:cubicBezTo>
                    <a:pt x="28670" y="4729"/>
                    <a:pt x="29617" y="2299"/>
                    <a:pt x="30767" y="51"/>
                  </a:cubicBezTo>
                  <a:lnTo>
                    <a:pt x="306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4" name="Google Shape;2974;p32"/>
            <p:cNvSpPr/>
            <p:nvPr/>
          </p:nvSpPr>
          <p:spPr>
            <a:xfrm>
              <a:off x="563725" y="631250"/>
              <a:ext cx="796650" cy="1864225"/>
            </a:xfrm>
            <a:custGeom>
              <a:avLst/>
              <a:gdLst/>
              <a:ahLst/>
              <a:cxnLst/>
              <a:rect l="l" t="t" r="r" b="b"/>
              <a:pathLst>
                <a:path w="31866" h="74569" extrusionOk="0">
                  <a:moveTo>
                    <a:pt x="29940" y="1"/>
                  </a:moveTo>
                  <a:cubicBezTo>
                    <a:pt x="28700" y="2188"/>
                    <a:pt x="27702" y="4578"/>
                    <a:pt x="26735" y="6886"/>
                  </a:cubicBezTo>
                  <a:cubicBezTo>
                    <a:pt x="26493" y="7471"/>
                    <a:pt x="26241" y="8066"/>
                    <a:pt x="25989" y="8650"/>
                  </a:cubicBezTo>
                  <a:cubicBezTo>
                    <a:pt x="25827" y="9033"/>
                    <a:pt x="25636" y="9416"/>
                    <a:pt x="25434" y="9830"/>
                  </a:cubicBezTo>
                  <a:cubicBezTo>
                    <a:pt x="24981" y="10757"/>
                    <a:pt x="24517" y="11705"/>
                    <a:pt x="24325" y="12622"/>
                  </a:cubicBezTo>
                  <a:cubicBezTo>
                    <a:pt x="23862" y="14890"/>
                    <a:pt x="25364" y="17118"/>
                    <a:pt x="26694" y="19084"/>
                  </a:cubicBezTo>
                  <a:cubicBezTo>
                    <a:pt x="26977" y="19507"/>
                    <a:pt x="27239" y="19900"/>
                    <a:pt x="27481" y="20283"/>
                  </a:cubicBezTo>
                  <a:cubicBezTo>
                    <a:pt x="27753" y="20717"/>
                    <a:pt x="28055" y="21171"/>
                    <a:pt x="28378" y="21654"/>
                  </a:cubicBezTo>
                  <a:cubicBezTo>
                    <a:pt x="29960" y="24033"/>
                    <a:pt x="31765" y="26725"/>
                    <a:pt x="31100" y="28802"/>
                  </a:cubicBezTo>
                  <a:cubicBezTo>
                    <a:pt x="30777" y="29800"/>
                    <a:pt x="29930" y="30546"/>
                    <a:pt x="28499" y="31090"/>
                  </a:cubicBezTo>
                  <a:cubicBezTo>
                    <a:pt x="27188" y="31584"/>
                    <a:pt x="25727" y="31836"/>
                    <a:pt x="24174" y="32108"/>
                  </a:cubicBezTo>
                  <a:cubicBezTo>
                    <a:pt x="21432" y="32582"/>
                    <a:pt x="18589" y="33076"/>
                    <a:pt x="16704" y="35042"/>
                  </a:cubicBezTo>
                  <a:cubicBezTo>
                    <a:pt x="15626" y="36171"/>
                    <a:pt x="14708" y="37582"/>
                    <a:pt x="13821" y="38963"/>
                  </a:cubicBezTo>
                  <a:cubicBezTo>
                    <a:pt x="13065" y="40132"/>
                    <a:pt x="12279" y="41352"/>
                    <a:pt x="11382" y="42381"/>
                  </a:cubicBezTo>
                  <a:cubicBezTo>
                    <a:pt x="10434" y="43499"/>
                    <a:pt x="9436" y="44608"/>
                    <a:pt x="8478" y="45687"/>
                  </a:cubicBezTo>
                  <a:cubicBezTo>
                    <a:pt x="6875" y="47471"/>
                    <a:pt x="5212" y="49336"/>
                    <a:pt x="3690" y="51252"/>
                  </a:cubicBezTo>
                  <a:cubicBezTo>
                    <a:pt x="3529" y="51453"/>
                    <a:pt x="3347" y="51675"/>
                    <a:pt x="3166" y="51907"/>
                  </a:cubicBezTo>
                  <a:cubicBezTo>
                    <a:pt x="1825" y="53510"/>
                    <a:pt x="0" y="55707"/>
                    <a:pt x="625" y="57794"/>
                  </a:cubicBezTo>
                  <a:cubicBezTo>
                    <a:pt x="1240" y="59820"/>
                    <a:pt x="3377" y="61302"/>
                    <a:pt x="5091" y="62482"/>
                  </a:cubicBezTo>
                  <a:cubicBezTo>
                    <a:pt x="5283" y="62623"/>
                    <a:pt x="5474" y="62754"/>
                    <a:pt x="5656" y="62875"/>
                  </a:cubicBezTo>
                  <a:cubicBezTo>
                    <a:pt x="7339" y="64054"/>
                    <a:pt x="9315" y="65082"/>
                    <a:pt x="11422" y="66161"/>
                  </a:cubicBezTo>
                  <a:cubicBezTo>
                    <a:pt x="15726" y="68379"/>
                    <a:pt x="20182" y="70677"/>
                    <a:pt x="22299" y="74568"/>
                  </a:cubicBezTo>
                  <a:lnTo>
                    <a:pt x="22380" y="74528"/>
                  </a:lnTo>
                  <a:cubicBezTo>
                    <a:pt x="20243" y="70607"/>
                    <a:pt x="15777" y="68308"/>
                    <a:pt x="11452" y="66080"/>
                  </a:cubicBezTo>
                  <a:cubicBezTo>
                    <a:pt x="9365" y="65002"/>
                    <a:pt x="7380" y="63984"/>
                    <a:pt x="5706" y="62804"/>
                  </a:cubicBezTo>
                  <a:cubicBezTo>
                    <a:pt x="5525" y="62683"/>
                    <a:pt x="5333" y="62552"/>
                    <a:pt x="5142" y="62411"/>
                  </a:cubicBezTo>
                  <a:cubicBezTo>
                    <a:pt x="3438" y="61232"/>
                    <a:pt x="1311" y="59770"/>
                    <a:pt x="716" y="57764"/>
                  </a:cubicBezTo>
                  <a:cubicBezTo>
                    <a:pt x="101" y="55738"/>
                    <a:pt x="1916" y="53560"/>
                    <a:pt x="3236" y="51967"/>
                  </a:cubicBezTo>
                  <a:cubicBezTo>
                    <a:pt x="3418" y="51746"/>
                    <a:pt x="3599" y="51524"/>
                    <a:pt x="3761" y="51322"/>
                  </a:cubicBezTo>
                  <a:cubicBezTo>
                    <a:pt x="5293" y="49407"/>
                    <a:pt x="6946" y="47552"/>
                    <a:pt x="8549" y="45758"/>
                  </a:cubicBezTo>
                  <a:cubicBezTo>
                    <a:pt x="9517" y="44679"/>
                    <a:pt x="10505" y="43570"/>
                    <a:pt x="11462" y="42451"/>
                  </a:cubicBezTo>
                  <a:cubicBezTo>
                    <a:pt x="12349" y="41413"/>
                    <a:pt x="13146" y="40193"/>
                    <a:pt x="13902" y="39014"/>
                  </a:cubicBezTo>
                  <a:cubicBezTo>
                    <a:pt x="14789" y="37643"/>
                    <a:pt x="15706" y="36231"/>
                    <a:pt x="16775" y="35112"/>
                  </a:cubicBezTo>
                  <a:cubicBezTo>
                    <a:pt x="18640" y="33167"/>
                    <a:pt x="21462" y="32673"/>
                    <a:pt x="24194" y="32199"/>
                  </a:cubicBezTo>
                  <a:cubicBezTo>
                    <a:pt x="25676" y="31947"/>
                    <a:pt x="27208" y="31685"/>
                    <a:pt x="28529" y="31181"/>
                  </a:cubicBezTo>
                  <a:cubicBezTo>
                    <a:pt x="29991" y="30626"/>
                    <a:pt x="30858" y="29860"/>
                    <a:pt x="31190" y="28832"/>
                  </a:cubicBezTo>
                  <a:cubicBezTo>
                    <a:pt x="31866" y="26715"/>
                    <a:pt x="30061" y="24003"/>
                    <a:pt x="28458" y="21604"/>
                  </a:cubicBezTo>
                  <a:cubicBezTo>
                    <a:pt x="28136" y="21120"/>
                    <a:pt x="27833" y="20666"/>
                    <a:pt x="27561" y="20233"/>
                  </a:cubicBezTo>
                  <a:cubicBezTo>
                    <a:pt x="27319" y="19850"/>
                    <a:pt x="27057" y="19457"/>
                    <a:pt x="26775" y="19033"/>
                  </a:cubicBezTo>
                  <a:cubicBezTo>
                    <a:pt x="25454" y="17088"/>
                    <a:pt x="23962" y="14880"/>
                    <a:pt x="24426" y="12642"/>
                  </a:cubicBezTo>
                  <a:cubicBezTo>
                    <a:pt x="24608" y="11735"/>
                    <a:pt x="25071" y="10787"/>
                    <a:pt x="25515" y="9870"/>
                  </a:cubicBezTo>
                  <a:cubicBezTo>
                    <a:pt x="25716" y="9457"/>
                    <a:pt x="25908" y="9064"/>
                    <a:pt x="26079" y="8680"/>
                  </a:cubicBezTo>
                  <a:cubicBezTo>
                    <a:pt x="26331" y="8096"/>
                    <a:pt x="26573" y="7511"/>
                    <a:pt x="26825" y="6916"/>
                  </a:cubicBezTo>
                  <a:cubicBezTo>
                    <a:pt x="27793" y="4618"/>
                    <a:pt x="28791" y="2229"/>
                    <a:pt x="30021" y="51"/>
                  </a:cubicBezTo>
                  <a:lnTo>
                    <a:pt x="299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5" name="Google Shape;2975;p32"/>
            <p:cNvSpPr/>
            <p:nvPr/>
          </p:nvSpPr>
          <p:spPr>
            <a:xfrm>
              <a:off x="510050" y="651675"/>
              <a:ext cx="710700" cy="1806750"/>
            </a:xfrm>
            <a:custGeom>
              <a:avLst/>
              <a:gdLst/>
              <a:ahLst/>
              <a:cxnLst/>
              <a:rect l="l" t="t" r="r" b="b"/>
              <a:pathLst>
                <a:path w="28428" h="72270" extrusionOk="0">
                  <a:moveTo>
                    <a:pt x="28347" y="0"/>
                  </a:moveTo>
                  <a:cubicBezTo>
                    <a:pt x="26997" y="2259"/>
                    <a:pt x="25898" y="4728"/>
                    <a:pt x="24829" y="7117"/>
                  </a:cubicBezTo>
                  <a:cubicBezTo>
                    <a:pt x="24567" y="7702"/>
                    <a:pt x="24305" y="8287"/>
                    <a:pt x="24043" y="8861"/>
                  </a:cubicBezTo>
                  <a:cubicBezTo>
                    <a:pt x="23892" y="9194"/>
                    <a:pt x="23710" y="9537"/>
                    <a:pt x="23529" y="9900"/>
                  </a:cubicBezTo>
                  <a:cubicBezTo>
                    <a:pt x="23125" y="10676"/>
                    <a:pt x="22702" y="11482"/>
                    <a:pt x="22521" y="12279"/>
                  </a:cubicBezTo>
                  <a:cubicBezTo>
                    <a:pt x="22017" y="14426"/>
                    <a:pt x="22773" y="15908"/>
                    <a:pt x="23730" y="17793"/>
                  </a:cubicBezTo>
                  <a:lnTo>
                    <a:pt x="23751" y="17833"/>
                  </a:lnTo>
                  <a:cubicBezTo>
                    <a:pt x="24103" y="18539"/>
                    <a:pt x="24527" y="19245"/>
                    <a:pt x="24960" y="20001"/>
                  </a:cubicBezTo>
                  <a:cubicBezTo>
                    <a:pt x="26341" y="22350"/>
                    <a:pt x="27763" y="24779"/>
                    <a:pt x="27178" y="26835"/>
                  </a:cubicBezTo>
                  <a:cubicBezTo>
                    <a:pt x="26876" y="27894"/>
                    <a:pt x="26079" y="28751"/>
                    <a:pt x="24728" y="29467"/>
                  </a:cubicBezTo>
                  <a:cubicBezTo>
                    <a:pt x="23569" y="30071"/>
                    <a:pt x="22238" y="30454"/>
                    <a:pt x="20817" y="30858"/>
                  </a:cubicBezTo>
                  <a:cubicBezTo>
                    <a:pt x="18317" y="31584"/>
                    <a:pt x="15716" y="32330"/>
                    <a:pt x="14204" y="34366"/>
                  </a:cubicBezTo>
                  <a:cubicBezTo>
                    <a:pt x="13559" y="35273"/>
                    <a:pt x="12964" y="36201"/>
                    <a:pt x="12420" y="37168"/>
                  </a:cubicBezTo>
                  <a:cubicBezTo>
                    <a:pt x="11785" y="38227"/>
                    <a:pt x="11139" y="39326"/>
                    <a:pt x="10333" y="40344"/>
                  </a:cubicBezTo>
                  <a:cubicBezTo>
                    <a:pt x="9295" y="41664"/>
                    <a:pt x="8196" y="42975"/>
                    <a:pt x="7127" y="44235"/>
                  </a:cubicBezTo>
                  <a:cubicBezTo>
                    <a:pt x="5948" y="45626"/>
                    <a:pt x="4718" y="47078"/>
                    <a:pt x="3589" y="48549"/>
                  </a:cubicBezTo>
                  <a:cubicBezTo>
                    <a:pt x="3397" y="48802"/>
                    <a:pt x="3186" y="49054"/>
                    <a:pt x="2964" y="49336"/>
                  </a:cubicBezTo>
                  <a:cubicBezTo>
                    <a:pt x="1643" y="50959"/>
                    <a:pt x="0" y="52995"/>
                    <a:pt x="202" y="55062"/>
                  </a:cubicBezTo>
                  <a:cubicBezTo>
                    <a:pt x="434" y="57441"/>
                    <a:pt x="2621" y="59265"/>
                    <a:pt x="4385" y="60717"/>
                  </a:cubicBezTo>
                  <a:cubicBezTo>
                    <a:pt x="4547" y="60858"/>
                    <a:pt x="4708" y="60989"/>
                    <a:pt x="4859" y="61120"/>
                  </a:cubicBezTo>
                  <a:cubicBezTo>
                    <a:pt x="6069" y="62128"/>
                    <a:pt x="7440" y="63056"/>
                    <a:pt x="8891" y="64034"/>
                  </a:cubicBezTo>
                  <a:cubicBezTo>
                    <a:pt x="12268" y="66302"/>
                    <a:pt x="15746" y="68651"/>
                    <a:pt x="17198" y="72270"/>
                  </a:cubicBezTo>
                  <a:lnTo>
                    <a:pt x="17289" y="72239"/>
                  </a:lnTo>
                  <a:cubicBezTo>
                    <a:pt x="15827" y="68600"/>
                    <a:pt x="12329" y="66241"/>
                    <a:pt x="8952" y="63963"/>
                  </a:cubicBezTo>
                  <a:cubicBezTo>
                    <a:pt x="7490" y="62985"/>
                    <a:pt x="6119" y="62058"/>
                    <a:pt x="4920" y="61050"/>
                  </a:cubicBezTo>
                  <a:lnTo>
                    <a:pt x="4436" y="60657"/>
                  </a:lnTo>
                  <a:cubicBezTo>
                    <a:pt x="2692" y="59205"/>
                    <a:pt x="514" y="57400"/>
                    <a:pt x="293" y="55062"/>
                  </a:cubicBezTo>
                  <a:cubicBezTo>
                    <a:pt x="91" y="53025"/>
                    <a:pt x="1724" y="51009"/>
                    <a:pt x="3024" y="49396"/>
                  </a:cubicBezTo>
                  <a:cubicBezTo>
                    <a:pt x="3246" y="49114"/>
                    <a:pt x="3458" y="48862"/>
                    <a:pt x="3649" y="48610"/>
                  </a:cubicBezTo>
                  <a:cubicBezTo>
                    <a:pt x="4789" y="47138"/>
                    <a:pt x="6008" y="45687"/>
                    <a:pt x="7198" y="44295"/>
                  </a:cubicBezTo>
                  <a:cubicBezTo>
                    <a:pt x="8256" y="43025"/>
                    <a:pt x="9365" y="41725"/>
                    <a:pt x="10404" y="40404"/>
                  </a:cubicBezTo>
                  <a:cubicBezTo>
                    <a:pt x="11210" y="39376"/>
                    <a:pt x="11855" y="38277"/>
                    <a:pt x="12490" y="37209"/>
                  </a:cubicBezTo>
                  <a:cubicBezTo>
                    <a:pt x="13035" y="36251"/>
                    <a:pt x="13629" y="35323"/>
                    <a:pt x="14275" y="34426"/>
                  </a:cubicBezTo>
                  <a:cubicBezTo>
                    <a:pt x="15767" y="32410"/>
                    <a:pt x="18337" y="31674"/>
                    <a:pt x="20827" y="30948"/>
                  </a:cubicBezTo>
                  <a:cubicBezTo>
                    <a:pt x="22248" y="30545"/>
                    <a:pt x="23599" y="30152"/>
                    <a:pt x="24749" y="29547"/>
                  </a:cubicBezTo>
                  <a:cubicBezTo>
                    <a:pt x="26119" y="28821"/>
                    <a:pt x="26946" y="27944"/>
                    <a:pt x="27259" y="26856"/>
                  </a:cubicBezTo>
                  <a:cubicBezTo>
                    <a:pt x="27853" y="24769"/>
                    <a:pt x="26412" y="22319"/>
                    <a:pt x="25031" y="19950"/>
                  </a:cubicBezTo>
                  <a:cubicBezTo>
                    <a:pt x="24587" y="19194"/>
                    <a:pt x="24174" y="18489"/>
                    <a:pt x="23821" y="17793"/>
                  </a:cubicBezTo>
                  <a:lnTo>
                    <a:pt x="23791" y="17743"/>
                  </a:lnTo>
                  <a:cubicBezTo>
                    <a:pt x="22853" y="15888"/>
                    <a:pt x="22107" y="14416"/>
                    <a:pt x="22601" y="12299"/>
                  </a:cubicBezTo>
                  <a:cubicBezTo>
                    <a:pt x="22783" y="11523"/>
                    <a:pt x="23206" y="10716"/>
                    <a:pt x="23609" y="9940"/>
                  </a:cubicBezTo>
                  <a:cubicBezTo>
                    <a:pt x="23791" y="9577"/>
                    <a:pt x="23972" y="9234"/>
                    <a:pt x="24123" y="8902"/>
                  </a:cubicBezTo>
                  <a:cubicBezTo>
                    <a:pt x="24386" y="8327"/>
                    <a:pt x="24648" y="7742"/>
                    <a:pt x="24910" y="7158"/>
                  </a:cubicBezTo>
                  <a:cubicBezTo>
                    <a:pt x="25978" y="4769"/>
                    <a:pt x="27087" y="2299"/>
                    <a:pt x="28428" y="41"/>
                  </a:cubicBezTo>
                  <a:lnTo>
                    <a:pt x="283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6" name="Google Shape;2976;p32"/>
            <p:cNvSpPr/>
            <p:nvPr/>
          </p:nvSpPr>
          <p:spPr>
            <a:xfrm>
              <a:off x="453850" y="682925"/>
              <a:ext cx="675675" cy="1733675"/>
            </a:xfrm>
            <a:custGeom>
              <a:avLst/>
              <a:gdLst/>
              <a:ahLst/>
              <a:cxnLst/>
              <a:rect l="l" t="t" r="r" b="b"/>
              <a:pathLst>
                <a:path w="27027" h="69347" extrusionOk="0">
                  <a:moveTo>
                    <a:pt x="26946" y="0"/>
                  </a:moveTo>
                  <a:cubicBezTo>
                    <a:pt x="25525" y="2420"/>
                    <a:pt x="24275" y="5011"/>
                    <a:pt x="23085" y="7511"/>
                  </a:cubicBezTo>
                  <a:cubicBezTo>
                    <a:pt x="22884" y="7914"/>
                    <a:pt x="22692" y="8327"/>
                    <a:pt x="22490" y="8730"/>
                  </a:cubicBezTo>
                  <a:cubicBezTo>
                    <a:pt x="20837" y="12178"/>
                    <a:pt x="20152" y="13610"/>
                    <a:pt x="21573" y="17511"/>
                  </a:cubicBezTo>
                  <a:cubicBezTo>
                    <a:pt x="21775" y="18075"/>
                    <a:pt x="21996" y="18620"/>
                    <a:pt x="22208" y="19154"/>
                  </a:cubicBezTo>
                  <a:cubicBezTo>
                    <a:pt x="23519" y="22440"/>
                    <a:pt x="24557" y="25041"/>
                    <a:pt x="21079" y="27521"/>
                  </a:cubicBezTo>
                  <a:cubicBezTo>
                    <a:pt x="20041" y="28257"/>
                    <a:pt x="18851" y="28831"/>
                    <a:pt x="17692" y="29376"/>
                  </a:cubicBezTo>
                  <a:cubicBezTo>
                    <a:pt x="15535" y="30404"/>
                    <a:pt x="13297" y="31473"/>
                    <a:pt x="12027" y="33680"/>
                  </a:cubicBezTo>
                  <a:cubicBezTo>
                    <a:pt x="10383" y="36513"/>
                    <a:pt x="8448" y="39164"/>
                    <a:pt x="6573" y="41725"/>
                  </a:cubicBezTo>
                  <a:cubicBezTo>
                    <a:pt x="5262" y="43519"/>
                    <a:pt x="3901" y="45384"/>
                    <a:pt x="2641" y="47310"/>
                  </a:cubicBezTo>
                  <a:cubicBezTo>
                    <a:pt x="1210" y="49507"/>
                    <a:pt x="655" y="51362"/>
                    <a:pt x="907" y="53156"/>
                  </a:cubicBezTo>
                  <a:cubicBezTo>
                    <a:pt x="1139" y="54850"/>
                    <a:pt x="2067" y="56513"/>
                    <a:pt x="3901" y="58580"/>
                  </a:cubicBezTo>
                  <a:cubicBezTo>
                    <a:pt x="4728" y="59497"/>
                    <a:pt x="5645" y="60384"/>
                    <a:pt x="6533" y="61241"/>
                  </a:cubicBezTo>
                  <a:cubicBezTo>
                    <a:pt x="8942" y="63550"/>
                    <a:pt x="11442" y="65939"/>
                    <a:pt x="12228" y="69346"/>
                  </a:cubicBezTo>
                  <a:lnTo>
                    <a:pt x="12309" y="69326"/>
                  </a:lnTo>
                  <a:cubicBezTo>
                    <a:pt x="11522" y="65899"/>
                    <a:pt x="9022" y="63499"/>
                    <a:pt x="6593" y="61171"/>
                  </a:cubicBezTo>
                  <a:cubicBezTo>
                    <a:pt x="5706" y="60324"/>
                    <a:pt x="4789" y="59437"/>
                    <a:pt x="3972" y="58519"/>
                  </a:cubicBezTo>
                  <a:cubicBezTo>
                    <a:pt x="333" y="54437"/>
                    <a:pt x="0" y="51523"/>
                    <a:pt x="2712" y="47360"/>
                  </a:cubicBezTo>
                  <a:cubicBezTo>
                    <a:pt x="3972" y="45435"/>
                    <a:pt x="5333" y="43580"/>
                    <a:pt x="6653" y="41775"/>
                  </a:cubicBezTo>
                  <a:cubicBezTo>
                    <a:pt x="8518" y="39215"/>
                    <a:pt x="10464" y="36574"/>
                    <a:pt x="12097" y="33731"/>
                  </a:cubicBezTo>
                  <a:cubicBezTo>
                    <a:pt x="13367" y="31543"/>
                    <a:pt x="15585" y="30485"/>
                    <a:pt x="17732" y="29467"/>
                  </a:cubicBezTo>
                  <a:cubicBezTo>
                    <a:pt x="18892" y="28912"/>
                    <a:pt x="20091" y="28338"/>
                    <a:pt x="21129" y="27602"/>
                  </a:cubicBezTo>
                  <a:cubicBezTo>
                    <a:pt x="24668" y="25071"/>
                    <a:pt x="23569" y="22309"/>
                    <a:pt x="22289" y="19114"/>
                  </a:cubicBezTo>
                  <a:cubicBezTo>
                    <a:pt x="22077" y="18589"/>
                    <a:pt x="21865" y="18045"/>
                    <a:pt x="21654" y="17491"/>
                  </a:cubicBezTo>
                  <a:cubicBezTo>
                    <a:pt x="20242" y="13610"/>
                    <a:pt x="20928" y="12198"/>
                    <a:pt x="22571" y="8781"/>
                  </a:cubicBezTo>
                  <a:cubicBezTo>
                    <a:pt x="22773" y="8367"/>
                    <a:pt x="22974" y="7954"/>
                    <a:pt x="23156" y="7551"/>
                  </a:cubicBezTo>
                  <a:cubicBezTo>
                    <a:pt x="24355" y="5051"/>
                    <a:pt x="25595" y="2460"/>
                    <a:pt x="27027" y="51"/>
                  </a:cubicBezTo>
                  <a:lnTo>
                    <a:pt x="269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7" name="Google Shape;2977;p32"/>
            <p:cNvSpPr/>
            <p:nvPr/>
          </p:nvSpPr>
          <p:spPr>
            <a:xfrm>
              <a:off x="406200" y="726275"/>
              <a:ext cx="634625" cy="1648725"/>
            </a:xfrm>
            <a:custGeom>
              <a:avLst/>
              <a:gdLst/>
              <a:ahLst/>
              <a:cxnLst/>
              <a:rect l="l" t="t" r="r" b="b"/>
              <a:pathLst>
                <a:path w="25385" h="65949" extrusionOk="0">
                  <a:moveTo>
                    <a:pt x="25304" y="0"/>
                  </a:moveTo>
                  <a:cubicBezTo>
                    <a:pt x="23701" y="2722"/>
                    <a:pt x="22249" y="5585"/>
                    <a:pt x="20848" y="8357"/>
                  </a:cubicBezTo>
                  <a:lnTo>
                    <a:pt x="20787" y="8458"/>
                  </a:lnTo>
                  <a:cubicBezTo>
                    <a:pt x="20616" y="8801"/>
                    <a:pt x="20435" y="9144"/>
                    <a:pt x="20233" y="9496"/>
                  </a:cubicBezTo>
                  <a:cubicBezTo>
                    <a:pt x="19800" y="10303"/>
                    <a:pt x="19346" y="11140"/>
                    <a:pt x="19054" y="11956"/>
                  </a:cubicBezTo>
                  <a:cubicBezTo>
                    <a:pt x="18368" y="13841"/>
                    <a:pt x="18610" y="14970"/>
                    <a:pt x="19013" y="16835"/>
                  </a:cubicBezTo>
                  <a:cubicBezTo>
                    <a:pt x="19749" y="20263"/>
                    <a:pt x="20031" y="22712"/>
                    <a:pt x="17340" y="25354"/>
                  </a:cubicBezTo>
                  <a:cubicBezTo>
                    <a:pt x="16473" y="26210"/>
                    <a:pt x="15525" y="26926"/>
                    <a:pt x="14608" y="27622"/>
                  </a:cubicBezTo>
                  <a:cubicBezTo>
                    <a:pt x="12914" y="28892"/>
                    <a:pt x="11322" y="30091"/>
                    <a:pt x="10213" y="32047"/>
                  </a:cubicBezTo>
                  <a:cubicBezTo>
                    <a:pt x="8459" y="35152"/>
                    <a:pt x="6644" y="38065"/>
                    <a:pt x="4719" y="41150"/>
                  </a:cubicBezTo>
                  <a:cubicBezTo>
                    <a:pt x="4265" y="41876"/>
                    <a:pt x="3822" y="42592"/>
                    <a:pt x="3368" y="43317"/>
                  </a:cubicBezTo>
                  <a:cubicBezTo>
                    <a:pt x="1080" y="47017"/>
                    <a:pt x="1" y="50374"/>
                    <a:pt x="2209" y="54759"/>
                  </a:cubicBezTo>
                  <a:cubicBezTo>
                    <a:pt x="2783" y="55898"/>
                    <a:pt x="3459" y="56987"/>
                    <a:pt x="4114" y="58035"/>
                  </a:cubicBezTo>
                  <a:cubicBezTo>
                    <a:pt x="5666" y="60515"/>
                    <a:pt x="7128" y="62864"/>
                    <a:pt x="7330" y="65949"/>
                  </a:cubicBezTo>
                  <a:lnTo>
                    <a:pt x="7420" y="65939"/>
                  </a:lnTo>
                  <a:cubicBezTo>
                    <a:pt x="7219" y="62834"/>
                    <a:pt x="5747" y="60475"/>
                    <a:pt x="4194" y="57975"/>
                  </a:cubicBezTo>
                  <a:cubicBezTo>
                    <a:pt x="3539" y="56927"/>
                    <a:pt x="2864" y="55848"/>
                    <a:pt x="2289" y="54699"/>
                  </a:cubicBezTo>
                  <a:cubicBezTo>
                    <a:pt x="112" y="50364"/>
                    <a:pt x="1180" y="47027"/>
                    <a:pt x="3449" y="43358"/>
                  </a:cubicBezTo>
                  <a:cubicBezTo>
                    <a:pt x="3902" y="42632"/>
                    <a:pt x="4346" y="41916"/>
                    <a:pt x="4799" y="41201"/>
                  </a:cubicBezTo>
                  <a:cubicBezTo>
                    <a:pt x="6715" y="38106"/>
                    <a:pt x="8529" y="35192"/>
                    <a:pt x="10293" y="32087"/>
                  </a:cubicBezTo>
                  <a:cubicBezTo>
                    <a:pt x="11392" y="30152"/>
                    <a:pt x="12985" y="28942"/>
                    <a:pt x="14658" y="27682"/>
                  </a:cubicBezTo>
                  <a:cubicBezTo>
                    <a:pt x="15586" y="26997"/>
                    <a:pt x="16543" y="26271"/>
                    <a:pt x="17410" y="25414"/>
                  </a:cubicBezTo>
                  <a:cubicBezTo>
                    <a:pt x="20132" y="22743"/>
                    <a:pt x="19850" y="20273"/>
                    <a:pt x="19104" y="16815"/>
                  </a:cubicBezTo>
                  <a:cubicBezTo>
                    <a:pt x="18691" y="14900"/>
                    <a:pt x="18469" y="13851"/>
                    <a:pt x="19134" y="11986"/>
                  </a:cubicBezTo>
                  <a:cubicBezTo>
                    <a:pt x="19427" y="11180"/>
                    <a:pt x="19880" y="10353"/>
                    <a:pt x="20324" y="9547"/>
                  </a:cubicBezTo>
                  <a:cubicBezTo>
                    <a:pt x="20515" y="9184"/>
                    <a:pt x="20707" y="8841"/>
                    <a:pt x="20878" y="8498"/>
                  </a:cubicBezTo>
                  <a:lnTo>
                    <a:pt x="20929" y="8398"/>
                  </a:lnTo>
                  <a:cubicBezTo>
                    <a:pt x="22330" y="5625"/>
                    <a:pt x="23781" y="2762"/>
                    <a:pt x="25384" y="51"/>
                  </a:cubicBezTo>
                  <a:lnTo>
                    <a:pt x="253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8" name="Google Shape;2978;p32"/>
            <p:cNvSpPr/>
            <p:nvPr/>
          </p:nvSpPr>
          <p:spPr>
            <a:xfrm>
              <a:off x="375975" y="782975"/>
              <a:ext cx="578900" cy="1556000"/>
            </a:xfrm>
            <a:custGeom>
              <a:avLst/>
              <a:gdLst/>
              <a:ahLst/>
              <a:cxnLst/>
              <a:rect l="l" t="t" r="r" b="b"/>
              <a:pathLst>
                <a:path w="23156" h="62240" extrusionOk="0">
                  <a:moveTo>
                    <a:pt x="23075" y="1"/>
                  </a:moveTo>
                  <a:cubicBezTo>
                    <a:pt x="21694" y="2349"/>
                    <a:pt x="20263" y="4890"/>
                    <a:pt x="18599" y="8015"/>
                  </a:cubicBezTo>
                  <a:cubicBezTo>
                    <a:pt x="18418" y="8347"/>
                    <a:pt x="18236" y="8680"/>
                    <a:pt x="18065" y="9003"/>
                  </a:cubicBezTo>
                  <a:cubicBezTo>
                    <a:pt x="16996" y="10928"/>
                    <a:pt x="15988" y="12763"/>
                    <a:pt x="15898" y="15031"/>
                  </a:cubicBezTo>
                  <a:cubicBezTo>
                    <a:pt x="15777" y="18247"/>
                    <a:pt x="15343" y="20485"/>
                    <a:pt x="13398" y="23096"/>
                  </a:cubicBezTo>
                  <a:cubicBezTo>
                    <a:pt x="12742" y="23942"/>
                    <a:pt x="12037" y="24769"/>
                    <a:pt x="11301" y="25555"/>
                  </a:cubicBezTo>
                  <a:cubicBezTo>
                    <a:pt x="10041" y="26926"/>
                    <a:pt x="8740" y="28338"/>
                    <a:pt x="7934" y="30071"/>
                  </a:cubicBezTo>
                  <a:cubicBezTo>
                    <a:pt x="7016" y="32057"/>
                    <a:pt x="5968" y="34023"/>
                    <a:pt x="4960" y="35928"/>
                  </a:cubicBezTo>
                  <a:cubicBezTo>
                    <a:pt x="4022" y="37703"/>
                    <a:pt x="3045" y="39537"/>
                    <a:pt x="2168" y="41392"/>
                  </a:cubicBezTo>
                  <a:cubicBezTo>
                    <a:pt x="545" y="44830"/>
                    <a:pt x="0" y="47783"/>
                    <a:pt x="474" y="50697"/>
                  </a:cubicBezTo>
                  <a:cubicBezTo>
                    <a:pt x="706" y="52118"/>
                    <a:pt x="1069" y="53489"/>
                    <a:pt x="1422" y="54820"/>
                  </a:cubicBezTo>
                  <a:cubicBezTo>
                    <a:pt x="2077" y="57280"/>
                    <a:pt x="2692" y="59608"/>
                    <a:pt x="2541" y="62239"/>
                  </a:cubicBezTo>
                  <a:lnTo>
                    <a:pt x="2631" y="62239"/>
                  </a:lnTo>
                  <a:cubicBezTo>
                    <a:pt x="2793" y="59608"/>
                    <a:pt x="2178" y="57269"/>
                    <a:pt x="1512" y="54790"/>
                  </a:cubicBezTo>
                  <a:cubicBezTo>
                    <a:pt x="1159" y="53459"/>
                    <a:pt x="797" y="52098"/>
                    <a:pt x="575" y="50687"/>
                  </a:cubicBezTo>
                  <a:cubicBezTo>
                    <a:pt x="101" y="47794"/>
                    <a:pt x="645" y="44850"/>
                    <a:pt x="2258" y="41433"/>
                  </a:cubicBezTo>
                  <a:cubicBezTo>
                    <a:pt x="3135" y="39578"/>
                    <a:pt x="4103" y="37743"/>
                    <a:pt x="5051" y="35969"/>
                  </a:cubicBezTo>
                  <a:cubicBezTo>
                    <a:pt x="6059" y="34063"/>
                    <a:pt x="7107" y="32098"/>
                    <a:pt x="8024" y="30112"/>
                  </a:cubicBezTo>
                  <a:cubicBezTo>
                    <a:pt x="8831" y="28388"/>
                    <a:pt x="10121" y="26977"/>
                    <a:pt x="11371" y="25616"/>
                  </a:cubicBezTo>
                  <a:cubicBezTo>
                    <a:pt x="12117" y="24829"/>
                    <a:pt x="12813" y="24003"/>
                    <a:pt x="13478" y="23156"/>
                  </a:cubicBezTo>
                  <a:cubicBezTo>
                    <a:pt x="15434" y="20525"/>
                    <a:pt x="15867" y="18277"/>
                    <a:pt x="15998" y="15031"/>
                  </a:cubicBezTo>
                  <a:cubicBezTo>
                    <a:pt x="16079" y="12783"/>
                    <a:pt x="17087" y="10968"/>
                    <a:pt x="18146" y="9043"/>
                  </a:cubicBezTo>
                  <a:cubicBezTo>
                    <a:pt x="18317" y="8720"/>
                    <a:pt x="18498" y="8398"/>
                    <a:pt x="18680" y="8065"/>
                  </a:cubicBezTo>
                  <a:cubicBezTo>
                    <a:pt x="20353" y="4930"/>
                    <a:pt x="21775" y="2390"/>
                    <a:pt x="23156" y="51"/>
                  </a:cubicBezTo>
                  <a:lnTo>
                    <a:pt x="230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9" name="Google Shape;2979;p32"/>
            <p:cNvSpPr/>
            <p:nvPr/>
          </p:nvSpPr>
          <p:spPr>
            <a:xfrm>
              <a:off x="319000" y="853300"/>
              <a:ext cx="552975" cy="1459975"/>
            </a:xfrm>
            <a:custGeom>
              <a:avLst/>
              <a:gdLst/>
              <a:ahLst/>
              <a:cxnLst/>
              <a:rect l="l" t="t" r="r" b="b"/>
              <a:pathLst>
                <a:path w="22119" h="58399" extrusionOk="0">
                  <a:moveTo>
                    <a:pt x="22038" y="0"/>
                  </a:moveTo>
                  <a:cubicBezTo>
                    <a:pt x="20263" y="2913"/>
                    <a:pt x="18933" y="5182"/>
                    <a:pt x="17693" y="7359"/>
                  </a:cubicBezTo>
                  <a:cubicBezTo>
                    <a:pt x="16463" y="9536"/>
                    <a:pt x="15475" y="11835"/>
                    <a:pt x="14517" y="14063"/>
                  </a:cubicBezTo>
                  <a:cubicBezTo>
                    <a:pt x="13550" y="16331"/>
                    <a:pt x="12531" y="18680"/>
                    <a:pt x="11271" y="20898"/>
                  </a:cubicBezTo>
                  <a:cubicBezTo>
                    <a:pt x="8187" y="26240"/>
                    <a:pt x="5434" y="31775"/>
                    <a:pt x="3025" y="37460"/>
                  </a:cubicBezTo>
                  <a:cubicBezTo>
                    <a:pt x="1402" y="41321"/>
                    <a:pt x="535" y="44547"/>
                    <a:pt x="313" y="47632"/>
                  </a:cubicBezTo>
                  <a:cubicBezTo>
                    <a:pt x="203" y="49235"/>
                    <a:pt x="213" y="50868"/>
                    <a:pt x="213" y="52440"/>
                  </a:cubicBezTo>
                  <a:cubicBezTo>
                    <a:pt x="213" y="54386"/>
                    <a:pt x="223" y="56402"/>
                    <a:pt x="1" y="58388"/>
                  </a:cubicBezTo>
                  <a:lnTo>
                    <a:pt x="102" y="58398"/>
                  </a:lnTo>
                  <a:cubicBezTo>
                    <a:pt x="313" y="56402"/>
                    <a:pt x="313" y="54396"/>
                    <a:pt x="303" y="52440"/>
                  </a:cubicBezTo>
                  <a:cubicBezTo>
                    <a:pt x="303" y="50868"/>
                    <a:pt x="293" y="49235"/>
                    <a:pt x="414" y="47632"/>
                  </a:cubicBezTo>
                  <a:cubicBezTo>
                    <a:pt x="626" y="44567"/>
                    <a:pt x="1483" y="41341"/>
                    <a:pt x="3116" y="37490"/>
                  </a:cubicBezTo>
                  <a:cubicBezTo>
                    <a:pt x="5525" y="31815"/>
                    <a:pt x="8267" y="26291"/>
                    <a:pt x="11352" y="20938"/>
                  </a:cubicBezTo>
                  <a:cubicBezTo>
                    <a:pt x="12622" y="18720"/>
                    <a:pt x="13630" y="16361"/>
                    <a:pt x="14608" y="14093"/>
                  </a:cubicBezTo>
                  <a:cubicBezTo>
                    <a:pt x="15566" y="11875"/>
                    <a:pt x="16554" y="9577"/>
                    <a:pt x="17783" y="7409"/>
                  </a:cubicBezTo>
                  <a:cubicBezTo>
                    <a:pt x="19013" y="5232"/>
                    <a:pt x="20344" y="2964"/>
                    <a:pt x="22118" y="50"/>
                  </a:cubicBezTo>
                  <a:lnTo>
                    <a:pt x="220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80" name="Google Shape;2980;p32"/>
          <p:cNvGrpSpPr/>
          <p:nvPr/>
        </p:nvGrpSpPr>
        <p:grpSpPr>
          <a:xfrm>
            <a:off x="-7975" y="-7975"/>
            <a:ext cx="9159900" cy="5151475"/>
            <a:chOff x="-7975" y="-7975"/>
            <a:chExt cx="9159900" cy="5151475"/>
          </a:xfrm>
        </p:grpSpPr>
        <p:sp>
          <p:nvSpPr>
            <p:cNvPr id="2981" name="Google Shape;2981;p32"/>
            <p:cNvSpPr/>
            <p:nvPr/>
          </p:nvSpPr>
          <p:spPr>
            <a:xfrm>
              <a:off x="-7975" y="-7975"/>
              <a:ext cx="3669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2" name="Google Shape;2982;p32"/>
            <p:cNvSpPr/>
            <p:nvPr/>
          </p:nvSpPr>
          <p:spPr>
            <a:xfrm>
              <a:off x="8785025" y="-7975"/>
              <a:ext cx="3669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3" name="Google Shape;2983;p32"/>
            <p:cNvSpPr/>
            <p:nvPr/>
          </p:nvSpPr>
          <p:spPr>
            <a:xfrm rot="-5400000">
              <a:off x="4388550" y="-4401025"/>
              <a:ext cx="366900" cy="9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4" name="Google Shape;2984;p32"/>
            <p:cNvSpPr/>
            <p:nvPr/>
          </p:nvSpPr>
          <p:spPr>
            <a:xfrm rot="-5400000">
              <a:off x="4388550" y="383550"/>
              <a:ext cx="366900" cy="9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985" name="Google Shape;2985;p32"/>
          <p:cNvSpPr/>
          <p:nvPr/>
        </p:nvSpPr>
        <p:spPr>
          <a:xfrm>
            <a:off x="363950" y="370825"/>
            <a:ext cx="8419200" cy="4408800"/>
          </a:xfrm>
          <a:prstGeom prst="rect">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2"/>
        <p:cNvGrpSpPr/>
        <p:nvPr/>
      </p:nvGrpSpPr>
      <p:grpSpPr>
        <a:xfrm>
          <a:off x="0" y="0"/>
          <a:ext cx="0" cy="0"/>
          <a:chOff x="0" y="0"/>
          <a:chExt cx="0" cy="0"/>
        </a:xfrm>
      </p:grpSpPr>
      <p:sp>
        <p:nvSpPr>
          <p:cNvPr id="283" name="Google Shape;283;p5"/>
          <p:cNvSpPr txBox="1">
            <a:spLocks noGrp="1"/>
          </p:cNvSpPr>
          <p:nvPr>
            <p:ph type="title"/>
          </p:nvPr>
        </p:nvSpPr>
        <p:spPr>
          <a:xfrm>
            <a:off x="1940675" y="2016738"/>
            <a:ext cx="2305500" cy="43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84" name="Google Shape;284;p5"/>
          <p:cNvSpPr txBox="1">
            <a:spLocks noGrp="1"/>
          </p:cNvSpPr>
          <p:nvPr>
            <p:ph type="subTitle" idx="1"/>
          </p:nvPr>
        </p:nvSpPr>
        <p:spPr>
          <a:xfrm>
            <a:off x="1940675" y="2375599"/>
            <a:ext cx="2305500" cy="150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5" name="Google Shape;285;p5"/>
          <p:cNvSpPr txBox="1">
            <a:spLocks noGrp="1"/>
          </p:cNvSpPr>
          <p:nvPr>
            <p:ph type="title" idx="2"/>
          </p:nvPr>
        </p:nvSpPr>
        <p:spPr>
          <a:xfrm>
            <a:off x="4897827" y="2016738"/>
            <a:ext cx="2305500" cy="43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86" name="Google Shape;286;p5"/>
          <p:cNvSpPr txBox="1">
            <a:spLocks noGrp="1"/>
          </p:cNvSpPr>
          <p:nvPr>
            <p:ph type="subTitle" idx="3"/>
          </p:nvPr>
        </p:nvSpPr>
        <p:spPr>
          <a:xfrm>
            <a:off x="4897825" y="2375609"/>
            <a:ext cx="2305500" cy="150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87" name="Google Shape;287;p5"/>
          <p:cNvGrpSpPr/>
          <p:nvPr/>
        </p:nvGrpSpPr>
        <p:grpSpPr>
          <a:xfrm rot="5400000">
            <a:off x="-2941037" y="643193"/>
            <a:ext cx="7308506" cy="3133230"/>
            <a:chOff x="4613425" y="2204125"/>
            <a:chExt cx="2394975" cy="1026750"/>
          </a:xfrm>
        </p:grpSpPr>
        <p:sp>
          <p:nvSpPr>
            <p:cNvPr id="288" name="Google Shape;288;p5"/>
            <p:cNvSpPr/>
            <p:nvPr/>
          </p:nvSpPr>
          <p:spPr>
            <a:xfrm>
              <a:off x="4613425" y="2204125"/>
              <a:ext cx="2392700" cy="1026750"/>
            </a:xfrm>
            <a:custGeom>
              <a:avLst/>
              <a:gdLst/>
              <a:ahLst/>
              <a:cxnLst/>
              <a:rect l="l" t="t" r="r" b="b"/>
              <a:pathLst>
                <a:path w="95708" h="41070" extrusionOk="0">
                  <a:moveTo>
                    <a:pt x="706" y="81"/>
                  </a:moveTo>
                  <a:lnTo>
                    <a:pt x="706" y="91"/>
                  </a:lnTo>
                  <a:cubicBezTo>
                    <a:pt x="5525" y="1563"/>
                    <a:pt x="10394" y="3266"/>
                    <a:pt x="15091" y="4879"/>
                  </a:cubicBezTo>
                  <a:cubicBezTo>
                    <a:pt x="25475" y="8478"/>
                    <a:pt x="36211" y="12208"/>
                    <a:pt x="47239" y="13912"/>
                  </a:cubicBezTo>
                  <a:cubicBezTo>
                    <a:pt x="50767" y="14466"/>
                    <a:pt x="54336" y="14748"/>
                    <a:pt x="57905" y="14748"/>
                  </a:cubicBezTo>
                  <a:cubicBezTo>
                    <a:pt x="71373" y="14748"/>
                    <a:pt x="83943" y="10615"/>
                    <a:pt x="95385" y="2399"/>
                  </a:cubicBezTo>
                  <a:cubicBezTo>
                    <a:pt x="95647" y="9214"/>
                    <a:pt x="95556" y="16089"/>
                    <a:pt x="95476" y="22732"/>
                  </a:cubicBezTo>
                  <a:cubicBezTo>
                    <a:pt x="95435" y="25706"/>
                    <a:pt x="95395" y="28781"/>
                    <a:pt x="95385" y="31825"/>
                  </a:cubicBezTo>
                  <a:cubicBezTo>
                    <a:pt x="89918" y="31584"/>
                    <a:pt x="84803" y="31462"/>
                    <a:pt x="79955" y="31462"/>
                  </a:cubicBezTo>
                  <a:cubicBezTo>
                    <a:pt x="71240" y="31462"/>
                    <a:pt x="63386" y="31855"/>
                    <a:pt x="55899" y="32652"/>
                  </a:cubicBezTo>
                  <a:cubicBezTo>
                    <a:pt x="40011" y="34335"/>
                    <a:pt x="24688" y="37803"/>
                    <a:pt x="11785" y="40968"/>
                  </a:cubicBezTo>
                  <a:cubicBezTo>
                    <a:pt x="13186" y="36593"/>
                    <a:pt x="14910" y="31150"/>
                    <a:pt x="15233" y="25847"/>
                  </a:cubicBezTo>
                  <a:cubicBezTo>
                    <a:pt x="15616" y="19698"/>
                    <a:pt x="14023" y="15111"/>
                    <a:pt x="10354" y="11835"/>
                  </a:cubicBezTo>
                  <a:cubicBezTo>
                    <a:pt x="9366" y="10938"/>
                    <a:pt x="8136" y="10121"/>
                    <a:pt x="6956" y="9325"/>
                  </a:cubicBezTo>
                  <a:cubicBezTo>
                    <a:pt x="3579" y="7067"/>
                    <a:pt x="81" y="4728"/>
                    <a:pt x="706" y="81"/>
                  </a:cubicBezTo>
                  <a:close/>
                  <a:moveTo>
                    <a:pt x="646" y="0"/>
                  </a:moveTo>
                  <a:lnTo>
                    <a:pt x="646" y="40"/>
                  </a:lnTo>
                  <a:cubicBezTo>
                    <a:pt x="1" y="4748"/>
                    <a:pt x="3519" y="7107"/>
                    <a:pt x="6916" y="9385"/>
                  </a:cubicBezTo>
                  <a:cubicBezTo>
                    <a:pt x="8106" y="10172"/>
                    <a:pt x="9325" y="10988"/>
                    <a:pt x="10323" y="11885"/>
                  </a:cubicBezTo>
                  <a:cubicBezTo>
                    <a:pt x="13973" y="15151"/>
                    <a:pt x="15555" y="19718"/>
                    <a:pt x="15182" y="25847"/>
                  </a:cubicBezTo>
                  <a:cubicBezTo>
                    <a:pt x="14850" y="31160"/>
                    <a:pt x="13116" y="36624"/>
                    <a:pt x="11714" y="41009"/>
                  </a:cubicBezTo>
                  <a:lnTo>
                    <a:pt x="11704" y="41069"/>
                  </a:lnTo>
                  <a:lnTo>
                    <a:pt x="11704" y="41069"/>
                  </a:lnTo>
                  <a:lnTo>
                    <a:pt x="11745" y="41049"/>
                  </a:lnTo>
                  <a:cubicBezTo>
                    <a:pt x="24658" y="37874"/>
                    <a:pt x="39991" y="34396"/>
                    <a:pt x="55909" y="32712"/>
                  </a:cubicBezTo>
                  <a:cubicBezTo>
                    <a:pt x="63414" y="31920"/>
                    <a:pt x="71292" y="31529"/>
                    <a:pt x="80037" y="31529"/>
                  </a:cubicBezTo>
                  <a:cubicBezTo>
                    <a:pt x="84870" y="31529"/>
                    <a:pt x="89968" y="31649"/>
                    <a:pt x="95415" y="31886"/>
                  </a:cubicBezTo>
                  <a:lnTo>
                    <a:pt x="95456" y="31886"/>
                  </a:lnTo>
                  <a:lnTo>
                    <a:pt x="95456" y="31855"/>
                  </a:lnTo>
                  <a:cubicBezTo>
                    <a:pt x="95456" y="28811"/>
                    <a:pt x="95496" y="25726"/>
                    <a:pt x="95536" y="22742"/>
                  </a:cubicBezTo>
                  <a:cubicBezTo>
                    <a:pt x="95627" y="16069"/>
                    <a:pt x="95708" y="9174"/>
                    <a:pt x="95445" y="2339"/>
                  </a:cubicBezTo>
                  <a:lnTo>
                    <a:pt x="95445" y="2288"/>
                  </a:lnTo>
                  <a:lnTo>
                    <a:pt x="95395" y="2319"/>
                  </a:lnTo>
                  <a:cubicBezTo>
                    <a:pt x="83953" y="10555"/>
                    <a:pt x="71393" y="14698"/>
                    <a:pt x="57905" y="14698"/>
                  </a:cubicBezTo>
                  <a:cubicBezTo>
                    <a:pt x="54336" y="14688"/>
                    <a:pt x="50777" y="14406"/>
                    <a:pt x="47249" y="13861"/>
                  </a:cubicBezTo>
                  <a:cubicBezTo>
                    <a:pt x="36231" y="12157"/>
                    <a:pt x="25495" y="8428"/>
                    <a:pt x="15122" y="4829"/>
                  </a:cubicBezTo>
                  <a:cubicBezTo>
                    <a:pt x="10394" y="3186"/>
                    <a:pt x="5515" y="1492"/>
                    <a:pt x="686" y="10"/>
                  </a:cubicBezTo>
                  <a:lnTo>
                    <a:pt x="6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5"/>
            <p:cNvSpPr/>
            <p:nvPr/>
          </p:nvSpPr>
          <p:spPr>
            <a:xfrm>
              <a:off x="4927950" y="2955875"/>
              <a:ext cx="2071125" cy="209725"/>
            </a:xfrm>
            <a:custGeom>
              <a:avLst/>
              <a:gdLst/>
              <a:ahLst/>
              <a:cxnLst/>
              <a:rect l="l" t="t" r="r" b="b"/>
              <a:pathLst>
                <a:path w="82845" h="8389" extrusionOk="0">
                  <a:moveTo>
                    <a:pt x="67340" y="0"/>
                  </a:moveTo>
                  <a:cubicBezTo>
                    <a:pt x="59889" y="0"/>
                    <a:pt x="51793" y="231"/>
                    <a:pt x="43670" y="949"/>
                  </a:cubicBezTo>
                  <a:cubicBezTo>
                    <a:pt x="30848" y="2098"/>
                    <a:pt x="17390" y="4366"/>
                    <a:pt x="0" y="8328"/>
                  </a:cubicBezTo>
                  <a:lnTo>
                    <a:pt x="10" y="8388"/>
                  </a:lnTo>
                  <a:cubicBezTo>
                    <a:pt x="17400" y="4427"/>
                    <a:pt x="30858" y="2158"/>
                    <a:pt x="43680" y="1019"/>
                  </a:cubicBezTo>
                  <a:cubicBezTo>
                    <a:pt x="51816" y="294"/>
                    <a:pt x="59928" y="62"/>
                    <a:pt x="67392" y="62"/>
                  </a:cubicBezTo>
                  <a:cubicBezTo>
                    <a:pt x="72997" y="62"/>
                    <a:pt x="78236" y="192"/>
                    <a:pt x="82844" y="344"/>
                  </a:cubicBezTo>
                  <a:lnTo>
                    <a:pt x="82844" y="283"/>
                  </a:lnTo>
                  <a:cubicBezTo>
                    <a:pt x="78222" y="132"/>
                    <a:pt x="72965" y="0"/>
                    <a:pt x="673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5"/>
            <p:cNvSpPr/>
            <p:nvPr/>
          </p:nvSpPr>
          <p:spPr>
            <a:xfrm>
              <a:off x="4945850" y="2923825"/>
              <a:ext cx="2053475" cy="181025"/>
            </a:xfrm>
            <a:custGeom>
              <a:avLst/>
              <a:gdLst/>
              <a:ahLst/>
              <a:cxnLst/>
              <a:rect l="l" t="t" r="r" b="b"/>
              <a:pathLst>
                <a:path w="82139" h="7241" extrusionOk="0">
                  <a:moveTo>
                    <a:pt x="66264" y="1"/>
                  </a:moveTo>
                  <a:cubicBezTo>
                    <a:pt x="58792" y="1"/>
                    <a:pt x="50982" y="177"/>
                    <a:pt x="43237" y="739"/>
                  </a:cubicBezTo>
                  <a:cubicBezTo>
                    <a:pt x="30242" y="1676"/>
                    <a:pt x="16502" y="3723"/>
                    <a:pt x="0" y="7170"/>
                  </a:cubicBezTo>
                  <a:lnTo>
                    <a:pt x="10" y="7241"/>
                  </a:lnTo>
                  <a:cubicBezTo>
                    <a:pt x="16512" y="3783"/>
                    <a:pt x="30242" y="1737"/>
                    <a:pt x="43247" y="799"/>
                  </a:cubicBezTo>
                  <a:cubicBezTo>
                    <a:pt x="51026" y="240"/>
                    <a:pt x="58873" y="65"/>
                    <a:pt x="66380" y="65"/>
                  </a:cubicBezTo>
                  <a:cubicBezTo>
                    <a:pt x="71868" y="65"/>
                    <a:pt x="77174" y="158"/>
                    <a:pt x="82138" y="265"/>
                  </a:cubicBezTo>
                  <a:lnTo>
                    <a:pt x="82138" y="204"/>
                  </a:lnTo>
                  <a:cubicBezTo>
                    <a:pt x="77139" y="97"/>
                    <a:pt x="71794" y="1"/>
                    <a:pt x="66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5"/>
            <p:cNvSpPr/>
            <p:nvPr/>
          </p:nvSpPr>
          <p:spPr>
            <a:xfrm>
              <a:off x="4960700" y="2894575"/>
              <a:ext cx="2038875" cy="152825"/>
            </a:xfrm>
            <a:custGeom>
              <a:avLst/>
              <a:gdLst/>
              <a:ahLst/>
              <a:cxnLst/>
              <a:rect l="l" t="t" r="r" b="b"/>
              <a:pathLst>
                <a:path w="81555" h="6113" extrusionOk="0">
                  <a:moveTo>
                    <a:pt x="65480" y="0"/>
                  </a:moveTo>
                  <a:cubicBezTo>
                    <a:pt x="57960" y="0"/>
                    <a:pt x="50374" y="114"/>
                    <a:pt x="42874" y="528"/>
                  </a:cubicBezTo>
                  <a:cubicBezTo>
                    <a:pt x="29669" y="1264"/>
                    <a:pt x="15646" y="3068"/>
                    <a:pt x="1" y="6052"/>
                  </a:cubicBezTo>
                  <a:lnTo>
                    <a:pt x="11" y="6112"/>
                  </a:lnTo>
                  <a:cubicBezTo>
                    <a:pt x="15656" y="3128"/>
                    <a:pt x="29679" y="1324"/>
                    <a:pt x="42874" y="598"/>
                  </a:cubicBezTo>
                  <a:cubicBezTo>
                    <a:pt x="50307" y="182"/>
                    <a:pt x="57824" y="68"/>
                    <a:pt x="65279" y="68"/>
                  </a:cubicBezTo>
                  <a:cubicBezTo>
                    <a:pt x="69917" y="68"/>
                    <a:pt x="74530" y="112"/>
                    <a:pt x="79085" y="155"/>
                  </a:cubicBezTo>
                  <a:lnTo>
                    <a:pt x="81554" y="175"/>
                  </a:lnTo>
                  <a:lnTo>
                    <a:pt x="81554" y="114"/>
                  </a:lnTo>
                  <a:lnTo>
                    <a:pt x="79085" y="84"/>
                  </a:lnTo>
                  <a:cubicBezTo>
                    <a:pt x="74596" y="42"/>
                    <a:pt x="70050" y="0"/>
                    <a:pt x="65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5"/>
            <p:cNvSpPr/>
            <p:nvPr/>
          </p:nvSpPr>
          <p:spPr>
            <a:xfrm>
              <a:off x="4972550" y="2868200"/>
              <a:ext cx="2027275" cy="125775"/>
            </a:xfrm>
            <a:custGeom>
              <a:avLst/>
              <a:gdLst/>
              <a:ahLst/>
              <a:cxnLst/>
              <a:rect l="l" t="t" r="r" b="b"/>
              <a:pathLst>
                <a:path w="81091" h="5031" extrusionOk="0">
                  <a:moveTo>
                    <a:pt x="64202" y="1"/>
                  </a:moveTo>
                  <a:cubicBezTo>
                    <a:pt x="57035" y="1"/>
                    <a:pt x="49747" y="53"/>
                    <a:pt x="42562" y="333"/>
                  </a:cubicBezTo>
                  <a:cubicBezTo>
                    <a:pt x="28953" y="867"/>
                    <a:pt x="15031" y="2379"/>
                    <a:pt x="1" y="4970"/>
                  </a:cubicBezTo>
                  <a:lnTo>
                    <a:pt x="21" y="5030"/>
                  </a:lnTo>
                  <a:cubicBezTo>
                    <a:pt x="15031" y="2450"/>
                    <a:pt x="28953" y="927"/>
                    <a:pt x="42572" y="403"/>
                  </a:cubicBezTo>
                  <a:cubicBezTo>
                    <a:pt x="49785" y="115"/>
                    <a:pt x="57095" y="61"/>
                    <a:pt x="64286" y="61"/>
                  </a:cubicBezTo>
                  <a:cubicBezTo>
                    <a:pt x="66391" y="61"/>
                    <a:pt x="68487" y="66"/>
                    <a:pt x="70566" y="71"/>
                  </a:cubicBezTo>
                  <a:cubicBezTo>
                    <a:pt x="72865" y="71"/>
                    <a:pt x="75217" y="75"/>
                    <a:pt x="77569" y="75"/>
                  </a:cubicBezTo>
                  <a:cubicBezTo>
                    <a:pt x="78745" y="75"/>
                    <a:pt x="79921" y="74"/>
                    <a:pt x="81091" y="71"/>
                  </a:cubicBezTo>
                  <a:lnTo>
                    <a:pt x="81091" y="10"/>
                  </a:lnTo>
                  <a:cubicBezTo>
                    <a:pt x="79921" y="13"/>
                    <a:pt x="78745" y="14"/>
                    <a:pt x="77569" y="14"/>
                  </a:cubicBezTo>
                  <a:cubicBezTo>
                    <a:pt x="75217" y="14"/>
                    <a:pt x="72865" y="10"/>
                    <a:pt x="70566" y="10"/>
                  </a:cubicBezTo>
                  <a:cubicBezTo>
                    <a:pt x="68459" y="5"/>
                    <a:pt x="66336" y="1"/>
                    <a:pt x="642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3;p5"/>
            <p:cNvSpPr/>
            <p:nvPr/>
          </p:nvSpPr>
          <p:spPr>
            <a:xfrm>
              <a:off x="4981875" y="2841725"/>
              <a:ext cx="2018200" cy="102100"/>
            </a:xfrm>
            <a:custGeom>
              <a:avLst/>
              <a:gdLst/>
              <a:ahLst/>
              <a:cxnLst/>
              <a:rect l="l" t="t" r="r" b="b"/>
              <a:pathLst>
                <a:path w="80728" h="4084" extrusionOk="0">
                  <a:moveTo>
                    <a:pt x="80728" y="0"/>
                  </a:moveTo>
                  <a:cubicBezTo>
                    <a:pt x="74780" y="101"/>
                    <a:pt x="68731" y="101"/>
                    <a:pt x="62885" y="101"/>
                  </a:cubicBezTo>
                  <a:cubicBezTo>
                    <a:pt x="56141" y="101"/>
                    <a:pt x="49165" y="101"/>
                    <a:pt x="42300" y="263"/>
                  </a:cubicBezTo>
                  <a:cubicBezTo>
                    <a:pt x="28136" y="605"/>
                    <a:pt x="14003" y="1865"/>
                    <a:pt x="1" y="4023"/>
                  </a:cubicBezTo>
                  <a:lnTo>
                    <a:pt x="11" y="4083"/>
                  </a:lnTo>
                  <a:cubicBezTo>
                    <a:pt x="14013" y="1926"/>
                    <a:pt x="28136" y="676"/>
                    <a:pt x="42300" y="323"/>
                  </a:cubicBezTo>
                  <a:cubicBezTo>
                    <a:pt x="49165" y="162"/>
                    <a:pt x="56141" y="162"/>
                    <a:pt x="62885" y="162"/>
                  </a:cubicBezTo>
                  <a:cubicBezTo>
                    <a:pt x="68731" y="162"/>
                    <a:pt x="74780" y="162"/>
                    <a:pt x="80728" y="61"/>
                  </a:cubicBezTo>
                  <a:lnTo>
                    <a:pt x="807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 name="Google Shape;294;p5"/>
            <p:cNvSpPr/>
            <p:nvPr/>
          </p:nvSpPr>
          <p:spPr>
            <a:xfrm>
              <a:off x="4988425" y="2817025"/>
              <a:ext cx="2011900" cy="80175"/>
            </a:xfrm>
            <a:custGeom>
              <a:avLst/>
              <a:gdLst/>
              <a:ahLst/>
              <a:cxnLst/>
              <a:rect l="l" t="t" r="r" b="b"/>
              <a:pathLst>
                <a:path w="80476" h="3207" extrusionOk="0">
                  <a:moveTo>
                    <a:pt x="80476" y="1"/>
                  </a:moveTo>
                  <a:cubicBezTo>
                    <a:pt x="72230" y="273"/>
                    <a:pt x="63883" y="323"/>
                    <a:pt x="55798" y="384"/>
                  </a:cubicBezTo>
                  <a:cubicBezTo>
                    <a:pt x="37521" y="515"/>
                    <a:pt x="18620" y="646"/>
                    <a:pt x="1" y="3136"/>
                  </a:cubicBezTo>
                  <a:lnTo>
                    <a:pt x="1" y="3206"/>
                  </a:lnTo>
                  <a:cubicBezTo>
                    <a:pt x="18620" y="706"/>
                    <a:pt x="37521" y="575"/>
                    <a:pt x="55798" y="444"/>
                  </a:cubicBezTo>
                  <a:cubicBezTo>
                    <a:pt x="63883" y="384"/>
                    <a:pt x="72230" y="333"/>
                    <a:pt x="80476" y="71"/>
                  </a:cubicBezTo>
                  <a:lnTo>
                    <a:pt x="804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5"/>
            <p:cNvSpPr/>
            <p:nvPr/>
          </p:nvSpPr>
          <p:spPr>
            <a:xfrm>
              <a:off x="4992200" y="2794850"/>
              <a:ext cx="2008375" cy="58750"/>
            </a:xfrm>
            <a:custGeom>
              <a:avLst/>
              <a:gdLst/>
              <a:ahLst/>
              <a:cxnLst/>
              <a:rect l="l" t="t" r="r" b="b"/>
              <a:pathLst>
                <a:path w="80335" h="2350" extrusionOk="0">
                  <a:moveTo>
                    <a:pt x="80335" y="0"/>
                  </a:moveTo>
                  <a:cubicBezTo>
                    <a:pt x="71556" y="406"/>
                    <a:pt x="62663" y="458"/>
                    <a:pt x="53960" y="458"/>
                  </a:cubicBezTo>
                  <a:cubicBezTo>
                    <a:pt x="52290" y="458"/>
                    <a:pt x="50627" y="456"/>
                    <a:pt x="48973" y="454"/>
                  </a:cubicBezTo>
                  <a:cubicBezTo>
                    <a:pt x="46957" y="450"/>
                    <a:pt x="44932" y="446"/>
                    <a:pt x="42900" y="446"/>
                  </a:cubicBezTo>
                  <a:cubicBezTo>
                    <a:pt x="28761" y="446"/>
                    <a:pt x="14289" y="630"/>
                    <a:pt x="1" y="2279"/>
                  </a:cubicBezTo>
                  <a:lnTo>
                    <a:pt x="11" y="2349"/>
                  </a:lnTo>
                  <a:cubicBezTo>
                    <a:pt x="14364" y="692"/>
                    <a:pt x="28919" y="507"/>
                    <a:pt x="43123" y="507"/>
                  </a:cubicBezTo>
                  <a:cubicBezTo>
                    <a:pt x="45080" y="507"/>
                    <a:pt x="47031" y="511"/>
                    <a:pt x="48973" y="515"/>
                  </a:cubicBezTo>
                  <a:cubicBezTo>
                    <a:pt x="50627" y="516"/>
                    <a:pt x="52290" y="518"/>
                    <a:pt x="53960" y="518"/>
                  </a:cubicBezTo>
                  <a:cubicBezTo>
                    <a:pt x="62660" y="518"/>
                    <a:pt x="71547" y="467"/>
                    <a:pt x="80335" y="61"/>
                  </a:cubicBezTo>
                  <a:lnTo>
                    <a:pt x="803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5"/>
            <p:cNvSpPr/>
            <p:nvPr/>
          </p:nvSpPr>
          <p:spPr>
            <a:xfrm>
              <a:off x="4994225" y="2774425"/>
              <a:ext cx="2006850" cy="38600"/>
            </a:xfrm>
            <a:custGeom>
              <a:avLst/>
              <a:gdLst/>
              <a:ahLst/>
              <a:cxnLst/>
              <a:rect l="l" t="t" r="r" b="b"/>
              <a:pathLst>
                <a:path w="80274" h="1544" extrusionOk="0">
                  <a:moveTo>
                    <a:pt x="80274" y="1"/>
                  </a:moveTo>
                  <a:cubicBezTo>
                    <a:pt x="73183" y="433"/>
                    <a:pt x="66023" y="559"/>
                    <a:pt x="58916" y="559"/>
                  </a:cubicBezTo>
                  <a:cubicBezTo>
                    <a:pt x="53918" y="559"/>
                    <a:pt x="48946" y="497"/>
                    <a:pt x="44044" y="434"/>
                  </a:cubicBezTo>
                  <a:cubicBezTo>
                    <a:pt x="39126" y="373"/>
                    <a:pt x="34153" y="310"/>
                    <a:pt x="29152" y="310"/>
                  </a:cubicBezTo>
                  <a:cubicBezTo>
                    <a:pt x="19471" y="310"/>
                    <a:pt x="9685" y="546"/>
                    <a:pt x="1" y="1483"/>
                  </a:cubicBezTo>
                  <a:lnTo>
                    <a:pt x="1" y="1543"/>
                  </a:lnTo>
                  <a:cubicBezTo>
                    <a:pt x="9679" y="606"/>
                    <a:pt x="19466" y="370"/>
                    <a:pt x="29149" y="370"/>
                  </a:cubicBezTo>
                  <a:cubicBezTo>
                    <a:pt x="34152" y="370"/>
                    <a:pt x="39126" y="433"/>
                    <a:pt x="44044" y="495"/>
                  </a:cubicBezTo>
                  <a:cubicBezTo>
                    <a:pt x="48993" y="558"/>
                    <a:pt x="54014" y="623"/>
                    <a:pt x="59064" y="623"/>
                  </a:cubicBezTo>
                  <a:cubicBezTo>
                    <a:pt x="66119" y="623"/>
                    <a:pt x="73229" y="496"/>
                    <a:pt x="80274" y="61"/>
                  </a:cubicBezTo>
                  <a:lnTo>
                    <a:pt x="802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5"/>
            <p:cNvSpPr/>
            <p:nvPr/>
          </p:nvSpPr>
          <p:spPr>
            <a:xfrm>
              <a:off x="4993475" y="2755775"/>
              <a:ext cx="2008125" cy="19450"/>
            </a:xfrm>
            <a:custGeom>
              <a:avLst/>
              <a:gdLst/>
              <a:ahLst/>
              <a:cxnLst/>
              <a:rect l="l" t="t" r="r" b="b"/>
              <a:pathLst>
                <a:path w="80325" h="778" extrusionOk="0">
                  <a:moveTo>
                    <a:pt x="80324" y="1"/>
                  </a:moveTo>
                  <a:cubicBezTo>
                    <a:pt x="73661" y="510"/>
                    <a:pt x="66937" y="679"/>
                    <a:pt x="60241" y="679"/>
                  </a:cubicBezTo>
                  <a:cubicBezTo>
                    <a:pt x="53544" y="679"/>
                    <a:pt x="46876" y="510"/>
                    <a:pt x="40324" y="344"/>
                  </a:cubicBezTo>
                  <a:cubicBezTo>
                    <a:pt x="33788" y="179"/>
                    <a:pt x="27145" y="12"/>
                    <a:pt x="20472" y="12"/>
                  </a:cubicBezTo>
                  <a:cubicBezTo>
                    <a:pt x="13650" y="12"/>
                    <a:pt x="6798" y="187"/>
                    <a:pt x="0" y="717"/>
                  </a:cubicBezTo>
                  <a:lnTo>
                    <a:pt x="0" y="777"/>
                  </a:lnTo>
                  <a:cubicBezTo>
                    <a:pt x="6798" y="247"/>
                    <a:pt x="13650" y="73"/>
                    <a:pt x="20472" y="73"/>
                  </a:cubicBezTo>
                  <a:cubicBezTo>
                    <a:pt x="27145" y="73"/>
                    <a:pt x="33788" y="240"/>
                    <a:pt x="40324" y="404"/>
                  </a:cubicBezTo>
                  <a:cubicBezTo>
                    <a:pt x="46876" y="570"/>
                    <a:pt x="53544" y="739"/>
                    <a:pt x="60241" y="739"/>
                  </a:cubicBezTo>
                  <a:cubicBezTo>
                    <a:pt x="66937" y="739"/>
                    <a:pt x="73661" y="570"/>
                    <a:pt x="80324" y="61"/>
                  </a:cubicBezTo>
                  <a:lnTo>
                    <a:pt x="803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5"/>
            <p:cNvSpPr/>
            <p:nvPr/>
          </p:nvSpPr>
          <p:spPr>
            <a:xfrm>
              <a:off x="4990950" y="2729075"/>
              <a:ext cx="2010900" cy="31775"/>
            </a:xfrm>
            <a:custGeom>
              <a:avLst/>
              <a:gdLst/>
              <a:ahLst/>
              <a:cxnLst/>
              <a:rect l="l" t="t" r="r" b="b"/>
              <a:pathLst>
                <a:path w="80436" h="1271" extrusionOk="0">
                  <a:moveTo>
                    <a:pt x="13908" y="1"/>
                  </a:moveTo>
                  <a:cubicBezTo>
                    <a:pt x="9265" y="1"/>
                    <a:pt x="4618" y="107"/>
                    <a:pt x="1" y="383"/>
                  </a:cubicBezTo>
                  <a:lnTo>
                    <a:pt x="1" y="454"/>
                  </a:lnTo>
                  <a:cubicBezTo>
                    <a:pt x="4656" y="175"/>
                    <a:pt x="9342" y="68"/>
                    <a:pt x="14023" y="68"/>
                  </a:cubicBezTo>
                  <a:cubicBezTo>
                    <a:pt x="21871" y="68"/>
                    <a:pt x="29709" y="369"/>
                    <a:pt x="37380" y="666"/>
                  </a:cubicBezTo>
                  <a:cubicBezTo>
                    <a:pt x="45062" y="968"/>
                    <a:pt x="52884" y="1271"/>
                    <a:pt x="60737" y="1271"/>
                  </a:cubicBezTo>
                  <a:cubicBezTo>
                    <a:pt x="67310" y="1271"/>
                    <a:pt x="73903" y="1059"/>
                    <a:pt x="80435" y="454"/>
                  </a:cubicBezTo>
                  <a:lnTo>
                    <a:pt x="80435" y="383"/>
                  </a:lnTo>
                  <a:cubicBezTo>
                    <a:pt x="73895" y="991"/>
                    <a:pt x="67298" y="1203"/>
                    <a:pt x="60717" y="1203"/>
                  </a:cubicBezTo>
                  <a:cubicBezTo>
                    <a:pt x="52874" y="1203"/>
                    <a:pt x="45054" y="901"/>
                    <a:pt x="37380" y="605"/>
                  </a:cubicBezTo>
                  <a:cubicBezTo>
                    <a:pt x="29671" y="307"/>
                    <a:pt x="21795" y="1"/>
                    <a:pt x="13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9;p5"/>
            <p:cNvSpPr/>
            <p:nvPr/>
          </p:nvSpPr>
          <p:spPr>
            <a:xfrm>
              <a:off x="4986175" y="2702025"/>
              <a:ext cx="2016425" cy="46975"/>
            </a:xfrm>
            <a:custGeom>
              <a:avLst/>
              <a:gdLst/>
              <a:ahLst/>
              <a:cxnLst/>
              <a:rect l="l" t="t" r="r" b="b"/>
              <a:pathLst>
                <a:path w="80657" h="1879" extrusionOk="0">
                  <a:moveTo>
                    <a:pt x="8867" y="1"/>
                  </a:moveTo>
                  <a:cubicBezTo>
                    <a:pt x="5907" y="1"/>
                    <a:pt x="2948" y="53"/>
                    <a:pt x="0" y="175"/>
                  </a:cubicBezTo>
                  <a:lnTo>
                    <a:pt x="0" y="236"/>
                  </a:lnTo>
                  <a:cubicBezTo>
                    <a:pt x="2945" y="113"/>
                    <a:pt x="5903" y="61"/>
                    <a:pt x="8863" y="61"/>
                  </a:cubicBezTo>
                  <a:cubicBezTo>
                    <a:pt x="17635" y="61"/>
                    <a:pt x="26431" y="519"/>
                    <a:pt x="35001" y="971"/>
                  </a:cubicBezTo>
                  <a:cubicBezTo>
                    <a:pt x="43559" y="1425"/>
                    <a:pt x="52279" y="1879"/>
                    <a:pt x="61029" y="1879"/>
                  </a:cubicBezTo>
                  <a:cubicBezTo>
                    <a:pt x="67572" y="1879"/>
                    <a:pt x="74134" y="1617"/>
                    <a:pt x="80656" y="911"/>
                  </a:cubicBezTo>
                  <a:lnTo>
                    <a:pt x="80646" y="850"/>
                  </a:lnTo>
                  <a:cubicBezTo>
                    <a:pt x="74129" y="1559"/>
                    <a:pt x="67562" y="1816"/>
                    <a:pt x="61006" y="1816"/>
                  </a:cubicBezTo>
                  <a:cubicBezTo>
                    <a:pt x="52271" y="1816"/>
                    <a:pt x="43557" y="1360"/>
                    <a:pt x="35011" y="911"/>
                  </a:cubicBezTo>
                  <a:cubicBezTo>
                    <a:pt x="26433" y="459"/>
                    <a:pt x="17641" y="1"/>
                    <a:pt x="88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5"/>
            <p:cNvSpPr/>
            <p:nvPr/>
          </p:nvSpPr>
          <p:spPr>
            <a:xfrm>
              <a:off x="4979875" y="2675200"/>
              <a:ext cx="2022975" cy="63725"/>
            </a:xfrm>
            <a:custGeom>
              <a:avLst/>
              <a:gdLst/>
              <a:ahLst/>
              <a:cxnLst/>
              <a:rect l="l" t="t" r="r" b="b"/>
              <a:pathLst>
                <a:path w="80919" h="2549" extrusionOk="0">
                  <a:moveTo>
                    <a:pt x="4830" y="1"/>
                  </a:moveTo>
                  <a:cubicBezTo>
                    <a:pt x="3218" y="1"/>
                    <a:pt x="1607" y="19"/>
                    <a:pt x="0" y="59"/>
                  </a:cubicBezTo>
                  <a:lnTo>
                    <a:pt x="0" y="119"/>
                  </a:lnTo>
                  <a:cubicBezTo>
                    <a:pt x="1591" y="80"/>
                    <a:pt x="3186" y="62"/>
                    <a:pt x="4782" y="62"/>
                  </a:cubicBezTo>
                  <a:cubicBezTo>
                    <a:pt x="14242" y="62"/>
                    <a:pt x="23770" y="696"/>
                    <a:pt x="33025" y="1309"/>
                  </a:cubicBezTo>
                  <a:cubicBezTo>
                    <a:pt x="42289" y="1913"/>
                    <a:pt x="51725" y="2548"/>
                    <a:pt x="61190" y="2548"/>
                  </a:cubicBezTo>
                  <a:cubicBezTo>
                    <a:pt x="67773" y="2548"/>
                    <a:pt x="74366" y="2246"/>
                    <a:pt x="80919" y="1419"/>
                  </a:cubicBezTo>
                  <a:lnTo>
                    <a:pt x="80908" y="1359"/>
                  </a:lnTo>
                  <a:cubicBezTo>
                    <a:pt x="74359" y="2178"/>
                    <a:pt x="67763" y="2481"/>
                    <a:pt x="61177" y="2481"/>
                  </a:cubicBezTo>
                  <a:cubicBezTo>
                    <a:pt x="51717" y="2481"/>
                    <a:pt x="42278" y="1856"/>
                    <a:pt x="33025" y="1238"/>
                  </a:cubicBezTo>
                  <a:cubicBezTo>
                    <a:pt x="23786" y="627"/>
                    <a:pt x="14274" y="1"/>
                    <a:pt x="4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5"/>
            <p:cNvSpPr/>
            <p:nvPr/>
          </p:nvSpPr>
          <p:spPr>
            <a:xfrm>
              <a:off x="4971550" y="2648800"/>
              <a:ext cx="2031800" cy="81300"/>
            </a:xfrm>
            <a:custGeom>
              <a:avLst/>
              <a:gdLst/>
              <a:ahLst/>
              <a:cxnLst/>
              <a:rect l="l" t="t" r="r" b="b"/>
              <a:pathLst>
                <a:path w="81272" h="3252" extrusionOk="0">
                  <a:moveTo>
                    <a:pt x="1384" y="0"/>
                  </a:moveTo>
                  <a:cubicBezTo>
                    <a:pt x="923" y="0"/>
                    <a:pt x="461" y="2"/>
                    <a:pt x="0" y="6"/>
                  </a:cubicBezTo>
                  <a:lnTo>
                    <a:pt x="0" y="66"/>
                  </a:lnTo>
                  <a:cubicBezTo>
                    <a:pt x="411" y="63"/>
                    <a:pt x="823" y="62"/>
                    <a:pt x="1234" y="62"/>
                  </a:cubicBezTo>
                  <a:cubicBezTo>
                    <a:pt x="11307" y="62"/>
                    <a:pt x="21492" y="875"/>
                    <a:pt x="31352" y="1669"/>
                  </a:cubicBezTo>
                  <a:cubicBezTo>
                    <a:pt x="41190" y="2455"/>
                    <a:pt x="51231" y="3252"/>
                    <a:pt x="61302" y="3252"/>
                  </a:cubicBezTo>
                  <a:cubicBezTo>
                    <a:pt x="67965" y="3252"/>
                    <a:pt x="74639" y="2899"/>
                    <a:pt x="81272" y="1961"/>
                  </a:cubicBezTo>
                  <a:lnTo>
                    <a:pt x="81262" y="1901"/>
                  </a:lnTo>
                  <a:cubicBezTo>
                    <a:pt x="74634" y="2840"/>
                    <a:pt x="67966" y="3191"/>
                    <a:pt x="61309" y="3191"/>
                  </a:cubicBezTo>
                  <a:cubicBezTo>
                    <a:pt x="51239" y="3191"/>
                    <a:pt x="41195" y="2387"/>
                    <a:pt x="31352" y="1598"/>
                  </a:cubicBezTo>
                  <a:cubicBezTo>
                    <a:pt x="21541" y="818"/>
                    <a:pt x="11408" y="0"/>
                    <a:pt x="1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5"/>
            <p:cNvSpPr/>
            <p:nvPr/>
          </p:nvSpPr>
          <p:spPr>
            <a:xfrm>
              <a:off x="4962225" y="2623475"/>
              <a:ext cx="2041625" cy="99575"/>
            </a:xfrm>
            <a:custGeom>
              <a:avLst/>
              <a:gdLst/>
              <a:ahLst/>
              <a:cxnLst/>
              <a:rect l="l" t="t" r="r" b="b"/>
              <a:pathLst>
                <a:path w="81665" h="3983" extrusionOk="0">
                  <a:moveTo>
                    <a:pt x="0" y="0"/>
                  </a:moveTo>
                  <a:lnTo>
                    <a:pt x="0" y="61"/>
                  </a:lnTo>
                  <a:cubicBezTo>
                    <a:pt x="9990" y="162"/>
                    <a:pt x="20112" y="1109"/>
                    <a:pt x="29900" y="2027"/>
                  </a:cubicBezTo>
                  <a:cubicBezTo>
                    <a:pt x="38378" y="2813"/>
                    <a:pt x="47138" y="3640"/>
                    <a:pt x="55767" y="3892"/>
                  </a:cubicBezTo>
                  <a:cubicBezTo>
                    <a:pt x="57642" y="3952"/>
                    <a:pt x="59487" y="3982"/>
                    <a:pt x="61281" y="3982"/>
                  </a:cubicBezTo>
                  <a:cubicBezTo>
                    <a:pt x="68711" y="3982"/>
                    <a:pt x="75415" y="3499"/>
                    <a:pt x="81665" y="2501"/>
                  </a:cubicBezTo>
                  <a:lnTo>
                    <a:pt x="81655" y="2440"/>
                  </a:lnTo>
                  <a:cubicBezTo>
                    <a:pt x="74909" y="3510"/>
                    <a:pt x="68128" y="3914"/>
                    <a:pt x="61359" y="3914"/>
                  </a:cubicBezTo>
                  <a:cubicBezTo>
                    <a:pt x="50781" y="3914"/>
                    <a:pt x="40234" y="2927"/>
                    <a:pt x="29900" y="1956"/>
                  </a:cubicBezTo>
                  <a:cubicBezTo>
                    <a:pt x="20112" y="1049"/>
                    <a:pt x="9990" y="101"/>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5"/>
            <p:cNvSpPr/>
            <p:nvPr/>
          </p:nvSpPr>
          <p:spPr>
            <a:xfrm>
              <a:off x="4951125" y="2600025"/>
              <a:ext cx="2053225" cy="116975"/>
            </a:xfrm>
            <a:custGeom>
              <a:avLst/>
              <a:gdLst/>
              <a:ahLst/>
              <a:cxnLst/>
              <a:rect l="l" t="t" r="r" b="b"/>
              <a:pathLst>
                <a:path w="82129" h="4679" extrusionOk="0">
                  <a:moveTo>
                    <a:pt x="1" y="1"/>
                  </a:moveTo>
                  <a:lnTo>
                    <a:pt x="1" y="61"/>
                  </a:lnTo>
                  <a:cubicBezTo>
                    <a:pt x="9578" y="313"/>
                    <a:pt x="19265" y="1352"/>
                    <a:pt x="28640" y="2350"/>
                  </a:cubicBezTo>
                  <a:cubicBezTo>
                    <a:pt x="37401" y="3287"/>
                    <a:pt x="46453" y="4255"/>
                    <a:pt x="55354" y="4568"/>
                  </a:cubicBezTo>
                  <a:cubicBezTo>
                    <a:pt x="57401" y="4648"/>
                    <a:pt x="59397" y="4678"/>
                    <a:pt x="61342" y="4678"/>
                  </a:cubicBezTo>
                  <a:cubicBezTo>
                    <a:pt x="68903" y="4678"/>
                    <a:pt x="75748" y="4124"/>
                    <a:pt x="82129" y="3005"/>
                  </a:cubicBezTo>
                  <a:lnTo>
                    <a:pt x="82119" y="2945"/>
                  </a:lnTo>
                  <a:cubicBezTo>
                    <a:pt x="75240" y="4154"/>
                    <a:pt x="68332" y="4612"/>
                    <a:pt x="61441" y="4612"/>
                  </a:cubicBezTo>
                  <a:cubicBezTo>
                    <a:pt x="50408" y="4612"/>
                    <a:pt x="39416" y="3437"/>
                    <a:pt x="28650" y="2289"/>
                  </a:cubicBezTo>
                  <a:cubicBezTo>
                    <a:pt x="19275" y="1281"/>
                    <a:pt x="9578" y="25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304;p5"/>
            <p:cNvSpPr/>
            <p:nvPr/>
          </p:nvSpPr>
          <p:spPr>
            <a:xfrm>
              <a:off x="4938775" y="2578375"/>
              <a:ext cx="2066100" cy="133825"/>
            </a:xfrm>
            <a:custGeom>
              <a:avLst/>
              <a:gdLst/>
              <a:ahLst/>
              <a:cxnLst/>
              <a:rect l="l" t="t" r="r" b="b"/>
              <a:pathLst>
                <a:path w="82644" h="5353" extrusionOk="0">
                  <a:moveTo>
                    <a:pt x="1" y="0"/>
                  </a:moveTo>
                  <a:lnTo>
                    <a:pt x="1" y="61"/>
                  </a:lnTo>
                  <a:cubicBezTo>
                    <a:pt x="9215" y="454"/>
                    <a:pt x="18519" y="1563"/>
                    <a:pt x="27531" y="2641"/>
                  </a:cubicBezTo>
                  <a:cubicBezTo>
                    <a:pt x="36544" y="3720"/>
                    <a:pt x="45868" y="4839"/>
                    <a:pt x="55042" y="5222"/>
                  </a:cubicBezTo>
                  <a:cubicBezTo>
                    <a:pt x="57209" y="5303"/>
                    <a:pt x="59336" y="5353"/>
                    <a:pt x="61403" y="5353"/>
                  </a:cubicBezTo>
                  <a:cubicBezTo>
                    <a:pt x="69115" y="5353"/>
                    <a:pt x="76111" y="4728"/>
                    <a:pt x="82643" y="3468"/>
                  </a:cubicBezTo>
                  <a:lnTo>
                    <a:pt x="82633" y="3407"/>
                  </a:lnTo>
                  <a:cubicBezTo>
                    <a:pt x="75594" y="4763"/>
                    <a:pt x="68536" y="5279"/>
                    <a:pt x="61500" y="5279"/>
                  </a:cubicBezTo>
                  <a:cubicBezTo>
                    <a:pt x="50065" y="5279"/>
                    <a:pt x="38687" y="3916"/>
                    <a:pt x="27542" y="2581"/>
                  </a:cubicBezTo>
                  <a:cubicBezTo>
                    <a:pt x="18529" y="1502"/>
                    <a:pt x="9225" y="38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5"/>
            <p:cNvSpPr/>
            <p:nvPr/>
          </p:nvSpPr>
          <p:spPr>
            <a:xfrm>
              <a:off x="4925425" y="2558450"/>
              <a:ext cx="2079950" cy="149975"/>
            </a:xfrm>
            <a:custGeom>
              <a:avLst/>
              <a:gdLst/>
              <a:ahLst/>
              <a:cxnLst/>
              <a:rect l="l" t="t" r="r" b="b"/>
              <a:pathLst>
                <a:path w="83198" h="5999" extrusionOk="0">
                  <a:moveTo>
                    <a:pt x="1" y="1"/>
                  </a:moveTo>
                  <a:lnTo>
                    <a:pt x="1" y="61"/>
                  </a:lnTo>
                  <a:cubicBezTo>
                    <a:pt x="8892" y="575"/>
                    <a:pt x="17864" y="1765"/>
                    <a:pt x="26543" y="2914"/>
                  </a:cubicBezTo>
                  <a:cubicBezTo>
                    <a:pt x="35797" y="4134"/>
                    <a:pt x="45374" y="5404"/>
                    <a:pt x="54800" y="5837"/>
                  </a:cubicBezTo>
                  <a:cubicBezTo>
                    <a:pt x="57078" y="5938"/>
                    <a:pt x="59296" y="5999"/>
                    <a:pt x="61453" y="5999"/>
                  </a:cubicBezTo>
                  <a:cubicBezTo>
                    <a:pt x="69336" y="5999"/>
                    <a:pt x="76504" y="5303"/>
                    <a:pt x="83197" y="3892"/>
                  </a:cubicBezTo>
                  <a:lnTo>
                    <a:pt x="83187" y="3821"/>
                  </a:lnTo>
                  <a:cubicBezTo>
                    <a:pt x="75975" y="5342"/>
                    <a:pt x="68751" y="5921"/>
                    <a:pt x="61554" y="5921"/>
                  </a:cubicBezTo>
                  <a:cubicBezTo>
                    <a:pt x="49759" y="5921"/>
                    <a:pt x="38035" y="4365"/>
                    <a:pt x="26553" y="2843"/>
                  </a:cubicBezTo>
                  <a:cubicBezTo>
                    <a:pt x="17874" y="1694"/>
                    <a:pt x="8892" y="505"/>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306;p5"/>
            <p:cNvSpPr/>
            <p:nvPr/>
          </p:nvSpPr>
          <p:spPr>
            <a:xfrm>
              <a:off x="4911325" y="2540300"/>
              <a:ext cx="2094550" cy="165100"/>
            </a:xfrm>
            <a:custGeom>
              <a:avLst/>
              <a:gdLst/>
              <a:ahLst/>
              <a:cxnLst/>
              <a:rect l="l" t="t" r="r" b="b"/>
              <a:pathLst>
                <a:path w="83782" h="6604" extrusionOk="0">
                  <a:moveTo>
                    <a:pt x="0" y="1"/>
                  </a:moveTo>
                  <a:lnTo>
                    <a:pt x="0" y="61"/>
                  </a:lnTo>
                  <a:cubicBezTo>
                    <a:pt x="8589" y="686"/>
                    <a:pt x="17258" y="1936"/>
                    <a:pt x="25635" y="3146"/>
                  </a:cubicBezTo>
                  <a:cubicBezTo>
                    <a:pt x="35122" y="4517"/>
                    <a:pt x="44940" y="5938"/>
                    <a:pt x="54618" y="6422"/>
                  </a:cubicBezTo>
                  <a:cubicBezTo>
                    <a:pt x="56967" y="6543"/>
                    <a:pt x="59265" y="6604"/>
                    <a:pt x="61503" y="6604"/>
                  </a:cubicBezTo>
                  <a:cubicBezTo>
                    <a:pt x="69568" y="6604"/>
                    <a:pt x="76906" y="5828"/>
                    <a:pt x="83781" y="4265"/>
                  </a:cubicBezTo>
                  <a:lnTo>
                    <a:pt x="83761" y="4205"/>
                  </a:lnTo>
                  <a:cubicBezTo>
                    <a:pt x="76365" y="5889"/>
                    <a:pt x="68964" y="6532"/>
                    <a:pt x="61595" y="6532"/>
                  </a:cubicBezTo>
                  <a:cubicBezTo>
                    <a:pt x="49470" y="6532"/>
                    <a:pt x="37430" y="4791"/>
                    <a:pt x="25635" y="3086"/>
                  </a:cubicBezTo>
                  <a:cubicBezTo>
                    <a:pt x="17258" y="1876"/>
                    <a:pt x="8599" y="61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5"/>
            <p:cNvSpPr/>
            <p:nvPr/>
          </p:nvSpPr>
          <p:spPr>
            <a:xfrm>
              <a:off x="4895950" y="2523175"/>
              <a:ext cx="2110175" cy="185000"/>
            </a:xfrm>
            <a:custGeom>
              <a:avLst/>
              <a:gdLst/>
              <a:ahLst/>
              <a:cxnLst/>
              <a:rect l="l" t="t" r="r" b="b"/>
              <a:pathLst>
                <a:path w="84407" h="7400" extrusionOk="0">
                  <a:moveTo>
                    <a:pt x="0" y="0"/>
                  </a:moveTo>
                  <a:lnTo>
                    <a:pt x="0" y="61"/>
                  </a:lnTo>
                  <a:cubicBezTo>
                    <a:pt x="8901" y="837"/>
                    <a:pt x="17853" y="2279"/>
                    <a:pt x="26503" y="3680"/>
                  </a:cubicBezTo>
                  <a:cubicBezTo>
                    <a:pt x="31926" y="4567"/>
                    <a:pt x="37531" y="5464"/>
                    <a:pt x="43075" y="6200"/>
                  </a:cubicBezTo>
                  <a:cubicBezTo>
                    <a:pt x="48821" y="6976"/>
                    <a:pt x="54618" y="7379"/>
                    <a:pt x="60414" y="7400"/>
                  </a:cubicBezTo>
                  <a:cubicBezTo>
                    <a:pt x="68872" y="7400"/>
                    <a:pt x="76816" y="6472"/>
                    <a:pt x="84407" y="4607"/>
                  </a:cubicBezTo>
                  <a:lnTo>
                    <a:pt x="84396" y="4547"/>
                  </a:lnTo>
                  <a:cubicBezTo>
                    <a:pt x="76794" y="6409"/>
                    <a:pt x="68857" y="7338"/>
                    <a:pt x="60411" y="7338"/>
                  </a:cubicBezTo>
                  <a:cubicBezTo>
                    <a:pt x="54868" y="7338"/>
                    <a:pt x="49106" y="6938"/>
                    <a:pt x="43075" y="6140"/>
                  </a:cubicBezTo>
                  <a:cubicBezTo>
                    <a:pt x="37531" y="5404"/>
                    <a:pt x="31926" y="4506"/>
                    <a:pt x="26513" y="3619"/>
                  </a:cubicBezTo>
                  <a:cubicBezTo>
                    <a:pt x="17853" y="2218"/>
                    <a:pt x="8912" y="766"/>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308;p5"/>
            <p:cNvSpPr/>
            <p:nvPr/>
          </p:nvSpPr>
          <p:spPr>
            <a:xfrm>
              <a:off x="4880075" y="2507300"/>
              <a:ext cx="2126300" cy="199875"/>
            </a:xfrm>
            <a:custGeom>
              <a:avLst/>
              <a:gdLst/>
              <a:ahLst/>
              <a:cxnLst/>
              <a:rect l="l" t="t" r="r" b="b"/>
              <a:pathLst>
                <a:path w="85052" h="7995" extrusionOk="0">
                  <a:moveTo>
                    <a:pt x="0" y="0"/>
                  </a:moveTo>
                  <a:lnTo>
                    <a:pt x="0" y="71"/>
                  </a:lnTo>
                  <a:cubicBezTo>
                    <a:pt x="8579" y="938"/>
                    <a:pt x="17198" y="2430"/>
                    <a:pt x="25535" y="3881"/>
                  </a:cubicBezTo>
                  <a:cubicBezTo>
                    <a:pt x="31351" y="4889"/>
                    <a:pt x="37370" y="5938"/>
                    <a:pt x="43327" y="6764"/>
                  </a:cubicBezTo>
                  <a:cubicBezTo>
                    <a:pt x="48993" y="7561"/>
                    <a:pt x="54708" y="7974"/>
                    <a:pt x="60434" y="7994"/>
                  </a:cubicBezTo>
                  <a:cubicBezTo>
                    <a:pt x="69094" y="7994"/>
                    <a:pt x="77249" y="6966"/>
                    <a:pt x="85052" y="4910"/>
                  </a:cubicBezTo>
                  <a:lnTo>
                    <a:pt x="85031" y="4849"/>
                  </a:lnTo>
                  <a:cubicBezTo>
                    <a:pt x="77222" y="6903"/>
                    <a:pt x="69083" y="7927"/>
                    <a:pt x="60436" y="7927"/>
                  </a:cubicBezTo>
                  <a:cubicBezTo>
                    <a:pt x="54953" y="7927"/>
                    <a:pt x="49265" y="7515"/>
                    <a:pt x="43327" y="6694"/>
                  </a:cubicBezTo>
                  <a:cubicBezTo>
                    <a:pt x="37380" y="5877"/>
                    <a:pt x="31361" y="4829"/>
                    <a:pt x="25545" y="3821"/>
                  </a:cubicBezTo>
                  <a:cubicBezTo>
                    <a:pt x="17208" y="2369"/>
                    <a:pt x="8589" y="867"/>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5"/>
            <p:cNvSpPr/>
            <p:nvPr/>
          </p:nvSpPr>
          <p:spPr>
            <a:xfrm>
              <a:off x="4863675" y="2492675"/>
              <a:ext cx="2143450" cy="213750"/>
            </a:xfrm>
            <a:custGeom>
              <a:avLst/>
              <a:gdLst/>
              <a:ahLst/>
              <a:cxnLst/>
              <a:rect l="l" t="t" r="r" b="b"/>
              <a:pathLst>
                <a:path w="85738" h="8550" extrusionOk="0">
                  <a:moveTo>
                    <a:pt x="1" y="1"/>
                  </a:moveTo>
                  <a:lnTo>
                    <a:pt x="1" y="61"/>
                  </a:lnTo>
                  <a:cubicBezTo>
                    <a:pt x="8287" y="1009"/>
                    <a:pt x="16604" y="2551"/>
                    <a:pt x="24658" y="4043"/>
                  </a:cubicBezTo>
                  <a:cubicBezTo>
                    <a:pt x="30838" y="5192"/>
                    <a:pt x="37239" y="6382"/>
                    <a:pt x="43580" y="7289"/>
                  </a:cubicBezTo>
                  <a:cubicBezTo>
                    <a:pt x="49175" y="8106"/>
                    <a:pt x="54820" y="8529"/>
                    <a:pt x="60465" y="8549"/>
                  </a:cubicBezTo>
                  <a:cubicBezTo>
                    <a:pt x="69336" y="8549"/>
                    <a:pt x="77703" y="7420"/>
                    <a:pt x="85738" y="5162"/>
                  </a:cubicBezTo>
                  <a:lnTo>
                    <a:pt x="85718" y="5101"/>
                  </a:lnTo>
                  <a:cubicBezTo>
                    <a:pt x="77684" y="7360"/>
                    <a:pt x="69329" y="8481"/>
                    <a:pt x="60463" y="8481"/>
                  </a:cubicBezTo>
                  <a:cubicBezTo>
                    <a:pt x="55043" y="8481"/>
                    <a:pt x="49434" y="8062"/>
                    <a:pt x="43590" y="7228"/>
                  </a:cubicBezTo>
                  <a:cubicBezTo>
                    <a:pt x="37249" y="6311"/>
                    <a:pt x="30848" y="5132"/>
                    <a:pt x="24668" y="3982"/>
                  </a:cubicBezTo>
                  <a:cubicBezTo>
                    <a:pt x="16614" y="2491"/>
                    <a:pt x="8297" y="94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5"/>
            <p:cNvSpPr/>
            <p:nvPr/>
          </p:nvSpPr>
          <p:spPr>
            <a:xfrm>
              <a:off x="4847050" y="2479075"/>
              <a:ext cx="2160600" cy="226825"/>
            </a:xfrm>
            <a:custGeom>
              <a:avLst/>
              <a:gdLst/>
              <a:ahLst/>
              <a:cxnLst/>
              <a:rect l="l" t="t" r="r" b="b"/>
              <a:pathLst>
                <a:path w="86424" h="9073" extrusionOk="0">
                  <a:moveTo>
                    <a:pt x="0" y="0"/>
                  </a:moveTo>
                  <a:lnTo>
                    <a:pt x="0" y="61"/>
                  </a:lnTo>
                  <a:cubicBezTo>
                    <a:pt x="8015" y="1089"/>
                    <a:pt x="16069" y="2672"/>
                    <a:pt x="23872" y="4204"/>
                  </a:cubicBezTo>
                  <a:cubicBezTo>
                    <a:pt x="30394" y="5484"/>
                    <a:pt x="37148" y="6805"/>
                    <a:pt x="43852" y="7803"/>
                  </a:cubicBezTo>
                  <a:cubicBezTo>
                    <a:pt x="49356" y="8629"/>
                    <a:pt x="54921" y="9063"/>
                    <a:pt x="60495" y="9073"/>
                  </a:cubicBezTo>
                  <a:cubicBezTo>
                    <a:pt x="69578" y="9073"/>
                    <a:pt x="78157" y="7853"/>
                    <a:pt x="86423" y="5383"/>
                  </a:cubicBezTo>
                  <a:lnTo>
                    <a:pt x="86403" y="5323"/>
                  </a:lnTo>
                  <a:cubicBezTo>
                    <a:pt x="78146" y="7784"/>
                    <a:pt x="69577" y="9011"/>
                    <a:pt x="60497" y="9011"/>
                  </a:cubicBezTo>
                  <a:cubicBezTo>
                    <a:pt x="55144" y="9011"/>
                    <a:pt x="49612" y="8585"/>
                    <a:pt x="43862" y="7732"/>
                  </a:cubicBezTo>
                  <a:cubicBezTo>
                    <a:pt x="37158" y="6744"/>
                    <a:pt x="30414" y="5424"/>
                    <a:pt x="23882" y="4143"/>
                  </a:cubicBezTo>
                  <a:cubicBezTo>
                    <a:pt x="16089" y="2601"/>
                    <a:pt x="8035" y="1028"/>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5"/>
            <p:cNvSpPr/>
            <p:nvPr/>
          </p:nvSpPr>
          <p:spPr>
            <a:xfrm>
              <a:off x="4829650" y="2466225"/>
              <a:ext cx="2178000" cy="239425"/>
            </a:xfrm>
            <a:custGeom>
              <a:avLst/>
              <a:gdLst/>
              <a:ahLst/>
              <a:cxnLst/>
              <a:rect l="l" t="t" r="r" b="b"/>
              <a:pathLst>
                <a:path w="87120" h="9577" extrusionOk="0">
                  <a:moveTo>
                    <a:pt x="11" y="0"/>
                  </a:moveTo>
                  <a:lnTo>
                    <a:pt x="1" y="61"/>
                  </a:lnTo>
                  <a:cubicBezTo>
                    <a:pt x="7793" y="1149"/>
                    <a:pt x="15626" y="2772"/>
                    <a:pt x="23187" y="4345"/>
                  </a:cubicBezTo>
                  <a:cubicBezTo>
                    <a:pt x="30032" y="5756"/>
                    <a:pt x="37098" y="7218"/>
                    <a:pt x="44124" y="8286"/>
                  </a:cubicBezTo>
                  <a:cubicBezTo>
                    <a:pt x="49558" y="9133"/>
                    <a:pt x="55052" y="9567"/>
                    <a:pt x="60546" y="9577"/>
                  </a:cubicBezTo>
                  <a:cubicBezTo>
                    <a:pt x="69851" y="9577"/>
                    <a:pt x="78641" y="8246"/>
                    <a:pt x="87119" y="5565"/>
                  </a:cubicBezTo>
                  <a:lnTo>
                    <a:pt x="87099" y="5504"/>
                  </a:lnTo>
                  <a:cubicBezTo>
                    <a:pt x="78630" y="8184"/>
                    <a:pt x="69849" y="9516"/>
                    <a:pt x="60548" y="9516"/>
                  </a:cubicBezTo>
                  <a:cubicBezTo>
                    <a:pt x="55258" y="9516"/>
                    <a:pt x="49800" y="9085"/>
                    <a:pt x="44135" y="8226"/>
                  </a:cubicBezTo>
                  <a:cubicBezTo>
                    <a:pt x="37108" y="7157"/>
                    <a:pt x="30042" y="5696"/>
                    <a:pt x="23197" y="4284"/>
                  </a:cubicBezTo>
                  <a:cubicBezTo>
                    <a:pt x="15636" y="2712"/>
                    <a:pt x="7803" y="1089"/>
                    <a:pt x="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5"/>
            <p:cNvSpPr/>
            <p:nvPr/>
          </p:nvSpPr>
          <p:spPr>
            <a:xfrm>
              <a:off x="4812275" y="2454125"/>
              <a:ext cx="2195625" cy="251275"/>
            </a:xfrm>
            <a:custGeom>
              <a:avLst/>
              <a:gdLst/>
              <a:ahLst/>
              <a:cxnLst/>
              <a:rect l="l" t="t" r="r" b="b"/>
              <a:pathLst>
                <a:path w="87825" h="10051" extrusionOk="0">
                  <a:moveTo>
                    <a:pt x="10" y="0"/>
                  </a:moveTo>
                  <a:lnTo>
                    <a:pt x="0" y="61"/>
                  </a:lnTo>
                  <a:cubicBezTo>
                    <a:pt x="7571" y="1210"/>
                    <a:pt x="15172" y="2863"/>
                    <a:pt x="22521" y="4466"/>
                  </a:cubicBezTo>
                  <a:cubicBezTo>
                    <a:pt x="29658" y="6018"/>
                    <a:pt x="37047" y="7621"/>
                    <a:pt x="44406" y="8760"/>
                  </a:cubicBezTo>
                  <a:cubicBezTo>
                    <a:pt x="49759" y="9607"/>
                    <a:pt x="55162" y="10031"/>
                    <a:pt x="60586" y="10051"/>
                  </a:cubicBezTo>
                  <a:cubicBezTo>
                    <a:pt x="62521" y="10051"/>
                    <a:pt x="64427" y="9990"/>
                    <a:pt x="66302" y="9869"/>
                  </a:cubicBezTo>
                  <a:cubicBezTo>
                    <a:pt x="73630" y="9426"/>
                    <a:pt x="80868" y="8025"/>
                    <a:pt x="87824" y="5706"/>
                  </a:cubicBezTo>
                  <a:lnTo>
                    <a:pt x="87804" y="5645"/>
                  </a:lnTo>
                  <a:cubicBezTo>
                    <a:pt x="79107" y="8551"/>
                    <a:pt x="70102" y="9996"/>
                    <a:pt x="60570" y="9996"/>
                  </a:cubicBezTo>
                  <a:cubicBezTo>
                    <a:pt x="55352" y="9996"/>
                    <a:pt x="49976" y="9563"/>
                    <a:pt x="44406" y="8700"/>
                  </a:cubicBezTo>
                  <a:cubicBezTo>
                    <a:pt x="37057" y="7561"/>
                    <a:pt x="29678" y="5948"/>
                    <a:pt x="22531" y="4395"/>
                  </a:cubicBezTo>
                  <a:cubicBezTo>
                    <a:pt x="15182" y="2803"/>
                    <a:pt x="7581" y="1149"/>
                    <a:pt x="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5"/>
            <p:cNvSpPr/>
            <p:nvPr/>
          </p:nvSpPr>
          <p:spPr>
            <a:xfrm>
              <a:off x="4794875" y="2442525"/>
              <a:ext cx="2213275" cy="262375"/>
            </a:xfrm>
            <a:custGeom>
              <a:avLst/>
              <a:gdLst/>
              <a:ahLst/>
              <a:cxnLst/>
              <a:rect l="l" t="t" r="r" b="b"/>
              <a:pathLst>
                <a:path w="88531" h="10495" extrusionOk="0">
                  <a:moveTo>
                    <a:pt x="11" y="0"/>
                  </a:moveTo>
                  <a:lnTo>
                    <a:pt x="1" y="61"/>
                  </a:lnTo>
                  <a:cubicBezTo>
                    <a:pt x="7360" y="1261"/>
                    <a:pt x="14759" y="2944"/>
                    <a:pt x="21906" y="4567"/>
                  </a:cubicBezTo>
                  <a:cubicBezTo>
                    <a:pt x="29336" y="6251"/>
                    <a:pt x="37017" y="7995"/>
                    <a:pt x="44679" y="9204"/>
                  </a:cubicBezTo>
                  <a:cubicBezTo>
                    <a:pt x="49941" y="10051"/>
                    <a:pt x="55254" y="10485"/>
                    <a:pt x="60586" y="10495"/>
                  </a:cubicBezTo>
                  <a:cubicBezTo>
                    <a:pt x="62703" y="10495"/>
                    <a:pt x="64780" y="10424"/>
                    <a:pt x="66816" y="10283"/>
                  </a:cubicBezTo>
                  <a:cubicBezTo>
                    <a:pt x="74226" y="9769"/>
                    <a:pt x="81524" y="8257"/>
                    <a:pt x="88530" y="5807"/>
                  </a:cubicBezTo>
                  <a:lnTo>
                    <a:pt x="88500" y="5747"/>
                  </a:lnTo>
                  <a:cubicBezTo>
                    <a:pt x="79582" y="8882"/>
                    <a:pt x="70357" y="10444"/>
                    <a:pt x="60598" y="10444"/>
                  </a:cubicBezTo>
                  <a:cubicBezTo>
                    <a:pt x="55454" y="10444"/>
                    <a:pt x="50162" y="10010"/>
                    <a:pt x="44689" y="9144"/>
                  </a:cubicBezTo>
                  <a:cubicBezTo>
                    <a:pt x="37027" y="7934"/>
                    <a:pt x="29356" y="6190"/>
                    <a:pt x="21916" y="4507"/>
                  </a:cubicBezTo>
                  <a:cubicBezTo>
                    <a:pt x="14769" y="2874"/>
                    <a:pt x="7370" y="1200"/>
                    <a:pt x="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314;p5"/>
            <p:cNvSpPr/>
            <p:nvPr/>
          </p:nvSpPr>
          <p:spPr>
            <a:xfrm>
              <a:off x="4777750" y="2431175"/>
              <a:ext cx="2230650" cy="273225"/>
            </a:xfrm>
            <a:custGeom>
              <a:avLst/>
              <a:gdLst/>
              <a:ahLst/>
              <a:cxnLst/>
              <a:rect l="l" t="t" r="r" b="b"/>
              <a:pathLst>
                <a:path w="89226" h="10929" extrusionOk="0">
                  <a:moveTo>
                    <a:pt x="20" y="1"/>
                  </a:moveTo>
                  <a:lnTo>
                    <a:pt x="0" y="61"/>
                  </a:lnTo>
                  <a:cubicBezTo>
                    <a:pt x="7178" y="1311"/>
                    <a:pt x="14375" y="3015"/>
                    <a:pt x="21341" y="4658"/>
                  </a:cubicBezTo>
                  <a:cubicBezTo>
                    <a:pt x="29043" y="6483"/>
                    <a:pt x="37007" y="8358"/>
                    <a:pt x="44950" y="9638"/>
                  </a:cubicBezTo>
                  <a:cubicBezTo>
                    <a:pt x="50122" y="10485"/>
                    <a:pt x="55344" y="10908"/>
                    <a:pt x="60586" y="10928"/>
                  </a:cubicBezTo>
                  <a:cubicBezTo>
                    <a:pt x="62874" y="10928"/>
                    <a:pt x="65122" y="10838"/>
                    <a:pt x="67340" y="10656"/>
                  </a:cubicBezTo>
                  <a:cubicBezTo>
                    <a:pt x="74820" y="10072"/>
                    <a:pt x="82179" y="8459"/>
                    <a:pt x="89225" y="5858"/>
                  </a:cubicBezTo>
                  <a:lnTo>
                    <a:pt x="89195" y="5797"/>
                  </a:lnTo>
                  <a:cubicBezTo>
                    <a:pt x="80050" y="9189"/>
                    <a:pt x="70599" y="10876"/>
                    <a:pt x="60607" y="10876"/>
                  </a:cubicBezTo>
                  <a:cubicBezTo>
                    <a:pt x="55541" y="10876"/>
                    <a:pt x="50336" y="10442"/>
                    <a:pt x="44961" y="9578"/>
                  </a:cubicBezTo>
                  <a:cubicBezTo>
                    <a:pt x="37017" y="8297"/>
                    <a:pt x="29053" y="6422"/>
                    <a:pt x="21361" y="4598"/>
                  </a:cubicBezTo>
                  <a:cubicBezTo>
                    <a:pt x="14396" y="2955"/>
                    <a:pt x="7188" y="1251"/>
                    <a:pt x="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 name="Google Shape;315;p5"/>
            <p:cNvSpPr/>
            <p:nvPr/>
          </p:nvSpPr>
          <p:spPr>
            <a:xfrm>
              <a:off x="4760850" y="2420100"/>
              <a:ext cx="2247550" cy="283300"/>
            </a:xfrm>
            <a:custGeom>
              <a:avLst/>
              <a:gdLst/>
              <a:ahLst/>
              <a:cxnLst/>
              <a:rect l="l" t="t" r="r" b="b"/>
              <a:pathLst>
                <a:path w="89902" h="11332" extrusionOk="0">
                  <a:moveTo>
                    <a:pt x="11" y="0"/>
                  </a:moveTo>
                  <a:lnTo>
                    <a:pt x="1" y="61"/>
                  </a:lnTo>
                  <a:cubicBezTo>
                    <a:pt x="6987" y="1351"/>
                    <a:pt x="14003" y="3075"/>
                    <a:pt x="20797" y="4738"/>
                  </a:cubicBezTo>
                  <a:cubicBezTo>
                    <a:pt x="28751" y="6694"/>
                    <a:pt x="36987" y="8710"/>
                    <a:pt x="45213" y="10051"/>
                  </a:cubicBezTo>
                  <a:cubicBezTo>
                    <a:pt x="50284" y="10888"/>
                    <a:pt x="55415" y="11311"/>
                    <a:pt x="60566" y="11331"/>
                  </a:cubicBezTo>
                  <a:cubicBezTo>
                    <a:pt x="63026" y="11331"/>
                    <a:pt x="65455" y="11220"/>
                    <a:pt x="67845" y="11019"/>
                  </a:cubicBezTo>
                  <a:cubicBezTo>
                    <a:pt x="75405" y="10363"/>
                    <a:pt x="82825" y="8640"/>
                    <a:pt x="89901" y="5887"/>
                  </a:cubicBezTo>
                  <a:lnTo>
                    <a:pt x="89871" y="5837"/>
                  </a:lnTo>
                  <a:cubicBezTo>
                    <a:pt x="80504" y="9474"/>
                    <a:pt x="70837" y="11282"/>
                    <a:pt x="60617" y="11282"/>
                  </a:cubicBezTo>
                  <a:cubicBezTo>
                    <a:pt x="55624" y="11282"/>
                    <a:pt x="50500" y="10850"/>
                    <a:pt x="45213" y="9990"/>
                  </a:cubicBezTo>
                  <a:cubicBezTo>
                    <a:pt x="36997" y="8650"/>
                    <a:pt x="28761" y="6633"/>
                    <a:pt x="20808" y="4678"/>
                  </a:cubicBezTo>
                  <a:cubicBezTo>
                    <a:pt x="14023" y="3014"/>
                    <a:pt x="7007" y="1291"/>
                    <a:pt x="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5"/>
            <p:cNvSpPr/>
            <p:nvPr/>
          </p:nvSpPr>
          <p:spPr>
            <a:xfrm>
              <a:off x="4744475" y="2409000"/>
              <a:ext cx="2263925" cy="292875"/>
            </a:xfrm>
            <a:custGeom>
              <a:avLst/>
              <a:gdLst/>
              <a:ahLst/>
              <a:cxnLst/>
              <a:rect l="l" t="t" r="r" b="b"/>
              <a:pathLst>
                <a:path w="90557" h="11715" extrusionOk="0">
                  <a:moveTo>
                    <a:pt x="11" y="1"/>
                  </a:moveTo>
                  <a:lnTo>
                    <a:pt x="1" y="61"/>
                  </a:lnTo>
                  <a:cubicBezTo>
                    <a:pt x="6805" y="1392"/>
                    <a:pt x="13650" y="3126"/>
                    <a:pt x="20263" y="4809"/>
                  </a:cubicBezTo>
                  <a:cubicBezTo>
                    <a:pt x="28469" y="6896"/>
                    <a:pt x="36957" y="9053"/>
                    <a:pt x="45455" y="10455"/>
                  </a:cubicBezTo>
                  <a:cubicBezTo>
                    <a:pt x="50435" y="11271"/>
                    <a:pt x="55465" y="11694"/>
                    <a:pt x="60505" y="11715"/>
                  </a:cubicBezTo>
                  <a:cubicBezTo>
                    <a:pt x="63157" y="11715"/>
                    <a:pt x="65768" y="11584"/>
                    <a:pt x="68338" y="11342"/>
                  </a:cubicBezTo>
                  <a:cubicBezTo>
                    <a:pt x="75969" y="10606"/>
                    <a:pt x="83449" y="8771"/>
                    <a:pt x="90556" y="5868"/>
                  </a:cubicBezTo>
                  <a:lnTo>
                    <a:pt x="90526" y="5817"/>
                  </a:lnTo>
                  <a:cubicBezTo>
                    <a:pt x="80939" y="9722"/>
                    <a:pt x="71045" y="11660"/>
                    <a:pt x="60584" y="11660"/>
                  </a:cubicBezTo>
                  <a:cubicBezTo>
                    <a:pt x="55678" y="11660"/>
                    <a:pt x="50647" y="11234"/>
                    <a:pt x="45465" y="10384"/>
                  </a:cubicBezTo>
                  <a:cubicBezTo>
                    <a:pt x="36977" y="8993"/>
                    <a:pt x="28489" y="6836"/>
                    <a:pt x="20283" y="4749"/>
                  </a:cubicBezTo>
                  <a:cubicBezTo>
                    <a:pt x="13660" y="3065"/>
                    <a:pt x="6815" y="1331"/>
                    <a:pt x="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317;p5"/>
            <p:cNvSpPr/>
            <p:nvPr/>
          </p:nvSpPr>
          <p:spPr>
            <a:xfrm>
              <a:off x="4728600" y="2397925"/>
              <a:ext cx="2279800" cy="301675"/>
            </a:xfrm>
            <a:custGeom>
              <a:avLst/>
              <a:gdLst/>
              <a:ahLst/>
              <a:cxnLst/>
              <a:rect l="l" t="t" r="r" b="b"/>
              <a:pathLst>
                <a:path w="91192" h="12067" extrusionOk="0">
                  <a:moveTo>
                    <a:pt x="11" y="0"/>
                  </a:moveTo>
                  <a:lnTo>
                    <a:pt x="0" y="61"/>
                  </a:lnTo>
                  <a:cubicBezTo>
                    <a:pt x="6644" y="1422"/>
                    <a:pt x="13317" y="3176"/>
                    <a:pt x="19769" y="4869"/>
                  </a:cubicBezTo>
                  <a:cubicBezTo>
                    <a:pt x="28217" y="7087"/>
                    <a:pt x="36947" y="9375"/>
                    <a:pt x="45697" y="10827"/>
                  </a:cubicBezTo>
                  <a:cubicBezTo>
                    <a:pt x="50566" y="11643"/>
                    <a:pt x="55495" y="12057"/>
                    <a:pt x="60445" y="12067"/>
                  </a:cubicBezTo>
                  <a:cubicBezTo>
                    <a:pt x="63237" y="12067"/>
                    <a:pt x="66030" y="11926"/>
                    <a:pt x="68812" y="11643"/>
                  </a:cubicBezTo>
                  <a:cubicBezTo>
                    <a:pt x="76514" y="10827"/>
                    <a:pt x="84064" y="8871"/>
                    <a:pt x="91191" y="5827"/>
                  </a:cubicBezTo>
                  <a:lnTo>
                    <a:pt x="91161" y="5766"/>
                  </a:lnTo>
                  <a:cubicBezTo>
                    <a:pt x="81434" y="9910"/>
                    <a:pt x="71101" y="11991"/>
                    <a:pt x="60307" y="11991"/>
                  </a:cubicBezTo>
                  <a:cubicBezTo>
                    <a:pt x="55530" y="11991"/>
                    <a:pt x="50662" y="11583"/>
                    <a:pt x="45717" y="10766"/>
                  </a:cubicBezTo>
                  <a:cubicBezTo>
                    <a:pt x="36957" y="9315"/>
                    <a:pt x="28237" y="7026"/>
                    <a:pt x="19789" y="4809"/>
                  </a:cubicBezTo>
                  <a:cubicBezTo>
                    <a:pt x="13327" y="3115"/>
                    <a:pt x="6654" y="1361"/>
                    <a:pt x="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5"/>
            <p:cNvSpPr/>
            <p:nvPr/>
          </p:nvSpPr>
          <p:spPr>
            <a:xfrm>
              <a:off x="4713225" y="2386575"/>
              <a:ext cx="2294675" cy="310000"/>
            </a:xfrm>
            <a:custGeom>
              <a:avLst/>
              <a:gdLst/>
              <a:ahLst/>
              <a:cxnLst/>
              <a:rect l="l" t="t" r="r" b="b"/>
              <a:pathLst>
                <a:path w="91787" h="12400" extrusionOk="0">
                  <a:moveTo>
                    <a:pt x="11" y="1"/>
                  </a:moveTo>
                  <a:lnTo>
                    <a:pt x="1" y="61"/>
                  </a:lnTo>
                  <a:cubicBezTo>
                    <a:pt x="6472" y="1452"/>
                    <a:pt x="12985" y="3216"/>
                    <a:pt x="19285" y="4920"/>
                  </a:cubicBezTo>
                  <a:cubicBezTo>
                    <a:pt x="27955" y="7259"/>
                    <a:pt x="36916" y="9688"/>
                    <a:pt x="45929" y="11180"/>
                  </a:cubicBezTo>
                  <a:cubicBezTo>
                    <a:pt x="50687" y="11987"/>
                    <a:pt x="55515" y="12390"/>
                    <a:pt x="60344" y="12400"/>
                  </a:cubicBezTo>
                  <a:cubicBezTo>
                    <a:pt x="63328" y="12400"/>
                    <a:pt x="66302" y="12229"/>
                    <a:pt x="69266" y="11896"/>
                  </a:cubicBezTo>
                  <a:cubicBezTo>
                    <a:pt x="77048" y="10999"/>
                    <a:pt x="84639" y="8922"/>
                    <a:pt x="91786" y="5737"/>
                  </a:cubicBezTo>
                  <a:lnTo>
                    <a:pt x="91766" y="5676"/>
                  </a:lnTo>
                  <a:cubicBezTo>
                    <a:pt x="81813" y="10104"/>
                    <a:pt x="71255" y="12324"/>
                    <a:pt x="60234" y="12324"/>
                  </a:cubicBezTo>
                  <a:cubicBezTo>
                    <a:pt x="55549" y="12324"/>
                    <a:pt x="50780" y="11923"/>
                    <a:pt x="45939" y="11120"/>
                  </a:cubicBezTo>
                  <a:cubicBezTo>
                    <a:pt x="36926" y="9628"/>
                    <a:pt x="27965" y="7198"/>
                    <a:pt x="19295" y="4859"/>
                  </a:cubicBezTo>
                  <a:cubicBezTo>
                    <a:pt x="13005" y="3156"/>
                    <a:pt x="6493" y="1392"/>
                    <a:pt x="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5"/>
            <p:cNvSpPr/>
            <p:nvPr/>
          </p:nvSpPr>
          <p:spPr>
            <a:xfrm>
              <a:off x="4698850" y="2374725"/>
              <a:ext cx="2309050" cy="317825"/>
            </a:xfrm>
            <a:custGeom>
              <a:avLst/>
              <a:gdLst/>
              <a:ahLst/>
              <a:cxnLst/>
              <a:rect l="l" t="t" r="r" b="b"/>
              <a:pathLst>
                <a:path w="92362" h="12713" extrusionOk="0">
                  <a:moveTo>
                    <a:pt x="11" y="1"/>
                  </a:moveTo>
                  <a:lnTo>
                    <a:pt x="1" y="71"/>
                  </a:lnTo>
                  <a:cubicBezTo>
                    <a:pt x="6322" y="1483"/>
                    <a:pt x="12672" y="3247"/>
                    <a:pt x="18822" y="4961"/>
                  </a:cubicBezTo>
                  <a:cubicBezTo>
                    <a:pt x="27703" y="7430"/>
                    <a:pt x="36887" y="9991"/>
                    <a:pt x="46131" y="11523"/>
                  </a:cubicBezTo>
                  <a:cubicBezTo>
                    <a:pt x="50778" y="12309"/>
                    <a:pt x="55486" y="12703"/>
                    <a:pt x="60203" y="12713"/>
                  </a:cubicBezTo>
                  <a:cubicBezTo>
                    <a:pt x="63379" y="12713"/>
                    <a:pt x="66554" y="12521"/>
                    <a:pt x="69700" y="12138"/>
                  </a:cubicBezTo>
                  <a:cubicBezTo>
                    <a:pt x="77542" y="11150"/>
                    <a:pt x="85194" y="8952"/>
                    <a:pt x="92361" y="5616"/>
                  </a:cubicBezTo>
                  <a:lnTo>
                    <a:pt x="92331" y="5555"/>
                  </a:lnTo>
                  <a:cubicBezTo>
                    <a:pt x="82168" y="10275"/>
                    <a:pt x="71379" y="12644"/>
                    <a:pt x="60123" y="12644"/>
                  </a:cubicBezTo>
                  <a:cubicBezTo>
                    <a:pt x="55536" y="12644"/>
                    <a:pt x="50872" y="12251"/>
                    <a:pt x="46141" y="11463"/>
                  </a:cubicBezTo>
                  <a:cubicBezTo>
                    <a:pt x="36897" y="9930"/>
                    <a:pt x="27713" y="7370"/>
                    <a:pt x="18832" y="4900"/>
                  </a:cubicBezTo>
                  <a:cubicBezTo>
                    <a:pt x="12693" y="3186"/>
                    <a:pt x="6332" y="1422"/>
                    <a:pt x="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5"/>
            <p:cNvSpPr/>
            <p:nvPr/>
          </p:nvSpPr>
          <p:spPr>
            <a:xfrm>
              <a:off x="4685250" y="2362625"/>
              <a:ext cx="2322125" cy="324900"/>
            </a:xfrm>
            <a:custGeom>
              <a:avLst/>
              <a:gdLst/>
              <a:ahLst/>
              <a:cxnLst/>
              <a:rect l="l" t="t" r="r" b="b"/>
              <a:pathLst>
                <a:path w="92885" h="12996" extrusionOk="0">
                  <a:moveTo>
                    <a:pt x="21" y="1"/>
                  </a:moveTo>
                  <a:lnTo>
                    <a:pt x="1" y="61"/>
                  </a:lnTo>
                  <a:cubicBezTo>
                    <a:pt x="6170" y="1503"/>
                    <a:pt x="12370" y="3267"/>
                    <a:pt x="18368" y="4981"/>
                  </a:cubicBezTo>
                  <a:cubicBezTo>
                    <a:pt x="27451" y="7582"/>
                    <a:pt x="36846" y="10263"/>
                    <a:pt x="46322" y="11846"/>
                  </a:cubicBezTo>
                  <a:cubicBezTo>
                    <a:pt x="50858" y="12602"/>
                    <a:pt x="55445" y="12995"/>
                    <a:pt x="60052" y="12995"/>
                  </a:cubicBezTo>
                  <a:cubicBezTo>
                    <a:pt x="60125" y="12995"/>
                    <a:pt x="60198" y="12995"/>
                    <a:pt x="60272" y="12995"/>
                  </a:cubicBezTo>
                  <a:cubicBezTo>
                    <a:pt x="63565" y="12995"/>
                    <a:pt x="66848" y="12774"/>
                    <a:pt x="70112" y="12340"/>
                  </a:cubicBezTo>
                  <a:cubicBezTo>
                    <a:pt x="78016" y="11261"/>
                    <a:pt x="85707" y="8932"/>
                    <a:pt x="92885" y="5445"/>
                  </a:cubicBezTo>
                  <a:lnTo>
                    <a:pt x="92865" y="5384"/>
                  </a:lnTo>
                  <a:cubicBezTo>
                    <a:pt x="82478" y="10403"/>
                    <a:pt x="71460" y="12928"/>
                    <a:pt x="59972" y="12928"/>
                  </a:cubicBezTo>
                  <a:cubicBezTo>
                    <a:pt x="55493" y="12928"/>
                    <a:pt x="50944" y="12544"/>
                    <a:pt x="46332" y="11775"/>
                  </a:cubicBezTo>
                  <a:cubicBezTo>
                    <a:pt x="36866" y="10203"/>
                    <a:pt x="27471" y="7521"/>
                    <a:pt x="18378" y="4920"/>
                  </a:cubicBezTo>
                  <a:cubicBezTo>
                    <a:pt x="12380" y="3207"/>
                    <a:pt x="6180" y="1442"/>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5"/>
            <p:cNvSpPr/>
            <p:nvPr/>
          </p:nvSpPr>
          <p:spPr>
            <a:xfrm>
              <a:off x="4672900" y="2349775"/>
              <a:ext cx="2334225" cy="331700"/>
            </a:xfrm>
            <a:custGeom>
              <a:avLst/>
              <a:gdLst/>
              <a:ahLst/>
              <a:cxnLst/>
              <a:rect l="l" t="t" r="r" b="b"/>
              <a:pathLst>
                <a:path w="93369" h="13268" extrusionOk="0">
                  <a:moveTo>
                    <a:pt x="21" y="1"/>
                  </a:moveTo>
                  <a:lnTo>
                    <a:pt x="1" y="61"/>
                  </a:lnTo>
                  <a:cubicBezTo>
                    <a:pt x="6009" y="1513"/>
                    <a:pt x="12057" y="3287"/>
                    <a:pt x="17914" y="5001"/>
                  </a:cubicBezTo>
                  <a:cubicBezTo>
                    <a:pt x="27199" y="7723"/>
                    <a:pt x="36785" y="10525"/>
                    <a:pt x="46483" y="12138"/>
                  </a:cubicBezTo>
                  <a:cubicBezTo>
                    <a:pt x="50909" y="12884"/>
                    <a:pt x="55384" y="13257"/>
                    <a:pt x="59870" y="13267"/>
                  </a:cubicBezTo>
                  <a:cubicBezTo>
                    <a:pt x="63419" y="13267"/>
                    <a:pt x="66967" y="13015"/>
                    <a:pt x="70485" y="12511"/>
                  </a:cubicBezTo>
                  <a:cubicBezTo>
                    <a:pt x="78338" y="11382"/>
                    <a:pt x="86030" y="8932"/>
                    <a:pt x="93369" y="5243"/>
                  </a:cubicBezTo>
                  <a:lnTo>
                    <a:pt x="93339" y="5182"/>
                  </a:lnTo>
                  <a:cubicBezTo>
                    <a:pt x="82746" y="10519"/>
                    <a:pt x="71512" y="13199"/>
                    <a:pt x="59800" y="13199"/>
                  </a:cubicBezTo>
                  <a:cubicBezTo>
                    <a:pt x="55428" y="13199"/>
                    <a:pt x="50990" y="12826"/>
                    <a:pt x="46493" y="12078"/>
                  </a:cubicBezTo>
                  <a:cubicBezTo>
                    <a:pt x="36806" y="10465"/>
                    <a:pt x="27209" y="7652"/>
                    <a:pt x="17934" y="4940"/>
                  </a:cubicBezTo>
                  <a:cubicBezTo>
                    <a:pt x="12077" y="3227"/>
                    <a:pt x="6029" y="1452"/>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 name="Google Shape;322;p5"/>
            <p:cNvSpPr/>
            <p:nvPr/>
          </p:nvSpPr>
          <p:spPr>
            <a:xfrm>
              <a:off x="4661825" y="2336175"/>
              <a:ext cx="2344550" cy="337725"/>
            </a:xfrm>
            <a:custGeom>
              <a:avLst/>
              <a:gdLst/>
              <a:ahLst/>
              <a:cxnLst/>
              <a:rect l="l" t="t" r="r" b="b"/>
              <a:pathLst>
                <a:path w="93782" h="13509" extrusionOk="0">
                  <a:moveTo>
                    <a:pt x="20" y="0"/>
                  </a:moveTo>
                  <a:lnTo>
                    <a:pt x="0" y="61"/>
                  </a:lnTo>
                  <a:cubicBezTo>
                    <a:pt x="5857" y="1523"/>
                    <a:pt x="11764" y="3297"/>
                    <a:pt x="17460" y="5000"/>
                  </a:cubicBezTo>
                  <a:cubicBezTo>
                    <a:pt x="26926" y="7843"/>
                    <a:pt x="36714" y="10777"/>
                    <a:pt x="46614" y="12420"/>
                  </a:cubicBezTo>
                  <a:cubicBezTo>
                    <a:pt x="50918" y="13136"/>
                    <a:pt x="55273" y="13499"/>
                    <a:pt x="59628" y="13509"/>
                  </a:cubicBezTo>
                  <a:cubicBezTo>
                    <a:pt x="63378" y="13509"/>
                    <a:pt x="67118" y="13226"/>
                    <a:pt x="70818" y="12652"/>
                  </a:cubicBezTo>
                  <a:cubicBezTo>
                    <a:pt x="78691" y="11422"/>
                    <a:pt x="86423" y="8851"/>
                    <a:pt x="93782" y="5000"/>
                  </a:cubicBezTo>
                  <a:lnTo>
                    <a:pt x="93751" y="4940"/>
                  </a:lnTo>
                  <a:cubicBezTo>
                    <a:pt x="82949" y="10598"/>
                    <a:pt x="71489" y="13442"/>
                    <a:pt x="59553" y="13442"/>
                  </a:cubicBezTo>
                  <a:cubicBezTo>
                    <a:pt x="55304" y="13442"/>
                    <a:pt x="50995" y="13082"/>
                    <a:pt x="46634" y="12359"/>
                  </a:cubicBezTo>
                  <a:cubicBezTo>
                    <a:pt x="36724" y="10716"/>
                    <a:pt x="26946" y="7783"/>
                    <a:pt x="17480" y="4940"/>
                  </a:cubicBezTo>
                  <a:cubicBezTo>
                    <a:pt x="11774" y="3226"/>
                    <a:pt x="5877" y="1462"/>
                    <a:pt x="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5"/>
            <p:cNvSpPr/>
            <p:nvPr/>
          </p:nvSpPr>
          <p:spPr>
            <a:xfrm>
              <a:off x="4651975" y="2321300"/>
              <a:ext cx="2353900" cy="343525"/>
            </a:xfrm>
            <a:custGeom>
              <a:avLst/>
              <a:gdLst/>
              <a:ahLst/>
              <a:cxnLst/>
              <a:rect l="l" t="t" r="r" b="b"/>
              <a:pathLst>
                <a:path w="94156" h="13741" extrusionOk="0">
                  <a:moveTo>
                    <a:pt x="21" y="1"/>
                  </a:moveTo>
                  <a:lnTo>
                    <a:pt x="1" y="61"/>
                  </a:lnTo>
                  <a:cubicBezTo>
                    <a:pt x="5717" y="1533"/>
                    <a:pt x="11473" y="3297"/>
                    <a:pt x="17037" y="5011"/>
                  </a:cubicBezTo>
                  <a:cubicBezTo>
                    <a:pt x="26665" y="7964"/>
                    <a:pt x="36624" y="11019"/>
                    <a:pt x="46725" y="12692"/>
                  </a:cubicBezTo>
                  <a:cubicBezTo>
                    <a:pt x="50899" y="13378"/>
                    <a:pt x="55123" y="13731"/>
                    <a:pt x="59357" y="13741"/>
                  </a:cubicBezTo>
                  <a:cubicBezTo>
                    <a:pt x="63288" y="13741"/>
                    <a:pt x="67230" y="13418"/>
                    <a:pt x="71111" y="12773"/>
                  </a:cubicBezTo>
                  <a:cubicBezTo>
                    <a:pt x="79024" y="11452"/>
                    <a:pt x="86776" y="8751"/>
                    <a:pt x="94155" y="4729"/>
                  </a:cubicBezTo>
                  <a:lnTo>
                    <a:pt x="94125" y="4678"/>
                  </a:lnTo>
                  <a:cubicBezTo>
                    <a:pt x="83125" y="10663"/>
                    <a:pt x="71463" y="13670"/>
                    <a:pt x="59315" y="13670"/>
                  </a:cubicBezTo>
                  <a:cubicBezTo>
                    <a:pt x="55176" y="13670"/>
                    <a:pt x="50981" y="13321"/>
                    <a:pt x="46735" y="12622"/>
                  </a:cubicBezTo>
                  <a:cubicBezTo>
                    <a:pt x="36645" y="10958"/>
                    <a:pt x="26685" y="7904"/>
                    <a:pt x="17058" y="4950"/>
                  </a:cubicBezTo>
                  <a:cubicBezTo>
                    <a:pt x="11483" y="3237"/>
                    <a:pt x="5737" y="1472"/>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5"/>
            <p:cNvSpPr/>
            <p:nvPr/>
          </p:nvSpPr>
          <p:spPr>
            <a:xfrm>
              <a:off x="4643925" y="2305675"/>
              <a:ext cx="2361200" cy="348575"/>
            </a:xfrm>
            <a:custGeom>
              <a:avLst/>
              <a:gdLst/>
              <a:ahLst/>
              <a:cxnLst/>
              <a:rect l="l" t="t" r="r" b="b"/>
              <a:pathLst>
                <a:path w="94448" h="13943" extrusionOk="0">
                  <a:moveTo>
                    <a:pt x="20" y="1"/>
                  </a:moveTo>
                  <a:lnTo>
                    <a:pt x="0" y="61"/>
                  </a:lnTo>
                  <a:cubicBezTo>
                    <a:pt x="5565" y="1543"/>
                    <a:pt x="11180" y="3297"/>
                    <a:pt x="16593" y="5001"/>
                  </a:cubicBezTo>
                  <a:cubicBezTo>
                    <a:pt x="26382" y="8075"/>
                    <a:pt x="36513" y="11251"/>
                    <a:pt x="46795" y="12934"/>
                  </a:cubicBezTo>
                  <a:cubicBezTo>
                    <a:pt x="50838" y="13600"/>
                    <a:pt x="54931" y="13942"/>
                    <a:pt x="59023" y="13942"/>
                  </a:cubicBezTo>
                  <a:cubicBezTo>
                    <a:pt x="59079" y="13942"/>
                    <a:pt x="59135" y="13943"/>
                    <a:pt x="59191" y="13943"/>
                  </a:cubicBezTo>
                  <a:cubicBezTo>
                    <a:pt x="63268" y="13943"/>
                    <a:pt x="67345" y="13580"/>
                    <a:pt x="71362" y="12864"/>
                  </a:cubicBezTo>
                  <a:cubicBezTo>
                    <a:pt x="79286" y="11442"/>
                    <a:pt x="87048" y="8610"/>
                    <a:pt x="94447" y="4416"/>
                  </a:cubicBezTo>
                  <a:lnTo>
                    <a:pt x="94417" y="4366"/>
                  </a:lnTo>
                  <a:cubicBezTo>
                    <a:pt x="83218" y="10692"/>
                    <a:pt x="71340" y="13880"/>
                    <a:pt x="58974" y="13880"/>
                  </a:cubicBezTo>
                  <a:cubicBezTo>
                    <a:pt x="54967" y="13880"/>
                    <a:pt x="50909" y="13545"/>
                    <a:pt x="46805" y="12874"/>
                  </a:cubicBezTo>
                  <a:cubicBezTo>
                    <a:pt x="36523" y="11190"/>
                    <a:pt x="26402" y="8015"/>
                    <a:pt x="16613" y="4940"/>
                  </a:cubicBezTo>
                  <a:cubicBezTo>
                    <a:pt x="11190" y="3237"/>
                    <a:pt x="5585" y="1482"/>
                    <a:pt x="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5"/>
            <p:cNvSpPr/>
            <p:nvPr/>
          </p:nvSpPr>
          <p:spPr>
            <a:xfrm>
              <a:off x="4637125" y="2288550"/>
              <a:ext cx="2366975" cy="353350"/>
            </a:xfrm>
            <a:custGeom>
              <a:avLst/>
              <a:gdLst/>
              <a:ahLst/>
              <a:cxnLst/>
              <a:rect l="l" t="t" r="r" b="b"/>
              <a:pathLst>
                <a:path w="94679" h="14134" extrusionOk="0">
                  <a:moveTo>
                    <a:pt x="20" y="0"/>
                  </a:moveTo>
                  <a:lnTo>
                    <a:pt x="0" y="61"/>
                  </a:lnTo>
                  <a:cubicBezTo>
                    <a:pt x="5424" y="1542"/>
                    <a:pt x="10887" y="3297"/>
                    <a:pt x="16170" y="4990"/>
                  </a:cubicBezTo>
                  <a:cubicBezTo>
                    <a:pt x="26099" y="8176"/>
                    <a:pt x="36382" y="11472"/>
                    <a:pt x="46835" y="13166"/>
                  </a:cubicBezTo>
                  <a:cubicBezTo>
                    <a:pt x="50737" y="13801"/>
                    <a:pt x="54688" y="14123"/>
                    <a:pt x="58640" y="14133"/>
                  </a:cubicBezTo>
                  <a:cubicBezTo>
                    <a:pt x="71211" y="14133"/>
                    <a:pt x="83288" y="10766"/>
                    <a:pt x="94679" y="4083"/>
                  </a:cubicBezTo>
                  <a:lnTo>
                    <a:pt x="94649" y="4032"/>
                  </a:lnTo>
                  <a:cubicBezTo>
                    <a:pt x="83266" y="10709"/>
                    <a:pt x="71189" y="14068"/>
                    <a:pt x="58625" y="14068"/>
                  </a:cubicBezTo>
                  <a:cubicBezTo>
                    <a:pt x="54743" y="14068"/>
                    <a:pt x="50815" y="13748"/>
                    <a:pt x="46846" y="13105"/>
                  </a:cubicBezTo>
                  <a:cubicBezTo>
                    <a:pt x="36392" y="11401"/>
                    <a:pt x="26119" y="8115"/>
                    <a:pt x="16190" y="4930"/>
                  </a:cubicBezTo>
                  <a:cubicBezTo>
                    <a:pt x="10908" y="3236"/>
                    <a:pt x="5444" y="1482"/>
                    <a:pt x="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5"/>
            <p:cNvSpPr/>
            <p:nvPr/>
          </p:nvSpPr>
          <p:spPr>
            <a:xfrm>
              <a:off x="4632325" y="2269900"/>
              <a:ext cx="2370775" cy="357625"/>
            </a:xfrm>
            <a:custGeom>
              <a:avLst/>
              <a:gdLst/>
              <a:ahLst/>
              <a:cxnLst/>
              <a:rect l="l" t="t" r="r" b="b"/>
              <a:pathLst>
                <a:path w="94831" h="14305" extrusionOk="0">
                  <a:moveTo>
                    <a:pt x="21" y="0"/>
                  </a:moveTo>
                  <a:lnTo>
                    <a:pt x="1" y="61"/>
                  </a:lnTo>
                  <a:cubicBezTo>
                    <a:pt x="5273" y="1553"/>
                    <a:pt x="10585" y="3297"/>
                    <a:pt x="15737" y="4970"/>
                  </a:cubicBezTo>
                  <a:cubicBezTo>
                    <a:pt x="25797" y="8266"/>
                    <a:pt x="36211" y="11674"/>
                    <a:pt x="46836" y="13377"/>
                  </a:cubicBezTo>
                  <a:cubicBezTo>
                    <a:pt x="50606" y="13992"/>
                    <a:pt x="54417" y="14305"/>
                    <a:pt x="58237" y="14305"/>
                  </a:cubicBezTo>
                  <a:cubicBezTo>
                    <a:pt x="71000" y="14305"/>
                    <a:pt x="83268" y="10756"/>
                    <a:pt x="94831" y="3700"/>
                  </a:cubicBezTo>
                  <a:lnTo>
                    <a:pt x="94800" y="3649"/>
                  </a:lnTo>
                  <a:cubicBezTo>
                    <a:pt x="83246" y="10696"/>
                    <a:pt x="70988" y="14242"/>
                    <a:pt x="58240" y="14242"/>
                  </a:cubicBezTo>
                  <a:cubicBezTo>
                    <a:pt x="54483" y="14242"/>
                    <a:pt x="50683" y="13934"/>
                    <a:pt x="46846" y="13317"/>
                  </a:cubicBezTo>
                  <a:cubicBezTo>
                    <a:pt x="36231" y="11613"/>
                    <a:pt x="25818" y="8206"/>
                    <a:pt x="15747" y="4909"/>
                  </a:cubicBezTo>
                  <a:cubicBezTo>
                    <a:pt x="10606" y="3226"/>
                    <a:pt x="5293" y="1492"/>
                    <a:pt x="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5"/>
            <p:cNvSpPr/>
            <p:nvPr/>
          </p:nvSpPr>
          <p:spPr>
            <a:xfrm>
              <a:off x="4629550" y="2249975"/>
              <a:ext cx="2372550" cy="361175"/>
            </a:xfrm>
            <a:custGeom>
              <a:avLst/>
              <a:gdLst/>
              <a:ahLst/>
              <a:cxnLst/>
              <a:rect l="l" t="t" r="r" b="b"/>
              <a:pathLst>
                <a:path w="94902" h="14447" extrusionOk="0">
                  <a:moveTo>
                    <a:pt x="21" y="1"/>
                  </a:moveTo>
                  <a:lnTo>
                    <a:pt x="1" y="61"/>
                  </a:lnTo>
                  <a:cubicBezTo>
                    <a:pt x="5122" y="1543"/>
                    <a:pt x="10293" y="3267"/>
                    <a:pt x="15303" y="4940"/>
                  </a:cubicBezTo>
                  <a:cubicBezTo>
                    <a:pt x="25485" y="8338"/>
                    <a:pt x="36019" y="11856"/>
                    <a:pt x="46796" y="13570"/>
                  </a:cubicBezTo>
                  <a:cubicBezTo>
                    <a:pt x="50425" y="14154"/>
                    <a:pt x="54094" y="14447"/>
                    <a:pt x="57774" y="14447"/>
                  </a:cubicBezTo>
                  <a:cubicBezTo>
                    <a:pt x="70717" y="14447"/>
                    <a:pt x="83167" y="10717"/>
                    <a:pt x="94901" y="3287"/>
                  </a:cubicBezTo>
                  <a:lnTo>
                    <a:pt x="94871" y="3227"/>
                  </a:lnTo>
                  <a:cubicBezTo>
                    <a:pt x="83133" y="10655"/>
                    <a:pt x="70699" y="14384"/>
                    <a:pt x="57767" y="14384"/>
                  </a:cubicBezTo>
                  <a:cubicBezTo>
                    <a:pt x="54151" y="14384"/>
                    <a:pt x="50496" y="14093"/>
                    <a:pt x="46806" y="13509"/>
                  </a:cubicBezTo>
                  <a:cubicBezTo>
                    <a:pt x="36040" y="11795"/>
                    <a:pt x="25505" y="8287"/>
                    <a:pt x="15324" y="4880"/>
                  </a:cubicBezTo>
                  <a:cubicBezTo>
                    <a:pt x="10313" y="3206"/>
                    <a:pt x="5142" y="1483"/>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5"/>
            <p:cNvSpPr/>
            <p:nvPr/>
          </p:nvSpPr>
          <p:spPr>
            <a:xfrm>
              <a:off x="4628550" y="2228300"/>
              <a:ext cx="2372275" cy="364450"/>
            </a:xfrm>
            <a:custGeom>
              <a:avLst/>
              <a:gdLst/>
              <a:ahLst/>
              <a:cxnLst/>
              <a:rect l="l" t="t" r="r" b="b"/>
              <a:pathLst>
                <a:path w="94891" h="14578" extrusionOk="0">
                  <a:moveTo>
                    <a:pt x="21" y="1"/>
                  </a:moveTo>
                  <a:lnTo>
                    <a:pt x="0" y="61"/>
                  </a:lnTo>
                  <a:cubicBezTo>
                    <a:pt x="4990" y="1543"/>
                    <a:pt x="10011" y="3257"/>
                    <a:pt x="14870" y="4910"/>
                  </a:cubicBezTo>
                  <a:cubicBezTo>
                    <a:pt x="25172" y="8408"/>
                    <a:pt x="35807" y="12037"/>
                    <a:pt x="46715" y="13741"/>
                  </a:cubicBezTo>
                  <a:cubicBezTo>
                    <a:pt x="50203" y="14295"/>
                    <a:pt x="53731" y="14578"/>
                    <a:pt x="57269" y="14578"/>
                  </a:cubicBezTo>
                  <a:cubicBezTo>
                    <a:pt x="70374" y="14578"/>
                    <a:pt x="82985" y="10646"/>
                    <a:pt x="94891" y="2834"/>
                  </a:cubicBezTo>
                  <a:lnTo>
                    <a:pt x="94851" y="2783"/>
                  </a:lnTo>
                  <a:cubicBezTo>
                    <a:pt x="82962" y="10587"/>
                    <a:pt x="70363" y="14516"/>
                    <a:pt x="57272" y="14516"/>
                  </a:cubicBezTo>
                  <a:cubicBezTo>
                    <a:pt x="53790" y="14516"/>
                    <a:pt x="50273" y="14238"/>
                    <a:pt x="46725" y="13680"/>
                  </a:cubicBezTo>
                  <a:cubicBezTo>
                    <a:pt x="35817" y="11977"/>
                    <a:pt x="25182" y="8348"/>
                    <a:pt x="14890" y="4850"/>
                  </a:cubicBezTo>
                  <a:cubicBezTo>
                    <a:pt x="10031" y="3196"/>
                    <a:pt x="5000" y="1483"/>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5"/>
            <p:cNvSpPr/>
            <p:nvPr/>
          </p:nvSpPr>
          <p:spPr>
            <a:xfrm>
              <a:off x="6935275" y="2305425"/>
              <a:ext cx="15400" cy="693075"/>
            </a:xfrm>
            <a:custGeom>
              <a:avLst/>
              <a:gdLst/>
              <a:ahLst/>
              <a:cxnLst/>
              <a:rect l="l" t="t" r="r" b="b"/>
              <a:pathLst>
                <a:path w="616" h="27723" extrusionOk="0">
                  <a:moveTo>
                    <a:pt x="1" y="1"/>
                  </a:moveTo>
                  <a:cubicBezTo>
                    <a:pt x="414" y="9517"/>
                    <a:pt x="555" y="18579"/>
                    <a:pt x="424" y="27723"/>
                  </a:cubicBezTo>
                  <a:lnTo>
                    <a:pt x="485" y="27723"/>
                  </a:lnTo>
                  <a:cubicBezTo>
                    <a:pt x="616" y="18579"/>
                    <a:pt x="475" y="9507"/>
                    <a:pt x="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5"/>
            <p:cNvSpPr/>
            <p:nvPr/>
          </p:nvSpPr>
          <p:spPr>
            <a:xfrm>
              <a:off x="6873025" y="2343975"/>
              <a:ext cx="27000" cy="652525"/>
            </a:xfrm>
            <a:custGeom>
              <a:avLst/>
              <a:gdLst/>
              <a:ahLst/>
              <a:cxnLst/>
              <a:rect l="l" t="t" r="r" b="b"/>
              <a:pathLst>
                <a:path w="1080" h="26101" extrusionOk="0">
                  <a:moveTo>
                    <a:pt x="1" y="1"/>
                  </a:moveTo>
                  <a:cubicBezTo>
                    <a:pt x="102" y="1957"/>
                    <a:pt x="203" y="3922"/>
                    <a:pt x="303" y="5807"/>
                  </a:cubicBezTo>
                  <a:cubicBezTo>
                    <a:pt x="666" y="12693"/>
                    <a:pt x="1019" y="19185"/>
                    <a:pt x="848" y="26100"/>
                  </a:cubicBezTo>
                  <a:lnTo>
                    <a:pt x="918" y="26100"/>
                  </a:lnTo>
                  <a:cubicBezTo>
                    <a:pt x="1080" y="19185"/>
                    <a:pt x="737" y="12683"/>
                    <a:pt x="364" y="5807"/>
                  </a:cubicBezTo>
                  <a:cubicBezTo>
                    <a:pt x="263" y="3912"/>
                    <a:pt x="162" y="1957"/>
                    <a:pt x="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5"/>
            <p:cNvSpPr/>
            <p:nvPr/>
          </p:nvSpPr>
          <p:spPr>
            <a:xfrm>
              <a:off x="6811550" y="2379275"/>
              <a:ext cx="46900" cy="615450"/>
            </a:xfrm>
            <a:custGeom>
              <a:avLst/>
              <a:gdLst/>
              <a:ahLst/>
              <a:cxnLst/>
              <a:rect l="l" t="t" r="r" b="b"/>
              <a:pathLst>
                <a:path w="1876" h="24618" extrusionOk="0">
                  <a:moveTo>
                    <a:pt x="0" y="0"/>
                  </a:moveTo>
                  <a:cubicBezTo>
                    <a:pt x="232" y="4577"/>
                    <a:pt x="615" y="8105"/>
                    <a:pt x="1220" y="11442"/>
                  </a:cubicBezTo>
                  <a:cubicBezTo>
                    <a:pt x="1815" y="14708"/>
                    <a:pt x="1613" y="18196"/>
                    <a:pt x="1422" y="21563"/>
                  </a:cubicBezTo>
                  <a:cubicBezTo>
                    <a:pt x="1371" y="22571"/>
                    <a:pt x="1311" y="23609"/>
                    <a:pt x="1270" y="24617"/>
                  </a:cubicBezTo>
                  <a:lnTo>
                    <a:pt x="1331" y="24617"/>
                  </a:lnTo>
                  <a:cubicBezTo>
                    <a:pt x="1371" y="23619"/>
                    <a:pt x="1432" y="22571"/>
                    <a:pt x="1482" y="21573"/>
                  </a:cubicBezTo>
                  <a:cubicBezTo>
                    <a:pt x="1674" y="18196"/>
                    <a:pt x="1875" y="14708"/>
                    <a:pt x="1280" y="11432"/>
                  </a:cubicBezTo>
                  <a:cubicBezTo>
                    <a:pt x="676" y="8095"/>
                    <a:pt x="303" y="4577"/>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5"/>
            <p:cNvSpPr/>
            <p:nvPr/>
          </p:nvSpPr>
          <p:spPr>
            <a:xfrm>
              <a:off x="6750300" y="2411275"/>
              <a:ext cx="62275" cy="582200"/>
            </a:xfrm>
            <a:custGeom>
              <a:avLst/>
              <a:gdLst/>
              <a:ahLst/>
              <a:cxnLst/>
              <a:rect l="l" t="t" r="r" b="b"/>
              <a:pathLst>
                <a:path w="2491" h="23288" extrusionOk="0">
                  <a:moveTo>
                    <a:pt x="1" y="0"/>
                  </a:moveTo>
                  <a:cubicBezTo>
                    <a:pt x="192" y="3347"/>
                    <a:pt x="474" y="6906"/>
                    <a:pt x="1533" y="10575"/>
                  </a:cubicBezTo>
                  <a:cubicBezTo>
                    <a:pt x="2420" y="13640"/>
                    <a:pt x="2148" y="17097"/>
                    <a:pt x="1896" y="20444"/>
                  </a:cubicBezTo>
                  <a:cubicBezTo>
                    <a:pt x="1825" y="21432"/>
                    <a:pt x="1755" y="22370"/>
                    <a:pt x="1714" y="23287"/>
                  </a:cubicBezTo>
                  <a:lnTo>
                    <a:pt x="1775" y="23287"/>
                  </a:lnTo>
                  <a:cubicBezTo>
                    <a:pt x="1815" y="22370"/>
                    <a:pt x="1886" y="21442"/>
                    <a:pt x="1966" y="20454"/>
                  </a:cubicBezTo>
                  <a:cubicBezTo>
                    <a:pt x="2228" y="17097"/>
                    <a:pt x="2491" y="13640"/>
                    <a:pt x="1593" y="10555"/>
                  </a:cubicBezTo>
                  <a:cubicBezTo>
                    <a:pt x="535" y="6896"/>
                    <a:pt x="263" y="3478"/>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5"/>
            <p:cNvSpPr/>
            <p:nvPr/>
          </p:nvSpPr>
          <p:spPr>
            <a:xfrm>
              <a:off x="6689575" y="2440250"/>
              <a:ext cx="76875" cy="551950"/>
            </a:xfrm>
            <a:custGeom>
              <a:avLst/>
              <a:gdLst/>
              <a:ahLst/>
              <a:cxnLst/>
              <a:rect l="l" t="t" r="r" b="b"/>
              <a:pathLst>
                <a:path w="3075" h="22078" extrusionOk="0">
                  <a:moveTo>
                    <a:pt x="0" y="1"/>
                  </a:moveTo>
                  <a:cubicBezTo>
                    <a:pt x="222" y="3509"/>
                    <a:pt x="504" y="6452"/>
                    <a:pt x="1855" y="9759"/>
                  </a:cubicBezTo>
                  <a:cubicBezTo>
                    <a:pt x="3014" y="12622"/>
                    <a:pt x="2672" y="16251"/>
                    <a:pt x="2369" y="19447"/>
                  </a:cubicBezTo>
                  <a:cubicBezTo>
                    <a:pt x="2278" y="20374"/>
                    <a:pt x="2198" y="21251"/>
                    <a:pt x="2147" y="22078"/>
                  </a:cubicBezTo>
                  <a:lnTo>
                    <a:pt x="2218" y="22078"/>
                  </a:lnTo>
                  <a:cubicBezTo>
                    <a:pt x="2258" y="21251"/>
                    <a:pt x="2349" y="20374"/>
                    <a:pt x="2430" y="19457"/>
                  </a:cubicBezTo>
                  <a:cubicBezTo>
                    <a:pt x="2732" y="16251"/>
                    <a:pt x="3075" y="12612"/>
                    <a:pt x="1905" y="9739"/>
                  </a:cubicBezTo>
                  <a:cubicBezTo>
                    <a:pt x="565" y="6442"/>
                    <a:pt x="292" y="3499"/>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5"/>
            <p:cNvSpPr/>
            <p:nvPr/>
          </p:nvSpPr>
          <p:spPr>
            <a:xfrm>
              <a:off x="6629325" y="2465975"/>
              <a:ext cx="92775" cy="525475"/>
            </a:xfrm>
            <a:custGeom>
              <a:avLst/>
              <a:gdLst/>
              <a:ahLst/>
              <a:cxnLst/>
              <a:rect l="l" t="t" r="r" b="b"/>
              <a:pathLst>
                <a:path w="3711" h="21019" extrusionOk="0">
                  <a:moveTo>
                    <a:pt x="1" y="0"/>
                  </a:moveTo>
                  <a:cubicBezTo>
                    <a:pt x="263" y="3730"/>
                    <a:pt x="515" y="6159"/>
                    <a:pt x="2168" y="9032"/>
                  </a:cubicBezTo>
                  <a:cubicBezTo>
                    <a:pt x="3640" y="11593"/>
                    <a:pt x="3217" y="15303"/>
                    <a:pt x="2844" y="18579"/>
                  </a:cubicBezTo>
                  <a:cubicBezTo>
                    <a:pt x="2743" y="19446"/>
                    <a:pt x="2642" y="20272"/>
                    <a:pt x="2602" y="21018"/>
                  </a:cubicBezTo>
                  <a:lnTo>
                    <a:pt x="2662" y="21018"/>
                  </a:lnTo>
                  <a:cubicBezTo>
                    <a:pt x="2713" y="20272"/>
                    <a:pt x="2803" y="19456"/>
                    <a:pt x="2904" y="18579"/>
                  </a:cubicBezTo>
                  <a:cubicBezTo>
                    <a:pt x="3277" y="15303"/>
                    <a:pt x="3711" y="11583"/>
                    <a:pt x="2229" y="9002"/>
                  </a:cubicBezTo>
                  <a:cubicBezTo>
                    <a:pt x="565" y="6149"/>
                    <a:pt x="333" y="3720"/>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5"/>
            <p:cNvSpPr/>
            <p:nvPr/>
          </p:nvSpPr>
          <p:spPr>
            <a:xfrm>
              <a:off x="6569600" y="2488650"/>
              <a:ext cx="108150" cy="502550"/>
            </a:xfrm>
            <a:custGeom>
              <a:avLst/>
              <a:gdLst/>
              <a:ahLst/>
              <a:cxnLst/>
              <a:rect l="l" t="t" r="r" b="b"/>
              <a:pathLst>
                <a:path w="4326" h="20102" extrusionOk="0">
                  <a:moveTo>
                    <a:pt x="1" y="0"/>
                  </a:moveTo>
                  <a:cubicBezTo>
                    <a:pt x="31" y="414"/>
                    <a:pt x="51" y="877"/>
                    <a:pt x="71" y="1371"/>
                  </a:cubicBezTo>
                  <a:cubicBezTo>
                    <a:pt x="152" y="3236"/>
                    <a:pt x="253" y="5555"/>
                    <a:pt x="1170" y="7047"/>
                  </a:cubicBezTo>
                  <a:cubicBezTo>
                    <a:pt x="1372" y="7349"/>
                    <a:pt x="1624" y="7611"/>
                    <a:pt x="1916" y="7823"/>
                  </a:cubicBezTo>
                  <a:cubicBezTo>
                    <a:pt x="2128" y="7984"/>
                    <a:pt x="2319" y="8166"/>
                    <a:pt x="2491" y="8367"/>
                  </a:cubicBezTo>
                  <a:cubicBezTo>
                    <a:pt x="4255" y="10615"/>
                    <a:pt x="3731" y="14627"/>
                    <a:pt x="3297" y="17853"/>
                  </a:cubicBezTo>
                  <a:cubicBezTo>
                    <a:pt x="3196" y="18670"/>
                    <a:pt x="3095" y="19436"/>
                    <a:pt x="3035" y="20101"/>
                  </a:cubicBezTo>
                  <a:lnTo>
                    <a:pt x="3106" y="20101"/>
                  </a:lnTo>
                  <a:cubicBezTo>
                    <a:pt x="3156" y="19446"/>
                    <a:pt x="3257" y="18670"/>
                    <a:pt x="3358" y="17863"/>
                  </a:cubicBezTo>
                  <a:cubicBezTo>
                    <a:pt x="3791" y="14627"/>
                    <a:pt x="4325" y="10605"/>
                    <a:pt x="2531" y="8337"/>
                  </a:cubicBezTo>
                  <a:cubicBezTo>
                    <a:pt x="2360" y="8135"/>
                    <a:pt x="2168" y="7944"/>
                    <a:pt x="1956" y="7783"/>
                  </a:cubicBezTo>
                  <a:cubicBezTo>
                    <a:pt x="1674" y="7571"/>
                    <a:pt x="1422" y="7319"/>
                    <a:pt x="1230" y="7017"/>
                  </a:cubicBezTo>
                  <a:cubicBezTo>
                    <a:pt x="313" y="5545"/>
                    <a:pt x="212" y="3226"/>
                    <a:pt x="132" y="1371"/>
                  </a:cubicBezTo>
                  <a:cubicBezTo>
                    <a:pt x="112" y="877"/>
                    <a:pt x="91" y="414"/>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5"/>
            <p:cNvSpPr/>
            <p:nvPr/>
          </p:nvSpPr>
          <p:spPr>
            <a:xfrm>
              <a:off x="6510125" y="2508300"/>
              <a:ext cx="122250" cy="482650"/>
            </a:xfrm>
            <a:custGeom>
              <a:avLst/>
              <a:gdLst/>
              <a:ahLst/>
              <a:cxnLst/>
              <a:rect l="l" t="t" r="r" b="b"/>
              <a:pathLst>
                <a:path w="4890" h="19306" extrusionOk="0">
                  <a:moveTo>
                    <a:pt x="1" y="1"/>
                  </a:moveTo>
                  <a:cubicBezTo>
                    <a:pt x="31" y="353"/>
                    <a:pt x="51" y="767"/>
                    <a:pt x="71" y="1200"/>
                  </a:cubicBezTo>
                  <a:cubicBezTo>
                    <a:pt x="162" y="3035"/>
                    <a:pt x="283" y="5545"/>
                    <a:pt x="1402" y="6835"/>
                  </a:cubicBezTo>
                  <a:cubicBezTo>
                    <a:pt x="1624" y="7057"/>
                    <a:pt x="1886" y="7249"/>
                    <a:pt x="2178" y="7370"/>
                  </a:cubicBezTo>
                  <a:cubicBezTo>
                    <a:pt x="2410" y="7470"/>
                    <a:pt x="2622" y="7612"/>
                    <a:pt x="2803" y="7783"/>
                  </a:cubicBezTo>
                  <a:cubicBezTo>
                    <a:pt x="4819" y="9789"/>
                    <a:pt x="4204" y="14083"/>
                    <a:pt x="3761" y="17208"/>
                  </a:cubicBezTo>
                  <a:cubicBezTo>
                    <a:pt x="3650" y="17975"/>
                    <a:pt x="3539" y="18711"/>
                    <a:pt x="3489" y="19305"/>
                  </a:cubicBezTo>
                  <a:lnTo>
                    <a:pt x="3549" y="19305"/>
                  </a:lnTo>
                  <a:cubicBezTo>
                    <a:pt x="3609" y="18711"/>
                    <a:pt x="3710" y="17985"/>
                    <a:pt x="3821" y="17229"/>
                  </a:cubicBezTo>
                  <a:cubicBezTo>
                    <a:pt x="4275" y="14083"/>
                    <a:pt x="4890" y="9779"/>
                    <a:pt x="2853" y="7743"/>
                  </a:cubicBezTo>
                  <a:cubicBezTo>
                    <a:pt x="2662" y="7571"/>
                    <a:pt x="2440" y="7420"/>
                    <a:pt x="2208" y="7319"/>
                  </a:cubicBezTo>
                  <a:cubicBezTo>
                    <a:pt x="1926" y="7198"/>
                    <a:pt x="1664" y="7017"/>
                    <a:pt x="1452" y="6795"/>
                  </a:cubicBezTo>
                  <a:cubicBezTo>
                    <a:pt x="343" y="5525"/>
                    <a:pt x="222" y="3025"/>
                    <a:pt x="142" y="1200"/>
                  </a:cubicBezTo>
                  <a:cubicBezTo>
                    <a:pt x="122" y="767"/>
                    <a:pt x="101" y="353"/>
                    <a:pt x="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5"/>
            <p:cNvSpPr/>
            <p:nvPr/>
          </p:nvSpPr>
          <p:spPr>
            <a:xfrm>
              <a:off x="6451400" y="2525175"/>
              <a:ext cx="136375" cy="466275"/>
            </a:xfrm>
            <a:custGeom>
              <a:avLst/>
              <a:gdLst/>
              <a:ahLst/>
              <a:cxnLst/>
              <a:rect l="l" t="t" r="r" b="b"/>
              <a:pathLst>
                <a:path w="5455" h="18651" extrusionOk="0">
                  <a:moveTo>
                    <a:pt x="1" y="1"/>
                  </a:moveTo>
                  <a:cubicBezTo>
                    <a:pt x="31" y="303"/>
                    <a:pt x="51" y="676"/>
                    <a:pt x="71" y="1059"/>
                  </a:cubicBezTo>
                  <a:cubicBezTo>
                    <a:pt x="172" y="2864"/>
                    <a:pt x="303" y="5334"/>
                    <a:pt x="1533" y="6483"/>
                  </a:cubicBezTo>
                  <a:cubicBezTo>
                    <a:pt x="1805" y="6735"/>
                    <a:pt x="2118" y="6836"/>
                    <a:pt x="2420" y="6926"/>
                  </a:cubicBezTo>
                  <a:cubicBezTo>
                    <a:pt x="2662" y="6987"/>
                    <a:pt x="2904" y="7098"/>
                    <a:pt x="3116" y="7249"/>
                  </a:cubicBezTo>
                  <a:cubicBezTo>
                    <a:pt x="5394" y="9023"/>
                    <a:pt x="4708" y="13439"/>
                    <a:pt x="4204" y="16665"/>
                  </a:cubicBezTo>
                  <a:cubicBezTo>
                    <a:pt x="4094" y="17400"/>
                    <a:pt x="3983" y="18086"/>
                    <a:pt x="3932" y="18640"/>
                  </a:cubicBezTo>
                  <a:lnTo>
                    <a:pt x="3993" y="18650"/>
                  </a:lnTo>
                  <a:cubicBezTo>
                    <a:pt x="4043" y="18096"/>
                    <a:pt x="4154" y="17400"/>
                    <a:pt x="4265" y="16685"/>
                  </a:cubicBezTo>
                  <a:cubicBezTo>
                    <a:pt x="4769" y="13439"/>
                    <a:pt x="5454" y="8993"/>
                    <a:pt x="3156" y="7199"/>
                  </a:cubicBezTo>
                  <a:cubicBezTo>
                    <a:pt x="2934" y="7047"/>
                    <a:pt x="2692" y="6937"/>
                    <a:pt x="2430" y="6876"/>
                  </a:cubicBezTo>
                  <a:cubicBezTo>
                    <a:pt x="2138" y="6775"/>
                    <a:pt x="1835" y="6685"/>
                    <a:pt x="1573" y="6443"/>
                  </a:cubicBezTo>
                  <a:cubicBezTo>
                    <a:pt x="364" y="5314"/>
                    <a:pt x="233" y="2854"/>
                    <a:pt x="132" y="1070"/>
                  </a:cubicBezTo>
                  <a:cubicBezTo>
                    <a:pt x="112" y="676"/>
                    <a:pt x="91" y="313"/>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5"/>
            <p:cNvSpPr/>
            <p:nvPr/>
          </p:nvSpPr>
          <p:spPr>
            <a:xfrm>
              <a:off x="6392675" y="2539550"/>
              <a:ext cx="153275" cy="452400"/>
            </a:xfrm>
            <a:custGeom>
              <a:avLst/>
              <a:gdLst/>
              <a:ahLst/>
              <a:cxnLst/>
              <a:rect l="l" t="t" r="r" b="b"/>
              <a:pathLst>
                <a:path w="6131" h="18096" extrusionOk="0">
                  <a:moveTo>
                    <a:pt x="1" y="1"/>
                  </a:moveTo>
                  <a:cubicBezTo>
                    <a:pt x="31" y="283"/>
                    <a:pt x="51" y="605"/>
                    <a:pt x="71" y="958"/>
                  </a:cubicBezTo>
                  <a:cubicBezTo>
                    <a:pt x="182" y="2652"/>
                    <a:pt x="324" y="4981"/>
                    <a:pt x="1533" y="6039"/>
                  </a:cubicBezTo>
                  <a:cubicBezTo>
                    <a:pt x="1926" y="6382"/>
                    <a:pt x="2289" y="6452"/>
                    <a:pt x="2672" y="6533"/>
                  </a:cubicBezTo>
                  <a:cubicBezTo>
                    <a:pt x="2934" y="6573"/>
                    <a:pt x="3197" y="6644"/>
                    <a:pt x="3449" y="6765"/>
                  </a:cubicBezTo>
                  <a:cubicBezTo>
                    <a:pt x="6059" y="8035"/>
                    <a:pt x="5172" y="13277"/>
                    <a:pt x="4638" y="16402"/>
                  </a:cubicBezTo>
                  <a:cubicBezTo>
                    <a:pt x="4527" y="17088"/>
                    <a:pt x="4426" y="17662"/>
                    <a:pt x="4376" y="18096"/>
                  </a:cubicBezTo>
                  <a:lnTo>
                    <a:pt x="4436" y="18096"/>
                  </a:lnTo>
                  <a:cubicBezTo>
                    <a:pt x="4487" y="17662"/>
                    <a:pt x="4588" y="17077"/>
                    <a:pt x="4699" y="16422"/>
                  </a:cubicBezTo>
                  <a:cubicBezTo>
                    <a:pt x="5233" y="13267"/>
                    <a:pt x="6130" y="8005"/>
                    <a:pt x="3469" y="6704"/>
                  </a:cubicBezTo>
                  <a:cubicBezTo>
                    <a:pt x="3217" y="6593"/>
                    <a:pt x="2955" y="6513"/>
                    <a:pt x="2682" y="6472"/>
                  </a:cubicBezTo>
                  <a:cubicBezTo>
                    <a:pt x="2309" y="6392"/>
                    <a:pt x="1957" y="6321"/>
                    <a:pt x="1574" y="5999"/>
                  </a:cubicBezTo>
                  <a:cubicBezTo>
                    <a:pt x="384" y="4950"/>
                    <a:pt x="243" y="2642"/>
                    <a:pt x="132" y="958"/>
                  </a:cubicBezTo>
                  <a:cubicBezTo>
                    <a:pt x="112" y="605"/>
                    <a:pt x="92" y="283"/>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5"/>
            <p:cNvSpPr/>
            <p:nvPr/>
          </p:nvSpPr>
          <p:spPr>
            <a:xfrm>
              <a:off x="6334475" y="2550900"/>
              <a:ext cx="167100" cy="442050"/>
            </a:xfrm>
            <a:custGeom>
              <a:avLst/>
              <a:gdLst/>
              <a:ahLst/>
              <a:cxnLst/>
              <a:rect l="l" t="t" r="r" b="b"/>
              <a:pathLst>
                <a:path w="6684" h="17682" extrusionOk="0">
                  <a:moveTo>
                    <a:pt x="0" y="0"/>
                  </a:moveTo>
                  <a:cubicBezTo>
                    <a:pt x="30" y="262"/>
                    <a:pt x="51" y="565"/>
                    <a:pt x="71" y="877"/>
                  </a:cubicBezTo>
                  <a:cubicBezTo>
                    <a:pt x="192" y="2531"/>
                    <a:pt x="363" y="4789"/>
                    <a:pt x="1654" y="5777"/>
                  </a:cubicBezTo>
                  <a:cubicBezTo>
                    <a:pt x="2077" y="6099"/>
                    <a:pt x="2500" y="6139"/>
                    <a:pt x="2904" y="6180"/>
                  </a:cubicBezTo>
                  <a:cubicBezTo>
                    <a:pt x="3196" y="6190"/>
                    <a:pt x="3488" y="6250"/>
                    <a:pt x="3760" y="6351"/>
                  </a:cubicBezTo>
                  <a:cubicBezTo>
                    <a:pt x="6603" y="7460"/>
                    <a:pt x="5656" y="12833"/>
                    <a:pt x="5081" y="16029"/>
                  </a:cubicBezTo>
                  <a:cubicBezTo>
                    <a:pt x="4970" y="16684"/>
                    <a:pt x="4869" y="17248"/>
                    <a:pt x="4819" y="17672"/>
                  </a:cubicBezTo>
                  <a:lnTo>
                    <a:pt x="4879" y="17682"/>
                  </a:lnTo>
                  <a:cubicBezTo>
                    <a:pt x="4930" y="17259"/>
                    <a:pt x="5031" y="16694"/>
                    <a:pt x="5141" y="16049"/>
                  </a:cubicBezTo>
                  <a:cubicBezTo>
                    <a:pt x="5716" y="12823"/>
                    <a:pt x="6684" y="7430"/>
                    <a:pt x="3781" y="6291"/>
                  </a:cubicBezTo>
                  <a:cubicBezTo>
                    <a:pt x="3498" y="6190"/>
                    <a:pt x="3206" y="6139"/>
                    <a:pt x="2914" y="6119"/>
                  </a:cubicBezTo>
                  <a:cubicBezTo>
                    <a:pt x="2500" y="6079"/>
                    <a:pt x="2107" y="6039"/>
                    <a:pt x="1694" y="5736"/>
                  </a:cubicBezTo>
                  <a:cubicBezTo>
                    <a:pt x="424" y="4768"/>
                    <a:pt x="262" y="2520"/>
                    <a:pt x="131" y="877"/>
                  </a:cubicBezTo>
                  <a:cubicBezTo>
                    <a:pt x="111" y="555"/>
                    <a:pt x="91" y="262"/>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5"/>
            <p:cNvSpPr/>
            <p:nvPr/>
          </p:nvSpPr>
          <p:spPr>
            <a:xfrm>
              <a:off x="6276500" y="2559975"/>
              <a:ext cx="180725" cy="434250"/>
            </a:xfrm>
            <a:custGeom>
              <a:avLst/>
              <a:gdLst/>
              <a:ahLst/>
              <a:cxnLst/>
              <a:rect l="l" t="t" r="r" b="b"/>
              <a:pathLst>
                <a:path w="7229" h="17370" extrusionOk="0">
                  <a:moveTo>
                    <a:pt x="1" y="0"/>
                  </a:moveTo>
                  <a:cubicBezTo>
                    <a:pt x="31" y="252"/>
                    <a:pt x="51" y="524"/>
                    <a:pt x="81" y="807"/>
                  </a:cubicBezTo>
                  <a:cubicBezTo>
                    <a:pt x="212" y="2409"/>
                    <a:pt x="404" y="4607"/>
                    <a:pt x="1775" y="5534"/>
                  </a:cubicBezTo>
                  <a:cubicBezTo>
                    <a:pt x="2239" y="5837"/>
                    <a:pt x="2692" y="5857"/>
                    <a:pt x="3136" y="5867"/>
                  </a:cubicBezTo>
                  <a:cubicBezTo>
                    <a:pt x="3168" y="5866"/>
                    <a:pt x="3200" y="5866"/>
                    <a:pt x="3232" y="5866"/>
                  </a:cubicBezTo>
                  <a:cubicBezTo>
                    <a:pt x="3521" y="5866"/>
                    <a:pt x="3801" y="5906"/>
                    <a:pt x="4073" y="5988"/>
                  </a:cubicBezTo>
                  <a:cubicBezTo>
                    <a:pt x="7148" y="6996"/>
                    <a:pt x="6140" y="12470"/>
                    <a:pt x="5535" y="15746"/>
                  </a:cubicBezTo>
                  <a:cubicBezTo>
                    <a:pt x="5414" y="16381"/>
                    <a:pt x="5313" y="16936"/>
                    <a:pt x="5253" y="17359"/>
                  </a:cubicBezTo>
                  <a:lnTo>
                    <a:pt x="5323" y="17369"/>
                  </a:lnTo>
                  <a:cubicBezTo>
                    <a:pt x="5374" y="16946"/>
                    <a:pt x="5475" y="16391"/>
                    <a:pt x="5596" y="15756"/>
                  </a:cubicBezTo>
                  <a:cubicBezTo>
                    <a:pt x="6200" y="12460"/>
                    <a:pt x="7229" y="6956"/>
                    <a:pt x="4093" y="5928"/>
                  </a:cubicBezTo>
                  <a:cubicBezTo>
                    <a:pt x="3781" y="5837"/>
                    <a:pt x="3458" y="5797"/>
                    <a:pt x="3136" y="5797"/>
                  </a:cubicBezTo>
                  <a:cubicBezTo>
                    <a:pt x="2682" y="5787"/>
                    <a:pt x="2259" y="5776"/>
                    <a:pt x="1815" y="5484"/>
                  </a:cubicBezTo>
                  <a:cubicBezTo>
                    <a:pt x="464" y="4577"/>
                    <a:pt x="273" y="2399"/>
                    <a:pt x="142" y="807"/>
                  </a:cubicBezTo>
                  <a:cubicBezTo>
                    <a:pt x="112" y="514"/>
                    <a:pt x="91" y="242"/>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5"/>
            <p:cNvSpPr/>
            <p:nvPr/>
          </p:nvSpPr>
          <p:spPr>
            <a:xfrm>
              <a:off x="6219050" y="2566525"/>
              <a:ext cx="193825" cy="429450"/>
            </a:xfrm>
            <a:custGeom>
              <a:avLst/>
              <a:gdLst/>
              <a:ahLst/>
              <a:cxnLst/>
              <a:rect l="l" t="t" r="r" b="b"/>
              <a:pathLst>
                <a:path w="7753" h="17178" extrusionOk="0">
                  <a:moveTo>
                    <a:pt x="61" y="0"/>
                  </a:moveTo>
                  <a:lnTo>
                    <a:pt x="0" y="10"/>
                  </a:lnTo>
                  <a:cubicBezTo>
                    <a:pt x="20" y="252"/>
                    <a:pt x="51" y="504"/>
                    <a:pt x="71" y="766"/>
                  </a:cubicBezTo>
                  <a:cubicBezTo>
                    <a:pt x="232" y="2410"/>
                    <a:pt x="434" y="4456"/>
                    <a:pt x="1895" y="5333"/>
                  </a:cubicBezTo>
                  <a:cubicBezTo>
                    <a:pt x="2291" y="5572"/>
                    <a:pt x="2693" y="5609"/>
                    <a:pt x="3091" y="5609"/>
                  </a:cubicBezTo>
                  <a:cubicBezTo>
                    <a:pt x="3180" y="5609"/>
                    <a:pt x="3269" y="5607"/>
                    <a:pt x="3357" y="5605"/>
                  </a:cubicBezTo>
                  <a:cubicBezTo>
                    <a:pt x="3426" y="5601"/>
                    <a:pt x="3494" y="5599"/>
                    <a:pt x="3563" y="5599"/>
                  </a:cubicBezTo>
                  <a:cubicBezTo>
                    <a:pt x="3837" y="5599"/>
                    <a:pt x="4111" y="5631"/>
                    <a:pt x="4385" y="5696"/>
                  </a:cubicBezTo>
                  <a:cubicBezTo>
                    <a:pt x="7682" y="6623"/>
                    <a:pt x="6613" y="12208"/>
                    <a:pt x="5968" y="15545"/>
                  </a:cubicBezTo>
                  <a:cubicBezTo>
                    <a:pt x="5847" y="16190"/>
                    <a:pt x="5736" y="16744"/>
                    <a:pt x="5686" y="17168"/>
                  </a:cubicBezTo>
                  <a:lnTo>
                    <a:pt x="5746" y="17178"/>
                  </a:lnTo>
                  <a:cubicBezTo>
                    <a:pt x="5807" y="16755"/>
                    <a:pt x="5908" y="16200"/>
                    <a:pt x="6039" y="15555"/>
                  </a:cubicBezTo>
                  <a:cubicBezTo>
                    <a:pt x="6674" y="12198"/>
                    <a:pt x="7752" y="6583"/>
                    <a:pt x="4395" y="5625"/>
                  </a:cubicBezTo>
                  <a:cubicBezTo>
                    <a:pt x="4134" y="5564"/>
                    <a:pt x="3872" y="5537"/>
                    <a:pt x="3605" y="5537"/>
                  </a:cubicBezTo>
                  <a:cubicBezTo>
                    <a:pt x="3523" y="5537"/>
                    <a:pt x="3440" y="5540"/>
                    <a:pt x="3357" y="5545"/>
                  </a:cubicBezTo>
                  <a:cubicBezTo>
                    <a:pt x="3265" y="5547"/>
                    <a:pt x="3175" y="5548"/>
                    <a:pt x="3085" y="5548"/>
                  </a:cubicBezTo>
                  <a:cubicBezTo>
                    <a:pt x="2691" y="5548"/>
                    <a:pt x="2312" y="5512"/>
                    <a:pt x="1926" y="5283"/>
                  </a:cubicBezTo>
                  <a:cubicBezTo>
                    <a:pt x="494" y="4416"/>
                    <a:pt x="293" y="2389"/>
                    <a:pt x="141" y="756"/>
                  </a:cubicBezTo>
                  <a:cubicBezTo>
                    <a:pt x="111" y="484"/>
                    <a:pt x="91" y="232"/>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5"/>
            <p:cNvSpPr/>
            <p:nvPr/>
          </p:nvSpPr>
          <p:spPr>
            <a:xfrm>
              <a:off x="6161575" y="2571050"/>
              <a:ext cx="207200" cy="426950"/>
            </a:xfrm>
            <a:custGeom>
              <a:avLst/>
              <a:gdLst/>
              <a:ahLst/>
              <a:cxnLst/>
              <a:rect l="l" t="t" r="r" b="b"/>
              <a:pathLst>
                <a:path w="8288" h="17078" extrusionOk="0">
                  <a:moveTo>
                    <a:pt x="61" y="1"/>
                  </a:moveTo>
                  <a:lnTo>
                    <a:pt x="1" y="11"/>
                  </a:lnTo>
                  <a:cubicBezTo>
                    <a:pt x="31" y="233"/>
                    <a:pt x="51" y="464"/>
                    <a:pt x="81" y="706"/>
                  </a:cubicBezTo>
                  <a:cubicBezTo>
                    <a:pt x="243" y="2309"/>
                    <a:pt x="475" y="4305"/>
                    <a:pt x="2007" y="5152"/>
                  </a:cubicBezTo>
                  <a:cubicBezTo>
                    <a:pt x="2383" y="5354"/>
                    <a:pt x="2764" y="5396"/>
                    <a:pt x="3139" y="5396"/>
                  </a:cubicBezTo>
                  <a:cubicBezTo>
                    <a:pt x="3287" y="5396"/>
                    <a:pt x="3434" y="5390"/>
                    <a:pt x="3580" y="5384"/>
                  </a:cubicBezTo>
                  <a:cubicBezTo>
                    <a:pt x="3708" y="5370"/>
                    <a:pt x="3835" y="5363"/>
                    <a:pt x="3963" y="5363"/>
                  </a:cubicBezTo>
                  <a:cubicBezTo>
                    <a:pt x="4207" y="5363"/>
                    <a:pt x="4450" y="5388"/>
                    <a:pt x="4688" y="5434"/>
                  </a:cubicBezTo>
                  <a:cubicBezTo>
                    <a:pt x="8217" y="6331"/>
                    <a:pt x="7088" y="12037"/>
                    <a:pt x="6412" y="15434"/>
                  </a:cubicBezTo>
                  <a:cubicBezTo>
                    <a:pt x="6291" y="16080"/>
                    <a:pt x="6180" y="16634"/>
                    <a:pt x="6120" y="17067"/>
                  </a:cubicBezTo>
                  <a:lnTo>
                    <a:pt x="6180" y="17078"/>
                  </a:lnTo>
                  <a:cubicBezTo>
                    <a:pt x="6241" y="16644"/>
                    <a:pt x="6352" y="16090"/>
                    <a:pt x="6473" y="15444"/>
                  </a:cubicBezTo>
                  <a:cubicBezTo>
                    <a:pt x="7158" y="12027"/>
                    <a:pt x="8287" y="6291"/>
                    <a:pt x="4709" y="5374"/>
                  </a:cubicBezTo>
                  <a:cubicBezTo>
                    <a:pt x="4447" y="5324"/>
                    <a:pt x="4181" y="5300"/>
                    <a:pt x="3917" y="5300"/>
                  </a:cubicBezTo>
                  <a:cubicBezTo>
                    <a:pt x="3804" y="5300"/>
                    <a:pt x="3691" y="5304"/>
                    <a:pt x="3580" y="5313"/>
                  </a:cubicBezTo>
                  <a:cubicBezTo>
                    <a:pt x="3420" y="5323"/>
                    <a:pt x="3259" y="5332"/>
                    <a:pt x="3098" y="5332"/>
                  </a:cubicBezTo>
                  <a:cubicBezTo>
                    <a:pt x="2741" y="5332"/>
                    <a:pt x="2384" y="5286"/>
                    <a:pt x="2037" y="5091"/>
                  </a:cubicBezTo>
                  <a:cubicBezTo>
                    <a:pt x="525" y="4265"/>
                    <a:pt x="313" y="2289"/>
                    <a:pt x="142" y="706"/>
                  </a:cubicBezTo>
                  <a:cubicBezTo>
                    <a:pt x="112" y="454"/>
                    <a:pt x="92" y="222"/>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5"/>
            <p:cNvSpPr/>
            <p:nvPr/>
          </p:nvSpPr>
          <p:spPr>
            <a:xfrm>
              <a:off x="6104375" y="2573325"/>
              <a:ext cx="208200" cy="427200"/>
            </a:xfrm>
            <a:custGeom>
              <a:avLst/>
              <a:gdLst/>
              <a:ahLst/>
              <a:cxnLst/>
              <a:rect l="l" t="t" r="r" b="b"/>
              <a:pathLst>
                <a:path w="8328" h="17088" extrusionOk="0">
                  <a:moveTo>
                    <a:pt x="71" y="0"/>
                  </a:moveTo>
                  <a:lnTo>
                    <a:pt x="0" y="10"/>
                  </a:lnTo>
                  <a:cubicBezTo>
                    <a:pt x="31" y="182"/>
                    <a:pt x="51" y="353"/>
                    <a:pt x="71" y="525"/>
                  </a:cubicBezTo>
                  <a:cubicBezTo>
                    <a:pt x="283" y="2279"/>
                    <a:pt x="535" y="4275"/>
                    <a:pt x="2299" y="5041"/>
                  </a:cubicBezTo>
                  <a:cubicBezTo>
                    <a:pt x="2655" y="5192"/>
                    <a:pt x="3026" y="5231"/>
                    <a:pt x="3397" y="5231"/>
                  </a:cubicBezTo>
                  <a:cubicBezTo>
                    <a:pt x="3572" y="5231"/>
                    <a:pt x="3748" y="5222"/>
                    <a:pt x="3922" y="5212"/>
                  </a:cubicBezTo>
                  <a:cubicBezTo>
                    <a:pt x="4040" y="5205"/>
                    <a:pt x="4158" y="5202"/>
                    <a:pt x="4278" y="5202"/>
                  </a:cubicBezTo>
                  <a:cubicBezTo>
                    <a:pt x="4517" y="5202"/>
                    <a:pt x="4759" y="5216"/>
                    <a:pt x="5001" y="5242"/>
                  </a:cubicBezTo>
                  <a:cubicBezTo>
                    <a:pt x="5736" y="5343"/>
                    <a:pt x="6392" y="5757"/>
                    <a:pt x="6815" y="6371"/>
                  </a:cubicBezTo>
                  <a:cubicBezTo>
                    <a:pt x="8257" y="8468"/>
                    <a:pt x="7359" y="12924"/>
                    <a:pt x="6815" y="15595"/>
                  </a:cubicBezTo>
                  <a:cubicBezTo>
                    <a:pt x="6704" y="16180"/>
                    <a:pt x="6603" y="16684"/>
                    <a:pt x="6543" y="17077"/>
                  </a:cubicBezTo>
                  <a:lnTo>
                    <a:pt x="6603" y="17087"/>
                  </a:lnTo>
                  <a:cubicBezTo>
                    <a:pt x="6664" y="16694"/>
                    <a:pt x="6765" y="16190"/>
                    <a:pt x="6886" y="15605"/>
                  </a:cubicBezTo>
                  <a:cubicBezTo>
                    <a:pt x="7420" y="12924"/>
                    <a:pt x="8327" y="8448"/>
                    <a:pt x="6866" y="6331"/>
                  </a:cubicBezTo>
                  <a:cubicBezTo>
                    <a:pt x="6432" y="5706"/>
                    <a:pt x="5757" y="5293"/>
                    <a:pt x="5011" y="5182"/>
                  </a:cubicBezTo>
                  <a:cubicBezTo>
                    <a:pt x="4784" y="5150"/>
                    <a:pt x="4553" y="5135"/>
                    <a:pt x="4323" y="5135"/>
                  </a:cubicBezTo>
                  <a:cubicBezTo>
                    <a:pt x="4185" y="5135"/>
                    <a:pt x="4048" y="5140"/>
                    <a:pt x="3912" y="5152"/>
                  </a:cubicBezTo>
                  <a:cubicBezTo>
                    <a:pt x="3745" y="5158"/>
                    <a:pt x="3575" y="5166"/>
                    <a:pt x="3404" y="5166"/>
                  </a:cubicBezTo>
                  <a:cubicBezTo>
                    <a:pt x="3040" y="5166"/>
                    <a:pt x="2673" y="5131"/>
                    <a:pt x="2329" y="4980"/>
                  </a:cubicBezTo>
                  <a:cubicBezTo>
                    <a:pt x="585" y="4234"/>
                    <a:pt x="343" y="2259"/>
                    <a:pt x="132" y="515"/>
                  </a:cubicBezTo>
                  <a:cubicBezTo>
                    <a:pt x="111" y="343"/>
                    <a:pt x="91" y="172"/>
                    <a:pt x="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5"/>
            <p:cNvSpPr/>
            <p:nvPr/>
          </p:nvSpPr>
          <p:spPr>
            <a:xfrm>
              <a:off x="6047425" y="2573575"/>
              <a:ext cx="220275" cy="429725"/>
            </a:xfrm>
            <a:custGeom>
              <a:avLst/>
              <a:gdLst/>
              <a:ahLst/>
              <a:cxnLst/>
              <a:rect l="l" t="t" r="r" b="b"/>
              <a:pathLst>
                <a:path w="8811" h="17189" extrusionOk="0">
                  <a:moveTo>
                    <a:pt x="71" y="0"/>
                  </a:moveTo>
                  <a:lnTo>
                    <a:pt x="0" y="11"/>
                  </a:lnTo>
                  <a:cubicBezTo>
                    <a:pt x="20" y="152"/>
                    <a:pt x="41" y="293"/>
                    <a:pt x="61" y="444"/>
                  </a:cubicBezTo>
                  <a:cubicBezTo>
                    <a:pt x="293" y="2198"/>
                    <a:pt x="565" y="4204"/>
                    <a:pt x="2430" y="4900"/>
                  </a:cubicBezTo>
                  <a:cubicBezTo>
                    <a:pt x="2821" y="5049"/>
                    <a:pt x="3227" y="5083"/>
                    <a:pt x="3634" y="5083"/>
                  </a:cubicBezTo>
                  <a:cubicBezTo>
                    <a:pt x="3804" y="5083"/>
                    <a:pt x="3974" y="5077"/>
                    <a:pt x="4143" y="5071"/>
                  </a:cubicBezTo>
                  <a:cubicBezTo>
                    <a:pt x="4295" y="5059"/>
                    <a:pt x="4446" y="5054"/>
                    <a:pt x="4597" y="5054"/>
                  </a:cubicBezTo>
                  <a:cubicBezTo>
                    <a:pt x="4830" y="5054"/>
                    <a:pt x="5065" y="5067"/>
                    <a:pt x="5303" y="5091"/>
                  </a:cubicBezTo>
                  <a:cubicBezTo>
                    <a:pt x="6079" y="5182"/>
                    <a:pt x="6785" y="5605"/>
                    <a:pt x="7238" y="6251"/>
                  </a:cubicBezTo>
                  <a:cubicBezTo>
                    <a:pt x="8750" y="8398"/>
                    <a:pt x="7803" y="12974"/>
                    <a:pt x="7238" y="15716"/>
                  </a:cubicBezTo>
                  <a:cubicBezTo>
                    <a:pt x="7117" y="16301"/>
                    <a:pt x="7016" y="16795"/>
                    <a:pt x="6956" y="17178"/>
                  </a:cubicBezTo>
                  <a:lnTo>
                    <a:pt x="7016" y="17188"/>
                  </a:lnTo>
                  <a:cubicBezTo>
                    <a:pt x="7077" y="16805"/>
                    <a:pt x="7178" y="16301"/>
                    <a:pt x="7299" y="15727"/>
                  </a:cubicBezTo>
                  <a:cubicBezTo>
                    <a:pt x="7863" y="12974"/>
                    <a:pt x="8811" y="8388"/>
                    <a:pt x="7289" y="6210"/>
                  </a:cubicBezTo>
                  <a:cubicBezTo>
                    <a:pt x="6825" y="5555"/>
                    <a:pt x="6109" y="5122"/>
                    <a:pt x="5303" y="5031"/>
                  </a:cubicBezTo>
                  <a:cubicBezTo>
                    <a:pt x="5068" y="5000"/>
                    <a:pt x="4830" y="4988"/>
                    <a:pt x="4592" y="4988"/>
                  </a:cubicBezTo>
                  <a:cubicBezTo>
                    <a:pt x="4442" y="4988"/>
                    <a:pt x="4292" y="4993"/>
                    <a:pt x="4143" y="5001"/>
                  </a:cubicBezTo>
                  <a:cubicBezTo>
                    <a:pt x="3960" y="5007"/>
                    <a:pt x="3774" y="5015"/>
                    <a:pt x="3588" y="5015"/>
                  </a:cubicBezTo>
                  <a:cubicBezTo>
                    <a:pt x="3202" y="5015"/>
                    <a:pt x="2817" y="4982"/>
                    <a:pt x="2450" y="4839"/>
                  </a:cubicBezTo>
                  <a:cubicBezTo>
                    <a:pt x="615" y="4154"/>
                    <a:pt x="353" y="2178"/>
                    <a:pt x="121" y="434"/>
                  </a:cubicBezTo>
                  <a:cubicBezTo>
                    <a:pt x="101" y="283"/>
                    <a:pt x="91" y="142"/>
                    <a:pt x="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5"/>
            <p:cNvSpPr/>
            <p:nvPr/>
          </p:nvSpPr>
          <p:spPr>
            <a:xfrm>
              <a:off x="5990975" y="2571800"/>
              <a:ext cx="232625" cy="434775"/>
            </a:xfrm>
            <a:custGeom>
              <a:avLst/>
              <a:gdLst/>
              <a:ahLst/>
              <a:cxnLst/>
              <a:rect l="l" t="t" r="r" b="b"/>
              <a:pathLst>
                <a:path w="9305" h="17391" extrusionOk="0">
                  <a:moveTo>
                    <a:pt x="61" y="1"/>
                  </a:moveTo>
                  <a:lnTo>
                    <a:pt x="0" y="11"/>
                  </a:lnTo>
                  <a:lnTo>
                    <a:pt x="40" y="283"/>
                  </a:lnTo>
                  <a:cubicBezTo>
                    <a:pt x="292" y="2148"/>
                    <a:pt x="595" y="4265"/>
                    <a:pt x="2712" y="4860"/>
                  </a:cubicBezTo>
                  <a:cubicBezTo>
                    <a:pt x="3046" y="4954"/>
                    <a:pt x="3392" y="4982"/>
                    <a:pt x="3734" y="4982"/>
                  </a:cubicBezTo>
                  <a:cubicBezTo>
                    <a:pt x="3940" y="4982"/>
                    <a:pt x="4145" y="4972"/>
                    <a:pt x="4345" y="4961"/>
                  </a:cubicBezTo>
                  <a:cubicBezTo>
                    <a:pt x="4522" y="4944"/>
                    <a:pt x="4697" y="4936"/>
                    <a:pt x="4871" y="4936"/>
                  </a:cubicBezTo>
                  <a:cubicBezTo>
                    <a:pt x="5113" y="4936"/>
                    <a:pt x="5354" y="4951"/>
                    <a:pt x="5595" y="4981"/>
                  </a:cubicBezTo>
                  <a:cubicBezTo>
                    <a:pt x="6512" y="5112"/>
                    <a:pt x="7218" y="5535"/>
                    <a:pt x="7702" y="6231"/>
                  </a:cubicBezTo>
                  <a:cubicBezTo>
                    <a:pt x="9244" y="8439"/>
                    <a:pt x="8297" y="12894"/>
                    <a:pt x="7662" y="15848"/>
                  </a:cubicBezTo>
                  <a:cubicBezTo>
                    <a:pt x="7530" y="16443"/>
                    <a:pt x="7420" y="16967"/>
                    <a:pt x="7349" y="17380"/>
                  </a:cubicBezTo>
                  <a:lnTo>
                    <a:pt x="7420" y="17390"/>
                  </a:lnTo>
                  <a:cubicBezTo>
                    <a:pt x="7480" y="16977"/>
                    <a:pt x="7591" y="16463"/>
                    <a:pt x="7712" y="15858"/>
                  </a:cubicBezTo>
                  <a:cubicBezTo>
                    <a:pt x="8347" y="12894"/>
                    <a:pt x="9305" y="8428"/>
                    <a:pt x="7752" y="6191"/>
                  </a:cubicBezTo>
                  <a:cubicBezTo>
                    <a:pt x="7258" y="5485"/>
                    <a:pt x="6532" y="5051"/>
                    <a:pt x="5595" y="4910"/>
                  </a:cubicBezTo>
                  <a:cubicBezTo>
                    <a:pt x="5363" y="4888"/>
                    <a:pt x="5128" y="4875"/>
                    <a:pt x="4891" y="4875"/>
                  </a:cubicBezTo>
                  <a:cubicBezTo>
                    <a:pt x="4706" y="4875"/>
                    <a:pt x="4521" y="4883"/>
                    <a:pt x="4335" y="4900"/>
                  </a:cubicBezTo>
                  <a:cubicBezTo>
                    <a:pt x="4135" y="4912"/>
                    <a:pt x="3931" y="4921"/>
                    <a:pt x="3728" y="4921"/>
                  </a:cubicBezTo>
                  <a:cubicBezTo>
                    <a:pt x="3389" y="4921"/>
                    <a:pt x="3050" y="4894"/>
                    <a:pt x="2722" y="4799"/>
                  </a:cubicBezTo>
                  <a:cubicBezTo>
                    <a:pt x="645" y="4215"/>
                    <a:pt x="353" y="2118"/>
                    <a:pt x="101" y="273"/>
                  </a:cubicBezTo>
                  <a:lnTo>
                    <a:pt x="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5"/>
            <p:cNvSpPr/>
            <p:nvPr/>
          </p:nvSpPr>
          <p:spPr>
            <a:xfrm>
              <a:off x="5934525" y="2568025"/>
              <a:ext cx="243975" cy="442325"/>
            </a:xfrm>
            <a:custGeom>
              <a:avLst/>
              <a:gdLst/>
              <a:ahLst/>
              <a:cxnLst/>
              <a:rect l="l" t="t" r="r" b="b"/>
              <a:pathLst>
                <a:path w="9759" h="17693" extrusionOk="0">
                  <a:moveTo>
                    <a:pt x="61" y="1"/>
                  </a:moveTo>
                  <a:lnTo>
                    <a:pt x="0" y="11"/>
                  </a:lnTo>
                  <a:lnTo>
                    <a:pt x="20" y="162"/>
                  </a:lnTo>
                  <a:cubicBezTo>
                    <a:pt x="313" y="2138"/>
                    <a:pt x="605" y="4184"/>
                    <a:pt x="2833" y="4779"/>
                  </a:cubicBezTo>
                  <a:cubicBezTo>
                    <a:pt x="3197" y="4878"/>
                    <a:pt x="3570" y="4904"/>
                    <a:pt x="3943" y="4904"/>
                  </a:cubicBezTo>
                  <a:cubicBezTo>
                    <a:pt x="4138" y="4904"/>
                    <a:pt x="4333" y="4897"/>
                    <a:pt x="4526" y="4890"/>
                  </a:cubicBezTo>
                  <a:cubicBezTo>
                    <a:pt x="4708" y="4874"/>
                    <a:pt x="4889" y="4866"/>
                    <a:pt x="5070" y="4866"/>
                  </a:cubicBezTo>
                  <a:cubicBezTo>
                    <a:pt x="5341" y="4866"/>
                    <a:pt x="5611" y="4884"/>
                    <a:pt x="5877" y="4920"/>
                  </a:cubicBezTo>
                  <a:cubicBezTo>
                    <a:pt x="6855" y="5081"/>
                    <a:pt x="7611" y="5535"/>
                    <a:pt x="8115" y="6281"/>
                  </a:cubicBezTo>
                  <a:cubicBezTo>
                    <a:pt x="9698" y="8579"/>
                    <a:pt x="8710" y="13116"/>
                    <a:pt x="8055" y="16120"/>
                  </a:cubicBezTo>
                  <a:cubicBezTo>
                    <a:pt x="7924" y="16725"/>
                    <a:pt x="7813" y="17249"/>
                    <a:pt x="7732" y="17682"/>
                  </a:cubicBezTo>
                  <a:lnTo>
                    <a:pt x="7803" y="17693"/>
                  </a:lnTo>
                  <a:cubicBezTo>
                    <a:pt x="7873" y="17259"/>
                    <a:pt x="7984" y="16745"/>
                    <a:pt x="8115" y="16130"/>
                  </a:cubicBezTo>
                  <a:cubicBezTo>
                    <a:pt x="8770" y="13116"/>
                    <a:pt x="9758" y="8569"/>
                    <a:pt x="8176" y="6241"/>
                  </a:cubicBezTo>
                  <a:cubicBezTo>
                    <a:pt x="7651" y="5485"/>
                    <a:pt x="6885" y="5021"/>
                    <a:pt x="5887" y="4860"/>
                  </a:cubicBezTo>
                  <a:cubicBezTo>
                    <a:pt x="5596" y="4821"/>
                    <a:pt x="5306" y="4803"/>
                    <a:pt x="5015" y="4803"/>
                  </a:cubicBezTo>
                  <a:cubicBezTo>
                    <a:pt x="4852" y="4803"/>
                    <a:pt x="4689" y="4808"/>
                    <a:pt x="4526" y="4819"/>
                  </a:cubicBezTo>
                  <a:cubicBezTo>
                    <a:pt x="4318" y="4831"/>
                    <a:pt x="4106" y="4841"/>
                    <a:pt x="3894" y="4841"/>
                  </a:cubicBezTo>
                  <a:cubicBezTo>
                    <a:pt x="3540" y="4841"/>
                    <a:pt x="3187" y="4813"/>
                    <a:pt x="2853" y="4719"/>
                  </a:cubicBezTo>
                  <a:cubicBezTo>
                    <a:pt x="665" y="4134"/>
                    <a:pt x="363" y="2108"/>
                    <a:pt x="81" y="152"/>
                  </a:cubicBezTo>
                  <a:lnTo>
                    <a:pt x="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5"/>
            <p:cNvSpPr/>
            <p:nvPr/>
          </p:nvSpPr>
          <p:spPr>
            <a:xfrm>
              <a:off x="5878050" y="2562750"/>
              <a:ext cx="255825" cy="451625"/>
            </a:xfrm>
            <a:custGeom>
              <a:avLst/>
              <a:gdLst/>
              <a:ahLst/>
              <a:cxnLst/>
              <a:rect l="l" t="t" r="r" b="b"/>
              <a:pathLst>
                <a:path w="10233" h="18065" extrusionOk="0">
                  <a:moveTo>
                    <a:pt x="72" y="0"/>
                  </a:moveTo>
                  <a:lnTo>
                    <a:pt x="1" y="10"/>
                  </a:lnTo>
                  <a:cubicBezTo>
                    <a:pt x="324" y="2127"/>
                    <a:pt x="626" y="4123"/>
                    <a:pt x="2955" y="4728"/>
                  </a:cubicBezTo>
                  <a:cubicBezTo>
                    <a:pt x="3393" y="4841"/>
                    <a:pt x="3854" y="4864"/>
                    <a:pt x="4308" y="4864"/>
                  </a:cubicBezTo>
                  <a:cubicBezTo>
                    <a:pt x="4460" y="4864"/>
                    <a:pt x="4610" y="4861"/>
                    <a:pt x="4759" y="4859"/>
                  </a:cubicBezTo>
                  <a:cubicBezTo>
                    <a:pt x="4903" y="4850"/>
                    <a:pt x="5047" y="4845"/>
                    <a:pt x="5192" y="4845"/>
                  </a:cubicBezTo>
                  <a:cubicBezTo>
                    <a:pt x="5516" y="4845"/>
                    <a:pt x="5843" y="4868"/>
                    <a:pt x="6170" y="4909"/>
                  </a:cubicBezTo>
                  <a:cubicBezTo>
                    <a:pt x="7199" y="5061"/>
                    <a:pt x="7995" y="5544"/>
                    <a:pt x="8529" y="6321"/>
                  </a:cubicBezTo>
                  <a:cubicBezTo>
                    <a:pt x="10172" y="8710"/>
                    <a:pt x="9134" y="13418"/>
                    <a:pt x="8449" y="16522"/>
                  </a:cubicBezTo>
                  <a:cubicBezTo>
                    <a:pt x="8308" y="17117"/>
                    <a:pt x="8197" y="17631"/>
                    <a:pt x="8126" y="18055"/>
                  </a:cubicBezTo>
                  <a:lnTo>
                    <a:pt x="8187" y="18065"/>
                  </a:lnTo>
                  <a:cubicBezTo>
                    <a:pt x="8257" y="17651"/>
                    <a:pt x="8378" y="17137"/>
                    <a:pt x="8499" y="16543"/>
                  </a:cubicBezTo>
                  <a:cubicBezTo>
                    <a:pt x="9195" y="13418"/>
                    <a:pt x="10233" y="8700"/>
                    <a:pt x="8580" y="6280"/>
                  </a:cubicBezTo>
                  <a:cubicBezTo>
                    <a:pt x="8035" y="5484"/>
                    <a:pt x="7229" y="5000"/>
                    <a:pt x="6180" y="4839"/>
                  </a:cubicBezTo>
                  <a:cubicBezTo>
                    <a:pt x="5850" y="4797"/>
                    <a:pt x="5520" y="4779"/>
                    <a:pt x="5186" y="4779"/>
                  </a:cubicBezTo>
                  <a:cubicBezTo>
                    <a:pt x="5041" y="4779"/>
                    <a:pt x="4896" y="4782"/>
                    <a:pt x="4749" y="4788"/>
                  </a:cubicBezTo>
                  <a:cubicBezTo>
                    <a:pt x="4575" y="4791"/>
                    <a:pt x="4398" y="4795"/>
                    <a:pt x="4221" y="4795"/>
                  </a:cubicBezTo>
                  <a:cubicBezTo>
                    <a:pt x="3802" y="4795"/>
                    <a:pt x="3378" y="4774"/>
                    <a:pt x="2975" y="4667"/>
                  </a:cubicBezTo>
                  <a:cubicBezTo>
                    <a:pt x="676" y="4063"/>
                    <a:pt x="384" y="2087"/>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5"/>
            <p:cNvSpPr/>
            <p:nvPr/>
          </p:nvSpPr>
          <p:spPr>
            <a:xfrm>
              <a:off x="5821850" y="2555675"/>
              <a:ext cx="266425" cy="463500"/>
            </a:xfrm>
            <a:custGeom>
              <a:avLst/>
              <a:gdLst/>
              <a:ahLst/>
              <a:cxnLst/>
              <a:rect l="l" t="t" r="r" b="b"/>
              <a:pathLst>
                <a:path w="10657" h="18540" extrusionOk="0">
                  <a:moveTo>
                    <a:pt x="71" y="1"/>
                  </a:moveTo>
                  <a:lnTo>
                    <a:pt x="1" y="11"/>
                  </a:lnTo>
                  <a:cubicBezTo>
                    <a:pt x="616" y="4104"/>
                    <a:pt x="2027" y="4305"/>
                    <a:pt x="4850" y="4698"/>
                  </a:cubicBezTo>
                  <a:cubicBezTo>
                    <a:pt x="5324" y="4769"/>
                    <a:pt x="5868" y="4840"/>
                    <a:pt x="6443" y="4940"/>
                  </a:cubicBezTo>
                  <a:cubicBezTo>
                    <a:pt x="7511" y="5132"/>
                    <a:pt x="8348" y="5656"/>
                    <a:pt x="8902" y="6493"/>
                  </a:cubicBezTo>
                  <a:cubicBezTo>
                    <a:pt x="10596" y="9033"/>
                    <a:pt x="9467" y="14063"/>
                    <a:pt x="8801" y="17078"/>
                  </a:cubicBezTo>
                  <a:cubicBezTo>
                    <a:pt x="8670" y="17632"/>
                    <a:pt x="8560" y="18116"/>
                    <a:pt x="8489" y="18519"/>
                  </a:cubicBezTo>
                  <a:lnTo>
                    <a:pt x="8549" y="18539"/>
                  </a:lnTo>
                  <a:cubicBezTo>
                    <a:pt x="8630" y="18126"/>
                    <a:pt x="8731" y="17642"/>
                    <a:pt x="8852" y="17088"/>
                  </a:cubicBezTo>
                  <a:cubicBezTo>
                    <a:pt x="9527" y="14074"/>
                    <a:pt x="10656" y="9023"/>
                    <a:pt x="8943" y="6452"/>
                  </a:cubicBezTo>
                  <a:cubicBezTo>
                    <a:pt x="8378" y="5606"/>
                    <a:pt x="7541" y="5071"/>
                    <a:pt x="6443" y="4880"/>
                  </a:cubicBezTo>
                  <a:cubicBezTo>
                    <a:pt x="5868" y="4779"/>
                    <a:pt x="5334" y="4698"/>
                    <a:pt x="4860" y="4638"/>
                  </a:cubicBezTo>
                  <a:cubicBezTo>
                    <a:pt x="2067" y="4245"/>
                    <a:pt x="666" y="4043"/>
                    <a:pt x="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 name="Google Shape;349;p5"/>
            <p:cNvSpPr/>
            <p:nvPr/>
          </p:nvSpPr>
          <p:spPr>
            <a:xfrm>
              <a:off x="5765900" y="2546850"/>
              <a:ext cx="277250" cy="477100"/>
            </a:xfrm>
            <a:custGeom>
              <a:avLst/>
              <a:gdLst/>
              <a:ahLst/>
              <a:cxnLst/>
              <a:rect l="l" t="t" r="r" b="b"/>
              <a:pathLst>
                <a:path w="11090" h="19084" extrusionOk="0">
                  <a:moveTo>
                    <a:pt x="61" y="1"/>
                  </a:moveTo>
                  <a:lnTo>
                    <a:pt x="1" y="11"/>
                  </a:lnTo>
                  <a:cubicBezTo>
                    <a:pt x="616" y="4074"/>
                    <a:pt x="2128" y="4295"/>
                    <a:pt x="4870" y="4709"/>
                  </a:cubicBezTo>
                  <a:cubicBezTo>
                    <a:pt x="5414" y="4789"/>
                    <a:pt x="6039" y="4880"/>
                    <a:pt x="6705" y="5021"/>
                  </a:cubicBezTo>
                  <a:cubicBezTo>
                    <a:pt x="7844" y="5243"/>
                    <a:pt x="8711" y="5818"/>
                    <a:pt x="9295" y="6715"/>
                  </a:cubicBezTo>
                  <a:cubicBezTo>
                    <a:pt x="11019" y="9386"/>
                    <a:pt x="9900" y="14326"/>
                    <a:pt x="9154" y="17602"/>
                  </a:cubicBezTo>
                  <a:cubicBezTo>
                    <a:pt x="9023" y="18167"/>
                    <a:pt x="8912" y="18650"/>
                    <a:pt x="8832" y="19074"/>
                  </a:cubicBezTo>
                  <a:lnTo>
                    <a:pt x="8892" y="19084"/>
                  </a:lnTo>
                  <a:cubicBezTo>
                    <a:pt x="8983" y="18671"/>
                    <a:pt x="9084" y="18177"/>
                    <a:pt x="9215" y="17622"/>
                  </a:cubicBezTo>
                  <a:cubicBezTo>
                    <a:pt x="9961" y="14336"/>
                    <a:pt x="11090" y="9376"/>
                    <a:pt x="9346" y="6674"/>
                  </a:cubicBezTo>
                  <a:cubicBezTo>
                    <a:pt x="8751" y="5767"/>
                    <a:pt x="7874" y="5193"/>
                    <a:pt x="6715" y="4951"/>
                  </a:cubicBezTo>
                  <a:cubicBezTo>
                    <a:pt x="6049" y="4820"/>
                    <a:pt x="5424" y="4729"/>
                    <a:pt x="4880" y="4648"/>
                  </a:cubicBezTo>
                  <a:cubicBezTo>
                    <a:pt x="2168" y="4235"/>
                    <a:pt x="666" y="4013"/>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5"/>
            <p:cNvSpPr/>
            <p:nvPr/>
          </p:nvSpPr>
          <p:spPr>
            <a:xfrm>
              <a:off x="5709975" y="2536775"/>
              <a:ext cx="288075" cy="492725"/>
            </a:xfrm>
            <a:custGeom>
              <a:avLst/>
              <a:gdLst/>
              <a:ahLst/>
              <a:cxnLst/>
              <a:rect l="l" t="t" r="r" b="b"/>
              <a:pathLst>
                <a:path w="11523" h="19709" extrusionOk="0">
                  <a:moveTo>
                    <a:pt x="61" y="1"/>
                  </a:moveTo>
                  <a:lnTo>
                    <a:pt x="0" y="11"/>
                  </a:lnTo>
                  <a:cubicBezTo>
                    <a:pt x="595" y="4083"/>
                    <a:pt x="2248" y="4335"/>
                    <a:pt x="4980" y="4759"/>
                  </a:cubicBezTo>
                  <a:cubicBezTo>
                    <a:pt x="5575" y="4850"/>
                    <a:pt x="6250" y="4960"/>
                    <a:pt x="6966" y="5112"/>
                  </a:cubicBezTo>
                  <a:cubicBezTo>
                    <a:pt x="8155" y="5374"/>
                    <a:pt x="9073" y="5979"/>
                    <a:pt x="9668" y="6926"/>
                  </a:cubicBezTo>
                  <a:cubicBezTo>
                    <a:pt x="11462" y="9749"/>
                    <a:pt x="10272" y="14860"/>
                    <a:pt x="9496" y="18247"/>
                  </a:cubicBezTo>
                  <a:cubicBezTo>
                    <a:pt x="9365" y="18771"/>
                    <a:pt x="9254" y="19275"/>
                    <a:pt x="9163" y="19699"/>
                  </a:cubicBezTo>
                  <a:lnTo>
                    <a:pt x="9224" y="19709"/>
                  </a:lnTo>
                  <a:cubicBezTo>
                    <a:pt x="9315" y="19285"/>
                    <a:pt x="9426" y="18791"/>
                    <a:pt x="9557" y="18257"/>
                  </a:cubicBezTo>
                  <a:cubicBezTo>
                    <a:pt x="10333" y="14860"/>
                    <a:pt x="11522" y="9729"/>
                    <a:pt x="9728" y="6896"/>
                  </a:cubicBezTo>
                  <a:cubicBezTo>
                    <a:pt x="9123" y="5928"/>
                    <a:pt x="8186" y="5313"/>
                    <a:pt x="6976" y="5051"/>
                  </a:cubicBezTo>
                  <a:cubicBezTo>
                    <a:pt x="6260" y="4890"/>
                    <a:pt x="5585" y="4789"/>
                    <a:pt x="4990" y="4698"/>
                  </a:cubicBezTo>
                  <a:cubicBezTo>
                    <a:pt x="2288" y="4275"/>
                    <a:pt x="655" y="4023"/>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5"/>
            <p:cNvSpPr/>
            <p:nvPr/>
          </p:nvSpPr>
          <p:spPr>
            <a:xfrm>
              <a:off x="5654025" y="2525175"/>
              <a:ext cx="319575" cy="510375"/>
            </a:xfrm>
            <a:custGeom>
              <a:avLst/>
              <a:gdLst/>
              <a:ahLst/>
              <a:cxnLst/>
              <a:rect l="l" t="t" r="r" b="b"/>
              <a:pathLst>
                <a:path w="12783" h="20415" extrusionOk="0">
                  <a:moveTo>
                    <a:pt x="61" y="1"/>
                  </a:moveTo>
                  <a:lnTo>
                    <a:pt x="0" y="11"/>
                  </a:lnTo>
                  <a:cubicBezTo>
                    <a:pt x="575" y="4043"/>
                    <a:pt x="2339" y="4346"/>
                    <a:pt x="5000" y="4810"/>
                  </a:cubicBezTo>
                  <a:cubicBezTo>
                    <a:pt x="5666" y="4930"/>
                    <a:pt x="6422" y="5062"/>
                    <a:pt x="7218" y="5263"/>
                  </a:cubicBezTo>
                  <a:cubicBezTo>
                    <a:pt x="12712" y="6664"/>
                    <a:pt x="10908" y="14336"/>
                    <a:pt x="9829" y="18923"/>
                  </a:cubicBezTo>
                  <a:cubicBezTo>
                    <a:pt x="9698" y="19457"/>
                    <a:pt x="9587" y="19961"/>
                    <a:pt x="9486" y="20394"/>
                  </a:cubicBezTo>
                  <a:lnTo>
                    <a:pt x="9557" y="20415"/>
                  </a:lnTo>
                  <a:cubicBezTo>
                    <a:pt x="9637" y="19981"/>
                    <a:pt x="9758" y="19477"/>
                    <a:pt x="9889" y="18943"/>
                  </a:cubicBezTo>
                  <a:cubicBezTo>
                    <a:pt x="10968" y="14336"/>
                    <a:pt x="12783" y="6624"/>
                    <a:pt x="7228" y="5203"/>
                  </a:cubicBezTo>
                  <a:cubicBezTo>
                    <a:pt x="6432" y="5001"/>
                    <a:pt x="5676" y="4870"/>
                    <a:pt x="5010" y="4749"/>
                  </a:cubicBezTo>
                  <a:cubicBezTo>
                    <a:pt x="2379" y="4285"/>
                    <a:pt x="635" y="3983"/>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5"/>
            <p:cNvSpPr/>
            <p:nvPr/>
          </p:nvSpPr>
          <p:spPr>
            <a:xfrm>
              <a:off x="5598075" y="2512575"/>
              <a:ext cx="330425" cy="529275"/>
            </a:xfrm>
            <a:custGeom>
              <a:avLst/>
              <a:gdLst/>
              <a:ahLst/>
              <a:cxnLst/>
              <a:rect l="l" t="t" r="r" b="b"/>
              <a:pathLst>
                <a:path w="13217" h="21171" extrusionOk="0">
                  <a:moveTo>
                    <a:pt x="61" y="1"/>
                  </a:moveTo>
                  <a:lnTo>
                    <a:pt x="0" y="11"/>
                  </a:lnTo>
                  <a:cubicBezTo>
                    <a:pt x="575" y="4033"/>
                    <a:pt x="2369" y="4376"/>
                    <a:pt x="5081" y="4900"/>
                  </a:cubicBezTo>
                  <a:cubicBezTo>
                    <a:pt x="5797" y="5041"/>
                    <a:pt x="6603" y="5193"/>
                    <a:pt x="7460" y="5434"/>
                  </a:cubicBezTo>
                  <a:cubicBezTo>
                    <a:pt x="13146" y="7057"/>
                    <a:pt x="11260" y="14961"/>
                    <a:pt x="10131" y="19679"/>
                  </a:cubicBezTo>
                  <a:cubicBezTo>
                    <a:pt x="10000" y="20213"/>
                    <a:pt x="9889" y="20707"/>
                    <a:pt x="9789" y="21150"/>
                  </a:cubicBezTo>
                  <a:lnTo>
                    <a:pt x="9849" y="21171"/>
                  </a:lnTo>
                  <a:cubicBezTo>
                    <a:pt x="9950" y="20727"/>
                    <a:pt x="10071" y="20223"/>
                    <a:pt x="10192" y="19689"/>
                  </a:cubicBezTo>
                  <a:cubicBezTo>
                    <a:pt x="11321" y="14951"/>
                    <a:pt x="13216" y="7017"/>
                    <a:pt x="7470" y="5374"/>
                  </a:cubicBezTo>
                  <a:cubicBezTo>
                    <a:pt x="6613" y="5132"/>
                    <a:pt x="5807" y="4971"/>
                    <a:pt x="5091" y="4840"/>
                  </a:cubicBezTo>
                  <a:cubicBezTo>
                    <a:pt x="2399" y="4316"/>
                    <a:pt x="625" y="3973"/>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5"/>
            <p:cNvSpPr/>
            <p:nvPr/>
          </p:nvSpPr>
          <p:spPr>
            <a:xfrm>
              <a:off x="5542375" y="2498725"/>
              <a:ext cx="341750" cy="549925"/>
            </a:xfrm>
            <a:custGeom>
              <a:avLst/>
              <a:gdLst/>
              <a:ahLst/>
              <a:cxnLst/>
              <a:rect l="l" t="t" r="r" b="b"/>
              <a:pathLst>
                <a:path w="13670" h="21997" extrusionOk="0">
                  <a:moveTo>
                    <a:pt x="61" y="1"/>
                  </a:moveTo>
                  <a:lnTo>
                    <a:pt x="0" y="11"/>
                  </a:lnTo>
                  <a:cubicBezTo>
                    <a:pt x="545" y="4063"/>
                    <a:pt x="2541" y="4476"/>
                    <a:pt x="5293" y="5061"/>
                  </a:cubicBezTo>
                  <a:cubicBezTo>
                    <a:pt x="6049" y="5222"/>
                    <a:pt x="6835" y="5384"/>
                    <a:pt x="7682" y="5636"/>
                  </a:cubicBezTo>
                  <a:cubicBezTo>
                    <a:pt x="13589" y="7420"/>
                    <a:pt x="11593" y="15646"/>
                    <a:pt x="10404" y="20555"/>
                  </a:cubicBezTo>
                  <a:cubicBezTo>
                    <a:pt x="10283" y="21069"/>
                    <a:pt x="10162" y="21553"/>
                    <a:pt x="10061" y="21987"/>
                  </a:cubicBezTo>
                  <a:lnTo>
                    <a:pt x="10121" y="21997"/>
                  </a:lnTo>
                  <a:cubicBezTo>
                    <a:pt x="10222" y="21563"/>
                    <a:pt x="10343" y="21090"/>
                    <a:pt x="10474" y="20575"/>
                  </a:cubicBezTo>
                  <a:cubicBezTo>
                    <a:pt x="11674" y="15636"/>
                    <a:pt x="13670" y="7370"/>
                    <a:pt x="7712" y="5575"/>
                  </a:cubicBezTo>
                  <a:cubicBezTo>
                    <a:pt x="6865" y="5323"/>
                    <a:pt x="6069" y="5152"/>
                    <a:pt x="5313" y="5001"/>
                  </a:cubicBezTo>
                  <a:cubicBezTo>
                    <a:pt x="2581" y="4426"/>
                    <a:pt x="605" y="4013"/>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5"/>
            <p:cNvSpPr/>
            <p:nvPr/>
          </p:nvSpPr>
          <p:spPr>
            <a:xfrm>
              <a:off x="5486175" y="2483850"/>
              <a:ext cx="352100" cy="572125"/>
            </a:xfrm>
            <a:custGeom>
              <a:avLst/>
              <a:gdLst/>
              <a:ahLst/>
              <a:cxnLst/>
              <a:rect l="l" t="t" r="r" b="b"/>
              <a:pathLst>
                <a:path w="14084" h="22885" extrusionOk="0">
                  <a:moveTo>
                    <a:pt x="61" y="1"/>
                  </a:moveTo>
                  <a:lnTo>
                    <a:pt x="0" y="11"/>
                  </a:lnTo>
                  <a:cubicBezTo>
                    <a:pt x="545" y="4073"/>
                    <a:pt x="2571" y="4547"/>
                    <a:pt x="5383" y="5192"/>
                  </a:cubicBezTo>
                  <a:cubicBezTo>
                    <a:pt x="6190" y="5384"/>
                    <a:pt x="7027" y="5575"/>
                    <a:pt x="7924" y="5878"/>
                  </a:cubicBezTo>
                  <a:cubicBezTo>
                    <a:pt x="14013" y="7914"/>
                    <a:pt x="11926" y="16392"/>
                    <a:pt x="10676" y="21453"/>
                  </a:cubicBezTo>
                  <a:cubicBezTo>
                    <a:pt x="10555" y="21957"/>
                    <a:pt x="10434" y="22441"/>
                    <a:pt x="10333" y="22874"/>
                  </a:cubicBezTo>
                  <a:lnTo>
                    <a:pt x="10394" y="22884"/>
                  </a:lnTo>
                  <a:cubicBezTo>
                    <a:pt x="10494" y="22451"/>
                    <a:pt x="10615" y="21977"/>
                    <a:pt x="10736" y="21473"/>
                  </a:cubicBezTo>
                  <a:cubicBezTo>
                    <a:pt x="11986" y="16382"/>
                    <a:pt x="14083" y="7874"/>
                    <a:pt x="7944" y="5817"/>
                  </a:cubicBezTo>
                  <a:cubicBezTo>
                    <a:pt x="7047" y="5515"/>
                    <a:pt x="6210" y="5323"/>
                    <a:pt x="5394" y="5132"/>
                  </a:cubicBezTo>
                  <a:cubicBezTo>
                    <a:pt x="2611" y="4487"/>
                    <a:pt x="605" y="4033"/>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5"/>
            <p:cNvSpPr/>
            <p:nvPr/>
          </p:nvSpPr>
          <p:spPr>
            <a:xfrm>
              <a:off x="5430225" y="2467725"/>
              <a:ext cx="313275" cy="596050"/>
            </a:xfrm>
            <a:custGeom>
              <a:avLst/>
              <a:gdLst/>
              <a:ahLst/>
              <a:cxnLst/>
              <a:rect l="l" t="t" r="r" b="b"/>
              <a:pathLst>
                <a:path w="12531" h="23842" extrusionOk="0">
                  <a:moveTo>
                    <a:pt x="61" y="1"/>
                  </a:moveTo>
                  <a:lnTo>
                    <a:pt x="0" y="11"/>
                  </a:lnTo>
                  <a:cubicBezTo>
                    <a:pt x="515" y="4083"/>
                    <a:pt x="2712" y="4658"/>
                    <a:pt x="5494" y="5374"/>
                  </a:cubicBezTo>
                  <a:cubicBezTo>
                    <a:pt x="6382" y="5585"/>
                    <a:pt x="7269" y="5847"/>
                    <a:pt x="8126" y="6160"/>
                  </a:cubicBezTo>
                  <a:cubicBezTo>
                    <a:pt x="10898" y="7188"/>
                    <a:pt x="12289" y="9466"/>
                    <a:pt x="12380" y="13136"/>
                  </a:cubicBezTo>
                  <a:cubicBezTo>
                    <a:pt x="12470" y="16241"/>
                    <a:pt x="11613" y="19658"/>
                    <a:pt x="10928" y="22410"/>
                  </a:cubicBezTo>
                  <a:cubicBezTo>
                    <a:pt x="10797" y="22914"/>
                    <a:pt x="10686" y="23388"/>
                    <a:pt x="10575" y="23832"/>
                  </a:cubicBezTo>
                  <a:lnTo>
                    <a:pt x="10636" y="23842"/>
                  </a:lnTo>
                  <a:cubicBezTo>
                    <a:pt x="10747" y="23408"/>
                    <a:pt x="10867" y="22934"/>
                    <a:pt x="10988" y="22420"/>
                  </a:cubicBezTo>
                  <a:cubicBezTo>
                    <a:pt x="11674" y="19678"/>
                    <a:pt x="12531" y="16251"/>
                    <a:pt x="12450" y="13136"/>
                  </a:cubicBezTo>
                  <a:cubicBezTo>
                    <a:pt x="12410" y="11442"/>
                    <a:pt x="12067" y="10011"/>
                    <a:pt x="11462" y="8892"/>
                  </a:cubicBezTo>
                  <a:cubicBezTo>
                    <a:pt x="10747" y="7591"/>
                    <a:pt x="9638" y="6654"/>
                    <a:pt x="8156" y="6099"/>
                  </a:cubicBezTo>
                  <a:cubicBezTo>
                    <a:pt x="7289" y="5787"/>
                    <a:pt x="6402" y="5525"/>
                    <a:pt x="5505" y="5313"/>
                  </a:cubicBezTo>
                  <a:cubicBezTo>
                    <a:pt x="2752" y="4597"/>
                    <a:pt x="565" y="4033"/>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5"/>
            <p:cNvSpPr/>
            <p:nvPr/>
          </p:nvSpPr>
          <p:spPr>
            <a:xfrm>
              <a:off x="5374275" y="2451350"/>
              <a:ext cx="371750" cy="621000"/>
            </a:xfrm>
            <a:custGeom>
              <a:avLst/>
              <a:gdLst/>
              <a:ahLst/>
              <a:cxnLst/>
              <a:rect l="l" t="t" r="r" b="b"/>
              <a:pathLst>
                <a:path w="14870" h="24840" extrusionOk="0">
                  <a:moveTo>
                    <a:pt x="61" y="0"/>
                  </a:moveTo>
                  <a:lnTo>
                    <a:pt x="0" y="10"/>
                  </a:lnTo>
                  <a:cubicBezTo>
                    <a:pt x="484" y="4144"/>
                    <a:pt x="2722" y="4769"/>
                    <a:pt x="5565" y="5555"/>
                  </a:cubicBezTo>
                  <a:cubicBezTo>
                    <a:pt x="6503" y="5797"/>
                    <a:pt x="7430" y="6089"/>
                    <a:pt x="8337" y="6442"/>
                  </a:cubicBezTo>
                  <a:cubicBezTo>
                    <a:pt x="14799" y="9023"/>
                    <a:pt x="12491" y="18105"/>
                    <a:pt x="11120" y="23529"/>
                  </a:cubicBezTo>
                  <a:cubicBezTo>
                    <a:pt x="10999" y="23993"/>
                    <a:pt x="10888" y="24416"/>
                    <a:pt x="10797" y="24819"/>
                  </a:cubicBezTo>
                  <a:lnTo>
                    <a:pt x="10857" y="24839"/>
                  </a:lnTo>
                  <a:cubicBezTo>
                    <a:pt x="10958" y="24436"/>
                    <a:pt x="11059" y="24003"/>
                    <a:pt x="11170" y="23549"/>
                  </a:cubicBezTo>
                  <a:cubicBezTo>
                    <a:pt x="12551" y="18105"/>
                    <a:pt x="14870" y="8992"/>
                    <a:pt x="8347" y="6381"/>
                  </a:cubicBezTo>
                  <a:cubicBezTo>
                    <a:pt x="7440" y="6039"/>
                    <a:pt x="6513" y="5736"/>
                    <a:pt x="5575" y="5494"/>
                  </a:cubicBezTo>
                  <a:cubicBezTo>
                    <a:pt x="2763" y="4718"/>
                    <a:pt x="535" y="4093"/>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5"/>
            <p:cNvSpPr/>
            <p:nvPr/>
          </p:nvSpPr>
          <p:spPr>
            <a:xfrm>
              <a:off x="5318075" y="2433950"/>
              <a:ext cx="327150" cy="647225"/>
            </a:xfrm>
            <a:custGeom>
              <a:avLst/>
              <a:gdLst/>
              <a:ahLst/>
              <a:cxnLst/>
              <a:rect l="l" t="t" r="r" b="b"/>
              <a:pathLst>
                <a:path w="13086" h="25889" extrusionOk="0">
                  <a:moveTo>
                    <a:pt x="61" y="1"/>
                  </a:moveTo>
                  <a:lnTo>
                    <a:pt x="0" y="11"/>
                  </a:lnTo>
                  <a:cubicBezTo>
                    <a:pt x="454" y="4154"/>
                    <a:pt x="2732" y="4860"/>
                    <a:pt x="5615" y="5737"/>
                  </a:cubicBezTo>
                  <a:cubicBezTo>
                    <a:pt x="6603" y="6019"/>
                    <a:pt x="7581" y="6362"/>
                    <a:pt x="8519" y="6765"/>
                  </a:cubicBezTo>
                  <a:cubicBezTo>
                    <a:pt x="11442" y="8065"/>
                    <a:pt x="12894" y="10636"/>
                    <a:pt x="12964" y="14618"/>
                  </a:cubicBezTo>
                  <a:cubicBezTo>
                    <a:pt x="13025" y="17995"/>
                    <a:pt x="12077" y="21664"/>
                    <a:pt x="11321" y="24608"/>
                  </a:cubicBezTo>
                  <a:cubicBezTo>
                    <a:pt x="11200" y="25051"/>
                    <a:pt x="11089" y="25475"/>
                    <a:pt x="10999" y="25868"/>
                  </a:cubicBezTo>
                  <a:lnTo>
                    <a:pt x="11059" y="25888"/>
                  </a:lnTo>
                  <a:cubicBezTo>
                    <a:pt x="11160" y="25485"/>
                    <a:pt x="11261" y="25062"/>
                    <a:pt x="11382" y="24628"/>
                  </a:cubicBezTo>
                  <a:cubicBezTo>
                    <a:pt x="12138" y="21674"/>
                    <a:pt x="13085" y="17995"/>
                    <a:pt x="13035" y="14618"/>
                  </a:cubicBezTo>
                  <a:cubicBezTo>
                    <a:pt x="12995" y="12783"/>
                    <a:pt x="12662" y="11221"/>
                    <a:pt x="12027" y="9961"/>
                  </a:cubicBezTo>
                  <a:cubicBezTo>
                    <a:pt x="11281" y="8499"/>
                    <a:pt x="10111" y="7410"/>
                    <a:pt x="8549" y="6715"/>
                  </a:cubicBezTo>
                  <a:cubicBezTo>
                    <a:pt x="7601" y="6311"/>
                    <a:pt x="6624" y="5958"/>
                    <a:pt x="5636" y="5676"/>
                  </a:cubicBezTo>
                  <a:cubicBezTo>
                    <a:pt x="2773" y="4799"/>
                    <a:pt x="504" y="4104"/>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5"/>
            <p:cNvSpPr/>
            <p:nvPr/>
          </p:nvSpPr>
          <p:spPr>
            <a:xfrm>
              <a:off x="5261875" y="2415800"/>
              <a:ext cx="333450" cy="674700"/>
            </a:xfrm>
            <a:custGeom>
              <a:avLst/>
              <a:gdLst/>
              <a:ahLst/>
              <a:cxnLst/>
              <a:rect l="l" t="t" r="r" b="b"/>
              <a:pathLst>
                <a:path w="13338" h="26988" extrusionOk="0">
                  <a:moveTo>
                    <a:pt x="61" y="1"/>
                  </a:moveTo>
                  <a:lnTo>
                    <a:pt x="0" y="11"/>
                  </a:lnTo>
                  <a:cubicBezTo>
                    <a:pt x="202" y="1926"/>
                    <a:pt x="807" y="3257"/>
                    <a:pt x="1926" y="4195"/>
                  </a:cubicBezTo>
                  <a:cubicBezTo>
                    <a:pt x="2934" y="5031"/>
                    <a:pt x="4275" y="5475"/>
                    <a:pt x="5696" y="5959"/>
                  </a:cubicBezTo>
                  <a:cubicBezTo>
                    <a:pt x="6724" y="6271"/>
                    <a:pt x="7722" y="6664"/>
                    <a:pt x="8700" y="7108"/>
                  </a:cubicBezTo>
                  <a:cubicBezTo>
                    <a:pt x="11694" y="8560"/>
                    <a:pt x="13176" y="11261"/>
                    <a:pt x="13226" y="15394"/>
                  </a:cubicBezTo>
                  <a:cubicBezTo>
                    <a:pt x="13277" y="18892"/>
                    <a:pt x="12279" y="22693"/>
                    <a:pt x="11482" y="25757"/>
                  </a:cubicBezTo>
                  <a:cubicBezTo>
                    <a:pt x="11372" y="26181"/>
                    <a:pt x="11261" y="26584"/>
                    <a:pt x="11160" y="26967"/>
                  </a:cubicBezTo>
                  <a:lnTo>
                    <a:pt x="11230" y="26987"/>
                  </a:lnTo>
                  <a:cubicBezTo>
                    <a:pt x="11321" y="26604"/>
                    <a:pt x="11432" y="26191"/>
                    <a:pt x="11543" y="25767"/>
                  </a:cubicBezTo>
                  <a:cubicBezTo>
                    <a:pt x="12339" y="22713"/>
                    <a:pt x="13337" y="18902"/>
                    <a:pt x="13297" y="15394"/>
                  </a:cubicBezTo>
                  <a:cubicBezTo>
                    <a:pt x="13247" y="11241"/>
                    <a:pt x="11755" y="8509"/>
                    <a:pt x="8730" y="7057"/>
                  </a:cubicBezTo>
                  <a:cubicBezTo>
                    <a:pt x="7753" y="6604"/>
                    <a:pt x="6744" y="6221"/>
                    <a:pt x="5716" y="5898"/>
                  </a:cubicBezTo>
                  <a:cubicBezTo>
                    <a:pt x="2793" y="4920"/>
                    <a:pt x="484" y="4144"/>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5"/>
            <p:cNvSpPr/>
            <p:nvPr/>
          </p:nvSpPr>
          <p:spPr>
            <a:xfrm>
              <a:off x="5205675" y="2397425"/>
              <a:ext cx="338725" cy="702900"/>
            </a:xfrm>
            <a:custGeom>
              <a:avLst/>
              <a:gdLst/>
              <a:ahLst/>
              <a:cxnLst/>
              <a:rect l="l" t="t" r="r" b="b"/>
              <a:pathLst>
                <a:path w="13549" h="28116" extrusionOk="0">
                  <a:moveTo>
                    <a:pt x="0" y="0"/>
                  </a:moveTo>
                  <a:cubicBezTo>
                    <a:pt x="383" y="4254"/>
                    <a:pt x="2904" y="5161"/>
                    <a:pt x="5827" y="6210"/>
                  </a:cubicBezTo>
                  <a:cubicBezTo>
                    <a:pt x="6865" y="6563"/>
                    <a:pt x="7874" y="6976"/>
                    <a:pt x="8861" y="7460"/>
                  </a:cubicBezTo>
                  <a:cubicBezTo>
                    <a:pt x="11946" y="9012"/>
                    <a:pt x="13448" y="11885"/>
                    <a:pt x="13468" y="16220"/>
                  </a:cubicBezTo>
                  <a:cubicBezTo>
                    <a:pt x="13489" y="19900"/>
                    <a:pt x="12440" y="23831"/>
                    <a:pt x="11593" y="26996"/>
                  </a:cubicBezTo>
                  <a:cubicBezTo>
                    <a:pt x="11493" y="27379"/>
                    <a:pt x="11392" y="27752"/>
                    <a:pt x="11301" y="28105"/>
                  </a:cubicBezTo>
                  <a:lnTo>
                    <a:pt x="11361" y="28115"/>
                  </a:lnTo>
                  <a:cubicBezTo>
                    <a:pt x="11452" y="27763"/>
                    <a:pt x="11553" y="27390"/>
                    <a:pt x="11664" y="27017"/>
                  </a:cubicBezTo>
                  <a:cubicBezTo>
                    <a:pt x="12501" y="23851"/>
                    <a:pt x="13549" y="19910"/>
                    <a:pt x="13529" y="16230"/>
                  </a:cubicBezTo>
                  <a:cubicBezTo>
                    <a:pt x="13519" y="14224"/>
                    <a:pt x="13186" y="12500"/>
                    <a:pt x="12521" y="11109"/>
                  </a:cubicBezTo>
                  <a:cubicBezTo>
                    <a:pt x="11775" y="9496"/>
                    <a:pt x="10495" y="8186"/>
                    <a:pt x="8892" y="7409"/>
                  </a:cubicBezTo>
                  <a:cubicBezTo>
                    <a:pt x="7904" y="6926"/>
                    <a:pt x="6886" y="6512"/>
                    <a:pt x="5847" y="6159"/>
                  </a:cubicBezTo>
                  <a:cubicBezTo>
                    <a:pt x="2944" y="5111"/>
                    <a:pt x="434" y="4214"/>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5"/>
            <p:cNvSpPr/>
            <p:nvPr/>
          </p:nvSpPr>
          <p:spPr>
            <a:xfrm>
              <a:off x="5149225" y="2378250"/>
              <a:ext cx="403750" cy="732650"/>
            </a:xfrm>
            <a:custGeom>
              <a:avLst/>
              <a:gdLst/>
              <a:ahLst/>
              <a:cxnLst/>
              <a:rect l="l" t="t" r="r" b="b"/>
              <a:pathLst>
                <a:path w="16150" h="29306" extrusionOk="0">
                  <a:moveTo>
                    <a:pt x="0" y="1"/>
                  </a:moveTo>
                  <a:cubicBezTo>
                    <a:pt x="333" y="4285"/>
                    <a:pt x="2893" y="5283"/>
                    <a:pt x="5857" y="6453"/>
                  </a:cubicBezTo>
                  <a:cubicBezTo>
                    <a:pt x="6896" y="6856"/>
                    <a:pt x="7954" y="7269"/>
                    <a:pt x="9013" y="7854"/>
                  </a:cubicBezTo>
                  <a:cubicBezTo>
                    <a:pt x="16150" y="11795"/>
                    <a:pt x="13468" y="21695"/>
                    <a:pt x="11694" y="28247"/>
                  </a:cubicBezTo>
                  <a:lnTo>
                    <a:pt x="11422" y="29286"/>
                  </a:lnTo>
                  <a:lnTo>
                    <a:pt x="11482" y="29306"/>
                  </a:lnTo>
                  <a:lnTo>
                    <a:pt x="11755" y="28277"/>
                  </a:lnTo>
                  <a:cubicBezTo>
                    <a:pt x="12642" y="24991"/>
                    <a:pt x="13751" y="20898"/>
                    <a:pt x="13751" y="17098"/>
                  </a:cubicBezTo>
                  <a:cubicBezTo>
                    <a:pt x="13751" y="12592"/>
                    <a:pt x="12208" y="9557"/>
                    <a:pt x="9043" y="7803"/>
                  </a:cubicBezTo>
                  <a:cubicBezTo>
                    <a:pt x="7984" y="7219"/>
                    <a:pt x="6916" y="6805"/>
                    <a:pt x="5887" y="6402"/>
                  </a:cubicBezTo>
                  <a:cubicBezTo>
                    <a:pt x="2934" y="5243"/>
                    <a:pt x="393" y="4245"/>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5"/>
            <p:cNvSpPr/>
            <p:nvPr/>
          </p:nvSpPr>
          <p:spPr>
            <a:xfrm>
              <a:off x="5091000" y="2359100"/>
              <a:ext cx="350850" cy="762650"/>
            </a:xfrm>
            <a:custGeom>
              <a:avLst/>
              <a:gdLst/>
              <a:ahLst/>
              <a:cxnLst/>
              <a:rect l="l" t="t" r="r" b="b"/>
              <a:pathLst>
                <a:path w="14034" h="30506" extrusionOk="0">
                  <a:moveTo>
                    <a:pt x="61" y="1"/>
                  </a:moveTo>
                  <a:cubicBezTo>
                    <a:pt x="1" y="1916"/>
                    <a:pt x="605" y="3398"/>
                    <a:pt x="1886" y="4537"/>
                  </a:cubicBezTo>
                  <a:cubicBezTo>
                    <a:pt x="3035" y="5545"/>
                    <a:pt x="4547" y="6170"/>
                    <a:pt x="6150" y="6825"/>
                  </a:cubicBezTo>
                  <a:cubicBezTo>
                    <a:pt x="7188" y="7249"/>
                    <a:pt x="8257" y="7692"/>
                    <a:pt x="9214" y="8237"/>
                  </a:cubicBezTo>
                  <a:cubicBezTo>
                    <a:pt x="12440" y="10112"/>
                    <a:pt x="13983" y="13297"/>
                    <a:pt x="13952" y="17975"/>
                  </a:cubicBezTo>
                  <a:cubicBezTo>
                    <a:pt x="13922" y="21937"/>
                    <a:pt x="12763" y="26160"/>
                    <a:pt x="11825" y="29568"/>
                  </a:cubicBezTo>
                  <a:lnTo>
                    <a:pt x="11573" y="30485"/>
                  </a:lnTo>
                  <a:lnTo>
                    <a:pt x="11634" y="30505"/>
                  </a:lnTo>
                  <a:lnTo>
                    <a:pt x="11886" y="29588"/>
                  </a:lnTo>
                  <a:cubicBezTo>
                    <a:pt x="12823" y="26191"/>
                    <a:pt x="13993" y="21957"/>
                    <a:pt x="14023" y="17975"/>
                  </a:cubicBezTo>
                  <a:cubicBezTo>
                    <a:pt x="14033" y="15818"/>
                    <a:pt x="13700" y="13942"/>
                    <a:pt x="13025" y="12390"/>
                  </a:cubicBezTo>
                  <a:cubicBezTo>
                    <a:pt x="12249" y="10616"/>
                    <a:pt x="10928" y="9144"/>
                    <a:pt x="9245" y="8196"/>
                  </a:cubicBezTo>
                  <a:cubicBezTo>
                    <a:pt x="8287" y="7642"/>
                    <a:pt x="7218" y="7198"/>
                    <a:pt x="6180" y="6775"/>
                  </a:cubicBezTo>
                  <a:cubicBezTo>
                    <a:pt x="3005" y="5475"/>
                    <a:pt x="1" y="4245"/>
                    <a:pt x="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5"/>
            <p:cNvSpPr/>
            <p:nvPr/>
          </p:nvSpPr>
          <p:spPr>
            <a:xfrm>
              <a:off x="5035550" y="2339450"/>
              <a:ext cx="420150" cy="793875"/>
            </a:xfrm>
            <a:custGeom>
              <a:avLst/>
              <a:gdLst/>
              <a:ahLst/>
              <a:cxnLst/>
              <a:rect l="l" t="t" r="r" b="b"/>
              <a:pathLst>
                <a:path w="16806" h="31755" extrusionOk="0">
                  <a:moveTo>
                    <a:pt x="1" y="0"/>
                  </a:moveTo>
                  <a:cubicBezTo>
                    <a:pt x="253" y="4416"/>
                    <a:pt x="2934" y="5626"/>
                    <a:pt x="6029" y="7027"/>
                  </a:cubicBezTo>
                  <a:cubicBezTo>
                    <a:pt x="7108" y="7501"/>
                    <a:pt x="8207" y="7995"/>
                    <a:pt x="9275" y="8660"/>
                  </a:cubicBezTo>
                  <a:cubicBezTo>
                    <a:pt x="16735" y="13277"/>
                    <a:pt x="13771" y="23882"/>
                    <a:pt x="11805" y="30898"/>
                  </a:cubicBezTo>
                  <a:cubicBezTo>
                    <a:pt x="11725" y="31180"/>
                    <a:pt x="11644" y="31463"/>
                    <a:pt x="11574" y="31735"/>
                  </a:cubicBezTo>
                  <a:lnTo>
                    <a:pt x="11634" y="31755"/>
                  </a:lnTo>
                  <a:cubicBezTo>
                    <a:pt x="11705" y="31483"/>
                    <a:pt x="11785" y="31200"/>
                    <a:pt x="11866" y="30918"/>
                  </a:cubicBezTo>
                  <a:cubicBezTo>
                    <a:pt x="13832" y="23882"/>
                    <a:pt x="16806" y="13247"/>
                    <a:pt x="9305" y="8609"/>
                  </a:cubicBezTo>
                  <a:cubicBezTo>
                    <a:pt x="8237" y="7954"/>
                    <a:pt x="7128" y="7450"/>
                    <a:pt x="6059" y="6966"/>
                  </a:cubicBezTo>
                  <a:cubicBezTo>
                    <a:pt x="2975" y="5575"/>
                    <a:pt x="313" y="4376"/>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5"/>
            <p:cNvSpPr/>
            <p:nvPr/>
          </p:nvSpPr>
          <p:spPr>
            <a:xfrm>
              <a:off x="4975075" y="2319800"/>
              <a:ext cx="362925" cy="825625"/>
            </a:xfrm>
            <a:custGeom>
              <a:avLst/>
              <a:gdLst/>
              <a:ahLst/>
              <a:cxnLst/>
              <a:rect l="l" t="t" r="r" b="b"/>
              <a:pathLst>
                <a:path w="14517" h="33025" extrusionOk="0">
                  <a:moveTo>
                    <a:pt x="132" y="0"/>
                  </a:moveTo>
                  <a:cubicBezTo>
                    <a:pt x="51" y="1966"/>
                    <a:pt x="636" y="3518"/>
                    <a:pt x="1936" y="4768"/>
                  </a:cubicBezTo>
                  <a:cubicBezTo>
                    <a:pt x="3105" y="5867"/>
                    <a:pt x="4728" y="6643"/>
                    <a:pt x="6291" y="7379"/>
                  </a:cubicBezTo>
                  <a:cubicBezTo>
                    <a:pt x="7390" y="7903"/>
                    <a:pt x="8529" y="8438"/>
                    <a:pt x="9517" y="9093"/>
                  </a:cubicBezTo>
                  <a:cubicBezTo>
                    <a:pt x="12864" y="11321"/>
                    <a:pt x="14456" y="14829"/>
                    <a:pt x="14356" y="19819"/>
                  </a:cubicBezTo>
                  <a:cubicBezTo>
                    <a:pt x="14275" y="24073"/>
                    <a:pt x="12985" y="28609"/>
                    <a:pt x="11946" y="32259"/>
                  </a:cubicBezTo>
                  <a:lnTo>
                    <a:pt x="11735" y="33005"/>
                  </a:lnTo>
                  <a:lnTo>
                    <a:pt x="11795" y="33025"/>
                  </a:lnTo>
                  <a:lnTo>
                    <a:pt x="12017" y="32279"/>
                  </a:lnTo>
                  <a:cubicBezTo>
                    <a:pt x="13045" y="28630"/>
                    <a:pt x="14345" y="24093"/>
                    <a:pt x="14426" y="19819"/>
                  </a:cubicBezTo>
                  <a:cubicBezTo>
                    <a:pt x="14517" y="14809"/>
                    <a:pt x="12924" y="11281"/>
                    <a:pt x="9547" y="9043"/>
                  </a:cubicBezTo>
                  <a:cubicBezTo>
                    <a:pt x="8559" y="8387"/>
                    <a:pt x="7420" y="7843"/>
                    <a:pt x="6321" y="7319"/>
                  </a:cubicBezTo>
                  <a:cubicBezTo>
                    <a:pt x="3065" y="5787"/>
                    <a:pt x="0" y="4335"/>
                    <a:pt x="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5"/>
            <p:cNvSpPr/>
            <p:nvPr/>
          </p:nvSpPr>
          <p:spPr>
            <a:xfrm>
              <a:off x="4916600" y="2300125"/>
              <a:ext cx="436775" cy="857900"/>
            </a:xfrm>
            <a:custGeom>
              <a:avLst/>
              <a:gdLst/>
              <a:ahLst/>
              <a:cxnLst/>
              <a:rect l="l" t="t" r="r" b="b"/>
              <a:pathLst>
                <a:path w="17471" h="34316" extrusionOk="0">
                  <a:moveTo>
                    <a:pt x="182" y="1"/>
                  </a:moveTo>
                  <a:cubicBezTo>
                    <a:pt x="71" y="1987"/>
                    <a:pt x="666" y="3590"/>
                    <a:pt x="1987" y="4900"/>
                  </a:cubicBezTo>
                  <a:cubicBezTo>
                    <a:pt x="3176" y="6069"/>
                    <a:pt x="4819" y="6896"/>
                    <a:pt x="6422" y="7703"/>
                  </a:cubicBezTo>
                  <a:cubicBezTo>
                    <a:pt x="7531" y="8267"/>
                    <a:pt x="8670" y="8842"/>
                    <a:pt x="9658" y="9527"/>
                  </a:cubicBezTo>
                  <a:cubicBezTo>
                    <a:pt x="17400" y="14910"/>
                    <a:pt x="14124" y="26221"/>
                    <a:pt x="11957" y="33701"/>
                  </a:cubicBezTo>
                  <a:lnTo>
                    <a:pt x="11775" y="34296"/>
                  </a:lnTo>
                  <a:lnTo>
                    <a:pt x="11836" y="34316"/>
                  </a:lnTo>
                  <a:lnTo>
                    <a:pt x="12017" y="33711"/>
                  </a:lnTo>
                  <a:cubicBezTo>
                    <a:pt x="14194" y="26211"/>
                    <a:pt x="17471" y="14880"/>
                    <a:pt x="9698" y="9477"/>
                  </a:cubicBezTo>
                  <a:cubicBezTo>
                    <a:pt x="8700" y="8781"/>
                    <a:pt x="7561" y="8207"/>
                    <a:pt x="6442" y="7642"/>
                  </a:cubicBezTo>
                  <a:cubicBezTo>
                    <a:pt x="3136" y="5969"/>
                    <a:pt x="1" y="4386"/>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5"/>
            <p:cNvSpPr/>
            <p:nvPr/>
          </p:nvSpPr>
          <p:spPr>
            <a:xfrm>
              <a:off x="4857625" y="2280725"/>
              <a:ext cx="372775" cy="890425"/>
            </a:xfrm>
            <a:custGeom>
              <a:avLst/>
              <a:gdLst/>
              <a:ahLst/>
              <a:cxnLst/>
              <a:rect l="l" t="t" r="r" b="b"/>
              <a:pathLst>
                <a:path w="14911" h="35617" extrusionOk="0">
                  <a:moveTo>
                    <a:pt x="233" y="1"/>
                  </a:moveTo>
                  <a:cubicBezTo>
                    <a:pt x="92" y="2007"/>
                    <a:pt x="676" y="3650"/>
                    <a:pt x="2007" y="5021"/>
                  </a:cubicBezTo>
                  <a:cubicBezTo>
                    <a:pt x="3186" y="6231"/>
                    <a:pt x="4850" y="7128"/>
                    <a:pt x="6453" y="7995"/>
                  </a:cubicBezTo>
                  <a:cubicBezTo>
                    <a:pt x="7592" y="8600"/>
                    <a:pt x="8771" y="9235"/>
                    <a:pt x="9779" y="9991"/>
                  </a:cubicBezTo>
                  <a:cubicBezTo>
                    <a:pt x="13247" y="12561"/>
                    <a:pt x="14850" y="16432"/>
                    <a:pt x="14668" y="21805"/>
                  </a:cubicBezTo>
                  <a:cubicBezTo>
                    <a:pt x="14517" y="26392"/>
                    <a:pt x="13076" y="31261"/>
                    <a:pt x="11926" y="35172"/>
                  </a:cubicBezTo>
                  <a:lnTo>
                    <a:pt x="11795" y="35606"/>
                  </a:lnTo>
                  <a:lnTo>
                    <a:pt x="11856" y="35616"/>
                  </a:lnTo>
                  <a:lnTo>
                    <a:pt x="11977" y="35183"/>
                  </a:lnTo>
                  <a:cubicBezTo>
                    <a:pt x="13136" y="31271"/>
                    <a:pt x="14578" y="26402"/>
                    <a:pt x="14729" y="21805"/>
                  </a:cubicBezTo>
                  <a:cubicBezTo>
                    <a:pt x="14910" y="16412"/>
                    <a:pt x="13307" y="12521"/>
                    <a:pt x="9820" y="9940"/>
                  </a:cubicBezTo>
                  <a:cubicBezTo>
                    <a:pt x="8801" y="9184"/>
                    <a:pt x="7622" y="8549"/>
                    <a:pt x="6483" y="7934"/>
                  </a:cubicBezTo>
                  <a:cubicBezTo>
                    <a:pt x="3146" y="6140"/>
                    <a:pt x="1" y="4436"/>
                    <a:pt x="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5"/>
            <p:cNvSpPr/>
            <p:nvPr/>
          </p:nvSpPr>
          <p:spPr>
            <a:xfrm>
              <a:off x="4798150" y="2261075"/>
              <a:ext cx="377550" cy="923925"/>
            </a:xfrm>
            <a:custGeom>
              <a:avLst/>
              <a:gdLst/>
              <a:ahLst/>
              <a:cxnLst/>
              <a:rect l="l" t="t" r="r" b="b"/>
              <a:pathLst>
                <a:path w="15102" h="36957" extrusionOk="0">
                  <a:moveTo>
                    <a:pt x="293" y="0"/>
                  </a:moveTo>
                  <a:cubicBezTo>
                    <a:pt x="132" y="2047"/>
                    <a:pt x="706" y="3740"/>
                    <a:pt x="2057" y="5172"/>
                  </a:cubicBezTo>
                  <a:cubicBezTo>
                    <a:pt x="3247" y="6442"/>
                    <a:pt x="4930" y="7400"/>
                    <a:pt x="6553" y="8327"/>
                  </a:cubicBezTo>
                  <a:cubicBezTo>
                    <a:pt x="7702" y="8982"/>
                    <a:pt x="8892" y="9658"/>
                    <a:pt x="9900" y="10444"/>
                  </a:cubicBezTo>
                  <a:cubicBezTo>
                    <a:pt x="13438" y="13176"/>
                    <a:pt x="15041" y="17228"/>
                    <a:pt x="14799" y="22813"/>
                  </a:cubicBezTo>
                  <a:cubicBezTo>
                    <a:pt x="14608" y="27581"/>
                    <a:pt x="13096" y="32612"/>
                    <a:pt x="11876" y="36644"/>
                  </a:cubicBezTo>
                  <a:lnTo>
                    <a:pt x="11785" y="36936"/>
                  </a:lnTo>
                  <a:lnTo>
                    <a:pt x="11846" y="36956"/>
                  </a:lnTo>
                  <a:lnTo>
                    <a:pt x="11926" y="36654"/>
                  </a:lnTo>
                  <a:cubicBezTo>
                    <a:pt x="13146" y="32612"/>
                    <a:pt x="14658" y="27581"/>
                    <a:pt x="14860" y="22813"/>
                  </a:cubicBezTo>
                  <a:cubicBezTo>
                    <a:pt x="15102" y="17198"/>
                    <a:pt x="13489" y="13136"/>
                    <a:pt x="9940" y="10394"/>
                  </a:cubicBezTo>
                  <a:cubicBezTo>
                    <a:pt x="8922" y="9607"/>
                    <a:pt x="7733" y="8922"/>
                    <a:pt x="6584" y="8267"/>
                  </a:cubicBezTo>
                  <a:cubicBezTo>
                    <a:pt x="3348" y="6432"/>
                    <a:pt x="1" y="4517"/>
                    <a:pt x="3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5"/>
            <p:cNvSpPr/>
            <p:nvPr/>
          </p:nvSpPr>
          <p:spPr>
            <a:xfrm>
              <a:off x="4736675" y="2242175"/>
              <a:ext cx="383075" cy="957200"/>
            </a:xfrm>
            <a:custGeom>
              <a:avLst/>
              <a:gdLst/>
              <a:ahLst/>
              <a:cxnLst/>
              <a:rect l="l" t="t" r="r" b="b"/>
              <a:pathLst>
                <a:path w="15323" h="38288" extrusionOk="0">
                  <a:moveTo>
                    <a:pt x="423" y="0"/>
                  </a:moveTo>
                  <a:cubicBezTo>
                    <a:pt x="0" y="4617"/>
                    <a:pt x="3407" y="6664"/>
                    <a:pt x="6684" y="8639"/>
                  </a:cubicBezTo>
                  <a:cubicBezTo>
                    <a:pt x="7843" y="9345"/>
                    <a:pt x="9053" y="10071"/>
                    <a:pt x="10071" y="10898"/>
                  </a:cubicBezTo>
                  <a:cubicBezTo>
                    <a:pt x="13649" y="13821"/>
                    <a:pt x="15252" y="18045"/>
                    <a:pt x="14970" y="23821"/>
                  </a:cubicBezTo>
                  <a:cubicBezTo>
                    <a:pt x="14728" y="28741"/>
                    <a:pt x="13135" y="33932"/>
                    <a:pt x="11865" y="38096"/>
                  </a:cubicBezTo>
                  <a:lnTo>
                    <a:pt x="11815" y="38267"/>
                  </a:lnTo>
                  <a:lnTo>
                    <a:pt x="11875" y="38287"/>
                  </a:lnTo>
                  <a:lnTo>
                    <a:pt x="11926" y="38116"/>
                  </a:lnTo>
                  <a:cubicBezTo>
                    <a:pt x="13206" y="33942"/>
                    <a:pt x="14789" y="28751"/>
                    <a:pt x="15031" y="23821"/>
                  </a:cubicBezTo>
                  <a:cubicBezTo>
                    <a:pt x="15323" y="18025"/>
                    <a:pt x="13710" y="13781"/>
                    <a:pt x="10121" y="10847"/>
                  </a:cubicBezTo>
                  <a:cubicBezTo>
                    <a:pt x="9093" y="10010"/>
                    <a:pt x="7883" y="9285"/>
                    <a:pt x="6714" y="8579"/>
                  </a:cubicBezTo>
                  <a:cubicBezTo>
                    <a:pt x="3448" y="6613"/>
                    <a:pt x="71" y="4577"/>
                    <a:pt x="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5"/>
            <p:cNvSpPr/>
            <p:nvPr/>
          </p:nvSpPr>
          <p:spPr>
            <a:xfrm>
              <a:off x="4673900" y="2223275"/>
              <a:ext cx="388650" cy="991200"/>
            </a:xfrm>
            <a:custGeom>
              <a:avLst/>
              <a:gdLst/>
              <a:ahLst/>
              <a:cxnLst/>
              <a:rect l="l" t="t" r="r" b="b"/>
              <a:pathLst>
                <a:path w="15546" h="39648" extrusionOk="0">
                  <a:moveTo>
                    <a:pt x="586" y="0"/>
                  </a:moveTo>
                  <a:lnTo>
                    <a:pt x="586" y="0"/>
                  </a:lnTo>
                  <a:cubicBezTo>
                    <a:pt x="1" y="4658"/>
                    <a:pt x="3509" y="6885"/>
                    <a:pt x="6896" y="9033"/>
                  </a:cubicBezTo>
                  <a:cubicBezTo>
                    <a:pt x="8066" y="9779"/>
                    <a:pt x="9265" y="10545"/>
                    <a:pt x="10253" y="11381"/>
                  </a:cubicBezTo>
                  <a:cubicBezTo>
                    <a:pt x="13882" y="14476"/>
                    <a:pt x="15475" y="18892"/>
                    <a:pt x="15142" y="24870"/>
                  </a:cubicBezTo>
                  <a:cubicBezTo>
                    <a:pt x="14850" y="29991"/>
                    <a:pt x="13177" y="35333"/>
                    <a:pt x="11836" y="39628"/>
                  </a:cubicBezTo>
                  <a:lnTo>
                    <a:pt x="11896" y="39648"/>
                  </a:lnTo>
                  <a:cubicBezTo>
                    <a:pt x="13237" y="35343"/>
                    <a:pt x="14910" y="30001"/>
                    <a:pt x="15203" y="24880"/>
                  </a:cubicBezTo>
                  <a:cubicBezTo>
                    <a:pt x="15546" y="18871"/>
                    <a:pt x="13943" y="14436"/>
                    <a:pt x="10293" y="11341"/>
                  </a:cubicBezTo>
                  <a:cubicBezTo>
                    <a:pt x="9306" y="10494"/>
                    <a:pt x="8096" y="9728"/>
                    <a:pt x="6937" y="8982"/>
                  </a:cubicBezTo>
                  <a:cubicBezTo>
                    <a:pt x="3559" y="6835"/>
                    <a:pt x="72" y="4627"/>
                    <a:pt x="656" y="10"/>
                  </a:cubicBezTo>
                  <a:lnTo>
                    <a:pt x="5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9" name="Google Shape;369;p5"/>
          <p:cNvGrpSpPr/>
          <p:nvPr/>
        </p:nvGrpSpPr>
        <p:grpSpPr>
          <a:xfrm rot="-5400000">
            <a:off x="4776513" y="1157543"/>
            <a:ext cx="7308506" cy="3133230"/>
            <a:chOff x="4613425" y="2204125"/>
            <a:chExt cx="2394975" cy="1026750"/>
          </a:xfrm>
        </p:grpSpPr>
        <p:sp>
          <p:nvSpPr>
            <p:cNvPr id="370" name="Google Shape;370;p5"/>
            <p:cNvSpPr/>
            <p:nvPr/>
          </p:nvSpPr>
          <p:spPr>
            <a:xfrm>
              <a:off x="4613425" y="2204125"/>
              <a:ext cx="2392700" cy="1026750"/>
            </a:xfrm>
            <a:custGeom>
              <a:avLst/>
              <a:gdLst/>
              <a:ahLst/>
              <a:cxnLst/>
              <a:rect l="l" t="t" r="r" b="b"/>
              <a:pathLst>
                <a:path w="95708" h="41070" extrusionOk="0">
                  <a:moveTo>
                    <a:pt x="706" y="81"/>
                  </a:moveTo>
                  <a:lnTo>
                    <a:pt x="706" y="91"/>
                  </a:lnTo>
                  <a:cubicBezTo>
                    <a:pt x="5525" y="1563"/>
                    <a:pt x="10394" y="3266"/>
                    <a:pt x="15091" y="4879"/>
                  </a:cubicBezTo>
                  <a:cubicBezTo>
                    <a:pt x="25475" y="8478"/>
                    <a:pt x="36211" y="12208"/>
                    <a:pt x="47239" y="13912"/>
                  </a:cubicBezTo>
                  <a:cubicBezTo>
                    <a:pt x="50767" y="14466"/>
                    <a:pt x="54336" y="14748"/>
                    <a:pt x="57905" y="14748"/>
                  </a:cubicBezTo>
                  <a:cubicBezTo>
                    <a:pt x="71373" y="14748"/>
                    <a:pt x="83943" y="10615"/>
                    <a:pt x="95385" y="2399"/>
                  </a:cubicBezTo>
                  <a:cubicBezTo>
                    <a:pt x="95647" y="9214"/>
                    <a:pt x="95556" y="16089"/>
                    <a:pt x="95476" y="22732"/>
                  </a:cubicBezTo>
                  <a:cubicBezTo>
                    <a:pt x="95435" y="25706"/>
                    <a:pt x="95395" y="28781"/>
                    <a:pt x="95385" y="31825"/>
                  </a:cubicBezTo>
                  <a:cubicBezTo>
                    <a:pt x="89918" y="31584"/>
                    <a:pt x="84803" y="31462"/>
                    <a:pt x="79955" y="31462"/>
                  </a:cubicBezTo>
                  <a:cubicBezTo>
                    <a:pt x="71240" y="31462"/>
                    <a:pt x="63386" y="31855"/>
                    <a:pt x="55899" y="32652"/>
                  </a:cubicBezTo>
                  <a:cubicBezTo>
                    <a:pt x="40011" y="34335"/>
                    <a:pt x="24688" y="37803"/>
                    <a:pt x="11785" y="40968"/>
                  </a:cubicBezTo>
                  <a:cubicBezTo>
                    <a:pt x="13186" y="36593"/>
                    <a:pt x="14910" y="31150"/>
                    <a:pt x="15233" y="25847"/>
                  </a:cubicBezTo>
                  <a:cubicBezTo>
                    <a:pt x="15616" y="19698"/>
                    <a:pt x="14023" y="15111"/>
                    <a:pt x="10354" y="11835"/>
                  </a:cubicBezTo>
                  <a:cubicBezTo>
                    <a:pt x="9366" y="10938"/>
                    <a:pt x="8136" y="10121"/>
                    <a:pt x="6956" y="9325"/>
                  </a:cubicBezTo>
                  <a:cubicBezTo>
                    <a:pt x="3579" y="7067"/>
                    <a:pt x="81" y="4728"/>
                    <a:pt x="706" y="81"/>
                  </a:cubicBezTo>
                  <a:close/>
                  <a:moveTo>
                    <a:pt x="646" y="0"/>
                  </a:moveTo>
                  <a:lnTo>
                    <a:pt x="646" y="40"/>
                  </a:lnTo>
                  <a:cubicBezTo>
                    <a:pt x="1" y="4748"/>
                    <a:pt x="3519" y="7107"/>
                    <a:pt x="6916" y="9385"/>
                  </a:cubicBezTo>
                  <a:cubicBezTo>
                    <a:pt x="8106" y="10172"/>
                    <a:pt x="9325" y="10988"/>
                    <a:pt x="10323" y="11885"/>
                  </a:cubicBezTo>
                  <a:cubicBezTo>
                    <a:pt x="13973" y="15151"/>
                    <a:pt x="15555" y="19718"/>
                    <a:pt x="15182" y="25847"/>
                  </a:cubicBezTo>
                  <a:cubicBezTo>
                    <a:pt x="14850" y="31160"/>
                    <a:pt x="13116" y="36624"/>
                    <a:pt x="11714" y="41009"/>
                  </a:cubicBezTo>
                  <a:lnTo>
                    <a:pt x="11704" y="41069"/>
                  </a:lnTo>
                  <a:lnTo>
                    <a:pt x="11704" y="41069"/>
                  </a:lnTo>
                  <a:lnTo>
                    <a:pt x="11745" y="41049"/>
                  </a:lnTo>
                  <a:cubicBezTo>
                    <a:pt x="24658" y="37874"/>
                    <a:pt x="39991" y="34396"/>
                    <a:pt x="55909" y="32712"/>
                  </a:cubicBezTo>
                  <a:cubicBezTo>
                    <a:pt x="63414" y="31920"/>
                    <a:pt x="71292" y="31529"/>
                    <a:pt x="80037" y="31529"/>
                  </a:cubicBezTo>
                  <a:cubicBezTo>
                    <a:pt x="84870" y="31529"/>
                    <a:pt x="89968" y="31649"/>
                    <a:pt x="95415" y="31886"/>
                  </a:cubicBezTo>
                  <a:lnTo>
                    <a:pt x="95456" y="31886"/>
                  </a:lnTo>
                  <a:lnTo>
                    <a:pt x="95456" y="31855"/>
                  </a:lnTo>
                  <a:cubicBezTo>
                    <a:pt x="95456" y="28811"/>
                    <a:pt x="95496" y="25726"/>
                    <a:pt x="95536" y="22742"/>
                  </a:cubicBezTo>
                  <a:cubicBezTo>
                    <a:pt x="95627" y="16069"/>
                    <a:pt x="95708" y="9174"/>
                    <a:pt x="95445" y="2339"/>
                  </a:cubicBezTo>
                  <a:lnTo>
                    <a:pt x="95445" y="2288"/>
                  </a:lnTo>
                  <a:lnTo>
                    <a:pt x="95395" y="2319"/>
                  </a:lnTo>
                  <a:cubicBezTo>
                    <a:pt x="83953" y="10555"/>
                    <a:pt x="71393" y="14698"/>
                    <a:pt x="57905" y="14698"/>
                  </a:cubicBezTo>
                  <a:cubicBezTo>
                    <a:pt x="54336" y="14688"/>
                    <a:pt x="50777" y="14406"/>
                    <a:pt x="47249" y="13861"/>
                  </a:cubicBezTo>
                  <a:cubicBezTo>
                    <a:pt x="36231" y="12157"/>
                    <a:pt x="25495" y="8428"/>
                    <a:pt x="15122" y="4829"/>
                  </a:cubicBezTo>
                  <a:cubicBezTo>
                    <a:pt x="10394" y="3186"/>
                    <a:pt x="5515" y="1492"/>
                    <a:pt x="686" y="10"/>
                  </a:cubicBezTo>
                  <a:lnTo>
                    <a:pt x="6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5"/>
            <p:cNvSpPr/>
            <p:nvPr/>
          </p:nvSpPr>
          <p:spPr>
            <a:xfrm>
              <a:off x="4927950" y="2955875"/>
              <a:ext cx="2071125" cy="209725"/>
            </a:xfrm>
            <a:custGeom>
              <a:avLst/>
              <a:gdLst/>
              <a:ahLst/>
              <a:cxnLst/>
              <a:rect l="l" t="t" r="r" b="b"/>
              <a:pathLst>
                <a:path w="82845" h="8389" extrusionOk="0">
                  <a:moveTo>
                    <a:pt x="67340" y="0"/>
                  </a:moveTo>
                  <a:cubicBezTo>
                    <a:pt x="59889" y="0"/>
                    <a:pt x="51793" y="231"/>
                    <a:pt x="43670" y="949"/>
                  </a:cubicBezTo>
                  <a:cubicBezTo>
                    <a:pt x="30848" y="2098"/>
                    <a:pt x="17390" y="4366"/>
                    <a:pt x="0" y="8328"/>
                  </a:cubicBezTo>
                  <a:lnTo>
                    <a:pt x="10" y="8388"/>
                  </a:lnTo>
                  <a:cubicBezTo>
                    <a:pt x="17400" y="4427"/>
                    <a:pt x="30858" y="2158"/>
                    <a:pt x="43680" y="1019"/>
                  </a:cubicBezTo>
                  <a:cubicBezTo>
                    <a:pt x="51816" y="294"/>
                    <a:pt x="59928" y="62"/>
                    <a:pt x="67392" y="62"/>
                  </a:cubicBezTo>
                  <a:cubicBezTo>
                    <a:pt x="72997" y="62"/>
                    <a:pt x="78236" y="192"/>
                    <a:pt x="82844" y="344"/>
                  </a:cubicBezTo>
                  <a:lnTo>
                    <a:pt x="82844" y="283"/>
                  </a:lnTo>
                  <a:cubicBezTo>
                    <a:pt x="78222" y="132"/>
                    <a:pt x="72965" y="0"/>
                    <a:pt x="673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5"/>
            <p:cNvSpPr/>
            <p:nvPr/>
          </p:nvSpPr>
          <p:spPr>
            <a:xfrm>
              <a:off x="4945850" y="2923825"/>
              <a:ext cx="2053475" cy="181025"/>
            </a:xfrm>
            <a:custGeom>
              <a:avLst/>
              <a:gdLst/>
              <a:ahLst/>
              <a:cxnLst/>
              <a:rect l="l" t="t" r="r" b="b"/>
              <a:pathLst>
                <a:path w="82139" h="7241" extrusionOk="0">
                  <a:moveTo>
                    <a:pt x="66264" y="1"/>
                  </a:moveTo>
                  <a:cubicBezTo>
                    <a:pt x="58792" y="1"/>
                    <a:pt x="50982" y="177"/>
                    <a:pt x="43237" y="739"/>
                  </a:cubicBezTo>
                  <a:cubicBezTo>
                    <a:pt x="30242" y="1676"/>
                    <a:pt x="16502" y="3723"/>
                    <a:pt x="0" y="7170"/>
                  </a:cubicBezTo>
                  <a:lnTo>
                    <a:pt x="10" y="7241"/>
                  </a:lnTo>
                  <a:cubicBezTo>
                    <a:pt x="16512" y="3783"/>
                    <a:pt x="30242" y="1737"/>
                    <a:pt x="43247" y="799"/>
                  </a:cubicBezTo>
                  <a:cubicBezTo>
                    <a:pt x="51026" y="240"/>
                    <a:pt x="58873" y="65"/>
                    <a:pt x="66380" y="65"/>
                  </a:cubicBezTo>
                  <a:cubicBezTo>
                    <a:pt x="71868" y="65"/>
                    <a:pt x="77174" y="158"/>
                    <a:pt x="82138" y="265"/>
                  </a:cubicBezTo>
                  <a:lnTo>
                    <a:pt x="82138" y="204"/>
                  </a:lnTo>
                  <a:cubicBezTo>
                    <a:pt x="77139" y="97"/>
                    <a:pt x="71794" y="1"/>
                    <a:pt x="66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5"/>
            <p:cNvSpPr/>
            <p:nvPr/>
          </p:nvSpPr>
          <p:spPr>
            <a:xfrm>
              <a:off x="4960700" y="2894575"/>
              <a:ext cx="2038875" cy="152825"/>
            </a:xfrm>
            <a:custGeom>
              <a:avLst/>
              <a:gdLst/>
              <a:ahLst/>
              <a:cxnLst/>
              <a:rect l="l" t="t" r="r" b="b"/>
              <a:pathLst>
                <a:path w="81555" h="6113" extrusionOk="0">
                  <a:moveTo>
                    <a:pt x="65480" y="0"/>
                  </a:moveTo>
                  <a:cubicBezTo>
                    <a:pt x="57960" y="0"/>
                    <a:pt x="50374" y="114"/>
                    <a:pt x="42874" y="528"/>
                  </a:cubicBezTo>
                  <a:cubicBezTo>
                    <a:pt x="29669" y="1264"/>
                    <a:pt x="15646" y="3068"/>
                    <a:pt x="1" y="6052"/>
                  </a:cubicBezTo>
                  <a:lnTo>
                    <a:pt x="11" y="6112"/>
                  </a:lnTo>
                  <a:cubicBezTo>
                    <a:pt x="15656" y="3128"/>
                    <a:pt x="29679" y="1324"/>
                    <a:pt x="42874" y="598"/>
                  </a:cubicBezTo>
                  <a:cubicBezTo>
                    <a:pt x="50307" y="182"/>
                    <a:pt x="57824" y="68"/>
                    <a:pt x="65279" y="68"/>
                  </a:cubicBezTo>
                  <a:cubicBezTo>
                    <a:pt x="69917" y="68"/>
                    <a:pt x="74530" y="112"/>
                    <a:pt x="79085" y="155"/>
                  </a:cubicBezTo>
                  <a:lnTo>
                    <a:pt x="81554" y="175"/>
                  </a:lnTo>
                  <a:lnTo>
                    <a:pt x="81554" y="114"/>
                  </a:lnTo>
                  <a:lnTo>
                    <a:pt x="79085" y="84"/>
                  </a:lnTo>
                  <a:cubicBezTo>
                    <a:pt x="74596" y="42"/>
                    <a:pt x="70050" y="0"/>
                    <a:pt x="65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5"/>
            <p:cNvSpPr/>
            <p:nvPr/>
          </p:nvSpPr>
          <p:spPr>
            <a:xfrm>
              <a:off x="4972550" y="2868200"/>
              <a:ext cx="2027275" cy="125775"/>
            </a:xfrm>
            <a:custGeom>
              <a:avLst/>
              <a:gdLst/>
              <a:ahLst/>
              <a:cxnLst/>
              <a:rect l="l" t="t" r="r" b="b"/>
              <a:pathLst>
                <a:path w="81091" h="5031" extrusionOk="0">
                  <a:moveTo>
                    <a:pt x="64202" y="1"/>
                  </a:moveTo>
                  <a:cubicBezTo>
                    <a:pt x="57035" y="1"/>
                    <a:pt x="49747" y="53"/>
                    <a:pt x="42562" y="333"/>
                  </a:cubicBezTo>
                  <a:cubicBezTo>
                    <a:pt x="28953" y="867"/>
                    <a:pt x="15031" y="2379"/>
                    <a:pt x="1" y="4970"/>
                  </a:cubicBezTo>
                  <a:lnTo>
                    <a:pt x="21" y="5030"/>
                  </a:lnTo>
                  <a:cubicBezTo>
                    <a:pt x="15031" y="2450"/>
                    <a:pt x="28953" y="927"/>
                    <a:pt x="42572" y="403"/>
                  </a:cubicBezTo>
                  <a:cubicBezTo>
                    <a:pt x="49785" y="115"/>
                    <a:pt x="57095" y="61"/>
                    <a:pt x="64286" y="61"/>
                  </a:cubicBezTo>
                  <a:cubicBezTo>
                    <a:pt x="66391" y="61"/>
                    <a:pt x="68487" y="66"/>
                    <a:pt x="70566" y="71"/>
                  </a:cubicBezTo>
                  <a:cubicBezTo>
                    <a:pt x="72865" y="71"/>
                    <a:pt x="75217" y="75"/>
                    <a:pt x="77569" y="75"/>
                  </a:cubicBezTo>
                  <a:cubicBezTo>
                    <a:pt x="78745" y="75"/>
                    <a:pt x="79921" y="74"/>
                    <a:pt x="81091" y="71"/>
                  </a:cubicBezTo>
                  <a:lnTo>
                    <a:pt x="81091" y="10"/>
                  </a:lnTo>
                  <a:cubicBezTo>
                    <a:pt x="79921" y="13"/>
                    <a:pt x="78745" y="14"/>
                    <a:pt x="77569" y="14"/>
                  </a:cubicBezTo>
                  <a:cubicBezTo>
                    <a:pt x="75217" y="14"/>
                    <a:pt x="72865" y="10"/>
                    <a:pt x="70566" y="10"/>
                  </a:cubicBezTo>
                  <a:cubicBezTo>
                    <a:pt x="68459" y="5"/>
                    <a:pt x="66336" y="1"/>
                    <a:pt x="642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5"/>
            <p:cNvSpPr/>
            <p:nvPr/>
          </p:nvSpPr>
          <p:spPr>
            <a:xfrm>
              <a:off x="4981875" y="2841725"/>
              <a:ext cx="2018200" cy="102100"/>
            </a:xfrm>
            <a:custGeom>
              <a:avLst/>
              <a:gdLst/>
              <a:ahLst/>
              <a:cxnLst/>
              <a:rect l="l" t="t" r="r" b="b"/>
              <a:pathLst>
                <a:path w="80728" h="4084" extrusionOk="0">
                  <a:moveTo>
                    <a:pt x="80728" y="0"/>
                  </a:moveTo>
                  <a:cubicBezTo>
                    <a:pt x="74780" y="101"/>
                    <a:pt x="68731" y="101"/>
                    <a:pt x="62885" y="101"/>
                  </a:cubicBezTo>
                  <a:cubicBezTo>
                    <a:pt x="56141" y="101"/>
                    <a:pt x="49165" y="101"/>
                    <a:pt x="42300" y="263"/>
                  </a:cubicBezTo>
                  <a:cubicBezTo>
                    <a:pt x="28136" y="605"/>
                    <a:pt x="14003" y="1865"/>
                    <a:pt x="1" y="4023"/>
                  </a:cubicBezTo>
                  <a:lnTo>
                    <a:pt x="11" y="4083"/>
                  </a:lnTo>
                  <a:cubicBezTo>
                    <a:pt x="14013" y="1926"/>
                    <a:pt x="28136" y="676"/>
                    <a:pt x="42300" y="323"/>
                  </a:cubicBezTo>
                  <a:cubicBezTo>
                    <a:pt x="49165" y="162"/>
                    <a:pt x="56141" y="162"/>
                    <a:pt x="62885" y="162"/>
                  </a:cubicBezTo>
                  <a:cubicBezTo>
                    <a:pt x="68731" y="162"/>
                    <a:pt x="74780" y="162"/>
                    <a:pt x="80728" y="61"/>
                  </a:cubicBezTo>
                  <a:lnTo>
                    <a:pt x="807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5"/>
            <p:cNvSpPr/>
            <p:nvPr/>
          </p:nvSpPr>
          <p:spPr>
            <a:xfrm>
              <a:off x="4988425" y="2817025"/>
              <a:ext cx="2011900" cy="80175"/>
            </a:xfrm>
            <a:custGeom>
              <a:avLst/>
              <a:gdLst/>
              <a:ahLst/>
              <a:cxnLst/>
              <a:rect l="l" t="t" r="r" b="b"/>
              <a:pathLst>
                <a:path w="80476" h="3207" extrusionOk="0">
                  <a:moveTo>
                    <a:pt x="80476" y="1"/>
                  </a:moveTo>
                  <a:cubicBezTo>
                    <a:pt x="72230" y="273"/>
                    <a:pt x="63883" y="323"/>
                    <a:pt x="55798" y="384"/>
                  </a:cubicBezTo>
                  <a:cubicBezTo>
                    <a:pt x="37521" y="515"/>
                    <a:pt x="18620" y="646"/>
                    <a:pt x="1" y="3136"/>
                  </a:cubicBezTo>
                  <a:lnTo>
                    <a:pt x="1" y="3206"/>
                  </a:lnTo>
                  <a:cubicBezTo>
                    <a:pt x="18620" y="706"/>
                    <a:pt x="37521" y="575"/>
                    <a:pt x="55798" y="444"/>
                  </a:cubicBezTo>
                  <a:cubicBezTo>
                    <a:pt x="63883" y="384"/>
                    <a:pt x="72230" y="333"/>
                    <a:pt x="80476" y="71"/>
                  </a:cubicBezTo>
                  <a:lnTo>
                    <a:pt x="804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5"/>
            <p:cNvSpPr/>
            <p:nvPr/>
          </p:nvSpPr>
          <p:spPr>
            <a:xfrm>
              <a:off x="4992200" y="2794850"/>
              <a:ext cx="2008375" cy="58750"/>
            </a:xfrm>
            <a:custGeom>
              <a:avLst/>
              <a:gdLst/>
              <a:ahLst/>
              <a:cxnLst/>
              <a:rect l="l" t="t" r="r" b="b"/>
              <a:pathLst>
                <a:path w="80335" h="2350" extrusionOk="0">
                  <a:moveTo>
                    <a:pt x="80335" y="0"/>
                  </a:moveTo>
                  <a:cubicBezTo>
                    <a:pt x="71556" y="406"/>
                    <a:pt x="62663" y="458"/>
                    <a:pt x="53960" y="458"/>
                  </a:cubicBezTo>
                  <a:cubicBezTo>
                    <a:pt x="52290" y="458"/>
                    <a:pt x="50627" y="456"/>
                    <a:pt x="48973" y="454"/>
                  </a:cubicBezTo>
                  <a:cubicBezTo>
                    <a:pt x="46957" y="450"/>
                    <a:pt x="44932" y="446"/>
                    <a:pt x="42900" y="446"/>
                  </a:cubicBezTo>
                  <a:cubicBezTo>
                    <a:pt x="28761" y="446"/>
                    <a:pt x="14289" y="630"/>
                    <a:pt x="1" y="2279"/>
                  </a:cubicBezTo>
                  <a:lnTo>
                    <a:pt x="11" y="2349"/>
                  </a:lnTo>
                  <a:cubicBezTo>
                    <a:pt x="14364" y="692"/>
                    <a:pt x="28919" y="507"/>
                    <a:pt x="43123" y="507"/>
                  </a:cubicBezTo>
                  <a:cubicBezTo>
                    <a:pt x="45080" y="507"/>
                    <a:pt x="47031" y="511"/>
                    <a:pt x="48973" y="515"/>
                  </a:cubicBezTo>
                  <a:cubicBezTo>
                    <a:pt x="50627" y="516"/>
                    <a:pt x="52290" y="518"/>
                    <a:pt x="53960" y="518"/>
                  </a:cubicBezTo>
                  <a:cubicBezTo>
                    <a:pt x="62660" y="518"/>
                    <a:pt x="71547" y="467"/>
                    <a:pt x="80335" y="61"/>
                  </a:cubicBezTo>
                  <a:lnTo>
                    <a:pt x="803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5"/>
            <p:cNvSpPr/>
            <p:nvPr/>
          </p:nvSpPr>
          <p:spPr>
            <a:xfrm>
              <a:off x="4994225" y="2774425"/>
              <a:ext cx="2006850" cy="38600"/>
            </a:xfrm>
            <a:custGeom>
              <a:avLst/>
              <a:gdLst/>
              <a:ahLst/>
              <a:cxnLst/>
              <a:rect l="l" t="t" r="r" b="b"/>
              <a:pathLst>
                <a:path w="80274" h="1544" extrusionOk="0">
                  <a:moveTo>
                    <a:pt x="80274" y="1"/>
                  </a:moveTo>
                  <a:cubicBezTo>
                    <a:pt x="73183" y="433"/>
                    <a:pt x="66023" y="559"/>
                    <a:pt x="58916" y="559"/>
                  </a:cubicBezTo>
                  <a:cubicBezTo>
                    <a:pt x="53918" y="559"/>
                    <a:pt x="48946" y="497"/>
                    <a:pt x="44044" y="434"/>
                  </a:cubicBezTo>
                  <a:cubicBezTo>
                    <a:pt x="39126" y="373"/>
                    <a:pt x="34153" y="310"/>
                    <a:pt x="29152" y="310"/>
                  </a:cubicBezTo>
                  <a:cubicBezTo>
                    <a:pt x="19471" y="310"/>
                    <a:pt x="9685" y="546"/>
                    <a:pt x="1" y="1483"/>
                  </a:cubicBezTo>
                  <a:lnTo>
                    <a:pt x="1" y="1543"/>
                  </a:lnTo>
                  <a:cubicBezTo>
                    <a:pt x="9679" y="606"/>
                    <a:pt x="19466" y="370"/>
                    <a:pt x="29149" y="370"/>
                  </a:cubicBezTo>
                  <a:cubicBezTo>
                    <a:pt x="34152" y="370"/>
                    <a:pt x="39126" y="433"/>
                    <a:pt x="44044" y="495"/>
                  </a:cubicBezTo>
                  <a:cubicBezTo>
                    <a:pt x="48993" y="558"/>
                    <a:pt x="54014" y="623"/>
                    <a:pt x="59064" y="623"/>
                  </a:cubicBezTo>
                  <a:cubicBezTo>
                    <a:pt x="66119" y="623"/>
                    <a:pt x="73229" y="496"/>
                    <a:pt x="80274" y="61"/>
                  </a:cubicBezTo>
                  <a:lnTo>
                    <a:pt x="802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5"/>
            <p:cNvSpPr/>
            <p:nvPr/>
          </p:nvSpPr>
          <p:spPr>
            <a:xfrm>
              <a:off x="4993475" y="2755775"/>
              <a:ext cx="2008125" cy="19450"/>
            </a:xfrm>
            <a:custGeom>
              <a:avLst/>
              <a:gdLst/>
              <a:ahLst/>
              <a:cxnLst/>
              <a:rect l="l" t="t" r="r" b="b"/>
              <a:pathLst>
                <a:path w="80325" h="778" extrusionOk="0">
                  <a:moveTo>
                    <a:pt x="80324" y="1"/>
                  </a:moveTo>
                  <a:cubicBezTo>
                    <a:pt x="73661" y="510"/>
                    <a:pt x="66937" y="679"/>
                    <a:pt x="60241" y="679"/>
                  </a:cubicBezTo>
                  <a:cubicBezTo>
                    <a:pt x="53544" y="679"/>
                    <a:pt x="46876" y="510"/>
                    <a:pt x="40324" y="344"/>
                  </a:cubicBezTo>
                  <a:cubicBezTo>
                    <a:pt x="33788" y="179"/>
                    <a:pt x="27145" y="12"/>
                    <a:pt x="20472" y="12"/>
                  </a:cubicBezTo>
                  <a:cubicBezTo>
                    <a:pt x="13650" y="12"/>
                    <a:pt x="6798" y="187"/>
                    <a:pt x="0" y="717"/>
                  </a:cubicBezTo>
                  <a:lnTo>
                    <a:pt x="0" y="777"/>
                  </a:lnTo>
                  <a:cubicBezTo>
                    <a:pt x="6798" y="247"/>
                    <a:pt x="13650" y="73"/>
                    <a:pt x="20472" y="73"/>
                  </a:cubicBezTo>
                  <a:cubicBezTo>
                    <a:pt x="27145" y="73"/>
                    <a:pt x="33788" y="240"/>
                    <a:pt x="40324" y="404"/>
                  </a:cubicBezTo>
                  <a:cubicBezTo>
                    <a:pt x="46876" y="570"/>
                    <a:pt x="53544" y="739"/>
                    <a:pt x="60241" y="739"/>
                  </a:cubicBezTo>
                  <a:cubicBezTo>
                    <a:pt x="66937" y="739"/>
                    <a:pt x="73661" y="570"/>
                    <a:pt x="80324" y="61"/>
                  </a:cubicBezTo>
                  <a:lnTo>
                    <a:pt x="803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5"/>
            <p:cNvSpPr/>
            <p:nvPr/>
          </p:nvSpPr>
          <p:spPr>
            <a:xfrm>
              <a:off x="4990950" y="2729075"/>
              <a:ext cx="2010900" cy="31775"/>
            </a:xfrm>
            <a:custGeom>
              <a:avLst/>
              <a:gdLst/>
              <a:ahLst/>
              <a:cxnLst/>
              <a:rect l="l" t="t" r="r" b="b"/>
              <a:pathLst>
                <a:path w="80436" h="1271" extrusionOk="0">
                  <a:moveTo>
                    <a:pt x="13908" y="1"/>
                  </a:moveTo>
                  <a:cubicBezTo>
                    <a:pt x="9265" y="1"/>
                    <a:pt x="4618" y="107"/>
                    <a:pt x="1" y="383"/>
                  </a:cubicBezTo>
                  <a:lnTo>
                    <a:pt x="1" y="454"/>
                  </a:lnTo>
                  <a:cubicBezTo>
                    <a:pt x="4656" y="175"/>
                    <a:pt x="9342" y="68"/>
                    <a:pt x="14023" y="68"/>
                  </a:cubicBezTo>
                  <a:cubicBezTo>
                    <a:pt x="21871" y="68"/>
                    <a:pt x="29709" y="369"/>
                    <a:pt x="37380" y="666"/>
                  </a:cubicBezTo>
                  <a:cubicBezTo>
                    <a:pt x="45062" y="968"/>
                    <a:pt x="52884" y="1271"/>
                    <a:pt x="60737" y="1271"/>
                  </a:cubicBezTo>
                  <a:cubicBezTo>
                    <a:pt x="67310" y="1271"/>
                    <a:pt x="73903" y="1059"/>
                    <a:pt x="80435" y="454"/>
                  </a:cubicBezTo>
                  <a:lnTo>
                    <a:pt x="80435" y="383"/>
                  </a:lnTo>
                  <a:cubicBezTo>
                    <a:pt x="73895" y="991"/>
                    <a:pt x="67298" y="1203"/>
                    <a:pt x="60717" y="1203"/>
                  </a:cubicBezTo>
                  <a:cubicBezTo>
                    <a:pt x="52874" y="1203"/>
                    <a:pt x="45054" y="901"/>
                    <a:pt x="37380" y="605"/>
                  </a:cubicBezTo>
                  <a:cubicBezTo>
                    <a:pt x="29671" y="307"/>
                    <a:pt x="21795" y="1"/>
                    <a:pt x="13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5"/>
            <p:cNvSpPr/>
            <p:nvPr/>
          </p:nvSpPr>
          <p:spPr>
            <a:xfrm>
              <a:off x="4986175" y="2702025"/>
              <a:ext cx="2016425" cy="46975"/>
            </a:xfrm>
            <a:custGeom>
              <a:avLst/>
              <a:gdLst/>
              <a:ahLst/>
              <a:cxnLst/>
              <a:rect l="l" t="t" r="r" b="b"/>
              <a:pathLst>
                <a:path w="80657" h="1879" extrusionOk="0">
                  <a:moveTo>
                    <a:pt x="8867" y="1"/>
                  </a:moveTo>
                  <a:cubicBezTo>
                    <a:pt x="5907" y="1"/>
                    <a:pt x="2948" y="53"/>
                    <a:pt x="0" y="175"/>
                  </a:cubicBezTo>
                  <a:lnTo>
                    <a:pt x="0" y="236"/>
                  </a:lnTo>
                  <a:cubicBezTo>
                    <a:pt x="2945" y="113"/>
                    <a:pt x="5903" y="61"/>
                    <a:pt x="8863" y="61"/>
                  </a:cubicBezTo>
                  <a:cubicBezTo>
                    <a:pt x="17635" y="61"/>
                    <a:pt x="26431" y="519"/>
                    <a:pt x="35001" y="971"/>
                  </a:cubicBezTo>
                  <a:cubicBezTo>
                    <a:pt x="43559" y="1425"/>
                    <a:pt x="52279" y="1879"/>
                    <a:pt x="61029" y="1879"/>
                  </a:cubicBezTo>
                  <a:cubicBezTo>
                    <a:pt x="67572" y="1879"/>
                    <a:pt x="74134" y="1617"/>
                    <a:pt x="80656" y="911"/>
                  </a:cubicBezTo>
                  <a:lnTo>
                    <a:pt x="80646" y="850"/>
                  </a:lnTo>
                  <a:cubicBezTo>
                    <a:pt x="74129" y="1559"/>
                    <a:pt x="67562" y="1816"/>
                    <a:pt x="61006" y="1816"/>
                  </a:cubicBezTo>
                  <a:cubicBezTo>
                    <a:pt x="52271" y="1816"/>
                    <a:pt x="43557" y="1360"/>
                    <a:pt x="35011" y="911"/>
                  </a:cubicBezTo>
                  <a:cubicBezTo>
                    <a:pt x="26433" y="459"/>
                    <a:pt x="17641" y="1"/>
                    <a:pt x="88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5"/>
            <p:cNvSpPr/>
            <p:nvPr/>
          </p:nvSpPr>
          <p:spPr>
            <a:xfrm>
              <a:off x="4979875" y="2675200"/>
              <a:ext cx="2022975" cy="63725"/>
            </a:xfrm>
            <a:custGeom>
              <a:avLst/>
              <a:gdLst/>
              <a:ahLst/>
              <a:cxnLst/>
              <a:rect l="l" t="t" r="r" b="b"/>
              <a:pathLst>
                <a:path w="80919" h="2549" extrusionOk="0">
                  <a:moveTo>
                    <a:pt x="4830" y="1"/>
                  </a:moveTo>
                  <a:cubicBezTo>
                    <a:pt x="3218" y="1"/>
                    <a:pt x="1607" y="19"/>
                    <a:pt x="0" y="59"/>
                  </a:cubicBezTo>
                  <a:lnTo>
                    <a:pt x="0" y="119"/>
                  </a:lnTo>
                  <a:cubicBezTo>
                    <a:pt x="1591" y="80"/>
                    <a:pt x="3186" y="62"/>
                    <a:pt x="4782" y="62"/>
                  </a:cubicBezTo>
                  <a:cubicBezTo>
                    <a:pt x="14242" y="62"/>
                    <a:pt x="23770" y="696"/>
                    <a:pt x="33025" y="1309"/>
                  </a:cubicBezTo>
                  <a:cubicBezTo>
                    <a:pt x="42289" y="1913"/>
                    <a:pt x="51725" y="2548"/>
                    <a:pt x="61190" y="2548"/>
                  </a:cubicBezTo>
                  <a:cubicBezTo>
                    <a:pt x="67773" y="2548"/>
                    <a:pt x="74366" y="2246"/>
                    <a:pt x="80919" y="1419"/>
                  </a:cubicBezTo>
                  <a:lnTo>
                    <a:pt x="80908" y="1359"/>
                  </a:lnTo>
                  <a:cubicBezTo>
                    <a:pt x="74359" y="2178"/>
                    <a:pt x="67763" y="2481"/>
                    <a:pt x="61177" y="2481"/>
                  </a:cubicBezTo>
                  <a:cubicBezTo>
                    <a:pt x="51717" y="2481"/>
                    <a:pt x="42278" y="1856"/>
                    <a:pt x="33025" y="1238"/>
                  </a:cubicBezTo>
                  <a:cubicBezTo>
                    <a:pt x="23786" y="627"/>
                    <a:pt x="14274" y="1"/>
                    <a:pt x="4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5"/>
            <p:cNvSpPr/>
            <p:nvPr/>
          </p:nvSpPr>
          <p:spPr>
            <a:xfrm>
              <a:off x="4971550" y="2648800"/>
              <a:ext cx="2031800" cy="81300"/>
            </a:xfrm>
            <a:custGeom>
              <a:avLst/>
              <a:gdLst/>
              <a:ahLst/>
              <a:cxnLst/>
              <a:rect l="l" t="t" r="r" b="b"/>
              <a:pathLst>
                <a:path w="81272" h="3252" extrusionOk="0">
                  <a:moveTo>
                    <a:pt x="1384" y="0"/>
                  </a:moveTo>
                  <a:cubicBezTo>
                    <a:pt x="923" y="0"/>
                    <a:pt x="461" y="2"/>
                    <a:pt x="0" y="6"/>
                  </a:cubicBezTo>
                  <a:lnTo>
                    <a:pt x="0" y="66"/>
                  </a:lnTo>
                  <a:cubicBezTo>
                    <a:pt x="411" y="63"/>
                    <a:pt x="823" y="62"/>
                    <a:pt x="1234" y="62"/>
                  </a:cubicBezTo>
                  <a:cubicBezTo>
                    <a:pt x="11307" y="62"/>
                    <a:pt x="21492" y="875"/>
                    <a:pt x="31352" y="1669"/>
                  </a:cubicBezTo>
                  <a:cubicBezTo>
                    <a:pt x="41190" y="2455"/>
                    <a:pt x="51231" y="3252"/>
                    <a:pt x="61302" y="3252"/>
                  </a:cubicBezTo>
                  <a:cubicBezTo>
                    <a:pt x="67965" y="3252"/>
                    <a:pt x="74639" y="2899"/>
                    <a:pt x="81272" y="1961"/>
                  </a:cubicBezTo>
                  <a:lnTo>
                    <a:pt x="81262" y="1901"/>
                  </a:lnTo>
                  <a:cubicBezTo>
                    <a:pt x="74634" y="2840"/>
                    <a:pt x="67966" y="3191"/>
                    <a:pt x="61309" y="3191"/>
                  </a:cubicBezTo>
                  <a:cubicBezTo>
                    <a:pt x="51239" y="3191"/>
                    <a:pt x="41195" y="2387"/>
                    <a:pt x="31352" y="1598"/>
                  </a:cubicBezTo>
                  <a:cubicBezTo>
                    <a:pt x="21541" y="818"/>
                    <a:pt x="11408" y="0"/>
                    <a:pt x="1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p5"/>
            <p:cNvSpPr/>
            <p:nvPr/>
          </p:nvSpPr>
          <p:spPr>
            <a:xfrm>
              <a:off x="4962225" y="2623475"/>
              <a:ext cx="2041625" cy="99575"/>
            </a:xfrm>
            <a:custGeom>
              <a:avLst/>
              <a:gdLst/>
              <a:ahLst/>
              <a:cxnLst/>
              <a:rect l="l" t="t" r="r" b="b"/>
              <a:pathLst>
                <a:path w="81665" h="3983" extrusionOk="0">
                  <a:moveTo>
                    <a:pt x="0" y="0"/>
                  </a:moveTo>
                  <a:lnTo>
                    <a:pt x="0" y="61"/>
                  </a:lnTo>
                  <a:cubicBezTo>
                    <a:pt x="9990" y="162"/>
                    <a:pt x="20112" y="1109"/>
                    <a:pt x="29900" y="2027"/>
                  </a:cubicBezTo>
                  <a:cubicBezTo>
                    <a:pt x="38378" y="2813"/>
                    <a:pt x="47138" y="3640"/>
                    <a:pt x="55767" y="3892"/>
                  </a:cubicBezTo>
                  <a:cubicBezTo>
                    <a:pt x="57642" y="3952"/>
                    <a:pt x="59487" y="3982"/>
                    <a:pt x="61281" y="3982"/>
                  </a:cubicBezTo>
                  <a:cubicBezTo>
                    <a:pt x="68711" y="3982"/>
                    <a:pt x="75415" y="3499"/>
                    <a:pt x="81665" y="2501"/>
                  </a:cubicBezTo>
                  <a:lnTo>
                    <a:pt x="81655" y="2440"/>
                  </a:lnTo>
                  <a:cubicBezTo>
                    <a:pt x="74909" y="3510"/>
                    <a:pt x="68128" y="3914"/>
                    <a:pt x="61359" y="3914"/>
                  </a:cubicBezTo>
                  <a:cubicBezTo>
                    <a:pt x="50781" y="3914"/>
                    <a:pt x="40234" y="2927"/>
                    <a:pt x="29900" y="1956"/>
                  </a:cubicBezTo>
                  <a:cubicBezTo>
                    <a:pt x="20112" y="1049"/>
                    <a:pt x="9990" y="101"/>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5"/>
            <p:cNvSpPr/>
            <p:nvPr/>
          </p:nvSpPr>
          <p:spPr>
            <a:xfrm>
              <a:off x="4951125" y="2600025"/>
              <a:ext cx="2053225" cy="116975"/>
            </a:xfrm>
            <a:custGeom>
              <a:avLst/>
              <a:gdLst/>
              <a:ahLst/>
              <a:cxnLst/>
              <a:rect l="l" t="t" r="r" b="b"/>
              <a:pathLst>
                <a:path w="82129" h="4679" extrusionOk="0">
                  <a:moveTo>
                    <a:pt x="1" y="1"/>
                  </a:moveTo>
                  <a:lnTo>
                    <a:pt x="1" y="61"/>
                  </a:lnTo>
                  <a:cubicBezTo>
                    <a:pt x="9578" y="313"/>
                    <a:pt x="19265" y="1352"/>
                    <a:pt x="28640" y="2350"/>
                  </a:cubicBezTo>
                  <a:cubicBezTo>
                    <a:pt x="37401" y="3287"/>
                    <a:pt x="46453" y="4255"/>
                    <a:pt x="55354" y="4568"/>
                  </a:cubicBezTo>
                  <a:cubicBezTo>
                    <a:pt x="57401" y="4648"/>
                    <a:pt x="59397" y="4678"/>
                    <a:pt x="61342" y="4678"/>
                  </a:cubicBezTo>
                  <a:cubicBezTo>
                    <a:pt x="68903" y="4678"/>
                    <a:pt x="75748" y="4124"/>
                    <a:pt x="82129" y="3005"/>
                  </a:cubicBezTo>
                  <a:lnTo>
                    <a:pt x="82119" y="2945"/>
                  </a:lnTo>
                  <a:cubicBezTo>
                    <a:pt x="75240" y="4154"/>
                    <a:pt x="68332" y="4612"/>
                    <a:pt x="61441" y="4612"/>
                  </a:cubicBezTo>
                  <a:cubicBezTo>
                    <a:pt x="50408" y="4612"/>
                    <a:pt x="39416" y="3437"/>
                    <a:pt x="28650" y="2289"/>
                  </a:cubicBezTo>
                  <a:cubicBezTo>
                    <a:pt x="19275" y="1281"/>
                    <a:pt x="9578" y="25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5"/>
            <p:cNvSpPr/>
            <p:nvPr/>
          </p:nvSpPr>
          <p:spPr>
            <a:xfrm>
              <a:off x="4938775" y="2578375"/>
              <a:ext cx="2066100" cy="133825"/>
            </a:xfrm>
            <a:custGeom>
              <a:avLst/>
              <a:gdLst/>
              <a:ahLst/>
              <a:cxnLst/>
              <a:rect l="l" t="t" r="r" b="b"/>
              <a:pathLst>
                <a:path w="82644" h="5353" extrusionOk="0">
                  <a:moveTo>
                    <a:pt x="1" y="0"/>
                  </a:moveTo>
                  <a:lnTo>
                    <a:pt x="1" y="61"/>
                  </a:lnTo>
                  <a:cubicBezTo>
                    <a:pt x="9215" y="454"/>
                    <a:pt x="18519" y="1563"/>
                    <a:pt x="27531" y="2641"/>
                  </a:cubicBezTo>
                  <a:cubicBezTo>
                    <a:pt x="36544" y="3720"/>
                    <a:pt x="45868" y="4839"/>
                    <a:pt x="55042" y="5222"/>
                  </a:cubicBezTo>
                  <a:cubicBezTo>
                    <a:pt x="57209" y="5303"/>
                    <a:pt x="59336" y="5353"/>
                    <a:pt x="61403" y="5353"/>
                  </a:cubicBezTo>
                  <a:cubicBezTo>
                    <a:pt x="69115" y="5353"/>
                    <a:pt x="76111" y="4728"/>
                    <a:pt x="82643" y="3468"/>
                  </a:cubicBezTo>
                  <a:lnTo>
                    <a:pt x="82633" y="3407"/>
                  </a:lnTo>
                  <a:cubicBezTo>
                    <a:pt x="75594" y="4763"/>
                    <a:pt x="68536" y="5279"/>
                    <a:pt x="61500" y="5279"/>
                  </a:cubicBezTo>
                  <a:cubicBezTo>
                    <a:pt x="50065" y="5279"/>
                    <a:pt x="38687" y="3916"/>
                    <a:pt x="27542" y="2581"/>
                  </a:cubicBezTo>
                  <a:cubicBezTo>
                    <a:pt x="18529" y="1502"/>
                    <a:pt x="9225" y="38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5"/>
            <p:cNvSpPr/>
            <p:nvPr/>
          </p:nvSpPr>
          <p:spPr>
            <a:xfrm>
              <a:off x="4925425" y="2558450"/>
              <a:ext cx="2079950" cy="149975"/>
            </a:xfrm>
            <a:custGeom>
              <a:avLst/>
              <a:gdLst/>
              <a:ahLst/>
              <a:cxnLst/>
              <a:rect l="l" t="t" r="r" b="b"/>
              <a:pathLst>
                <a:path w="83198" h="5999" extrusionOk="0">
                  <a:moveTo>
                    <a:pt x="1" y="1"/>
                  </a:moveTo>
                  <a:lnTo>
                    <a:pt x="1" y="61"/>
                  </a:lnTo>
                  <a:cubicBezTo>
                    <a:pt x="8892" y="575"/>
                    <a:pt x="17864" y="1765"/>
                    <a:pt x="26543" y="2914"/>
                  </a:cubicBezTo>
                  <a:cubicBezTo>
                    <a:pt x="35797" y="4134"/>
                    <a:pt x="45374" y="5404"/>
                    <a:pt x="54800" y="5837"/>
                  </a:cubicBezTo>
                  <a:cubicBezTo>
                    <a:pt x="57078" y="5938"/>
                    <a:pt x="59296" y="5999"/>
                    <a:pt x="61453" y="5999"/>
                  </a:cubicBezTo>
                  <a:cubicBezTo>
                    <a:pt x="69336" y="5999"/>
                    <a:pt x="76504" y="5303"/>
                    <a:pt x="83197" y="3892"/>
                  </a:cubicBezTo>
                  <a:lnTo>
                    <a:pt x="83187" y="3821"/>
                  </a:lnTo>
                  <a:cubicBezTo>
                    <a:pt x="75975" y="5342"/>
                    <a:pt x="68751" y="5921"/>
                    <a:pt x="61554" y="5921"/>
                  </a:cubicBezTo>
                  <a:cubicBezTo>
                    <a:pt x="49759" y="5921"/>
                    <a:pt x="38035" y="4365"/>
                    <a:pt x="26553" y="2843"/>
                  </a:cubicBezTo>
                  <a:cubicBezTo>
                    <a:pt x="17874" y="1694"/>
                    <a:pt x="8892" y="505"/>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5"/>
            <p:cNvSpPr/>
            <p:nvPr/>
          </p:nvSpPr>
          <p:spPr>
            <a:xfrm>
              <a:off x="4911325" y="2540300"/>
              <a:ext cx="2094550" cy="165100"/>
            </a:xfrm>
            <a:custGeom>
              <a:avLst/>
              <a:gdLst/>
              <a:ahLst/>
              <a:cxnLst/>
              <a:rect l="l" t="t" r="r" b="b"/>
              <a:pathLst>
                <a:path w="83782" h="6604" extrusionOk="0">
                  <a:moveTo>
                    <a:pt x="0" y="1"/>
                  </a:moveTo>
                  <a:lnTo>
                    <a:pt x="0" y="61"/>
                  </a:lnTo>
                  <a:cubicBezTo>
                    <a:pt x="8589" y="686"/>
                    <a:pt x="17258" y="1936"/>
                    <a:pt x="25635" y="3146"/>
                  </a:cubicBezTo>
                  <a:cubicBezTo>
                    <a:pt x="35122" y="4517"/>
                    <a:pt x="44940" y="5938"/>
                    <a:pt x="54618" y="6422"/>
                  </a:cubicBezTo>
                  <a:cubicBezTo>
                    <a:pt x="56967" y="6543"/>
                    <a:pt x="59265" y="6604"/>
                    <a:pt x="61503" y="6604"/>
                  </a:cubicBezTo>
                  <a:cubicBezTo>
                    <a:pt x="69568" y="6604"/>
                    <a:pt x="76906" y="5828"/>
                    <a:pt x="83781" y="4265"/>
                  </a:cubicBezTo>
                  <a:lnTo>
                    <a:pt x="83761" y="4205"/>
                  </a:lnTo>
                  <a:cubicBezTo>
                    <a:pt x="76365" y="5889"/>
                    <a:pt x="68964" y="6532"/>
                    <a:pt x="61595" y="6532"/>
                  </a:cubicBezTo>
                  <a:cubicBezTo>
                    <a:pt x="49470" y="6532"/>
                    <a:pt x="37430" y="4791"/>
                    <a:pt x="25635" y="3086"/>
                  </a:cubicBezTo>
                  <a:cubicBezTo>
                    <a:pt x="17258" y="1876"/>
                    <a:pt x="8599" y="61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389;p5"/>
            <p:cNvSpPr/>
            <p:nvPr/>
          </p:nvSpPr>
          <p:spPr>
            <a:xfrm>
              <a:off x="4895950" y="2523175"/>
              <a:ext cx="2110175" cy="185000"/>
            </a:xfrm>
            <a:custGeom>
              <a:avLst/>
              <a:gdLst/>
              <a:ahLst/>
              <a:cxnLst/>
              <a:rect l="l" t="t" r="r" b="b"/>
              <a:pathLst>
                <a:path w="84407" h="7400" extrusionOk="0">
                  <a:moveTo>
                    <a:pt x="0" y="0"/>
                  </a:moveTo>
                  <a:lnTo>
                    <a:pt x="0" y="61"/>
                  </a:lnTo>
                  <a:cubicBezTo>
                    <a:pt x="8901" y="837"/>
                    <a:pt x="17853" y="2279"/>
                    <a:pt x="26503" y="3680"/>
                  </a:cubicBezTo>
                  <a:cubicBezTo>
                    <a:pt x="31926" y="4567"/>
                    <a:pt x="37531" y="5464"/>
                    <a:pt x="43075" y="6200"/>
                  </a:cubicBezTo>
                  <a:cubicBezTo>
                    <a:pt x="48821" y="6976"/>
                    <a:pt x="54618" y="7379"/>
                    <a:pt x="60414" y="7400"/>
                  </a:cubicBezTo>
                  <a:cubicBezTo>
                    <a:pt x="68872" y="7400"/>
                    <a:pt x="76816" y="6472"/>
                    <a:pt x="84407" y="4607"/>
                  </a:cubicBezTo>
                  <a:lnTo>
                    <a:pt x="84396" y="4547"/>
                  </a:lnTo>
                  <a:cubicBezTo>
                    <a:pt x="76794" y="6409"/>
                    <a:pt x="68857" y="7338"/>
                    <a:pt x="60411" y="7338"/>
                  </a:cubicBezTo>
                  <a:cubicBezTo>
                    <a:pt x="54868" y="7338"/>
                    <a:pt x="49106" y="6938"/>
                    <a:pt x="43075" y="6140"/>
                  </a:cubicBezTo>
                  <a:cubicBezTo>
                    <a:pt x="37531" y="5404"/>
                    <a:pt x="31926" y="4506"/>
                    <a:pt x="26513" y="3619"/>
                  </a:cubicBezTo>
                  <a:cubicBezTo>
                    <a:pt x="17853" y="2218"/>
                    <a:pt x="8912" y="766"/>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5"/>
            <p:cNvSpPr/>
            <p:nvPr/>
          </p:nvSpPr>
          <p:spPr>
            <a:xfrm>
              <a:off x="4880075" y="2507300"/>
              <a:ext cx="2126300" cy="199875"/>
            </a:xfrm>
            <a:custGeom>
              <a:avLst/>
              <a:gdLst/>
              <a:ahLst/>
              <a:cxnLst/>
              <a:rect l="l" t="t" r="r" b="b"/>
              <a:pathLst>
                <a:path w="85052" h="7995" extrusionOk="0">
                  <a:moveTo>
                    <a:pt x="0" y="0"/>
                  </a:moveTo>
                  <a:lnTo>
                    <a:pt x="0" y="71"/>
                  </a:lnTo>
                  <a:cubicBezTo>
                    <a:pt x="8579" y="938"/>
                    <a:pt x="17198" y="2430"/>
                    <a:pt x="25535" y="3881"/>
                  </a:cubicBezTo>
                  <a:cubicBezTo>
                    <a:pt x="31351" y="4889"/>
                    <a:pt x="37370" y="5938"/>
                    <a:pt x="43327" y="6764"/>
                  </a:cubicBezTo>
                  <a:cubicBezTo>
                    <a:pt x="48993" y="7561"/>
                    <a:pt x="54708" y="7974"/>
                    <a:pt x="60434" y="7994"/>
                  </a:cubicBezTo>
                  <a:cubicBezTo>
                    <a:pt x="69094" y="7994"/>
                    <a:pt x="77249" y="6966"/>
                    <a:pt x="85052" y="4910"/>
                  </a:cubicBezTo>
                  <a:lnTo>
                    <a:pt x="85031" y="4849"/>
                  </a:lnTo>
                  <a:cubicBezTo>
                    <a:pt x="77222" y="6903"/>
                    <a:pt x="69083" y="7927"/>
                    <a:pt x="60436" y="7927"/>
                  </a:cubicBezTo>
                  <a:cubicBezTo>
                    <a:pt x="54953" y="7927"/>
                    <a:pt x="49265" y="7515"/>
                    <a:pt x="43327" y="6694"/>
                  </a:cubicBezTo>
                  <a:cubicBezTo>
                    <a:pt x="37380" y="5877"/>
                    <a:pt x="31361" y="4829"/>
                    <a:pt x="25545" y="3821"/>
                  </a:cubicBezTo>
                  <a:cubicBezTo>
                    <a:pt x="17208" y="2369"/>
                    <a:pt x="8589" y="867"/>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5"/>
            <p:cNvSpPr/>
            <p:nvPr/>
          </p:nvSpPr>
          <p:spPr>
            <a:xfrm>
              <a:off x="4863675" y="2492675"/>
              <a:ext cx="2143450" cy="213750"/>
            </a:xfrm>
            <a:custGeom>
              <a:avLst/>
              <a:gdLst/>
              <a:ahLst/>
              <a:cxnLst/>
              <a:rect l="l" t="t" r="r" b="b"/>
              <a:pathLst>
                <a:path w="85738" h="8550" extrusionOk="0">
                  <a:moveTo>
                    <a:pt x="1" y="1"/>
                  </a:moveTo>
                  <a:lnTo>
                    <a:pt x="1" y="61"/>
                  </a:lnTo>
                  <a:cubicBezTo>
                    <a:pt x="8287" y="1009"/>
                    <a:pt x="16604" y="2551"/>
                    <a:pt x="24658" y="4043"/>
                  </a:cubicBezTo>
                  <a:cubicBezTo>
                    <a:pt x="30838" y="5192"/>
                    <a:pt x="37239" y="6382"/>
                    <a:pt x="43580" y="7289"/>
                  </a:cubicBezTo>
                  <a:cubicBezTo>
                    <a:pt x="49175" y="8106"/>
                    <a:pt x="54820" y="8529"/>
                    <a:pt x="60465" y="8549"/>
                  </a:cubicBezTo>
                  <a:cubicBezTo>
                    <a:pt x="69336" y="8549"/>
                    <a:pt x="77703" y="7420"/>
                    <a:pt x="85738" y="5162"/>
                  </a:cubicBezTo>
                  <a:lnTo>
                    <a:pt x="85718" y="5101"/>
                  </a:lnTo>
                  <a:cubicBezTo>
                    <a:pt x="77684" y="7360"/>
                    <a:pt x="69329" y="8481"/>
                    <a:pt x="60463" y="8481"/>
                  </a:cubicBezTo>
                  <a:cubicBezTo>
                    <a:pt x="55043" y="8481"/>
                    <a:pt x="49434" y="8062"/>
                    <a:pt x="43590" y="7228"/>
                  </a:cubicBezTo>
                  <a:cubicBezTo>
                    <a:pt x="37249" y="6311"/>
                    <a:pt x="30848" y="5132"/>
                    <a:pt x="24668" y="3982"/>
                  </a:cubicBezTo>
                  <a:cubicBezTo>
                    <a:pt x="16614" y="2491"/>
                    <a:pt x="8297" y="94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5"/>
            <p:cNvSpPr/>
            <p:nvPr/>
          </p:nvSpPr>
          <p:spPr>
            <a:xfrm>
              <a:off x="4847050" y="2479075"/>
              <a:ext cx="2160600" cy="226825"/>
            </a:xfrm>
            <a:custGeom>
              <a:avLst/>
              <a:gdLst/>
              <a:ahLst/>
              <a:cxnLst/>
              <a:rect l="l" t="t" r="r" b="b"/>
              <a:pathLst>
                <a:path w="86424" h="9073" extrusionOk="0">
                  <a:moveTo>
                    <a:pt x="0" y="0"/>
                  </a:moveTo>
                  <a:lnTo>
                    <a:pt x="0" y="61"/>
                  </a:lnTo>
                  <a:cubicBezTo>
                    <a:pt x="8015" y="1089"/>
                    <a:pt x="16069" y="2672"/>
                    <a:pt x="23872" y="4204"/>
                  </a:cubicBezTo>
                  <a:cubicBezTo>
                    <a:pt x="30394" y="5484"/>
                    <a:pt x="37148" y="6805"/>
                    <a:pt x="43852" y="7803"/>
                  </a:cubicBezTo>
                  <a:cubicBezTo>
                    <a:pt x="49356" y="8629"/>
                    <a:pt x="54921" y="9063"/>
                    <a:pt x="60495" y="9073"/>
                  </a:cubicBezTo>
                  <a:cubicBezTo>
                    <a:pt x="69578" y="9073"/>
                    <a:pt x="78157" y="7853"/>
                    <a:pt x="86423" y="5383"/>
                  </a:cubicBezTo>
                  <a:lnTo>
                    <a:pt x="86403" y="5323"/>
                  </a:lnTo>
                  <a:cubicBezTo>
                    <a:pt x="78146" y="7784"/>
                    <a:pt x="69577" y="9011"/>
                    <a:pt x="60497" y="9011"/>
                  </a:cubicBezTo>
                  <a:cubicBezTo>
                    <a:pt x="55144" y="9011"/>
                    <a:pt x="49612" y="8585"/>
                    <a:pt x="43862" y="7732"/>
                  </a:cubicBezTo>
                  <a:cubicBezTo>
                    <a:pt x="37158" y="6744"/>
                    <a:pt x="30414" y="5424"/>
                    <a:pt x="23882" y="4143"/>
                  </a:cubicBezTo>
                  <a:cubicBezTo>
                    <a:pt x="16089" y="2601"/>
                    <a:pt x="8035" y="1028"/>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5"/>
            <p:cNvSpPr/>
            <p:nvPr/>
          </p:nvSpPr>
          <p:spPr>
            <a:xfrm>
              <a:off x="4829650" y="2466225"/>
              <a:ext cx="2178000" cy="239425"/>
            </a:xfrm>
            <a:custGeom>
              <a:avLst/>
              <a:gdLst/>
              <a:ahLst/>
              <a:cxnLst/>
              <a:rect l="l" t="t" r="r" b="b"/>
              <a:pathLst>
                <a:path w="87120" h="9577" extrusionOk="0">
                  <a:moveTo>
                    <a:pt x="11" y="0"/>
                  </a:moveTo>
                  <a:lnTo>
                    <a:pt x="1" y="61"/>
                  </a:lnTo>
                  <a:cubicBezTo>
                    <a:pt x="7793" y="1149"/>
                    <a:pt x="15626" y="2772"/>
                    <a:pt x="23187" y="4345"/>
                  </a:cubicBezTo>
                  <a:cubicBezTo>
                    <a:pt x="30032" y="5756"/>
                    <a:pt x="37098" y="7218"/>
                    <a:pt x="44124" y="8286"/>
                  </a:cubicBezTo>
                  <a:cubicBezTo>
                    <a:pt x="49558" y="9133"/>
                    <a:pt x="55052" y="9567"/>
                    <a:pt x="60546" y="9577"/>
                  </a:cubicBezTo>
                  <a:cubicBezTo>
                    <a:pt x="69851" y="9577"/>
                    <a:pt x="78641" y="8246"/>
                    <a:pt x="87119" y="5565"/>
                  </a:cubicBezTo>
                  <a:lnTo>
                    <a:pt x="87099" y="5504"/>
                  </a:lnTo>
                  <a:cubicBezTo>
                    <a:pt x="78630" y="8184"/>
                    <a:pt x="69849" y="9516"/>
                    <a:pt x="60548" y="9516"/>
                  </a:cubicBezTo>
                  <a:cubicBezTo>
                    <a:pt x="55258" y="9516"/>
                    <a:pt x="49800" y="9085"/>
                    <a:pt x="44135" y="8226"/>
                  </a:cubicBezTo>
                  <a:cubicBezTo>
                    <a:pt x="37108" y="7157"/>
                    <a:pt x="30042" y="5696"/>
                    <a:pt x="23197" y="4284"/>
                  </a:cubicBezTo>
                  <a:cubicBezTo>
                    <a:pt x="15636" y="2712"/>
                    <a:pt x="7803" y="1089"/>
                    <a:pt x="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5"/>
            <p:cNvSpPr/>
            <p:nvPr/>
          </p:nvSpPr>
          <p:spPr>
            <a:xfrm>
              <a:off x="4812275" y="2454125"/>
              <a:ext cx="2195625" cy="251275"/>
            </a:xfrm>
            <a:custGeom>
              <a:avLst/>
              <a:gdLst/>
              <a:ahLst/>
              <a:cxnLst/>
              <a:rect l="l" t="t" r="r" b="b"/>
              <a:pathLst>
                <a:path w="87825" h="10051" extrusionOk="0">
                  <a:moveTo>
                    <a:pt x="10" y="0"/>
                  </a:moveTo>
                  <a:lnTo>
                    <a:pt x="0" y="61"/>
                  </a:lnTo>
                  <a:cubicBezTo>
                    <a:pt x="7571" y="1210"/>
                    <a:pt x="15172" y="2863"/>
                    <a:pt x="22521" y="4466"/>
                  </a:cubicBezTo>
                  <a:cubicBezTo>
                    <a:pt x="29658" y="6018"/>
                    <a:pt x="37047" y="7621"/>
                    <a:pt x="44406" y="8760"/>
                  </a:cubicBezTo>
                  <a:cubicBezTo>
                    <a:pt x="49759" y="9607"/>
                    <a:pt x="55162" y="10031"/>
                    <a:pt x="60586" y="10051"/>
                  </a:cubicBezTo>
                  <a:cubicBezTo>
                    <a:pt x="62521" y="10051"/>
                    <a:pt x="64427" y="9990"/>
                    <a:pt x="66302" y="9869"/>
                  </a:cubicBezTo>
                  <a:cubicBezTo>
                    <a:pt x="73630" y="9426"/>
                    <a:pt x="80868" y="8025"/>
                    <a:pt x="87824" y="5706"/>
                  </a:cubicBezTo>
                  <a:lnTo>
                    <a:pt x="87804" y="5645"/>
                  </a:lnTo>
                  <a:cubicBezTo>
                    <a:pt x="79107" y="8551"/>
                    <a:pt x="70102" y="9996"/>
                    <a:pt x="60570" y="9996"/>
                  </a:cubicBezTo>
                  <a:cubicBezTo>
                    <a:pt x="55352" y="9996"/>
                    <a:pt x="49976" y="9563"/>
                    <a:pt x="44406" y="8700"/>
                  </a:cubicBezTo>
                  <a:cubicBezTo>
                    <a:pt x="37057" y="7561"/>
                    <a:pt x="29678" y="5948"/>
                    <a:pt x="22531" y="4395"/>
                  </a:cubicBezTo>
                  <a:cubicBezTo>
                    <a:pt x="15182" y="2803"/>
                    <a:pt x="7581" y="1149"/>
                    <a:pt x="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5"/>
            <p:cNvSpPr/>
            <p:nvPr/>
          </p:nvSpPr>
          <p:spPr>
            <a:xfrm>
              <a:off x="4794875" y="2442525"/>
              <a:ext cx="2213275" cy="262375"/>
            </a:xfrm>
            <a:custGeom>
              <a:avLst/>
              <a:gdLst/>
              <a:ahLst/>
              <a:cxnLst/>
              <a:rect l="l" t="t" r="r" b="b"/>
              <a:pathLst>
                <a:path w="88531" h="10495" extrusionOk="0">
                  <a:moveTo>
                    <a:pt x="11" y="0"/>
                  </a:moveTo>
                  <a:lnTo>
                    <a:pt x="1" y="61"/>
                  </a:lnTo>
                  <a:cubicBezTo>
                    <a:pt x="7360" y="1261"/>
                    <a:pt x="14759" y="2944"/>
                    <a:pt x="21906" y="4567"/>
                  </a:cubicBezTo>
                  <a:cubicBezTo>
                    <a:pt x="29336" y="6251"/>
                    <a:pt x="37017" y="7995"/>
                    <a:pt x="44679" y="9204"/>
                  </a:cubicBezTo>
                  <a:cubicBezTo>
                    <a:pt x="49941" y="10051"/>
                    <a:pt x="55254" y="10485"/>
                    <a:pt x="60586" y="10495"/>
                  </a:cubicBezTo>
                  <a:cubicBezTo>
                    <a:pt x="62703" y="10495"/>
                    <a:pt x="64780" y="10424"/>
                    <a:pt x="66816" y="10283"/>
                  </a:cubicBezTo>
                  <a:cubicBezTo>
                    <a:pt x="74226" y="9769"/>
                    <a:pt x="81524" y="8257"/>
                    <a:pt x="88530" y="5807"/>
                  </a:cubicBezTo>
                  <a:lnTo>
                    <a:pt x="88500" y="5747"/>
                  </a:lnTo>
                  <a:cubicBezTo>
                    <a:pt x="79582" y="8882"/>
                    <a:pt x="70357" y="10444"/>
                    <a:pt x="60598" y="10444"/>
                  </a:cubicBezTo>
                  <a:cubicBezTo>
                    <a:pt x="55454" y="10444"/>
                    <a:pt x="50162" y="10010"/>
                    <a:pt x="44689" y="9144"/>
                  </a:cubicBezTo>
                  <a:cubicBezTo>
                    <a:pt x="37027" y="7934"/>
                    <a:pt x="29356" y="6190"/>
                    <a:pt x="21916" y="4507"/>
                  </a:cubicBezTo>
                  <a:cubicBezTo>
                    <a:pt x="14769" y="2874"/>
                    <a:pt x="7370" y="1200"/>
                    <a:pt x="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5"/>
            <p:cNvSpPr/>
            <p:nvPr/>
          </p:nvSpPr>
          <p:spPr>
            <a:xfrm>
              <a:off x="4777750" y="2431175"/>
              <a:ext cx="2230650" cy="273225"/>
            </a:xfrm>
            <a:custGeom>
              <a:avLst/>
              <a:gdLst/>
              <a:ahLst/>
              <a:cxnLst/>
              <a:rect l="l" t="t" r="r" b="b"/>
              <a:pathLst>
                <a:path w="89226" h="10929" extrusionOk="0">
                  <a:moveTo>
                    <a:pt x="20" y="1"/>
                  </a:moveTo>
                  <a:lnTo>
                    <a:pt x="0" y="61"/>
                  </a:lnTo>
                  <a:cubicBezTo>
                    <a:pt x="7178" y="1311"/>
                    <a:pt x="14375" y="3015"/>
                    <a:pt x="21341" y="4658"/>
                  </a:cubicBezTo>
                  <a:cubicBezTo>
                    <a:pt x="29043" y="6483"/>
                    <a:pt x="37007" y="8358"/>
                    <a:pt x="44950" y="9638"/>
                  </a:cubicBezTo>
                  <a:cubicBezTo>
                    <a:pt x="50122" y="10485"/>
                    <a:pt x="55344" y="10908"/>
                    <a:pt x="60586" y="10928"/>
                  </a:cubicBezTo>
                  <a:cubicBezTo>
                    <a:pt x="62874" y="10928"/>
                    <a:pt x="65122" y="10838"/>
                    <a:pt x="67340" y="10656"/>
                  </a:cubicBezTo>
                  <a:cubicBezTo>
                    <a:pt x="74820" y="10072"/>
                    <a:pt x="82179" y="8459"/>
                    <a:pt x="89225" y="5858"/>
                  </a:cubicBezTo>
                  <a:lnTo>
                    <a:pt x="89195" y="5797"/>
                  </a:lnTo>
                  <a:cubicBezTo>
                    <a:pt x="80050" y="9189"/>
                    <a:pt x="70599" y="10876"/>
                    <a:pt x="60607" y="10876"/>
                  </a:cubicBezTo>
                  <a:cubicBezTo>
                    <a:pt x="55541" y="10876"/>
                    <a:pt x="50336" y="10442"/>
                    <a:pt x="44961" y="9578"/>
                  </a:cubicBezTo>
                  <a:cubicBezTo>
                    <a:pt x="37017" y="8297"/>
                    <a:pt x="29053" y="6422"/>
                    <a:pt x="21361" y="4598"/>
                  </a:cubicBezTo>
                  <a:cubicBezTo>
                    <a:pt x="14396" y="2955"/>
                    <a:pt x="7188" y="1251"/>
                    <a:pt x="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5"/>
            <p:cNvSpPr/>
            <p:nvPr/>
          </p:nvSpPr>
          <p:spPr>
            <a:xfrm>
              <a:off x="4760850" y="2420100"/>
              <a:ext cx="2247550" cy="283300"/>
            </a:xfrm>
            <a:custGeom>
              <a:avLst/>
              <a:gdLst/>
              <a:ahLst/>
              <a:cxnLst/>
              <a:rect l="l" t="t" r="r" b="b"/>
              <a:pathLst>
                <a:path w="89902" h="11332" extrusionOk="0">
                  <a:moveTo>
                    <a:pt x="11" y="0"/>
                  </a:moveTo>
                  <a:lnTo>
                    <a:pt x="1" y="61"/>
                  </a:lnTo>
                  <a:cubicBezTo>
                    <a:pt x="6987" y="1351"/>
                    <a:pt x="14003" y="3075"/>
                    <a:pt x="20797" y="4738"/>
                  </a:cubicBezTo>
                  <a:cubicBezTo>
                    <a:pt x="28751" y="6694"/>
                    <a:pt x="36987" y="8710"/>
                    <a:pt x="45213" y="10051"/>
                  </a:cubicBezTo>
                  <a:cubicBezTo>
                    <a:pt x="50284" y="10888"/>
                    <a:pt x="55415" y="11311"/>
                    <a:pt x="60566" y="11331"/>
                  </a:cubicBezTo>
                  <a:cubicBezTo>
                    <a:pt x="63026" y="11331"/>
                    <a:pt x="65455" y="11220"/>
                    <a:pt x="67845" y="11019"/>
                  </a:cubicBezTo>
                  <a:cubicBezTo>
                    <a:pt x="75405" y="10363"/>
                    <a:pt x="82825" y="8640"/>
                    <a:pt x="89901" y="5887"/>
                  </a:cubicBezTo>
                  <a:lnTo>
                    <a:pt x="89871" y="5837"/>
                  </a:lnTo>
                  <a:cubicBezTo>
                    <a:pt x="80504" y="9474"/>
                    <a:pt x="70837" y="11282"/>
                    <a:pt x="60617" y="11282"/>
                  </a:cubicBezTo>
                  <a:cubicBezTo>
                    <a:pt x="55624" y="11282"/>
                    <a:pt x="50500" y="10850"/>
                    <a:pt x="45213" y="9990"/>
                  </a:cubicBezTo>
                  <a:cubicBezTo>
                    <a:pt x="36997" y="8650"/>
                    <a:pt x="28761" y="6633"/>
                    <a:pt x="20808" y="4678"/>
                  </a:cubicBezTo>
                  <a:cubicBezTo>
                    <a:pt x="14023" y="3014"/>
                    <a:pt x="7007" y="1291"/>
                    <a:pt x="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5"/>
            <p:cNvSpPr/>
            <p:nvPr/>
          </p:nvSpPr>
          <p:spPr>
            <a:xfrm>
              <a:off x="4744475" y="2409000"/>
              <a:ext cx="2263925" cy="292875"/>
            </a:xfrm>
            <a:custGeom>
              <a:avLst/>
              <a:gdLst/>
              <a:ahLst/>
              <a:cxnLst/>
              <a:rect l="l" t="t" r="r" b="b"/>
              <a:pathLst>
                <a:path w="90557" h="11715" extrusionOk="0">
                  <a:moveTo>
                    <a:pt x="11" y="1"/>
                  </a:moveTo>
                  <a:lnTo>
                    <a:pt x="1" y="61"/>
                  </a:lnTo>
                  <a:cubicBezTo>
                    <a:pt x="6805" y="1392"/>
                    <a:pt x="13650" y="3126"/>
                    <a:pt x="20263" y="4809"/>
                  </a:cubicBezTo>
                  <a:cubicBezTo>
                    <a:pt x="28469" y="6896"/>
                    <a:pt x="36957" y="9053"/>
                    <a:pt x="45455" y="10455"/>
                  </a:cubicBezTo>
                  <a:cubicBezTo>
                    <a:pt x="50435" y="11271"/>
                    <a:pt x="55465" y="11694"/>
                    <a:pt x="60505" y="11715"/>
                  </a:cubicBezTo>
                  <a:cubicBezTo>
                    <a:pt x="63157" y="11715"/>
                    <a:pt x="65768" y="11584"/>
                    <a:pt x="68338" y="11342"/>
                  </a:cubicBezTo>
                  <a:cubicBezTo>
                    <a:pt x="75969" y="10606"/>
                    <a:pt x="83449" y="8771"/>
                    <a:pt x="90556" y="5868"/>
                  </a:cubicBezTo>
                  <a:lnTo>
                    <a:pt x="90526" y="5817"/>
                  </a:lnTo>
                  <a:cubicBezTo>
                    <a:pt x="80939" y="9722"/>
                    <a:pt x="71045" y="11660"/>
                    <a:pt x="60584" y="11660"/>
                  </a:cubicBezTo>
                  <a:cubicBezTo>
                    <a:pt x="55678" y="11660"/>
                    <a:pt x="50647" y="11234"/>
                    <a:pt x="45465" y="10384"/>
                  </a:cubicBezTo>
                  <a:cubicBezTo>
                    <a:pt x="36977" y="8993"/>
                    <a:pt x="28489" y="6836"/>
                    <a:pt x="20283" y="4749"/>
                  </a:cubicBezTo>
                  <a:cubicBezTo>
                    <a:pt x="13660" y="3065"/>
                    <a:pt x="6815" y="1331"/>
                    <a:pt x="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5"/>
            <p:cNvSpPr/>
            <p:nvPr/>
          </p:nvSpPr>
          <p:spPr>
            <a:xfrm>
              <a:off x="4728600" y="2397925"/>
              <a:ext cx="2279800" cy="301675"/>
            </a:xfrm>
            <a:custGeom>
              <a:avLst/>
              <a:gdLst/>
              <a:ahLst/>
              <a:cxnLst/>
              <a:rect l="l" t="t" r="r" b="b"/>
              <a:pathLst>
                <a:path w="91192" h="12067" extrusionOk="0">
                  <a:moveTo>
                    <a:pt x="11" y="0"/>
                  </a:moveTo>
                  <a:lnTo>
                    <a:pt x="0" y="61"/>
                  </a:lnTo>
                  <a:cubicBezTo>
                    <a:pt x="6644" y="1422"/>
                    <a:pt x="13317" y="3176"/>
                    <a:pt x="19769" y="4869"/>
                  </a:cubicBezTo>
                  <a:cubicBezTo>
                    <a:pt x="28217" y="7087"/>
                    <a:pt x="36947" y="9375"/>
                    <a:pt x="45697" y="10827"/>
                  </a:cubicBezTo>
                  <a:cubicBezTo>
                    <a:pt x="50566" y="11643"/>
                    <a:pt x="55495" y="12057"/>
                    <a:pt x="60445" y="12067"/>
                  </a:cubicBezTo>
                  <a:cubicBezTo>
                    <a:pt x="63237" y="12067"/>
                    <a:pt x="66030" y="11926"/>
                    <a:pt x="68812" y="11643"/>
                  </a:cubicBezTo>
                  <a:cubicBezTo>
                    <a:pt x="76514" y="10827"/>
                    <a:pt x="84064" y="8871"/>
                    <a:pt x="91191" y="5827"/>
                  </a:cubicBezTo>
                  <a:lnTo>
                    <a:pt x="91161" y="5766"/>
                  </a:lnTo>
                  <a:cubicBezTo>
                    <a:pt x="81434" y="9910"/>
                    <a:pt x="71101" y="11991"/>
                    <a:pt x="60307" y="11991"/>
                  </a:cubicBezTo>
                  <a:cubicBezTo>
                    <a:pt x="55530" y="11991"/>
                    <a:pt x="50662" y="11583"/>
                    <a:pt x="45717" y="10766"/>
                  </a:cubicBezTo>
                  <a:cubicBezTo>
                    <a:pt x="36957" y="9315"/>
                    <a:pt x="28237" y="7026"/>
                    <a:pt x="19789" y="4809"/>
                  </a:cubicBezTo>
                  <a:cubicBezTo>
                    <a:pt x="13327" y="3115"/>
                    <a:pt x="6654" y="1361"/>
                    <a:pt x="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5"/>
            <p:cNvSpPr/>
            <p:nvPr/>
          </p:nvSpPr>
          <p:spPr>
            <a:xfrm>
              <a:off x="4713225" y="2386575"/>
              <a:ext cx="2294675" cy="310000"/>
            </a:xfrm>
            <a:custGeom>
              <a:avLst/>
              <a:gdLst/>
              <a:ahLst/>
              <a:cxnLst/>
              <a:rect l="l" t="t" r="r" b="b"/>
              <a:pathLst>
                <a:path w="91787" h="12400" extrusionOk="0">
                  <a:moveTo>
                    <a:pt x="11" y="1"/>
                  </a:moveTo>
                  <a:lnTo>
                    <a:pt x="1" y="61"/>
                  </a:lnTo>
                  <a:cubicBezTo>
                    <a:pt x="6472" y="1452"/>
                    <a:pt x="12985" y="3216"/>
                    <a:pt x="19285" y="4920"/>
                  </a:cubicBezTo>
                  <a:cubicBezTo>
                    <a:pt x="27955" y="7259"/>
                    <a:pt x="36916" y="9688"/>
                    <a:pt x="45929" y="11180"/>
                  </a:cubicBezTo>
                  <a:cubicBezTo>
                    <a:pt x="50687" y="11987"/>
                    <a:pt x="55515" y="12390"/>
                    <a:pt x="60344" y="12400"/>
                  </a:cubicBezTo>
                  <a:cubicBezTo>
                    <a:pt x="63328" y="12400"/>
                    <a:pt x="66302" y="12229"/>
                    <a:pt x="69266" y="11896"/>
                  </a:cubicBezTo>
                  <a:cubicBezTo>
                    <a:pt x="77048" y="10999"/>
                    <a:pt x="84639" y="8922"/>
                    <a:pt x="91786" y="5737"/>
                  </a:cubicBezTo>
                  <a:lnTo>
                    <a:pt x="91766" y="5676"/>
                  </a:lnTo>
                  <a:cubicBezTo>
                    <a:pt x="81813" y="10104"/>
                    <a:pt x="71255" y="12324"/>
                    <a:pt x="60234" y="12324"/>
                  </a:cubicBezTo>
                  <a:cubicBezTo>
                    <a:pt x="55549" y="12324"/>
                    <a:pt x="50780" y="11923"/>
                    <a:pt x="45939" y="11120"/>
                  </a:cubicBezTo>
                  <a:cubicBezTo>
                    <a:pt x="36926" y="9628"/>
                    <a:pt x="27965" y="7198"/>
                    <a:pt x="19295" y="4859"/>
                  </a:cubicBezTo>
                  <a:cubicBezTo>
                    <a:pt x="13005" y="3156"/>
                    <a:pt x="6493" y="1392"/>
                    <a:pt x="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5"/>
            <p:cNvSpPr/>
            <p:nvPr/>
          </p:nvSpPr>
          <p:spPr>
            <a:xfrm>
              <a:off x="4698850" y="2374725"/>
              <a:ext cx="2309050" cy="317825"/>
            </a:xfrm>
            <a:custGeom>
              <a:avLst/>
              <a:gdLst/>
              <a:ahLst/>
              <a:cxnLst/>
              <a:rect l="l" t="t" r="r" b="b"/>
              <a:pathLst>
                <a:path w="92362" h="12713" extrusionOk="0">
                  <a:moveTo>
                    <a:pt x="11" y="1"/>
                  </a:moveTo>
                  <a:lnTo>
                    <a:pt x="1" y="71"/>
                  </a:lnTo>
                  <a:cubicBezTo>
                    <a:pt x="6322" y="1483"/>
                    <a:pt x="12672" y="3247"/>
                    <a:pt x="18822" y="4961"/>
                  </a:cubicBezTo>
                  <a:cubicBezTo>
                    <a:pt x="27703" y="7430"/>
                    <a:pt x="36887" y="9991"/>
                    <a:pt x="46131" y="11523"/>
                  </a:cubicBezTo>
                  <a:cubicBezTo>
                    <a:pt x="50778" y="12309"/>
                    <a:pt x="55486" y="12703"/>
                    <a:pt x="60203" y="12713"/>
                  </a:cubicBezTo>
                  <a:cubicBezTo>
                    <a:pt x="63379" y="12713"/>
                    <a:pt x="66554" y="12521"/>
                    <a:pt x="69700" y="12138"/>
                  </a:cubicBezTo>
                  <a:cubicBezTo>
                    <a:pt x="77542" y="11150"/>
                    <a:pt x="85194" y="8952"/>
                    <a:pt x="92361" y="5616"/>
                  </a:cubicBezTo>
                  <a:lnTo>
                    <a:pt x="92331" y="5555"/>
                  </a:lnTo>
                  <a:cubicBezTo>
                    <a:pt x="82168" y="10275"/>
                    <a:pt x="71379" y="12644"/>
                    <a:pt x="60123" y="12644"/>
                  </a:cubicBezTo>
                  <a:cubicBezTo>
                    <a:pt x="55536" y="12644"/>
                    <a:pt x="50872" y="12251"/>
                    <a:pt x="46141" y="11463"/>
                  </a:cubicBezTo>
                  <a:cubicBezTo>
                    <a:pt x="36897" y="9930"/>
                    <a:pt x="27713" y="7370"/>
                    <a:pt x="18832" y="4900"/>
                  </a:cubicBezTo>
                  <a:cubicBezTo>
                    <a:pt x="12693" y="3186"/>
                    <a:pt x="6332" y="1422"/>
                    <a:pt x="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5"/>
            <p:cNvSpPr/>
            <p:nvPr/>
          </p:nvSpPr>
          <p:spPr>
            <a:xfrm>
              <a:off x="4685250" y="2362625"/>
              <a:ext cx="2322125" cy="324900"/>
            </a:xfrm>
            <a:custGeom>
              <a:avLst/>
              <a:gdLst/>
              <a:ahLst/>
              <a:cxnLst/>
              <a:rect l="l" t="t" r="r" b="b"/>
              <a:pathLst>
                <a:path w="92885" h="12996" extrusionOk="0">
                  <a:moveTo>
                    <a:pt x="21" y="1"/>
                  </a:moveTo>
                  <a:lnTo>
                    <a:pt x="1" y="61"/>
                  </a:lnTo>
                  <a:cubicBezTo>
                    <a:pt x="6170" y="1503"/>
                    <a:pt x="12370" y="3267"/>
                    <a:pt x="18368" y="4981"/>
                  </a:cubicBezTo>
                  <a:cubicBezTo>
                    <a:pt x="27451" y="7582"/>
                    <a:pt x="36846" y="10263"/>
                    <a:pt x="46322" y="11846"/>
                  </a:cubicBezTo>
                  <a:cubicBezTo>
                    <a:pt x="50858" y="12602"/>
                    <a:pt x="55445" y="12995"/>
                    <a:pt x="60052" y="12995"/>
                  </a:cubicBezTo>
                  <a:cubicBezTo>
                    <a:pt x="60125" y="12995"/>
                    <a:pt x="60198" y="12995"/>
                    <a:pt x="60272" y="12995"/>
                  </a:cubicBezTo>
                  <a:cubicBezTo>
                    <a:pt x="63565" y="12995"/>
                    <a:pt x="66848" y="12774"/>
                    <a:pt x="70112" y="12340"/>
                  </a:cubicBezTo>
                  <a:cubicBezTo>
                    <a:pt x="78016" y="11261"/>
                    <a:pt x="85707" y="8932"/>
                    <a:pt x="92885" y="5445"/>
                  </a:cubicBezTo>
                  <a:lnTo>
                    <a:pt x="92865" y="5384"/>
                  </a:lnTo>
                  <a:cubicBezTo>
                    <a:pt x="82478" y="10403"/>
                    <a:pt x="71460" y="12928"/>
                    <a:pt x="59972" y="12928"/>
                  </a:cubicBezTo>
                  <a:cubicBezTo>
                    <a:pt x="55493" y="12928"/>
                    <a:pt x="50944" y="12544"/>
                    <a:pt x="46332" y="11775"/>
                  </a:cubicBezTo>
                  <a:cubicBezTo>
                    <a:pt x="36866" y="10203"/>
                    <a:pt x="27471" y="7521"/>
                    <a:pt x="18378" y="4920"/>
                  </a:cubicBezTo>
                  <a:cubicBezTo>
                    <a:pt x="12380" y="3207"/>
                    <a:pt x="6180" y="1442"/>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5"/>
            <p:cNvSpPr/>
            <p:nvPr/>
          </p:nvSpPr>
          <p:spPr>
            <a:xfrm>
              <a:off x="4672900" y="2349775"/>
              <a:ext cx="2334225" cy="331700"/>
            </a:xfrm>
            <a:custGeom>
              <a:avLst/>
              <a:gdLst/>
              <a:ahLst/>
              <a:cxnLst/>
              <a:rect l="l" t="t" r="r" b="b"/>
              <a:pathLst>
                <a:path w="93369" h="13268" extrusionOk="0">
                  <a:moveTo>
                    <a:pt x="21" y="1"/>
                  </a:moveTo>
                  <a:lnTo>
                    <a:pt x="1" y="61"/>
                  </a:lnTo>
                  <a:cubicBezTo>
                    <a:pt x="6009" y="1513"/>
                    <a:pt x="12057" y="3287"/>
                    <a:pt x="17914" y="5001"/>
                  </a:cubicBezTo>
                  <a:cubicBezTo>
                    <a:pt x="27199" y="7723"/>
                    <a:pt x="36785" y="10525"/>
                    <a:pt x="46483" y="12138"/>
                  </a:cubicBezTo>
                  <a:cubicBezTo>
                    <a:pt x="50909" y="12884"/>
                    <a:pt x="55384" y="13257"/>
                    <a:pt x="59870" y="13267"/>
                  </a:cubicBezTo>
                  <a:cubicBezTo>
                    <a:pt x="63419" y="13267"/>
                    <a:pt x="66967" y="13015"/>
                    <a:pt x="70485" y="12511"/>
                  </a:cubicBezTo>
                  <a:cubicBezTo>
                    <a:pt x="78338" y="11382"/>
                    <a:pt x="86030" y="8932"/>
                    <a:pt x="93369" y="5243"/>
                  </a:cubicBezTo>
                  <a:lnTo>
                    <a:pt x="93339" y="5182"/>
                  </a:lnTo>
                  <a:cubicBezTo>
                    <a:pt x="82746" y="10519"/>
                    <a:pt x="71512" y="13199"/>
                    <a:pt x="59800" y="13199"/>
                  </a:cubicBezTo>
                  <a:cubicBezTo>
                    <a:pt x="55428" y="13199"/>
                    <a:pt x="50990" y="12826"/>
                    <a:pt x="46493" y="12078"/>
                  </a:cubicBezTo>
                  <a:cubicBezTo>
                    <a:pt x="36806" y="10465"/>
                    <a:pt x="27209" y="7652"/>
                    <a:pt x="17934" y="4940"/>
                  </a:cubicBezTo>
                  <a:cubicBezTo>
                    <a:pt x="12077" y="3227"/>
                    <a:pt x="6029" y="1452"/>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5"/>
            <p:cNvSpPr/>
            <p:nvPr/>
          </p:nvSpPr>
          <p:spPr>
            <a:xfrm>
              <a:off x="4661825" y="2336175"/>
              <a:ext cx="2344550" cy="337725"/>
            </a:xfrm>
            <a:custGeom>
              <a:avLst/>
              <a:gdLst/>
              <a:ahLst/>
              <a:cxnLst/>
              <a:rect l="l" t="t" r="r" b="b"/>
              <a:pathLst>
                <a:path w="93782" h="13509" extrusionOk="0">
                  <a:moveTo>
                    <a:pt x="20" y="0"/>
                  </a:moveTo>
                  <a:lnTo>
                    <a:pt x="0" y="61"/>
                  </a:lnTo>
                  <a:cubicBezTo>
                    <a:pt x="5857" y="1523"/>
                    <a:pt x="11764" y="3297"/>
                    <a:pt x="17460" y="5000"/>
                  </a:cubicBezTo>
                  <a:cubicBezTo>
                    <a:pt x="26926" y="7843"/>
                    <a:pt x="36714" y="10777"/>
                    <a:pt x="46614" y="12420"/>
                  </a:cubicBezTo>
                  <a:cubicBezTo>
                    <a:pt x="50918" y="13136"/>
                    <a:pt x="55273" y="13499"/>
                    <a:pt x="59628" y="13509"/>
                  </a:cubicBezTo>
                  <a:cubicBezTo>
                    <a:pt x="63378" y="13509"/>
                    <a:pt x="67118" y="13226"/>
                    <a:pt x="70818" y="12652"/>
                  </a:cubicBezTo>
                  <a:cubicBezTo>
                    <a:pt x="78691" y="11422"/>
                    <a:pt x="86423" y="8851"/>
                    <a:pt x="93782" y="5000"/>
                  </a:cubicBezTo>
                  <a:lnTo>
                    <a:pt x="93751" y="4940"/>
                  </a:lnTo>
                  <a:cubicBezTo>
                    <a:pt x="82949" y="10598"/>
                    <a:pt x="71489" y="13442"/>
                    <a:pt x="59553" y="13442"/>
                  </a:cubicBezTo>
                  <a:cubicBezTo>
                    <a:pt x="55304" y="13442"/>
                    <a:pt x="50995" y="13082"/>
                    <a:pt x="46634" y="12359"/>
                  </a:cubicBezTo>
                  <a:cubicBezTo>
                    <a:pt x="36724" y="10716"/>
                    <a:pt x="26946" y="7783"/>
                    <a:pt x="17480" y="4940"/>
                  </a:cubicBezTo>
                  <a:cubicBezTo>
                    <a:pt x="11774" y="3226"/>
                    <a:pt x="5877" y="1462"/>
                    <a:pt x="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5"/>
            <p:cNvSpPr/>
            <p:nvPr/>
          </p:nvSpPr>
          <p:spPr>
            <a:xfrm>
              <a:off x="4651975" y="2321300"/>
              <a:ext cx="2353900" cy="343525"/>
            </a:xfrm>
            <a:custGeom>
              <a:avLst/>
              <a:gdLst/>
              <a:ahLst/>
              <a:cxnLst/>
              <a:rect l="l" t="t" r="r" b="b"/>
              <a:pathLst>
                <a:path w="94156" h="13741" extrusionOk="0">
                  <a:moveTo>
                    <a:pt x="21" y="1"/>
                  </a:moveTo>
                  <a:lnTo>
                    <a:pt x="1" y="61"/>
                  </a:lnTo>
                  <a:cubicBezTo>
                    <a:pt x="5717" y="1533"/>
                    <a:pt x="11473" y="3297"/>
                    <a:pt x="17037" y="5011"/>
                  </a:cubicBezTo>
                  <a:cubicBezTo>
                    <a:pt x="26665" y="7964"/>
                    <a:pt x="36624" y="11019"/>
                    <a:pt x="46725" y="12692"/>
                  </a:cubicBezTo>
                  <a:cubicBezTo>
                    <a:pt x="50899" y="13378"/>
                    <a:pt x="55123" y="13731"/>
                    <a:pt x="59357" y="13741"/>
                  </a:cubicBezTo>
                  <a:cubicBezTo>
                    <a:pt x="63288" y="13741"/>
                    <a:pt x="67230" y="13418"/>
                    <a:pt x="71111" y="12773"/>
                  </a:cubicBezTo>
                  <a:cubicBezTo>
                    <a:pt x="79024" y="11452"/>
                    <a:pt x="86776" y="8751"/>
                    <a:pt x="94155" y="4729"/>
                  </a:cubicBezTo>
                  <a:lnTo>
                    <a:pt x="94125" y="4678"/>
                  </a:lnTo>
                  <a:cubicBezTo>
                    <a:pt x="83125" y="10663"/>
                    <a:pt x="71463" y="13670"/>
                    <a:pt x="59315" y="13670"/>
                  </a:cubicBezTo>
                  <a:cubicBezTo>
                    <a:pt x="55176" y="13670"/>
                    <a:pt x="50981" y="13321"/>
                    <a:pt x="46735" y="12622"/>
                  </a:cubicBezTo>
                  <a:cubicBezTo>
                    <a:pt x="36645" y="10958"/>
                    <a:pt x="26685" y="7904"/>
                    <a:pt x="17058" y="4950"/>
                  </a:cubicBezTo>
                  <a:cubicBezTo>
                    <a:pt x="11483" y="3237"/>
                    <a:pt x="5737" y="1472"/>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6;p5"/>
            <p:cNvSpPr/>
            <p:nvPr/>
          </p:nvSpPr>
          <p:spPr>
            <a:xfrm>
              <a:off x="4643925" y="2305675"/>
              <a:ext cx="2361200" cy="348575"/>
            </a:xfrm>
            <a:custGeom>
              <a:avLst/>
              <a:gdLst/>
              <a:ahLst/>
              <a:cxnLst/>
              <a:rect l="l" t="t" r="r" b="b"/>
              <a:pathLst>
                <a:path w="94448" h="13943" extrusionOk="0">
                  <a:moveTo>
                    <a:pt x="20" y="1"/>
                  </a:moveTo>
                  <a:lnTo>
                    <a:pt x="0" y="61"/>
                  </a:lnTo>
                  <a:cubicBezTo>
                    <a:pt x="5565" y="1543"/>
                    <a:pt x="11180" y="3297"/>
                    <a:pt x="16593" y="5001"/>
                  </a:cubicBezTo>
                  <a:cubicBezTo>
                    <a:pt x="26382" y="8075"/>
                    <a:pt x="36513" y="11251"/>
                    <a:pt x="46795" y="12934"/>
                  </a:cubicBezTo>
                  <a:cubicBezTo>
                    <a:pt x="50838" y="13600"/>
                    <a:pt x="54931" y="13942"/>
                    <a:pt x="59023" y="13942"/>
                  </a:cubicBezTo>
                  <a:cubicBezTo>
                    <a:pt x="59079" y="13942"/>
                    <a:pt x="59135" y="13943"/>
                    <a:pt x="59191" y="13943"/>
                  </a:cubicBezTo>
                  <a:cubicBezTo>
                    <a:pt x="63268" y="13943"/>
                    <a:pt x="67345" y="13580"/>
                    <a:pt x="71362" y="12864"/>
                  </a:cubicBezTo>
                  <a:cubicBezTo>
                    <a:pt x="79286" y="11442"/>
                    <a:pt x="87048" y="8610"/>
                    <a:pt x="94447" y="4416"/>
                  </a:cubicBezTo>
                  <a:lnTo>
                    <a:pt x="94417" y="4366"/>
                  </a:lnTo>
                  <a:cubicBezTo>
                    <a:pt x="83218" y="10692"/>
                    <a:pt x="71340" y="13880"/>
                    <a:pt x="58974" y="13880"/>
                  </a:cubicBezTo>
                  <a:cubicBezTo>
                    <a:pt x="54967" y="13880"/>
                    <a:pt x="50909" y="13545"/>
                    <a:pt x="46805" y="12874"/>
                  </a:cubicBezTo>
                  <a:cubicBezTo>
                    <a:pt x="36523" y="11190"/>
                    <a:pt x="26402" y="8015"/>
                    <a:pt x="16613" y="4940"/>
                  </a:cubicBezTo>
                  <a:cubicBezTo>
                    <a:pt x="11190" y="3237"/>
                    <a:pt x="5585" y="1482"/>
                    <a:pt x="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5"/>
            <p:cNvSpPr/>
            <p:nvPr/>
          </p:nvSpPr>
          <p:spPr>
            <a:xfrm>
              <a:off x="4637125" y="2288550"/>
              <a:ext cx="2366975" cy="353350"/>
            </a:xfrm>
            <a:custGeom>
              <a:avLst/>
              <a:gdLst/>
              <a:ahLst/>
              <a:cxnLst/>
              <a:rect l="l" t="t" r="r" b="b"/>
              <a:pathLst>
                <a:path w="94679" h="14134" extrusionOk="0">
                  <a:moveTo>
                    <a:pt x="20" y="0"/>
                  </a:moveTo>
                  <a:lnTo>
                    <a:pt x="0" y="61"/>
                  </a:lnTo>
                  <a:cubicBezTo>
                    <a:pt x="5424" y="1542"/>
                    <a:pt x="10887" y="3297"/>
                    <a:pt x="16170" y="4990"/>
                  </a:cubicBezTo>
                  <a:cubicBezTo>
                    <a:pt x="26099" y="8176"/>
                    <a:pt x="36382" y="11472"/>
                    <a:pt x="46835" y="13166"/>
                  </a:cubicBezTo>
                  <a:cubicBezTo>
                    <a:pt x="50737" y="13801"/>
                    <a:pt x="54688" y="14123"/>
                    <a:pt x="58640" y="14133"/>
                  </a:cubicBezTo>
                  <a:cubicBezTo>
                    <a:pt x="71211" y="14133"/>
                    <a:pt x="83288" y="10766"/>
                    <a:pt x="94679" y="4083"/>
                  </a:cubicBezTo>
                  <a:lnTo>
                    <a:pt x="94649" y="4032"/>
                  </a:lnTo>
                  <a:cubicBezTo>
                    <a:pt x="83266" y="10709"/>
                    <a:pt x="71189" y="14068"/>
                    <a:pt x="58625" y="14068"/>
                  </a:cubicBezTo>
                  <a:cubicBezTo>
                    <a:pt x="54743" y="14068"/>
                    <a:pt x="50815" y="13748"/>
                    <a:pt x="46846" y="13105"/>
                  </a:cubicBezTo>
                  <a:cubicBezTo>
                    <a:pt x="36392" y="11401"/>
                    <a:pt x="26119" y="8115"/>
                    <a:pt x="16190" y="4930"/>
                  </a:cubicBezTo>
                  <a:cubicBezTo>
                    <a:pt x="10908" y="3236"/>
                    <a:pt x="5444" y="1482"/>
                    <a:pt x="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5"/>
            <p:cNvSpPr/>
            <p:nvPr/>
          </p:nvSpPr>
          <p:spPr>
            <a:xfrm>
              <a:off x="4632325" y="2269900"/>
              <a:ext cx="2370775" cy="357625"/>
            </a:xfrm>
            <a:custGeom>
              <a:avLst/>
              <a:gdLst/>
              <a:ahLst/>
              <a:cxnLst/>
              <a:rect l="l" t="t" r="r" b="b"/>
              <a:pathLst>
                <a:path w="94831" h="14305" extrusionOk="0">
                  <a:moveTo>
                    <a:pt x="21" y="0"/>
                  </a:moveTo>
                  <a:lnTo>
                    <a:pt x="1" y="61"/>
                  </a:lnTo>
                  <a:cubicBezTo>
                    <a:pt x="5273" y="1553"/>
                    <a:pt x="10585" y="3297"/>
                    <a:pt x="15737" y="4970"/>
                  </a:cubicBezTo>
                  <a:cubicBezTo>
                    <a:pt x="25797" y="8266"/>
                    <a:pt x="36211" y="11674"/>
                    <a:pt x="46836" y="13377"/>
                  </a:cubicBezTo>
                  <a:cubicBezTo>
                    <a:pt x="50606" y="13992"/>
                    <a:pt x="54417" y="14305"/>
                    <a:pt x="58237" y="14305"/>
                  </a:cubicBezTo>
                  <a:cubicBezTo>
                    <a:pt x="71000" y="14305"/>
                    <a:pt x="83268" y="10756"/>
                    <a:pt x="94831" y="3700"/>
                  </a:cubicBezTo>
                  <a:lnTo>
                    <a:pt x="94800" y="3649"/>
                  </a:lnTo>
                  <a:cubicBezTo>
                    <a:pt x="83246" y="10696"/>
                    <a:pt x="70988" y="14242"/>
                    <a:pt x="58240" y="14242"/>
                  </a:cubicBezTo>
                  <a:cubicBezTo>
                    <a:pt x="54483" y="14242"/>
                    <a:pt x="50683" y="13934"/>
                    <a:pt x="46846" y="13317"/>
                  </a:cubicBezTo>
                  <a:cubicBezTo>
                    <a:pt x="36231" y="11613"/>
                    <a:pt x="25818" y="8206"/>
                    <a:pt x="15747" y="4909"/>
                  </a:cubicBezTo>
                  <a:cubicBezTo>
                    <a:pt x="10606" y="3226"/>
                    <a:pt x="5293" y="1492"/>
                    <a:pt x="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5"/>
            <p:cNvSpPr/>
            <p:nvPr/>
          </p:nvSpPr>
          <p:spPr>
            <a:xfrm>
              <a:off x="4629550" y="2249975"/>
              <a:ext cx="2372550" cy="361175"/>
            </a:xfrm>
            <a:custGeom>
              <a:avLst/>
              <a:gdLst/>
              <a:ahLst/>
              <a:cxnLst/>
              <a:rect l="l" t="t" r="r" b="b"/>
              <a:pathLst>
                <a:path w="94902" h="14447" extrusionOk="0">
                  <a:moveTo>
                    <a:pt x="21" y="1"/>
                  </a:moveTo>
                  <a:lnTo>
                    <a:pt x="1" y="61"/>
                  </a:lnTo>
                  <a:cubicBezTo>
                    <a:pt x="5122" y="1543"/>
                    <a:pt x="10293" y="3267"/>
                    <a:pt x="15303" y="4940"/>
                  </a:cubicBezTo>
                  <a:cubicBezTo>
                    <a:pt x="25485" y="8338"/>
                    <a:pt x="36019" y="11856"/>
                    <a:pt x="46796" y="13570"/>
                  </a:cubicBezTo>
                  <a:cubicBezTo>
                    <a:pt x="50425" y="14154"/>
                    <a:pt x="54094" y="14447"/>
                    <a:pt x="57774" y="14447"/>
                  </a:cubicBezTo>
                  <a:cubicBezTo>
                    <a:pt x="70717" y="14447"/>
                    <a:pt x="83167" y="10717"/>
                    <a:pt x="94901" y="3287"/>
                  </a:cubicBezTo>
                  <a:lnTo>
                    <a:pt x="94871" y="3227"/>
                  </a:lnTo>
                  <a:cubicBezTo>
                    <a:pt x="83133" y="10655"/>
                    <a:pt x="70699" y="14384"/>
                    <a:pt x="57767" y="14384"/>
                  </a:cubicBezTo>
                  <a:cubicBezTo>
                    <a:pt x="54151" y="14384"/>
                    <a:pt x="50496" y="14093"/>
                    <a:pt x="46806" y="13509"/>
                  </a:cubicBezTo>
                  <a:cubicBezTo>
                    <a:pt x="36040" y="11795"/>
                    <a:pt x="25505" y="8287"/>
                    <a:pt x="15324" y="4880"/>
                  </a:cubicBezTo>
                  <a:cubicBezTo>
                    <a:pt x="10313" y="3206"/>
                    <a:pt x="5142" y="1483"/>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5"/>
            <p:cNvSpPr/>
            <p:nvPr/>
          </p:nvSpPr>
          <p:spPr>
            <a:xfrm>
              <a:off x="4628550" y="2228300"/>
              <a:ext cx="2372275" cy="364450"/>
            </a:xfrm>
            <a:custGeom>
              <a:avLst/>
              <a:gdLst/>
              <a:ahLst/>
              <a:cxnLst/>
              <a:rect l="l" t="t" r="r" b="b"/>
              <a:pathLst>
                <a:path w="94891" h="14578" extrusionOk="0">
                  <a:moveTo>
                    <a:pt x="21" y="1"/>
                  </a:moveTo>
                  <a:lnTo>
                    <a:pt x="0" y="61"/>
                  </a:lnTo>
                  <a:cubicBezTo>
                    <a:pt x="4990" y="1543"/>
                    <a:pt x="10011" y="3257"/>
                    <a:pt x="14870" y="4910"/>
                  </a:cubicBezTo>
                  <a:cubicBezTo>
                    <a:pt x="25172" y="8408"/>
                    <a:pt x="35807" y="12037"/>
                    <a:pt x="46715" y="13741"/>
                  </a:cubicBezTo>
                  <a:cubicBezTo>
                    <a:pt x="50203" y="14295"/>
                    <a:pt x="53731" y="14578"/>
                    <a:pt x="57269" y="14578"/>
                  </a:cubicBezTo>
                  <a:cubicBezTo>
                    <a:pt x="70374" y="14578"/>
                    <a:pt x="82985" y="10646"/>
                    <a:pt x="94891" y="2834"/>
                  </a:cubicBezTo>
                  <a:lnTo>
                    <a:pt x="94851" y="2783"/>
                  </a:lnTo>
                  <a:cubicBezTo>
                    <a:pt x="82962" y="10587"/>
                    <a:pt x="70363" y="14516"/>
                    <a:pt x="57272" y="14516"/>
                  </a:cubicBezTo>
                  <a:cubicBezTo>
                    <a:pt x="53790" y="14516"/>
                    <a:pt x="50273" y="14238"/>
                    <a:pt x="46725" y="13680"/>
                  </a:cubicBezTo>
                  <a:cubicBezTo>
                    <a:pt x="35817" y="11977"/>
                    <a:pt x="25182" y="8348"/>
                    <a:pt x="14890" y="4850"/>
                  </a:cubicBezTo>
                  <a:cubicBezTo>
                    <a:pt x="10031" y="3196"/>
                    <a:pt x="5000" y="1483"/>
                    <a:pt x="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5"/>
            <p:cNvSpPr/>
            <p:nvPr/>
          </p:nvSpPr>
          <p:spPr>
            <a:xfrm>
              <a:off x="6935275" y="2305425"/>
              <a:ext cx="15400" cy="693075"/>
            </a:xfrm>
            <a:custGeom>
              <a:avLst/>
              <a:gdLst/>
              <a:ahLst/>
              <a:cxnLst/>
              <a:rect l="l" t="t" r="r" b="b"/>
              <a:pathLst>
                <a:path w="616" h="27723" extrusionOk="0">
                  <a:moveTo>
                    <a:pt x="1" y="1"/>
                  </a:moveTo>
                  <a:cubicBezTo>
                    <a:pt x="414" y="9517"/>
                    <a:pt x="555" y="18579"/>
                    <a:pt x="424" y="27723"/>
                  </a:cubicBezTo>
                  <a:lnTo>
                    <a:pt x="485" y="27723"/>
                  </a:lnTo>
                  <a:cubicBezTo>
                    <a:pt x="616" y="18579"/>
                    <a:pt x="475" y="9507"/>
                    <a:pt x="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5"/>
            <p:cNvSpPr/>
            <p:nvPr/>
          </p:nvSpPr>
          <p:spPr>
            <a:xfrm>
              <a:off x="6873025" y="2343975"/>
              <a:ext cx="27000" cy="652525"/>
            </a:xfrm>
            <a:custGeom>
              <a:avLst/>
              <a:gdLst/>
              <a:ahLst/>
              <a:cxnLst/>
              <a:rect l="l" t="t" r="r" b="b"/>
              <a:pathLst>
                <a:path w="1080" h="26101" extrusionOk="0">
                  <a:moveTo>
                    <a:pt x="1" y="1"/>
                  </a:moveTo>
                  <a:cubicBezTo>
                    <a:pt x="102" y="1957"/>
                    <a:pt x="203" y="3922"/>
                    <a:pt x="303" y="5807"/>
                  </a:cubicBezTo>
                  <a:cubicBezTo>
                    <a:pt x="666" y="12693"/>
                    <a:pt x="1019" y="19185"/>
                    <a:pt x="848" y="26100"/>
                  </a:cubicBezTo>
                  <a:lnTo>
                    <a:pt x="918" y="26100"/>
                  </a:lnTo>
                  <a:cubicBezTo>
                    <a:pt x="1080" y="19185"/>
                    <a:pt x="737" y="12683"/>
                    <a:pt x="364" y="5807"/>
                  </a:cubicBezTo>
                  <a:cubicBezTo>
                    <a:pt x="263" y="3912"/>
                    <a:pt x="162" y="1957"/>
                    <a:pt x="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5"/>
            <p:cNvSpPr/>
            <p:nvPr/>
          </p:nvSpPr>
          <p:spPr>
            <a:xfrm>
              <a:off x="6811550" y="2379275"/>
              <a:ext cx="46900" cy="615450"/>
            </a:xfrm>
            <a:custGeom>
              <a:avLst/>
              <a:gdLst/>
              <a:ahLst/>
              <a:cxnLst/>
              <a:rect l="l" t="t" r="r" b="b"/>
              <a:pathLst>
                <a:path w="1876" h="24618" extrusionOk="0">
                  <a:moveTo>
                    <a:pt x="0" y="0"/>
                  </a:moveTo>
                  <a:cubicBezTo>
                    <a:pt x="232" y="4577"/>
                    <a:pt x="615" y="8105"/>
                    <a:pt x="1220" y="11442"/>
                  </a:cubicBezTo>
                  <a:cubicBezTo>
                    <a:pt x="1815" y="14708"/>
                    <a:pt x="1613" y="18196"/>
                    <a:pt x="1422" y="21563"/>
                  </a:cubicBezTo>
                  <a:cubicBezTo>
                    <a:pt x="1371" y="22571"/>
                    <a:pt x="1311" y="23609"/>
                    <a:pt x="1270" y="24617"/>
                  </a:cubicBezTo>
                  <a:lnTo>
                    <a:pt x="1331" y="24617"/>
                  </a:lnTo>
                  <a:cubicBezTo>
                    <a:pt x="1371" y="23619"/>
                    <a:pt x="1432" y="22571"/>
                    <a:pt x="1482" y="21573"/>
                  </a:cubicBezTo>
                  <a:cubicBezTo>
                    <a:pt x="1674" y="18196"/>
                    <a:pt x="1875" y="14708"/>
                    <a:pt x="1280" y="11432"/>
                  </a:cubicBezTo>
                  <a:cubicBezTo>
                    <a:pt x="676" y="8095"/>
                    <a:pt x="303" y="4577"/>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5"/>
            <p:cNvSpPr/>
            <p:nvPr/>
          </p:nvSpPr>
          <p:spPr>
            <a:xfrm>
              <a:off x="6750300" y="2411275"/>
              <a:ext cx="62275" cy="582200"/>
            </a:xfrm>
            <a:custGeom>
              <a:avLst/>
              <a:gdLst/>
              <a:ahLst/>
              <a:cxnLst/>
              <a:rect l="l" t="t" r="r" b="b"/>
              <a:pathLst>
                <a:path w="2491" h="23288" extrusionOk="0">
                  <a:moveTo>
                    <a:pt x="1" y="0"/>
                  </a:moveTo>
                  <a:cubicBezTo>
                    <a:pt x="192" y="3347"/>
                    <a:pt x="474" y="6906"/>
                    <a:pt x="1533" y="10575"/>
                  </a:cubicBezTo>
                  <a:cubicBezTo>
                    <a:pt x="2420" y="13640"/>
                    <a:pt x="2148" y="17097"/>
                    <a:pt x="1896" y="20444"/>
                  </a:cubicBezTo>
                  <a:cubicBezTo>
                    <a:pt x="1825" y="21432"/>
                    <a:pt x="1755" y="22370"/>
                    <a:pt x="1714" y="23287"/>
                  </a:cubicBezTo>
                  <a:lnTo>
                    <a:pt x="1775" y="23287"/>
                  </a:lnTo>
                  <a:cubicBezTo>
                    <a:pt x="1815" y="22370"/>
                    <a:pt x="1886" y="21442"/>
                    <a:pt x="1966" y="20454"/>
                  </a:cubicBezTo>
                  <a:cubicBezTo>
                    <a:pt x="2228" y="17097"/>
                    <a:pt x="2491" y="13640"/>
                    <a:pt x="1593" y="10555"/>
                  </a:cubicBezTo>
                  <a:cubicBezTo>
                    <a:pt x="535" y="6896"/>
                    <a:pt x="263" y="3478"/>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5"/>
            <p:cNvSpPr/>
            <p:nvPr/>
          </p:nvSpPr>
          <p:spPr>
            <a:xfrm>
              <a:off x="6689575" y="2440250"/>
              <a:ext cx="76875" cy="551950"/>
            </a:xfrm>
            <a:custGeom>
              <a:avLst/>
              <a:gdLst/>
              <a:ahLst/>
              <a:cxnLst/>
              <a:rect l="l" t="t" r="r" b="b"/>
              <a:pathLst>
                <a:path w="3075" h="22078" extrusionOk="0">
                  <a:moveTo>
                    <a:pt x="0" y="1"/>
                  </a:moveTo>
                  <a:cubicBezTo>
                    <a:pt x="222" y="3509"/>
                    <a:pt x="504" y="6452"/>
                    <a:pt x="1855" y="9759"/>
                  </a:cubicBezTo>
                  <a:cubicBezTo>
                    <a:pt x="3014" y="12622"/>
                    <a:pt x="2672" y="16251"/>
                    <a:pt x="2369" y="19447"/>
                  </a:cubicBezTo>
                  <a:cubicBezTo>
                    <a:pt x="2278" y="20374"/>
                    <a:pt x="2198" y="21251"/>
                    <a:pt x="2147" y="22078"/>
                  </a:cubicBezTo>
                  <a:lnTo>
                    <a:pt x="2218" y="22078"/>
                  </a:lnTo>
                  <a:cubicBezTo>
                    <a:pt x="2258" y="21251"/>
                    <a:pt x="2349" y="20374"/>
                    <a:pt x="2430" y="19457"/>
                  </a:cubicBezTo>
                  <a:cubicBezTo>
                    <a:pt x="2732" y="16251"/>
                    <a:pt x="3075" y="12612"/>
                    <a:pt x="1905" y="9739"/>
                  </a:cubicBezTo>
                  <a:cubicBezTo>
                    <a:pt x="565" y="6442"/>
                    <a:pt x="292" y="3499"/>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5"/>
            <p:cNvSpPr/>
            <p:nvPr/>
          </p:nvSpPr>
          <p:spPr>
            <a:xfrm>
              <a:off x="6629325" y="2465975"/>
              <a:ext cx="92775" cy="525475"/>
            </a:xfrm>
            <a:custGeom>
              <a:avLst/>
              <a:gdLst/>
              <a:ahLst/>
              <a:cxnLst/>
              <a:rect l="l" t="t" r="r" b="b"/>
              <a:pathLst>
                <a:path w="3711" h="21019" extrusionOk="0">
                  <a:moveTo>
                    <a:pt x="1" y="0"/>
                  </a:moveTo>
                  <a:cubicBezTo>
                    <a:pt x="263" y="3730"/>
                    <a:pt x="515" y="6159"/>
                    <a:pt x="2168" y="9032"/>
                  </a:cubicBezTo>
                  <a:cubicBezTo>
                    <a:pt x="3640" y="11593"/>
                    <a:pt x="3217" y="15303"/>
                    <a:pt x="2844" y="18579"/>
                  </a:cubicBezTo>
                  <a:cubicBezTo>
                    <a:pt x="2743" y="19446"/>
                    <a:pt x="2642" y="20272"/>
                    <a:pt x="2602" y="21018"/>
                  </a:cubicBezTo>
                  <a:lnTo>
                    <a:pt x="2662" y="21018"/>
                  </a:lnTo>
                  <a:cubicBezTo>
                    <a:pt x="2713" y="20272"/>
                    <a:pt x="2803" y="19456"/>
                    <a:pt x="2904" y="18579"/>
                  </a:cubicBezTo>
                  <a:cubicBezTo>
                    <a:pt x="3277" y="15303"/>
                    <a:pt x="3711" y="11583"/>
                    <a:pt x="2229" y="9002"/>
                  </a:cubicBezTo>
                  <a:cubicBezTo>
                    <a:pt x="565" y="6149"/>
                    <a:pt x="333" y="3720"/>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5"/>
            <p:cNvSpPr/>
            <p:nvPr/>
          </p:nvSpPr>
          <p:spPr>
            <a:xfrm>
              <a:off x="6569600" y="2488650"/>
              <a:ext cx="108150" cy="502550"/>
            </a:xfrm>
            <a:custGeom>
              <a:avLst/>
              <a:gdLst/>
              <a:ahLst/>
              <a:cxnLst/>
              <a:rect l="l" t="t" r="r" b="b"/>
              <a:pathLst>
                <a:path w="4326" h="20102" extrusionOk="0">
                  <a:moveTo>
                    <a:pt x="1" y="0"/>
                  </a:moveTo>
                  <a:cubicBezTo>
                    <a:pt x="31" y="414"/>
                    <a:pt x="51" y="877"/>
                    <a:pt x="71" y="1371"/>
                  </a:cubicBezTo>
                  <a:cubicBezTo>
                    <a:pt x="152" y="3236"/>
                    <a:pt x="253" y="5555"/>
                    <a:pt x="1170" y="7047"/>
                  </a:cubicBezTo>
                  <a:cubicBezTo>
                    <a:pt x="1372" y="7349"/>
                    <a:pt x="1624" y="7611"/>
                    <a:pt x="1916" y="7823"/>
                  </a:cubicBezTo>
                  <a:cubicBezTo>
                    <a:pt x="2128" y="7984"/>
                    <a:pt x="2319" y="8166"/>
                    <a:pt x="2491" y="8367"/>
                  </a:cubicBezTo>
                  <a:cubicBezTo>
                    <a:pt x="4255" y="10615"/>
                    <a:pt x="3731" y="14627"/>
                    <a:pt x="3297" y="17853"/>
                  </a:cubicBezTo>
                  <a:cubicBezTo>
                    <a:pt x="3196" y="18670"/>
                    <a:pt x="3095" y="19436"/>
                    <a:pt x="3035" y="20101"/>
                  </a:cubicBezTo>
                  <a:lnTo>
                    <a:pt x="3106" y="20101"/>
                  </a:lnTo>
                  <a:cubicBezTo>
                    <a:pt x="3156" y="19446"/>
                    <a:pt x="3257" y="18670"/>
                    <a:pt x="3358" y="17863"/>
                  </a:cubicBezTo>
                  <a:cubicBezTo>
                    <a:pt x="3791" y="14627"/>
                    <a:pt x="4325" y="10605"/>
                    <a:pt x="2531" y="8337"/>
                  </a:cubicBezTo>
                  <a:cubicBezTo>
                    <a:pt x="2360" y="8135"/>
                    <a:pt x="2168" y="7944"/>
                    <a:pt x="1956" y="7783"/>
                  </a:cubicBezTo>
                  <a:cubicBezTo>
                    <a:pt x="1674" y="7571"/>
                    <a:pt x="1422" y="7319"/>
                    <a:pt x="1230" y="7017"/>
                  </a:cubicBezTo>
                  <a:cubicBezTo>
                    <a:pt x="313" y="5545"/>
                    <a:pt x="212" y="3226"/>
                    <a:pt x="132" y="1371"/>
                  </a:cubicBezTo>
                  <a:cubicBezTo>
                    <a:pt x="112" y="877"/>
                    <a:pt x="91" y="414"/>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5"/>
            <p:cNvSpPr/>
            <p:nvPr/>
          </p:nvSpPr>
          <p:spPr>
            <a:xfrm>
              <a:off x="6510125" y="2508300"/>
              <a:ext cx="122250" cy="482650"/>
            </a:xfrm>
            <a:custGeom>
              <a:avLst/>
              <a:gdLst/>
              <a:ahLst/>
              <a:cxnLst/>
              <a:rect l="l" t="t" r="r" b="b"/>
              <a:pathLst>
                <a:path w="4890" h="19306" extrusionOk="0">
                  <a:moveTo>
                    <a:pt x="1" y="1"/>
                  </a:moveTo>
                  <a:cubicBezTo>
                    <a:pt x="31" y="353"/>
                    <a:pt x="51" y="767"/>
                    <a:pt x="71" y="1200"/>
                  </a:cubicBezTo>
                  <a:cubicBezTo>
                    <a:pt x="162" y="3035"/>
                    <a:pt x="283" y="5545"/>
                    <a:pt x="1402" y="6835"/>
                  </a:cubicBezTo>
                  <a:cubicBezTo>
                    <a:pt x="1624" y="7057"/>
                    <a:pt x="1886" y="7249"/>
                    <a:pt x="2178" y="7370"/>
                  </a:cubicBezTo>
                  <a:cubicBezTo>
                    <a:pt x="2410" y="7470"/>
                    <a:pt x="2622" y="7612"/>
                    <a:pt x="2803" y="7783"/>
                  </a:cubicBezTo>
                  <a:cubicBezTo>
                    <a:pt x="4819" y="9789"/>
                    <a:pt x="4204" y="14083"/>
                    <a:pt x="3761" y="17208"/>
                  </a:cubicBezTo>
                  <a:cubicBezTo>
                    <a:pt x="3650" y="17975"/>
                    <a:pt x="3539" y="18711"/>
                    <a:pt x="3489" y="19305"/>
                  </a:cubicBezTo>
                  <a:lnTo>
                    <a:pt x="3549" y="19305"/>
                  </a:lnTo>
                  <a:cubicBezTo>
                    <a:pt x="3609" y="18711"/>
                    <a:pt x="3710" y="17985"/>
                    <a:pt x="3821" y="17229"/>
                  </a:cubicBezTo>
                  <a:cubicBezTo>
                    <a:pt x="4275" y="14083"/>
                    <a:pt x="4890" y="9779"/>
                    <a:pt x="2853" y="7743"/>
                  </a:cubicBezTo>
                  <a:cubicBezTo>
                    <a:pt x="2662" y="7571"/>
                    <a:pt x="2440" y="7420"/>
                    <a:pt x="2208" y="7319"/>
                  </a:cubicBezTo>
                  <a:cubicBezTo>
                    <a:pt x="1926" y="7198"/>
                    <a:pt x="1664" y="7017"/>
                    <a:pt x="1452" y="6795"/>
                  </a:cubicBezTo>
                  <a:cubicBezTo>
                    <a:pt x="343" y="5525"/>
                    <a:pt x="222" y="3025"/>
                    <a:pt x="142" y="1200"/>
                  </a:cubicBezTo>
                  <a:cubicBezTo>
                    <a:pt x="122" y="767"/>
                    <a:pt x="101" y="353"/>
                    <a:pt x="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5"/>
            <p:cNvSpPr/>
            <p:nvPr/>
          </p:nvSpPr>
          <p:spPr>
            <a:xfrm>
              <a:off x="6451400" y="2525175"/>
              <a:ext cx="136375" cy="466275"/>
            </a:xfrm>
            <a:custGeom>
              <a:avLst/>
              <a:gdLst/>
              <a:ahLst/>
              <a:cxnLst/>
              <a:rect l="l" t="t" r="r" b="b"/>
              <a:pathLst>
                <a:path w="5455" h="18651" extrusionOk="0">
                  <a:moveTo>
                    <a:pt x="1" y="1"/>
                  </a:moveTo>
                  <a:cubicBezTo>
                    <a:pt x="31" y="303"/>
                    <a:pt x="51" y="676"/>
                    <a:pt x="71" y="1059"/>
                  </a:cubicBezTo>
                  <a:cubicBezTo>
                    <a:pt x="172" y="2864"/>
                    <a:pt x="303" y="5334"/>
                    <a:pt x="1533" y="6483"/>
                  </a:cubicBezTo>
                  <a:cubicBezTo>
                    <a:pt x="1805" y="6735"/>
                    <a:pt x="2118" y="6836"/>
                    <a:pt x="2420" y="6926"/>
                  </a:cubicBezTo>
                  <a:cubicBezTo>
                    <a:pt x="2662" y="6987"/>
                    <a:pt x="2904" y="7098"/>
                    <a:pt x="3116" y="7249"/>
                  </a:cubicBezTo>
                  <a:cubicBezTo>
                    <a:pt x="5394" y="9023"/>
                    <a:pt x="4708" y="13439"/>
                    <a:pt x="4204" y="16665"/>
                  </a:cubicBezTo>
                  <a:cubicBezTo>
                    <a:pt x="4094" y="17400"/>
                    <a:pt x="3983" y="18086"/>
                    <a:pt x="3932" y="18640"/>
                  </a:cubicBezTo>
                  <a:lnTo>
                    <a:pt x="3993" y="18650"/>
                  </a:lnTo>
                  <a:cubicBezTo>
                    <a:pt x="4043" y="18096"/>
                    <a:pt x="4154" y="17400"/>
                    <a:pt x="4265" y="16685"/>
                  </a:cubicBezTo>
                  <a:cubicBezTo>
                    <a:pt x="4769" y="13439"/>
                    <a:pt x="5454" y="8993"/>
                    <a:pt x="3156" y="7199"/>
                  </a:cubicBezTo>
                  <a:cubicBezTo>
                    <a:pt x="2934" y="7047"/>
                    <a:pt x="2692" y="6937"/>
                    <a:pt x="2430" y="6876"/>
                  </a:cubicBezTo>
                  <a:cubicBezTo>
                    <a:pt x="2138" y="6775"/>
                    <a:pt x="1835" y="6685"/>
                    <a:pt x="1573" y="6443"/>
                  </a:cubicBezTo>
                  <a:cubicBezTo>
                    <a:pt x="364" y="5314"/>
                    <a:pt x="233" y="2854"/>
                    <a:pt x="132" y="1070"/>
                  </a:cubicBezTo>
                  <a:cubicBezTo>
                    <a:pt x="112" y="676"/>
                    <a:pt x="91" y="313"/>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5"/>
            <p:cNvSpPr/>
            <p:nvPr/>
          </p:nvSpPr>
          <p:spPr>
            <a:xfrm>
              <a:off x="6392675" y="2539550"/>
              <a:ext cx="153275" cy="452400"/>
            </a:xfrm>
            <a:custGeom>
              <a:avLst/>
              <a:gdLst/>
              <a:ahLst/>
              <a:cxnLst/>
              <a:rect l="l" t="t" r="r" b="b"/>
              <a:pathLst>
                <a:path w="6131" h="18096" extrusionOk="0">
                  <a:moveTo>
                    <a:pt x="1" y="1"/>
                  </a:moveTo>
                  <a:cubicBezTo>
                    <a:pt x="31" y="283"/>
                    <a:pt x="51" y="605"/>
                    <a:pt x="71" y="958"/>
                  </a:cubicBezTo>
                  <a:cubicBezTo>
                    <a:pt x="182" y="2652"/>
                    <a:pt x="324" y="4981"/>
                    <a:pt x="1533" y="6039"/>
                  </a:cubicBezTo>
                  <a:cubicBezTo>
                    <a:pt x="1926" y="6382"/>
                    <a:pt x="2289" y="6452"/>
                    <a:pt x="2672" y="6533"/>
                  </a:cubicBezTo>
                  <a:cubicBezTo>
                    <a:pt x="2934" y="6573"/>
                    <a:pt x="3197" y="6644"/>
                    <a:pt x="3449" y="6765"/>
                  </a:cubicBezTo>
                  <a:cubicBezTo>
                    <a:pt x="6059" y="8035"/>
                    <a:pt x="5172" y="13277"/>
                    <a:pt x="4638" y="16402"/>
                  </a:cubicBezTo>
                  <a:cubicBezTo>
                    <a:pt x="4527" y="17088"/>
                    <a:pt x="4426" y="17662"/>
                    <a:pt x="4376" y="18096"/>
                  </a:cubicBezTo>
                  <a:lnTo>
                    <a:pt x="4436" y="18096"/>
                  </a:lnTo>
                  <a:cubicBezTo>
                    <a:pt x="4487" y="17662"/>
                    <a:pt x="4588" y="17077"/>
                    <a:pt x="4699" y="16422"/>
                  </a:cubicBezTo>
                  <a:cubicBezTo>
                    <a:pt x="5233" y="13267"/>
                    <a:pt x="6130" y="8005"/>
                    <a:pt x="3469" y="6704"/>
                  </a:cubicBezTo>
                  <a:cubicBezTo>
                    <a:pt x="3217" y="6593"/>
                    <a:pt x="2955" y="6513"/>
                    <a:pt x="2682" y="6472"/>
                  </a:cubicBezTo>
                  <a:cubicBezTo>
                    <a:pt x="2309" y="6392"/>
                    <a:pt x="1957" y="6321"/>
                    <a:pt x="1574" y="5999"/>
                  </a:cubicBezTo>
                  <a:cubicBezTo>
                    <a:pt x="384" y="4950"/>
                    <a:pt x="243" y="2642"/>
                    <a:pt x="132" y="958"/>
                  </a:cubicBezTo>
                  <a:cubicBezTo>
                    <a:pt x="112" y="605"/>
                    <a:pt x="92" y="283"/>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5"/>
            <p:cNvSpPr/>
            <p:nvPr/>
          </p:nvSpPr>
          <p:spPr>
            <a:xfrm>
              <a:off x="6334475" y="2550900"/>
              <a:ext cx="167100" cy="442050"/>
            </a:xfrm>
            <a:custGeom>
              <a:avLst/>
              <a:gdLst/>
              <a:ahLst/>
              <a:cxnLst/>
              <a:rect l="l" t="t" r="r" b="b"/>
              <a:pathLst>
                <a:path w="6684" h="17682" extrusionOk="0">
                  <a:moveTo>
                    <a:pt x="0" y="0"/>
                  </a:moveTo>
                  <a:cubicBezTo>
                    <a:pt x="30" y="262"/>
                    <a:pt x="51" y="565"/>
                    <a:pt x="71" y="877"/>
                  </a:cubicBezTo>
                  <a:cubicBezTo>
                    <a:pt x="192" y="2531"/>
                    <a:pt x="363" y="4789"/>
                    <a:pt x="1654" y="5777"/>
                  </a:cubicBezTo>
                  <a:cubicBezTo>
                    <a:pt x="2077" y="6099"/>
                    <a:pt x="2500" y="6139"/>
                    <a:pt x="2904" y="6180"/>
                  </a:cubicBezTo>
                  <a:cubicBezTo>
                    <a:pt x="3196" y="6190"/>
                    <a:pt x="3488" y="6250"/>
                    <a:pt x="3760" y="6351"/>
                  </a:cubicBezTo>
                  <a:cubicBezTo>
                    <a:pt x="6603" y="7460"/>
                    <a:pt x="5656" y="12833"/>
                    <a:pt x="5081" y="16029"/>
                  </a:cubicBezTo>
                  <a:cubicBezTo>
                    <a:pt x="4970" y="16684"/>
                    <a:pt x="4869" y="17248"/>
                    <a:pt x="4819" y="17672"/>
                  </a:cubicBezTo>
                  <a:lnTo>
                    <a:pt x="4879" y="17682"/>
                  </a:lnTo>
                  <a:cubicBezTo>
                    <a:pt x="4930" y="17259"/>
                    <a:pt x="5031" y="16694"/>
                    <a:pt x="5141" y="16049"/>
                  </a:cubicBezTo>
                  <a:cubicBezTo>
                    <a:pt x="5716" y="12823"/>
                    <a:pt x="6684" y="7430"/>
                    <a:pt x="3781" y="6291"/>
                  </a:cubicBezTo>
                  <a:cubicBezTo>
                    <a:pt x="3498" y="6190"/>
                    <a:pt x="3206" y="6139"/>
                    <a:pt x="2914" y="6119"/>
                  </a:cubicBezTo>
                  <a:cubicBezTo>
                    <a:pt x="2500" y="6079"/>
                    <a:pt x="2107" y="6039"/>
                    <a:pt x="1694" y="5736"/>
                  </a:cubicBezTo>
                  <a:cubicBezTo>
                    <a:pt x="424" y="4768"/>
                    <a:pt x="262" y="2520"/>
                    <a:pt x="131" y="877"/>
                  </a:cubicBezTo>
                  <a:cubicBezTo>
                    <a:pt x="111" y="555"/>
                    <a:pt x="91" y="262"/>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5"/>
            <p:cNvSpPr/>
            <p:nvPr/>
          </p:nvSpPr>
          <p:spPr>
            <a:xfrm>
              <a:off x="6276500" y="2559975"/>
              <a:ext cx="180725" cy="434250"/>
            </a:xfrm>
            <a:custGeom>
              <a:avLst/>
              <a:gdLst/>
              <a:ahLst/>
              <a:cxnLst/>
              <a:rect l="l" t="t" r="r" b="b"/>
              <a:pathLst>
                <a:path w="7229" h="17370" extrusionOk="0">
                  <a:moveTo>
                    <a:pt x="1" y="0"/>
                  </a:moveTo>
                  <a:cubicBezTo>
                    <a:pt x="31" y="252"/>
                    <a:pt x="51" y="524"/>
                    <a:pt x="81" y="807"/>
                  </a:cubicBezTo>
                  <a:cubicBezTo>
                    <a:pt x="212" y="2409"/>
                    <a:pt x="404" y="4607"/>
                    <a:pt x="1775" y="5534"/>
                  </a:cubicBezTo>
                  <a:cubicBezTo>
                    <a:pt x="2239" y="5837"/>
                    <a:pt x="2692" y="5857"/>
                    <a:pt x="3136" y="5867"/>
                  </a:cubicBezTo>
                  <a:cubicBezTo>
                    <a:pt x="3168" y="5866"/>
                    <a:pt x="3200" y="5866"/>
                    <a:pt x="3232" y="5866"/>
                  </a:cubicBezTo>
                  <a:cubicBezTo>
                    <a:pt x="3521" y="5866"/>
                    <a:pt x="3801" y="5906"/>
                    <a:pt x="4073" y="5988"/>
                  </a:cubicBezTo>
                  <a:cubicBezTo>
                    <a:pt x="7148" y="6996"/>
                    <a:pt x="6140" y="12470"/>
                    <a:pt x="5535" y="15746"/>
                  </a:cubicBezTo>
                  <a:cubicBezTo>
                    <a:pt x="5414" y="16381"/>
                    <a:pt x="5313" y="16936"/>
                    <a:pt x="5253" y="17359"/>
                  </a:cubicBezTo>
                  <a:lnTo>
                    <a:pt x="5323" y="17369"/>
                  </a:lnTo>
                  <a:cubicBezTo>
                    <a:pt x="5374" y="16946"/>
                    <a:pt x="5475" y="16391"/>
                    <a:pt x="5596" y="15756"/>
                  </a:cubicBezTo>
                  <a:cubicBezTo>
                    <a:pt x="6200" y="12460"/>
                    <a:pt x="7229" y="6956"/>
                    <a:pt x="4093" y="5928"/>
                  </a:cubicBezTo>
                  <a:cubicBezTo>
                    <a:pt x="3781" y="5837"/>
                    <a:pt x="3458" y="5797"/>
                    <a:pt x="3136" y="5797"/>
                  </a:cubicBezTo>
                  <a:cubicBezTo>
                    <a:pt x="2682" y="5787"/>
                    <a:pt x="2259" y="5776"/>
                    <a:pt x="1815" y="5484"/>
                  </a:cubicBezTo>
                  <a:cubicBezTo>
                    <a:pt x="464" y="4577"/>
                    <a:pt x="273" y="2399"/>
                    <a:pt x="142" y="807"/>
                  </a:cubicBezTo>
                  <a:cubicBezTo>
                    <a:pt x="112" y="514"/>
                    <a:pt x="91" y="242"/>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5"/>
            <p:cNvSpPr/>
            <p:nvPr/>
          </p:nvSpPr>
          <p:spPr>
            <a:xfrm>
              <a:off x="6219050" y="2566525"/>
              <a:ext cx="193825" cy="429450"/>
            </a:xfrm>
            <a:custGeom>
              <a:avLst/>
              <a:gdLst/>
              <a:ahLst/>
              <a:cxnLst/>
              <a:rect l="l" t="t" r="r" b="b"/>
              <a:pathLst>
                <a:path w="7753" h="17178" extrusionOk="0">
                  <a:moveTo>
                    <a:pt x="61" y="0"/>
                  </a:moveTo>
                  <a:lnTo>
                    <a:pt x="0" y="10"/>
                  </a:lnTo>
                  <a:cubicBezTo>
                    <a:pt x="20" y="252"/>
                    <a:pt x="51" y="504"/>
                    <a:pt x="71" y="766"/>
                  </a:cubicBezTo>
                  <a:cubicBezTo>
                    <a:pt x="232" y="2410"/>
                    <a:pt x="434" y="4456"/>
                    <a:pt x="1895" y="5333"/>
                  </a:cubicBezTo>
                  <a:cubicBezTo>
                    <a:pt x="2291" y="5572"/>
                    <a:pt x="2693" y="5609"/>
                    <a:pt x="3091" y="5609"/>
                  </a:cubicBezTo>
                  <a:cubicBezTo>
                    <a:pt x="3180" y="5609"/>
                    <a:pt x="3269" y="5607"/>
                    <a:pt x="3357" y="5605"/>
                  </a:cubicBezTo>
                  <a:cubicBezTo>
                    <a:pt x="3426" y="5601"/>
                    <a:pt x="3494" y="5599"/>
                    <a:pt x="3563" y="5599"/>
                  </a:cubicBezTo>
                  <a:cubicBezTo>
                    <a:pt x="3837" y="5599"/>
                    <a:pt x="4111" y="5631"/>
                    <a:pt x="4385" y="5696"/>
                  </a:cubicBezTo>
                  <a:cubicBezTo>
                    <a:pt x="7682" y="6623"/>
                    <a:pt x="6613" y="12208"/>
                    <a:pt x="5968" y="15545"/>
                  </a:cubicBezTo>
                  <a:cubicBezTo>
                    <a:pt x="5847" y="16190"/>
                    <a:pt x="5736" y="16744"/>
                    <a:pt x="5686" y="17168"/>
                  </a:cubicBezTo>
                  <a:lnTo>
                    <a:pt x="5746" y="17178"/>
                  </a:lnTo>
                  <a:cubicBezTo>
                    <a:pt x="5807" y="16755"/>
                    <a:pt x="5908" y="16200"/>
                    <a:pt x="6039" y="15555"/>
                  </a:cubicBezTo>
                  <a:cubicBezTo>
                    <a:pt x="6674" y="12198"/>
                    <a:pt x="7752" y="6583"/>
                    <a:pt x="4395" y="5625"/>
                  </a:cubicBezTo>
                  <a:cubicBezTo>
                    <a:pt x="4134" y="5564"/>
                    <a:pt x="3872" y="5537"/>
                    <a:pt x="3605" y="5537"/>
                  </a:cubicBezTo>
                  <a:cubicBezTo>
                    <a:pt x="3523" y="5537"/>
                    <a:pt x="3440" y="5540"/>
                    <a:pt x="3357" y="5545"/>
                  </a:cubicBezTo>
                  <a:cubicBezTo>
                    <a:pt x="3265" y="5547"/>
                    <a:pt x="3175" y="5548"/>
                    <a:pt x="3085" y="5548"/>
                  </a:cubicBezTo>
                  <a:cubicBezTo>
                    <a:pt x="2691" y="5548"/>
                    <a:pt x="2312" y="5512"/>
                    <a:pt x="1926" y="5283"/>
                  </a:cubicBezTo>
                  <a:cubicBezTo>
                    <a:pt x="494" y="4416"/>
                    <a:pt x="293" y="2389"/>
                    <a:pt x="141" y="756"/>
                  </a:cubicBezTo>
                  <a:cubicBezTo>
                    <a:pt x="111" y="484"/>
                    <a:pt x="91" y="232"/>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5"/>
            <p:cNvSpPr/>
            <p:nvPr/>
          </p:nvSpPr>
          <p:spPr>
            <a:xfrm>
              <a:off x="6161575" y="2571050"/>
              <a:ext cx="207200" cy="426950"/>
            </a:xfrm>
            <a:custGeom>
              <a:avLst/>
              <a:gdLst/>
              <a:ahLst/>
              <a:cxnLst/>
              <a:rect l="l" t="t" r="r" b="b"/>
              <a:pathLst>
                <a:path w="8288" h="17078" extrusionOk="0">
                  <a:moveTo>
                    <a:pt x="61" y="1"/>
                  </a:moveTo>
                  <a:lnTo>
                    <a:pt x="1" y="11"/>
                  </a:lnTo>
                  <a:cubicBezTo>
                    <a:pt x="31" y="233"/>
                    <a:pt x="51" y="464"/>
                    <a:pt x="81" y="706"/>
                  </a:cubicBezTo>
                  <a:cubicBezTo>
                    <a:pt x="243" y="2309"/>
                    <a:pt x="475" y="4305"/>
                    <a:pt x="2007" y="5152"/>
                  </a:cubicBezTo>
                  <a:cubicBezTo>
                    <a:pt x="2383" y="5354"/>
                    <a:pt x="2764" y="5396"/>
                    <a:pt x="3139" y="5396"/>
                  </a:cubicBezTo>
                  <a:cubicBezTo>
                    <a:pt x="3287" y="5396"/>
                    <a:pt x="3434" y="5390"/>
                    <a:pt x="3580" y="5384"/>
                  </a:cubicBezTo>
                  <a:cubicBezTo>
                    <a:pt x="3708" y="5370"/>
                    <a:pt x="3835" y="5363"/>
                    <a:pt x="3963" y="5363"/>
                  </a:cubicBezTo>
                  <a:cubicBezTo>
                    <a:pt x="4207" y="5363"/>
                    <a:pt x="4450" y="5388"/>
                    <a:pt x="4688" y="5434"/>
                  </a:cubicBezTo>
                  <a:cubicBezTo>
                    <a:pt x="8217" y="6331"/>
                    <a:pt x="7088" y="12037"/>
                    <a:pt x="6412" y="15434"/>
                  </a:cubicBezTo>
                  <a:cubicBezTo>
                    <a:pt x="6291" y="16080"/>
                    <a:pt x="6180" y="16634"/>
                    <a:pt x="6120" y="17067"/>
                  </a:cubicBezTo>
                  <a:lnTo>
                    <a:pt x="6180" y="17078"/>
                  </a:lnTo>
                  <a:cubicBezTo>
                    <a:pt x="6241" y="16644"/>
                    <a:pt x="6352" y="16090"/>
                    <a:pt x="6473" y="15444"/>
                  </a:cubicBezTo>
                  <a:cubicBezTo>
                    <a:pt x="7158" y="12027"/>
                    <a:pt x="8287" y="6291"/>
                    <a:pt x="4709" y="5374"/>
                  </a:cubicBezTo>
                  <a:cubicBezTo>
                    <a:pt x="4447" y="5324"/>
                    <a:pt x="4181" y="5300"/>
                    <a:pt x="3917" y="5300"/>
                  </a:cubicBezTo>
                  <a:cubicBezTo>
                    <a:pt x="3804" y="5300"/>
                    <a:pt x="3691" y="5304"/>
                    <a:pt x="3580" y="5313"/>
                  </a:cubicBezTo>
                  <a:cubicBezTo>
                    <a:pt x="3420" y="5323"/>
                    <a:pt x="3259" y="5332"/>
                    <a:pt x="3098" y="5332"/>
                  </a:cubicBezTo>
                  <a:cubicBezTo>
                    <a:pt x="2741" y="5332"/>
                    <a:pt x="2384" y="5286"/>
                    <a:pt x="2037" y="5091"/>
                  </a:cubicBezTo>
                  <a:cubicBezTo>
                    <a:pt x="525" y="4265"/>
                    <a:pt x="313" y="2289"/>
                    <a:pt x="142" y="706"/>
                  </a:cubicBezTo>
                  <a:cubicBezTo>
                    <a:pt x="112" y="454"/>
                    <a:pt x="92" y="222"/>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5"/>
            <p:cNvSpPr/>
            <p:nvPr/>
          </p:nvSpPr>
          <p:spPr>
            <a:xfrm>
              <a:off x="6104375" y="2573325"/>
              <a:ext cx="208200" cy="427200"/>
            </a:xfrm>
            <a:custGeom>
              <a:avLst/>
              <a:gdLst/>
              <a:ahLst/>
              <a:cxnLst/>
              <a:rect l="l" t="t" r="r" b="b"/>
              <a:pathLst>
                <a:path w="8328" h="17088" extrusionOk="0">
                  <a:moveTo>
                    <a:pt x="71" y="0"/>
                  </a:moveTo>
                  <a:lnTo>
                    <a:pt x="0" y="10"/>
                  </a:lnTo>
                  <a:cubicBezTo>
                    <a:pt x="31" y="182"/>
                    <a:pt x="51" y="353"/>
                    <a:pt x="71" y="525"/>
                  </a:cubicBezTo>
                  <a:cubicBezTo>
                    <a:pt x="283" y="2279"/>
                    <a:pt x="535" y="4275"/>
                    <a:pt x="2299" y="5041"/>
                  </a:cubicBezTo>
                  <a:cubicBezTo>
                    <a:pt x="2655" y="5192"/>
                    <a:pt x="3026" y="5231"/>
                    <a:pt x="3397" y="5231"/>
                  </a:cubicBezTo>
                  <a:cubicBezTo>
                    <a:pt x="3572" y="5231"/>
                    <a:pt x="3748" y="5222"/>
                    <a:pt x="3922" y="5212"/>
                  </a:cubicBezTo>
                  <a:cubicBezTo>
                    <a:pt x="4040" y="5205"/>
                    <a:pt x="4158" y="5202"/>
                    <a:pt x="4278" y="5202"/>
                  </a:cubicBezTo>
                  <a:cubicBezTo>
                    <a:pt x="4517" y="5202"/>
                    <a:pt x="4759" y="5216"/>
                    <a:pt x="5001" y="5242"/>
                  </a:cubicBezTo>
                  <a:cubicBezTo>
                    <a:pt x="5736" y="5343"/>
                    <a:pt x="6392" y="5757"/>
                    <a:pt x="6815" y="6371"/>
                  </a:cubicBezTo>
                  <a:cubicBezTo>
                    <a:pt x="8257" y="8468"/>
                    <a:pt x="7359" y="12924"/>
                    <a:pt x="6815" y="15595"/>
                  </a:cubicBezTo>
                  <a:cubicBezTo>
                    <a:pt x="6704" y="16180"/>
                    <a:pt x="6603" y="16684"/>
                    <a:pt x="6543" y="17077"/>
                  </a:cubicBezTo>
                  <a:lnTo>
                    <a:pt x="6603" y="17087"/>
                  </a:lnTo>
                  <a:cubicBezTo>
                    <a:pt x="6664" y="16694"/>
                    <a:pt x="6765" y="16190"/>
                    <a:pt x="6886" y="15605"/>
                  </a:cubicBezTo>
                  <a:cubicBezTo>
                    <a:pt x="7420" y="12924"/>
                    <a:pt x="8327" y="8448"/>
                    <a:pt x="6866" y="6331"/>
                  </a:cubicBezTo>
                  <a:cubicBezTo>
                    <a:pt x="6432" y="5706"/>
                    <a:pt x="5757" y="5293"/>
                    <a:pt x="5011" y="5182"/>
                  </a:cubicBezTo>
                  <a:cubicBezTo>
                    <a:pt x="4784" y="5150"/>
                    <a:pt x="4553" y="5135"/>
                    <a:pt x="4323" y="5135"/>
                  </a:cubicBezTo>
                  <a:cubicBezTo>
                    <a:pt x="4185" y="5135"/>
                    <a:pt x="4048" y="5140"/>
                    <a:pt x="3912" y="5152"/>
                  </a:cubicBezTo>
                  <a:cubicBezTo>
                    <a:pt x="3745" y="5158"/>
                    <a:pt x="3575" y="5166"/>
                    <a:pt x="3404" y="5166"/>
                  </a:cubicBezTo>
                  <a:cubicBezTo>
                    <a:pt x="3040" y="5166"/>
                    <a:pt x="2673" y="5131"/>
                    <a:pt x="2329" y="4980"/>
                  </a:cubicBezTo>
                  <a:cubicBezTo>
                    <a:pt x="585" y="4234"/>
                    <a:pt x="343" y="2259"/>
                    <a:pt x="132" y="515"/>
                  </a:cubicBezTo>
                  <a:cubicBezTo>
                    <a:pt x="111" y="343"/>
                    <a:pt x="91" y="172"/>
                    <a:pt x="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5"/>
            <p:cNvSpPr/>
            <p:nvPr/>
          </p:nvSpPr>
          <p:spPr>
            <a:xfrm>
              <a:off x="6047425" y="2573575"/>
              <a:ext cx="220275" cy="429725"/>
            </a:xfrm>
            <a:custGeom>
              <a:avLst/>
              <a:gdLst/>
              <a:ahLst/>
              <a:cxnLst/>
              <a:rect l="l" t="t" r="r" b="b"/>
              <a:pathLst>
                <a:path w="8811" h="17189" extrusionOk="0">
                  <a:moveTo>
                    <a:pt x="71" y="0"/>
                  </a:moveTo>
                  <a:lnTo>
                    <a:pt x="0" y="11"/>
                  </a:lnTo>
                  <a:cubicBezTo>
                    <a:pt x="20" y="152"/>
                    <a:pt x="41" y="293"/>
                    <a:pt x="61" y="444"/>
                  </a:cubicBezTo>
                  <a:cubicBezTo>
                    <a:pt x="293" y="2198"/>
                    <a:pt x="565" y="4204"/>
                    <a:pt x="2430" y="4900"/>
                  </a:cubicBezTo>
                  <a:cubicBezTo>
                    <a:pt x="2821" y="5049"/>
                    <a:pt x="3227" y="5083"/>
                    <a:pt x="3634" y="5083"/>
                  </a:cubicBezTo>
                  <a:cubicBezTo>
                    <a:pt x="3804" y="5083"/>
                    <a:pt x="3974" y="5077"/>
                    <a:pt x="4143" y="5071"/>
                  </a:cubicBezTo>
                  <a:cubicBezTo>
                    <a:pt x="4295" y="5059"/>
                    <a:pt x="4446" y="5054"/>
                    <a:pt x="4597" y="5054"/>
                  </a:cubicBezTo>
                  <a:cubicBezTo>
                    <a:pt x="4830" y="5054"/>
                    <a:pt x="5065" y="5067"/>
                    <a:pt x="5303" y="5091"/>
                  </a:cubicBezTo>
                  <a:cubicBezTo>
                    <a:pt x="6079" y="5182"/>
                    <a:pt x="6785" y="5605"/>
                    <a:pt x="7238" y="6251"/>
                  </a:cubicBezTo>
                  <a:cubicBezTo>
                    <a:pt x="8750" y="8398"/>
                    <a:pt x="7803" y="12974"/>
                    <a:pt x="7238" y="15716"/>
                  </a:cubicBezTo>
                  <a:cubicBezTo>
                    <a:pt x="7117" y="16301"/>
                    <a:pt x="7016" y="16795"/>
                    <a:pt x="6956" y="17178"/>
                  </a:cubicBezTo>
                  <a:lnTo>
                    <a:pt x="7016" y="17188"/>
                  </a:lnTo>
                  <a:cubicBezTo>
                    <a:pt x="7077" y="16805"/>
                    <a:pt x="7178" y="16301"/>
                    <a:pt x="7299" y="15727"/>
                  </a:cubicBezTo>
                  <a:cubicBezTo>
                    <a:pt x="7863" y="12974"/>
                    <a:pt x="8811" y="8388"/>
                    <a:pt x="7289" y="6210"/>
                  </a:cubicBezTo>
                  <a:cubicBezTo>
                    <a:pt x="6825" y="5555"/>
                    <a:pt x="6109" y="5122"/>
                    <a:pt x="5303" y="5031"/>
                  </a:cubicBezTo>
                  <a:cubicBezTo>
                    <a:pt x="5068" y="5000"/>
                    <a:pt x="4830" y="4988"/>
                    <a:pt x="4592" y="4988"/>
                  </a:cubicBezTo>
                  <a:cubicBezTo>
                    <a:pt x="4442" y="4988"/>
                    <a:pt x="4292" y="4993"/>
                    <a:pt x="4143" y="5001"/>
                  </a:cubicBezTo>
                  <a:cubicBezTo>
                    <a:pt x="3960" y="5007"/>
                    <a:pt x="3774" y="5015"/>
                    <a:pt x="3588" y="5015"/>
                  </a:cubicBezTo>
                  <a:cubicBezTo>
                    <a:pt x="3202" y="5015"/>
                    <a:pt x="2817" y="4982"/>
                    <a:pt x="2450" y="4839"/>
                  </a:cubicBezTo>
                  <a:cubicBezTo>
                    <a:pt x="615" y="4154"/>
                    <a:pt x="353" y="2178"/>
                    <a:pt x="121" y="434"/>
                  </a:cubicBezTo>
                  <a:cubicBezTo>
                    <a:pt x="101" y="283"/>
                    <a:pt x="91" y="142"/>
                    <a:pt x="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5"/>
            <p:cNvSpPr/>
            <p:nvPr/>
          </p:nvSpPr>
          <p:spPr>
            <a:xfrm>
              <a:off x="5990975" y="2571800"/>
              <a:ext cx="232625" cy="434775"/>
            </a:xfrm>
            <a:custGeom>
              <a:avLst/>
              <a:gdLst/>
              <a:ahLst/>
              <a:cxnLst/>
              <a:rect l="l" t="t" r="r" b="b"/>
              <a:pathLst>
                <a:path w="9305" h="17391" extrusionOk="0">
                  <a:moveTo>
                    <a:pt x="61" y="1"/>
                  </a:moveTo>
                  <a:lnTo>
                    <a:pt x="0" y="11"/>
                  </a:lnTo>
                  <a:lnTo>
                    <a:pt x="40" y="283"/>
                  </a:lnTo>
                  <a:cubicBezTo>
                    <a:pt x="292" y="2148"/>
                    <a:pt x="595" y="4265"/>
                    <a:pt x="2712" y="4860"/>
                  </a:cubicBezTo>
                  <a:cubicBezTo>
                    <a:pt x="3046" y="4954"/>
                    <a:pt x="3392" y="4982"/>
                    <a:pt x="3734" y="4982"/>
                  </a:cubicBezTo>
                  <a:cubicBezTo>
                    <a:pt x="3940" y="4982"/>
                    <a:pt x="4145" y="4972"/>
                    <a:pt x="4345" y="4961"/>
                  </a:cubicBezTo>
                  <a:cubicBezTo>
                    <a:pt x="4522" y="4944"/>
                    <a:pt x="4697" y="4936"/>
                    <a:pt x="4871" y="4936"/>
                  </a:cubicBezTo>
                  <a:cubicBezTo>
                    <a:pt x="5113" y="4936"/>
                    <a:pt x="5354" y="4951"/>
                    <a:pt x="5595" y="4981"/>
                  </a:cubicBezTo>
                  <a:cubicBezTo>
                    <a:pt x="6512" y="5112"/>
                    <a:pt x="7218" y="5535"/>
                    <a:pt x="7702" y="6231"/>
                  </a:cubicBezTo>
                  <a:cubicBezTo>
                    <a:pt x="9244" y="8439"/>
                    <a:pt x="8297" y="12894"/>
                    <a:pt x="7662" y="15848"/>
                  </a:cubicBezTo>
                  <a:cubicBezTo>
                    <a:pt x="7530" y="16443"/>
                    <a:pt x="7420" y="16967"/>
                    <a:pt x="7349" y="17380"/>
                  </a:cubicBezTo>
                  <a:lnTo>
                    <a:pt x="7420" y="17390"/>
                  </a:lnTo>
                  <a:cubicBezTo>
                    <a:pt x="7480" y="16977"/>
                    <a:pt x="7591" y="16463"/>
                    <a:pt x="7712" y="15858"/>
                  </a:cubicBezTo>
                  <a:cubicBezTo>
                    <a:pt x="8347" y="12894"/>
                    <a:pt x="9305" y="8428"/>
                    <a:pt x="7752" y="6191"/>
                  </a:cubicBezTo>
                  <a:cubicBezTo>
                    <a:pt x="7258" y="5485"/>
                    <a:pt x="6532" y="5051"/>
                    <a:pt x="5595" y="4910"/>
                  </a:cubicBezTo>
                  <a:cubicBezTo>
                    <a:pt x="5363" y="4888"/>
                    <a:pt x="5128" y="4875"/>
                    <a:pt x="4891" y="4875"/>
                  </a:cubicBezTo>
                  <a:cubicBezTo>
                    <a:pt x="4706" y="4875"/>
                    <a:pt x="4521" y="4883"/>
                    <a:pt x="4335" y="4900"/>
                  </a:cubicBezTo>
                  <a:cubicBezTo>
                    <a:pt x="4135" y="4912"/>
                    <a:pt x="3931" y="4921"/>
                    <a:pt x="3728" y="4921"/>
                  </a:cubicBezTo>
                  <a:cubicBezTo>
                    <a:pt x="3389" y="4921"/>
                    <a:pt x="3050" y="4894"/>
                    <a:pt x="2722" y="4799"/>
                  </a:cubicBezTo>
                  <a:cubicBezTo>
                    <a:pt x="645" y="4215"/>
                    <a:pt x="353" y="2118"/>
                    <a:pt x="101" y="273"/>
                  </a:cubicBezTo>
                  <a:lnTo>
                    <a:pt x="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5"/>
            <p:cNvSpPr/>
            <p:nvPr/>
          </p:nvSpPr>
          <p:spPr>
            <a:xfrm>
              <a:off x="5934525" y="2568025"/>
              <a:ext cx="243975" cy="442325"/>
            </a:xfrm>
            <a:custGeom>
              <a:avLst/>
              <a:gdLst/>
              <a:ahLst/>
              <a:cxnLst/>
              <a:rect l="l" t="t" r="r" b="b"/>
              <a:pathLst>
                <a:path w="9759" h="17693" extrusionOk="0">
                  <a:moveTo>
                    <a:pt x="61" y="1"/>
                  </a:moveTo>
                  <a:lnTo>
                    <a:pt x="0" y="11"/>
                  </a:lnTo>
                  <a:lnTo>
                    <a:pt x="20" y="162"/>
                  </a:lnTo>
                  <a:cubicBezTo>
                    <a:pt x="313" y="2138"/>
                    <a:pt x="605" y="4184"/>
                    <a:pt x="2833" y="4779"/>
                  </a:cubicBezTo>
                  <a:cubicBezTo>
                    <a:pt x="3197" y="4878"/>
                    <a:pt x="3570" y="4904"/>
                    <a:pt x="3943" y="4904"/>
                  </a:cubicBezTo>
                  <a:cubicBezTo>
                    <a:pt x="4138" y="4904"/>
                    <a:pt x="4333" y="4897"/>
                    <a:pt x="4526" y="4890"/>
                  </a:cubicBezTo>
                  <a:cubicBezTo>
                    <a:pt x="4708" y="4874"/>
                    <a:pt x="4889" y="4866"/>
                    <a:pt x="5070" y="4866"/>
                  </a:cubicBezTo>
                  <a:cubicBezTo>
                    <a:pt x="5341" y="4866"/>
                    <a:pt x="5611" y="4884"/>
                    <a:pt x="5877" y="4920"/>
                  </a:cubicBezTo>
                  <a:cubicBezTo>
                    <a:pt x="6855" y="5081"/>
                    <a:pt x="7611" y="5535"/>
                    <a:pt x="8115" y="6281"/>
                  </a:cubicBezTo>
                  <a:cubicBezTo>
                    <a:pt x="9698" y="8579"/>
                    <a:pt x="8710" y="13116"/>
                    <a:pt x="8055" y="16120"/>
                  </a:cubicBezTo>
                  <a:cubicBezTo>
                    <a:pt x="7924" y="16725"/>
                    <a:pt x="7813" y="17249"/>
                    <a:pt x="7732" y="17682"/>
                  </a:cubicBezTo>
                  <a:lnTo>
                    <a:pt x="7803" y="17693"/>
                  </a:lnTo>
                  <a:cubicBezTo>
                    <a:pt x="7873" y="17259"/>
                    <a:pt x="7984" y="16745"/>
                    <a:pt x="8115" y="16130"/>
                  </a:cubicBezTo>
                  <a:cubicBezTo>
                    <a:pt x="8770" y="13116"/>
                    <a:pt x="9758" y="8569"/>
                    <a:pt x="8176" y="6241"/>
                  </a:cubicBezTo>
                  <a:cubicBezTo>
                    <a:pt x="7651" y="5485"/>
                    <a:pt x="6885" y="5021"/>
                    <a:pt x="5887" y="4860"/>
                  </a:cubicBezTo>
                  <a:cubicBezTo>
                    <a:pt x="5596" y="4821"/>
                    <a:pt x="5306" y="4803"/>
                    <a:pt x="5015" y="4803"/>
                  </a:cubicBezTo>
                  <a:cubicBezTo>
                    <a:pt x="4852" y="4803"/>
                    <a:pt x="4689" y="4808"/>
                    <a:pt x="4526" y="4819"/>
                  </a:cubicBezTo>
                  <a:cubicBezTo>
                    <a:pt x="4318" y="4831"/>
                    <a:pt x="4106" y="4841"/>
                    <a:pt x="3894" y="4841"/>
                  </a:cubicBezTo>
                  <a:cubicBezTo>
                    <a:pt x="3540" y="4841"/>
                    <a:pt x="3187" y="4813"/>
                    <a:pt x="2853" y="4719"/>
                  </a:cubicBezTo>
                  <a:cubicBezTo>
                    <a:pt x="665" y="4134"/>
                    <a:pt x="363" y="2108"/>
                    <a:pt x="81" y="152"/>
                  </a:cubicBezTo>
                  <a:lnTo>
                    <a:pt x="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5"/>
            <p:cNvSpPr/>
            <p:nvPr/>
          </p:nvSpPr>
          <p:spPr>
            <a:xfrm>
              <a:off x="5878050" y="2562750"/>
              <a:ext cx="255825" cy="451625"/>
            </a:xfrm>
            <a:custGeom>
              <a:avLst/>
              <a:gdLst/>
              <a:ahLst/>
              <a:cxnLst/>
              <a:rect l="l" t="t" r="r" b="b"/>
              <a:pathLst>
                <a:path w="10233" h="18065" extrusionOk="0">
                  <a:moveTo>
                    <a:pt x="72" y="0"/>
                  </a:moveTo>
                  <a:lnTo>
                    <a:pt x="1" y="10"/>
                  </a:lnTo>
                  <a:cubicBezTo>
                    <a:pt x="324" y="2127"/>
                    <a:pt x="626" y="4123"/>
                    <a:pt x="2955" y="4728"/>
                  </a:cubicBezTo>
                  <a:cubicBezTo>
                    <a:pt x="3393" y="4841"/>
                    <a:pt x="3854" y="4864"/>
                    <a:pt x="4308" y="4864"/>
                  </a:cubicBezTo>
                  <a:cubicBezTo>
                    <a:pt x="4460" y="4864"/>
                    <a:pt x="4610" y="4861"/>
                    <a:pt x="4759" y="4859"/>
                  </a:cubicBezTo>
                  <a:cubicBezTo>
                    <a:pt x="4903" y="4850"/>
                    <a:pt x="5047" y="4845"/>
                    <a:pt x="5192" y="4845"/>
                  </a:cubicBezTo>
                  <a:cubicBezTo>
                    <a:pt x="5516" y="4845"/>
                    <a:pt x="5843" y="4868"/>
                    <a:pt x="6170" y="4909"/>
                  </a:cubicBezTo>
                  <a:cubicBezTo>
                    <a:pt x="7199" y="5061"/>
                    <a:pt x="7995" y="5544"/>
                    <a:pt x="8529" y="6321"/>
                  </a:cubicBezTo>
                  <a:cubicBezTo>
                    <a:pt x="10172" y="8710"/>
                    <a:pt x="9134" y="13418"/>
                    <a:pt x="8449" y="16522"/>
                  </a:cubicBezTo>
                  <a:cubicBezTo>
                    <a:pt x="8308" y="17117"/>
                    <a:pt x="8197" y="17631"/>
                    <a:pt x="8126" y="18055"/>
                  </a:cubicBezTo>
                  <a:lnTo>
                    <a:pt x="8187" y="18065"/>
                  </a:lnTo>
                  <a:cubicBezTo>
                    <a:pt x="8257" y="17651"/>
                    <a:pt x="8378" y="17137"/>
                    <a:pt x="8499" y="16543"/>
                  </a:cubicBezTo>
                  <a:cubicBezTo>
                    <a:pt x="9195" y="13418"/>
                    <a:pt x="10233" y="8700"/>
                    <a:pt x="8580" y="6280"/>
                  </a:cubicBezTo>
                  <a:cubicBezTo>
                    <a:pt x="8035" y="5484"/>
                    <a:pt x="7229" y="5000"/>
                    <a:pt x="6180" y="4839"/>
                  </a:cubicBezTo>
                  <a:cubicBezTo>
                    <a:pt x="5850" y="4797"/>
                    <a:pt x="5520" y="4779"/>
                    <a:pt x="5186" y="4779"/>
                  </a:cubicBezTo>
                  <a:cubicBezTo>
                    <a:pt x="5041" y="4779"/>
                    <a:pt x="4896" y="4782"/>
                    <a:pt x="4749" y="4788"/>
                  </a:cubicBezTo>
                  <a:cubicBezTo>
                    <a:pt x="4575" y="4791"/>
                    <a:pt x="4398" y="4795"/>
                    <a:pt x="4221" y="4795"/>
                  </a:cubicBezTo>
                  <a:cubicBezTo>
                    <a:pt x="3802" y="4795"/>
                    <a:pt x="3378" y="4774"/>
                    <a:pt x="2975" y="4667"/>
                  </a:cubicBezTo>
                  <a:cubicBezTo>
                    <a:pt x="676" y="4063"/>
                    <a:pt x="384" y="2087"/>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0;p5"/>
            <p:cNvSpPr/>
            <p:nvPr/>
          </p:nvSpPr>
          <p:spPr>
            <a:xfrm>
              <a:off x="5821850" y="2555675"/>
              <a:ext cx="266425" cy="463500"/>
            </a:xfrm>
            <a:custGeom>
              <a:avLst/>
              <a:gdLst/>
              <a:ahLst/>
              <a:cxnLst/>
              <a:rect l="l" t="t" r="r" b="b"/>
              <a:pathLst>
                <a:path w="10657" h="18540" extrusionOk="0">
                  <a:moveTo>
                    <a:pt x="71" y="1"/>
                  </a:moveTo>
                  <a:lnTo>
                    <a:pt x="1" y="11"/>
                  </a:lnTo>
                  <a:cubicBezTo>
                    <a:pt x="616" y="4104"/>
                    <a:pt x="2027" y="4305"/>
                    <a:pt x="4850" y="4698"/>
                  </a:cubicBezTo>
                  <a:cubicBezTo>
                    <a:pt x="5324" y="4769"/>
                    <a:pt x="5868" y="4840"/>
                    <a:pt x="6443" y="4940"/>
                  </a:cubicBezTo>
                  <a:cubicBezTo>
                    <a:pt x="7511" y="5132"/>
                    <a:pt x="8348" y="5656"/>
                    <a:pt x="8902" y="6493"/>
                  </a:cubicBezTo>
                  <a:cubicBezTo>
                    <a:pt x="10596" y="9033"/>
                    <a:pt x="9467" y="14063"/>
                    <a:pt x="8801" y="17078"/>
                  </a:cubicBezTo>
                  <a:cubicBezTo>
                    <a:pt x="8670" y="17632"/>
                    <a:pt x="8560" y="18116"/>
                    <a:pt x="8489" y="18519"/>
                  </a:cubicBezTo>
                  <a:lnTo>
                    <a:pt x="8549" y="18539"/>
                  </a:lnTo>
                  <a:cubicBezTo>
                    <a:pt x="8630" y="18126"/>
                    <a:pt x="8731" y="17642"/>
                    <a:pt x="8852" y="17088"/>
                  </a:cubicBezTo>
                  <a:cubicBezTo>
                    <a:pt x="9527" y="14074"/>
                    <a:pt x="10656" y="9023"/>
                    <a:pt x="8943" y="6452"/>
                  </a:cubicBezTo>
                  <a:cubicBezTo>
                    <a:pt x="8378" y="5606"/>
                    <a:pt x="7541" y="5071"/>
                    <a:pt x="6443" y="4880"/>
                  </a:cubicBezTo>
                  <a:cubicBezTo>
                    <a:pt x="5868" y="4779"/>
                    <a:pt x="5334" y="4698"/>
                    <a:pt x="4860" y="4638"/>
                  </a:cubicBezTo>
                  <a:cubicBezTo>
                    <a:pt x="2067" y="4245"/>
                    <a:pt x="666" y="4043"/>
                    <a:pt x="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431;p5"/>
            <p:cNvSpPr/>
            <p:nvPr/>
          </p:nvSpPr>
          <p:spPr>
            <a:xfrm>
              <a:off x="5765900" y="2546850"/>
              <a:ext cx="277250" cy="477100"/>
            </a:xfrm>
            <a:custGeom>
              <a:avLst/>
              <a:gdLst/>
              <a:ahLst/>
              <a:cxnLst/>
              <a:rect l="l" t="t" r="r" b="b"/>
              <a:pathLst>
                <a:path w="11090" h="19084" extrusionOk="0">
                  <a:moveTo>
                    <a:pt x="61" y="1"/>
                  </a:moveTo>
                  <a:lnTo>
                    <a:pt x="1" y="11"/>
                  </a:lnTo>
                  <a:cubicBezTo>
                    <a:pt x="616" y="4074"/>
                    <a:pt x="2128" y="4295"/>
                    <a:pt x="4870" y="4709"/>
                  </a:cubicBezTo>
                  <a:cubicBezTo>
                    <a:pt x="5414" y="4789"/>
                    <a:pt x="6039" y="4880"/>
                    <a:pt x="6705" y="5021"/>
                  </a:cubicBezTo>
                  <a:cubicBezTo>
                    <a:pt x="7844" y="5243"/>
                    <a:pt x="8711" y="5818"/>
                    <a:pt x="9295" y="6715"/>
                  </a:cubicBezTo>
                  <a:cubicBezTo>
                    <a:pt x="11019" y="9386"/>
                    <a:pt x="9900" y="14326"/>
                    <a:pt x="9154" y="17602"/>
                  </a:cubicBezTo>
                  <a:cubicBezTo>
                    <a:pt x="9023" y="18167"/>
                    <a:pt x="8912" y="18650"/>
                    <a:pt x="8832" y="19074"/>
                  </a:cubicBezTo>
                  <a:lnTo>
                    <a:pt x="8892" y="19084"/>
                  </a:lnTo>
                  <a:cubicBezTo>
                    <a:pt x="8983" y="18671"/>
                    <a:pt x="9084" y="18177"/>
                    <a:pt x="9215" y="17622"/>
                  </a:cubicBezTo>
                  <a:cubicBezTo>
                    <a:pt x="9961" y="14336"/>
                    <a:pt x="11090" y="9376"/>
                    <a:pt x="9346" y="6674"/>
                  </a:cubicBezTo>
                  <a:cubicBezTo>
                    <a:pt x="8751" y="5767"/>
                    <a:pt x="7874" y="5193"/>
                    <a:pt x="6715" y="4951"/>
                  </a:cubicBezTo>
                  <a:cubicBezTo>
                    <a:pt x="6049" y="4820"/>
                    <a:pt x="5424" y="4729"/>
                    <a:pt x="4880" y="4648"/>
                  </a:cubicBezTo>
                  <a:cubicBezTo>
                    <a:pt x="2168" y="4235"/>
                    <a:pt x="666" y="4013"/>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5"/>
            <p:cNvSpPr/>
            <p:nvPr/>
          </p:nvSpPr>
          <p:spPr>
            <a:xfrm>
              <a:off x="5709975" y="2536775"/>
              <a:ext cx="288075" cy="492725"/>
            </a:xfrm>
            <a:custGeom>
              <a:avLst/>
              <a:gdLst/>
              <a:ahLst/>
              <a:cxnLst/>
              <a:rect l="l" t="t" r="r" b="b"/>
              <a:pathLst>
                <a:path w="11523" h="19709" extrusionOk="0">
                  <a:moveTo>
                    <a:pt x="61" y="1"/>
                  </a:moveTo>
                  <a:lnTo>
                    <a:pt x="0" y="11"/>
                  </a:lnTo>
                  <a:cubicBezTo>
                    <a:pt x="595" y="4083"/>
                    <a:pt x="2248" y="4335"/>
                    <a:pt x="4980" y="4759"/>
                  </a:cubicBezTo>
                  <a:cubicBezTo>
                    <a:pt x="5575" y="4850"/>
                    <a:pt x="6250" y="4960"/>
                    <a:pt x="6966" y="5112"/>
                  </a:cubicBezTo>
                  <a:cubicBezTo>
                    <a:pt x="8155" y="5374"/>
                    <a:pt x="9073" y="5979"/>
                    <a:pt x="9668" y="6926"/>
                  </a:cubicBezTo>
                  <a:cubicBezTo>
                    <a:pt x="11462" y="9749"/>
                    <a:pt x="10272" y="14860"/>
                    <a:pt x="9496" y="18247"/>
                  </a:cubicBezTo>
                  <a:cubicBezTo>
                    <a:pt x="9365" y="18771"/>
                    <a:pt x="9254" y="19275"/>
                    <a:pt x="9163" y="19699"/>
                  </a:cubicBezTo>
                  <a:lnTo>
                    <a:pt x="9224" y="19709"/>
                  </a:lnTo>
                  <a:cubicBezTo>
                    <a:pt x="9315" y="19285"/>
                    <a:pt x="9426" y="18791"/>
                    <a:pt x="9557" y="18257"/>
                  </a:cubicBezTo>
                  <a:cubicBezTo>
                    <a:pt x="10333" y="14860"/>
                    <a:pt x="11522" y="9729"/>
                    <a:pt x="9728" y="6896"/>
                  </a:cubicBezTo>
                  <a:cubicBezTo>
                    <a:pt x="9123" y="5928"/>
                    <a:pt x="8186" y="5313"/>
                    <a:pt x="6976" y="5051"/>
                  </a:cubicBezTo>
                  <a:cubicBezTo>
                    <a:pt x="6260" y="4890"/>
                    <a:pt x="5585" y="4789"/>
                    <a:pt x="4990" y="4698"/>
                  </a:cubicBezTo>
                  <a:cubicBezTo>
                    <a:pt x="2288" y="4275"/>
                    <a:pt x="655" y="4023"/>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5"/>
            <p:cNvSpPr/>
            <p:nvPr/>
          </p:nvSpPr>
          <p:spPr>
            <a:xfrm>
              <a:off x="5654025" y="2525175"/>
              <a:ext cx="319575" cy="510375"/>
            </a:xfrm>
            <a:custGeom>
              <a:avLst/>
              <a:gdLst/>
              <a:ahLst/>
              <a:cxnLst/>
              <a:rect l="l" t="t" r="r" b="b"/>
              <a:pathLst>
                <a:path w="12783" h="20415" extrusionOk="0">
                  <a:moveTo>
                    <a:pt x="61" y="1"/>
                  </a:moveTo>
                  <a:lnTo>
                    <a:pt x="0" y="11"/>
                  </a:lnTo>
                  <a:cubicBezTo>
                    <a:pt x="575" y="4043"/>
                    <a:pt x="2339" y="4346"/>
                    <a:pt x="5000" y="4810"/>
                  </a:cubicBezTo>
                  <a:cubicBezTo>
                    <a:pt x="5666" y="4930"/>
                    <a:pt x="6422" y="5062"/>
                    <a:pt x="7218" y="5263"/>
                  </a:cubicBezTo>
                  <a:cubicBezTo>
                    <a:pt x="12712" y="6664"/>
                    <a:pt x="10908" y="14336"/>
                    <a:pt x="9829" y="18923"/>
                  </a:cubicBezTo>
                  <a:cubicBezTo>
                    <a:pt x="9698" y="19457"/>
                    <a:pt x="9587" y="19961"/>
                    <a:pt x="9486" y="20394"/>
                  </a:cubicBezTo>
                  <a:lnTo>
                    <a:pt x="9557" y="20415"/>
                  </a:lnTo>
                  <a:cubicBezTo>
                    <a:pt x="9637" y="19981"/>
                    <a:pt x="9758" y="19477"/>
                    <a:pt x="9889" y="18943"/>
                  </a:cubicBezTo>
                  <a:cubicBezTo>
                    <a:pt x="10968" y="14336"/>
                    <a:pt x="12783" y="6624"/>
                    <a:pt x="7228" y="5203"/>
                  </a:cubicBezTo>
                  <a:cubicBezTo>
                    <a:pt x="6432" y="5001"/>
                    <a:pt x="5676" y="4870"/>
                    <a:pt x="5010" y="4749"/>
                  </a:cubicBezTo>
                  <a:cubicBezTo>
                    <a:pt x="2379" y="4285"/>
                    <a:pt x="635" y="3983"/>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5"/>
            <p:cNvSpPr/>
            <p:nvPr/>
          </p:nvSpPr>
          <p:spPr>
            <a:xfrm>
              <a:off x="5598075" y="2512575"/>
              <a:ext cx="330425" cy="529275"/>
            </a:xfrm>
            <a:custGeom>
              <a:avLst/>
              <a:gdLst/>
              <a:ahLst/>
              <a:cxnLst/>
              <a:rect l="l" t="t" r="r" b="b"/>
              <a:pathLst>
                <a:path w="13217" h="21171" extrusionOk="0">
                  <a:moveTo>
                    <a:pt x="61" y="1"/>
                  </a:moveTo>
                  <a:lnTo>
                    <a:pt x="0" y="11"/>
                  </a:lnTo>
                  <a:cubicBezTo>
                    <a:pt x="575" y="4033"/>
                    <a:pt x="2369" y="4376"/>
                    <a:pt x="5081" y="4900"/>
                  </a:cubicBezTo>
                  <a:cubicBezTo>
                    <a:pt x="5797" y="5041"/>
                    <a:pt x="6603" y="5193"/>
                    <a:pt x="7460" y="5434"/>
                  </a:cubicBezTo>
                  <a:cubicBezTo>
                    <a:pt x="13146" y="7057"/>
                    <a:pt x="11260" y="14961"/>
                    <a:pt x="10131" y="19679"/>
                  </a:cubicBezTo>
                  <a:cubicBezTo>
                    <a:pt x="10000" y="20213"/>
                    <a:pt x="9889" y="20707"/>
                    <a:pt x="9789" y="21150"/>
                  </a:cubicBezTo>
                  <a:lnTo>
                    <a:pt x="9849" y="21171"/>
                  </a:lnTo>
                  <a:cubicBezTo>
                    <a:pt x="9950" y="20727"/>
                    <a:pt x="10071" y="20223"/>
                    <a:pt x="10192" y="19689"/>
                  </a:cubicBezTo>
                  <a:cubicBezTo>
                    <a:pt x="11321" y="14951"/>
                    <a:pt x="13216" y="7017"/>
                    <a:pt x="7470" y="5374"/>
                  </a:cubicBezTo>
                  <a:cubicBezTo>
                    <a:pt x="6613" y="5132"/>
                    <a:pt x="5807" y="4971"/>
                    <a:pt x="5091" y="4840"/>
                  </a:cubicBezTo>
                  <a:cubicBezTo>
                    <a:pt x="2399" y="4316"/>
                    <a:pt x="625" y="3973"/>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5"/>
            <p:cNvSpPr/>
            <p:nvPr/>
          </p:nvSpPr>
          <p:spPr>
            <a:xfrm>
              <a:off x="5542375" y="2498725"/>
              <a:ext cx="341750" cy="549925"/>
            </a:xfrm>
            <a:custGeom>
              <a:avLst/>
              <a:gdLst/>
              <a:ahLst/>
              <a:cxnLst/>
              <a:rect l="l" t="t" r="r" b="b"/>
              <a:pathLst>
                <a:path w="13670" h="21997" extrusionOk="0">
                  <a:moveTo>
                    <a:pt x="61" y="1"/>
                  </a:moveTo>
                  <a:lnTo>
                    <a:pt x="0" y="11"/>
                  </a:lnTo>
                  <a:cubicBezTo>
                    <a:pt x="545" y="4063"/>
                    <a:pt x="2541" y="4476"/>
                    <a:pt x="5293" y="5061"/>
                  </a:cubicBezTo>
                  <a:cubicBezTo>
                    <a:pt x="6049" y="5222"/>
                    <a:pt x="6835" y="5384"/>
                    <a:pt x="7682" y="5636"/>
                  </a:cubicBezTo>
                  <a:cubicBezTo>
                    <a:pt x="13589" y="7420"/>
                    <a:pt x="11593" y="15646"/>
                    <a:pt x="10404" y="20555"/>
                  </a:cubicBezTo>
                  <a:cubicBezTo>
                    <a:pt x="10283" y="21069"/>
                    <a:pt x="10162" y="21553"/>
                    <a:pt x="10061" y="21987"/>
                  </a:cubicBezTo>
                  <a:lnTo>
                    <a:pt x="10121" y="21997"/>
                  </a:lnTo>
                  <a:cubicBezTo>
                    <a:pt x="10222" y="21563"/>
                    <a:pt x="10343" y="21090"/>
                    <a:pt x="10474" y="20575"/>
                  </a:cubicBezTo>
                  <a:cubicBezTo>
                    <a:pt x="11674" y="15636"/>
                    <a:pt x="13670" y="7370"/>
                    <a:pt x="7712" y="5575"/>
                  </a:cubicBezTo>
                  <a:cubicBezTo>
                    <a:pt x="6865" y="5323"/>
                    <a:pt x="6069" y="5152"/>
                    <a:pt x="5313" y="5001"/>
                  </a:cubicBezTo>
                  <a:cubicBezTo>
                    <a:pt x="2581" y="4426"/>
                    <a:pt x="605" y="4013"/>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5"/>
            <p:cNvSpPr/>
            <p:nvPr/>
          </p:nvSpPr>
          <p:spPr>
            <a:xfrm>
              <a:off x="5486175" y="2483850"/>
              <a:ext cx="352100" cy="572125"/>
            </a:xfrm>
            <a:custGeom>
              <a:avLst/>
              <a:gdLst/>
              <a:ahLst/>
              <a:cxnLst/>
              <a:rect l="l" t="t" r="r" b="b"/>
              <a:pathLst>
                <a:path w="14084" h="22885" extrusionOk="0">
                  <a:moveTo>
                    <a:pt x="61" y="1"/>
                  </a:moveTo>
                  <a:lnTo>
                    <a:pt x="0" y="11"/>
                  </a:lnTo>
                  <a:cubicBezTo>
                    <a:pt x="545" y="4073"/>
                    <a:pt x="2571" y="4547"/>
                    <a:pt x="5383" y="5192"/>
                  </a:cubicBezTo>
                  <a:cubicBezTo>
                    <a:pt x="6190" y="5384"/>
                    <a:pt x="7027" y="5575"/>
                    <a:pt x="7924" y="5878"/>
                  </a:cubicBezTo>
                  <a:cubicBezTo>
                    <a:pt x="14013" y="7914"/>
                    <a:pt x="11926" y="16392"/>
                    <a:pt x="10676" y="21453"/>
                  </a:cubicBezTo>
                  <a:cubicBezTo>
                    <a:pt x="10555" y="21957"/>
                    <a:pt x="10434" y="22441"/>
                    <a:pt x="10333" y="22874"/>
                  </a:cubicBezTo>
                  <a:lnTo>
                    <a:pt x="10394" y="22884"/>
                  </a:lnTo>
                  <a:cubicBezTo>
                    <a:pt x="10494" y="22451"/>
                    <a:pt x="10615" y="21977"/>
                    <a:pt x="10736" y="21473"/>
                  </a:cubicBezTo>
                  <a:cubicBezTo>
                    <a:pt x="11986" y="16382"/>
                    <a:pt x="14083" y="7874"/>
                    <a:pt x="7944" y="5817"/>
                  </a:cubicBezTo>
                  <a:cubicBezTo>
                    <a:pt x="7047" y="5515"/>
                    <a:pt x="6210" y="5323"/>
                    <a:pt x="5394" y="5132"/>
                  </a:cubicBezTo>
                  <a:cubicBezTo>
                    <a:pt x="2611" y="4487"/>
                    <a:pt x="605" y="4033"/>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5"/>
            <p:cNvSpPr/>
            <p:nvPr/>
          </p:nvSpPr>
          <p:spPr>
            <a:xfrm>
              <a:off x="5430225" y="2467725"/>
              <a:ext cx="313275" cy="596050"/>
            </a:xfrm>
            <a:custGeom>
              <a:avLst/>
              <a:gdLst/>
              <a:ahLst/>
              <a:cxnLst/>
              <a:rect l="l" t="t" r="r" b="b"/>
              <a:pathLst>
                <a:path w="12531" h="23842" extrusionOk="0">
                  <a:moveTo>
                    <a:pt x="61" y="1"/>
                  </a:moveTo>
                  <a:lnTo>
                    <a:pt x="0" y="11"/>
                  </a:lnTo>
                  <a:cubicBezTo>
                    <a:pt x="515" y="4083"/>
                    <a:pt x="2712" y="4658"/>
                    <a:pt x="5494" y="5374"/>
                  </a:cubicBezTo>
                  <a:cubicBezTo>
                    <a:pt x="6382" y="5585"/>
                    <a:pt x="7269" y="5847"/>
                    <a:pt x="8126" y="6160"/>
                  </a:cubicBezTo>
                  <a:cubicBezTo>
                    <a:pt x="10898" y="7188"/>
                    <a:pt x="12289" y="9466"/>
                    <a:pt x="12380" y="13136"/>
                  </a:cubicBezTo>
                  <a:cubicBezTo>
                    <a:pt x="12470" y="16241"/>
                    <a:pt x="11613" y="19658"/>
                    <a:pt x="10928" y="22410"/>
                  </a:cubicBezTo>
                  <a:cubicBezTo>
                    <a:pt x="10797" y="22914"/>
                    <a:pt x="10686" y="23388"/>
                    <a:pt x="10575" y="23832"/>
                  </a:cubicBezTo>
                  <a:lnTo>
                    <a:pt x="10636" y="23842"/>
                  </a:lnTo>
                  <a:cubicBezTo>
                    <a:pt x="10747" y="23408"/>
                    <a:pt x="10867" y="22934"/>
                    <a:pt x="10988" y="22420"/>
                  </a:cubicBezTo>
                  <a:cubicBezTo>
                    <a:pt x="11674" y="19678"/>
                    <a:pt x="12531" y="16251"/>
                    <a:pt x="12450" y="13136"/>
                  </a:cubicBezTo>
                  <a:cubicBezTo>
                    <a:pt x="12410" y="11442"/>
                    <a:pt x="12067" y="10011"/>
                    <a:pt x="11462" y="8892"/>
                  </a:cubicBezTo>
                  <a:cubicBezTo>
                    <a:pt x="10747" y="7591"/>
                    <a:pt x="9638" y="6654"/>
                    <a:pt x="8156" y="6099"/>
                  </a:cubicBezTo>
                  <a:cubicBezTo>
                    <a:pt x="7289" y="5787"/>
                    <a:pt x="6402" y="5525"/>
                    <a:pt x="5505" y="5313"/>
                  </a:cubicBezTo>
                  <a:cubicBezTo>
                    <a:pt x="2752" y="4597"/>
                    <a:pt x="565" y="4033"/>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5"/>
            <p:cNvSpPr/>
            <p:nvPr/>
          </p:nvSpPr>
          <p:spPr>
            <a:xfrm>
              <a:off x="5374275" y="2451350"/>
              <a:ext cx="371750" cy="621000"/>
            </a:xfrm>
            <a:custGeom>
              <a:avLst/>
              <a:gdLst/>
              <a:ahLst/>
              <a:cxnLst/>
              <a:rect l="l" t="t" r="r" b="b"/>
              <a:pathLst>
                <a:path w="14870" h="24840" extrusionOk="0">
                  <a:moveTo>
                    <a:pt x="61" y="0"/>
                  </a:moveTo>
                  <a:lnTo>
                    <a:pt x="0" y="10"/>
                  </a:lnTo>
                  <a:cubicBezTo>
                    <a:pt x="484" y="4144"/>
                    <a:pt x="2722" y="4769"/>
                    <a:pt x="5565" y="5555"/>
                  </a:cubicBezTo>
                  <a:cubicBezTo>
                    <a:pt x="6503" y="5797"/>
                    <a:pt x="7430" y="6089"/>
                    <a:pt x="8337" y="6442"/>
                  </a:cubicBezTo>
                  <a:cubicBezTo>
                    <a:pt x="14799" y="9023"/>
                    <a:pt x="12491" y="18105"/>
                    <a:pt x="11120" y="23529"/>
                  </a:cubicBezTo>
                  <a:cubicBezTo>
                    <a:pt x="10999" y="23993"/>
                    <a:pt x="10888" y="24416"/>
                    <a:pt x="10797" y="24819"/>
                  </a:cubicBezTo>
                  <a:lnTo>
                    <a:pt x="10857" y="24839"/>
                  </a:lnTo>
                  <a:cubicBezTo>
                    <a:pt x="10958" y="24436"/>
                    <a:pt x="11059" y="24003"/>
                    <a:pt x="11170" y="23549"/>
                  </a:cubicBezTo>
                  <a:cubicBezTo>
                    <a:pt x="12551" y="18105"/>
                    <a:pt x="14870" y="8992"/>
                    <a:pt x="8347" y="6381"/>
                  </a:cubicBezTo>
                  <a:cubicBezTo>
                    <a:pt x="7440" y="6039"/>
                    <a:pt x="6513" y="5736"/>
                    <a:pt x="5575" y="5494"/>
                  </a:cubicBezTo>
                  <a:cubicBezTo>
                    <a:pt x="2763" y="4718"/>
                    <a:pt x="535" y="4093"/>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5"/>
            <p:cNvSpPr/>
            <p:nvPr/>
          </p:nvSpPr>
          <p:spPr>
            <a:xfrm>
              <a:off x="5318075" y="2433950"/>
              <a:ext cx="327150" cy="647225"/>
            </a:xfrm>
            <a:custGeom>
              <a:avLst/>
              <a:gdLst/>
              <a:ahLst/>
              <a:cxnLst/>
              <a:rect l="l" t="t" r="r" b="b"/>
              <a:pathLst>
                <a:path w="13086" h="25889" extrusionOk="0">
                  <a:moveTo>
                    <a:pt x="61" y="1"/>
                  </a:moveTo>
                  <a:lnTo>
                    <a:pt x="0" y="11"/>
                  </a:lnTo>
                  <a:cubicBezTo>
                    <a:pt x="454" y="4154"/>
                    <a:pt x="2732" y="4860"/>
                    <a:pt x="5615" y="5737"/>
                  </a:cubicBezTo>
                  <a:cubicBezTo>
                    <a:pt x="6603" y="6019"/>
                    <a:pt x="7581" y="6362"/>
                    <a:pt x="8519" y="6765"/>
                  </a:cubicBezTo>
                  <a:cubicBezTo>
                    <a:pt x="11442" y="8065"/>
                    <a:pt x="12894" y="10636"/>
                    <a:pt x="12964" y="14618"/>
                  </a:cubicBezTo>
                  <a:cubicBezTo>
                    <a:pt x="13025" y="17995"/>
                    <a:pt x="12077" y="21664"/>
                    <a:pt x="11321" y="24608"/>
                  </a:cubicBezTo>
                  <a:cubicBezTo>
                    <a:pt x="11200" y="25051"/>
                    <a:pt x="11089" y="25475"/>
                    <a:pt x="10999" y="25868"/>
                  </a:cubicBezTo>
                  <a:lnTo>
                    <a:pt x="11059" y="25888"/>
                  </a:lnTo>
                  <a:cubicBezTo>
                    <a:pt x="11160" y="25485"/>
                    <a:pt x="11261" y="25062"/>
                    <a:pt x="11382" y="24628"/>
                  </a:cubicBezTo>
                  <a:cubicBezTo>
                    <a:pt x="12138" y="21674"/>
                    <a:pt x="13085" y="17995"/>
                    <a:pt x="13035" y="14618"/>
                  </a:cubicBezTo>
                  <a:cubicBezTo>
                    <a:pt x="12995" y="12783"/>
                    <a:pt x="12662" y="11221"/>
                    <a:pt x="12027" y="9961"/>
                  </a:cubicBezTo>
                  <a:cubicBezTo>
                    <a:pt x="11281" y="8499"/>
                    <a:pt x="10111" y="7410"/>
                    <a:pt x="8549" y="6715"/>
                  </a:cubicBezTo>
                  <a:cubicBezTo>
                    <a:pt x="7601" y="6311"/>
                    <a:pt x="6624" y="5958"/>
                    <a:pt x="5636" y="5676"/>
                  </a:cubicBezTo>
                  <a:cubicBezTo>
                    <a:pt x="2773" y="4799"/>
                    <a:pt x="504" y="4104"/>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5"/>
            <p:cNvSpPr/>
            <p:nvPr/>
          </p:nvSpPr>
          <p:spPr>
            <a:xfrm>
              <a:off x="5261875" y="2415800"/>
              <a:ext cx="333450" cy="674700"/>
            </a:xfrm>
            <a:custGeom>
              <a:avLst/>
              <a:gdLst/>
              <a:ahLst/>
              <a:cxnLst/>
              <a:rect l="l" t="t" r="r" b="b"/>
              <a:pathLst>
                <a:path w="13338" h="26988" extrusionOk="0">
                  <a:moveTo>
                    <a:pt x="61" y="1"/>
                  </a:moveTo>
                  <a:lnTo>
                    <a:pt x="0" y="11"/>
                  </a:lnTo>
                  <a:cubicBezTo>
                    <a:pt x="202" y="1926"/>
                    <a:pt x="807" y="3257"/>
                    <a:pt x="1926" y="4195"/>
                  </a:cubicBezTo>
                  <a:cubicBezTo>
                    <a:pt x="2934" y="5031"/>
                    <a:pt x="4275" y="5475"/>
                    <a:pt x="5696" y="5959"/>
                  </a:cubicBezTo>
                  <a:cubicBezTo>
                    <a:pt x="6724" y="6271"/>
                    <a:pt x="7722" y="6664"/>
                    <a:pt x="8700" y="7108"/>
                  </a:cubicBezTo>
                  <a:cubicBezTo>
                    <a:pt x="11694" y="8560"/>
                    <a:pt x="13176" y="11261"/>
                    <a:pt x="13226" y="15394"/>
                  </a:cubicBezTo>
                  <a:cubicBezTo>
                    <a:pt x="13277" y="18892"/>
                    <a:pt x="12279" y="22693"/>
                    <a:pt x="11482" y="25757"/>
                  </a:cubicBezTo>
                  <a:cubicBezTo>
                    <a:pt x="11372" y="26181"/>
                    <a:pt x="11261" y="26584"/>
                    <a:pt x="11160" y="26967"/>
                  </a:cubicBezTo>
                  <a:lnTo>
                    <a:pt x="11230" y="26987"/>
                  </a:lnTo>
                  <a:cubicBezTo>
                    <a:pt x="11321" y="26604"/>
                    <a:pt x="11432" y="26191"/>
                    <a:pt x="11543" y="25767"/>
                  </a:cubicBezTo>
                  <a:cubicBezTo>
                    <a:pt x="12339" y="22713"/>
                    <a:pt x="13337" y="18902"/>
                    <a:pt x="13297" y="15394"/>
                  </a:cubicBezTo>
                  <a:cubicBezTo>
                    <a:pt x="13247" y="11241"/>
                    <a:pt x="11755" y="8509"/>
                    <a:pt x="8730" y="7057"/>
                  </a:cubicBezTo>
                  <a:cubicBezTo>
                    <a:pt x="7753" y="6604"/>
                    <a:pt x="6744" y="6221"/>
                    <a:pt x="5716" y="5898"/>
                  </a:cubicBezTo>
                  <a:cubicBezTo>
                    <a:pt x="2793" y="4920"/>
                    <a:pt x="484" y="4144"/>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5"/>
            <p:cNvSpPr/>
            <p:nvPr/>
          </p:nvSpPr>
          <p:spPr>
            <a:xfrm>
              <a:off x="5205675" y="2397425"/>
              <a:ext cx="338725" cy="702900"/>
            </a:xfrm>
            <a:custGeom>
              <a:avLst/>
              <a:gdLst/>
              <a:ahLst/>
              <a:cxnLst/>
              <a:rect l="l" t="t" r="r" b="b"/>
              <a:pathLst>
                <a:path w="13549" h="28116" extrusionOk="0">
                  <a:moveTo>
                    <a:pt x="0" y="0"/>
                  </a:moveTo>
                  <a:cubicBezTo>
                    <a:pt x="383" y="4254"/>
                    <a:pt x="2904" y="5161"/>
                    <a:pt x="5827" y="6210"/>
                  </a:cubicBezTo>
                  <a:cubicBezTo>
                    <a:pt x="6865" y="6563"/>
                    <a:pt x="7874" y="6976"/>
                    <a:pt x="8861" y="7460"/>
                  </a:cubicBezTo>
                  <a:cubicBezTo>
                    <a:pt x="11946" y="9012"/>
                    <a:pt x="13448" y="11885"/>
                    <a:pt x="13468" y="16220"/>
                  </a:cubicBezTo>
                  <a:cubicBezTo>
                    <a:pt x="13489" y="19900"/>
                    <a:pt x="12440" y="23831"/>
                    <a:pt x="11593" y="26996"/>
                  </a:cubicBezTo>
                  <a:cubicBezTo>
                    <a:pt x="11493" y="27379"/>
                    <a:pt x="11392" y="27752"/>
                    <a:pt x="11301" y="28105"/>
                  </a:cubicBezTo>
                  <a:lnTo>
                    <a:pt x="11361" y="28115"/>
                  </a:lnTo>
                  <a:cubicBezTo>
                    <a:pt x="11452" y="27763"/>
                    <a:pt x="11553" y="27390"/>
                    <a:pt x="11664" y="27017"/>
                  </a:cubicBezTo>
                  <a:cubicBezTo>
                    <a:pt x="12501" y="23851"/>
                    <a:pt x="13549" y="19910"/>
                    <a:pt x="13529" y="16230"/>
                  </a:cubicBezTo>
                  <a:cubicBezTo>
                    <a:pt x="13519" y="14224"/>
                    <a:pt x="13186" y="12500"/>
                    <a:pt x="12521" y="11109"/>
                  </a:cubicBezTo>
                  <a:cubicBezTo>
                    <a:pt x="11775" y="9496"/>
                    <a:pt x="10495" y="8186"/>
                    <a:pt x="8892" y="7409"/>
                  </a:cubicBezTo>
                  <a:cubicBezTo>
                    <a:pt x="7904" y="6926"/>
                    <a:pt x="6886" y="6512"/>
                    <a:pt x="5847" y="6159"/>
                  </a:cubicBezTo>
                  <a:cubicBezTo>
                    <a:pt x="2944" y="5111"/>
                    <a:pt x="434" y="4214"/>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5"/>
            <p:cNvSpPr/>
            <p:nvPr/>
          </p:nvSpPr>
          <p:spPr>
            <a:xfrm>
              <a:off x="5149225" y="2378250"/>
              <a:ext cx="403750" cy="732650"/>
            </a:xfrm>
            <a:custGeom>
              <a:avLst/>
              <a:gdLst/>
              <a:ahLst/>
              <a:cxnLst/>
              <a:rect l="l" t="t" r="r" b="b"/>
              <a:pathLst>
                <a:path w="16150" h="29306" extrusionOk="0">
                  <a:moveTo>
                    <a:pt x="0" y="1"/>
                  </a:moveTo>
                  <a:cubicBezTo>
                    <a:pt x="333" y="4285"/>
                    <a:pt x="2893" y="5283"/>
                    <a:pt x="5857" y="6453"/>
                  </a:cubicBezTo>
                  <a:cubicBezTo>
                    <a:pt x="6896" y="6856"/>
                    <a:pt x="7954" y="7269"/>
                    <a:pt x="9013" y="7854"/>
                  </a:cubicBezTo>
                  <a:cubicBezTo>
                    <a:pt x="16150" y="11795"/>
                    <a:pt x="13468" y="21695"/>
                    <a:pt x="11694" y="28247"/>
                  </a:cubicBezTo>
                  <a:lnTo>
                    <a:pt x="11422" y="29286"/>
                  </a:lnTo>
                  <a:lnTo>
                    <a:pt x="11482" y="29306"/>
                  </a:lnTo>
                  <a:lnTo>
                    <a:pt x="11755" y="28277"/>
                  </a:lnTo>
                  <a:cubicBezTo>
                    <a:pt x="12642" y="24991"/>
                    <a:pt x="13751" y="20898"/>
                    <a:pt x="13751" y="17098"/>
                  </a:cubicBezTo>
                  <a:cubicBezTo>
                    <a:pt x="13751" y="12592"/>
                    <a:pt x="12208" y="9557"/>
                    <a:pt x="9043" y="7803"/>
                  </a:cubicBezTo>
                  <a:cubicBezTo>
                    <a:pt x="7984" y="7219"/>
                    <a:pt x="6916" y="6805"/>
                    <a:pt x="5887" y="6402"/>
                  </a:cubicBezTo>
                  <a:cubicBezTo>
                    <a:pt x="2934" y="5243"/>
                    <a:pt x="393" y="4245"/>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5"/>
            <p:cNvSpPr/>
            <p:nvPr/>
          </p:nvSpPr>
          <p:spPr>
            <a:xfrm>
              <a:off x="5091000" y="2359100"/>
              <a:ext cx="350850" cy="762650"/>
            </a:xfrm>
            <a:custGeom>
              <a:avLst/>
              <a:gdLst/>
              <a:ahLst/>
              <a:cxnLst/>
              <a:rect l="l" t="t" r="r" b="b"/>
              <a:pathLst>
                <a:path w="14034" h="30506" extrusionOk="0">
                  <a:moveTo>
                    <a:pt x="61" y="1"/>
                  </a:moveTo>
                  <a:cubicBezTo>
                    <a:pt x="1" y="1916"/>
                    <a:pt x="605" y="3398"/>
                    <a:pt x="1886" y="4537"/>
                  </a:cubicBezTo>
                  <a:cubicBezTo>
                    <a:pt x="3035" y="5545"/>
                    <a:pt x="4547" y="6170"/>
                    <a:pt x="6150" y="6825"/>
                  </a:cubicBezTo>
                  <a:cubicBezTo>
                    <a:pt x="7188" y="7249"/>
                    <a:pt x="8257" y="7692"/>
                    <a:pt x="9214" y="8237"/>
                  </a:cubicBezTo>
                  <a:cubicBezTo>
                    <a:pt x="12440" y="10112"/>
                    <a:pt x="13983" y="13297"/>
                    <a:pt x="13952" y="17975"/>
                  </a:cubicBezTo>
                  <a:cubicBezTo>
                    <a:pt x="13922" y="21937"/>
                    <a:pt x="12763" y="26160"/>
                    <a:pt x="11825" y="29568"/>
                  </a:cubicBezTo>
                  <a:lnTo>
                    <a:pt x="11573" y="30485"/>
                  </a:lnTo>
                  <a:lnTo>
                    <a:pt x="11634" y="30505"/>
                  </a:lnTo>
                  <a:lnTo>
                    <a:pt x="11886" y="29588"/>
                  </a:lnTo>
                  <a:cubicBezTo>
                    <a:pt x="12823" y="26191"/>
                    <a:pt x="13993" y="21957"/>
                    <a:pt x="14023" y="17975"/>
                  </a:cubicBezTo>
                  <a:cubicBezTo>
                    <a:pt x="14033" y="15818"/>
                    <a:pt x="13700" y="13942"/>
                    <a:pt x="13025" y="12390"/>
                  </a:cubicBezTo>
                  <a:cubicBezTo>
                    <a:pt x="12249" y="10616"/>
                    <a:pt x="10928" y="9144"/>
                    <a:pt x="9245" y="8196"/>
                  </a:cubicBezTo>
                  <a:cubicBezTo>
                    <a:pt x="8287" y="7642"/>
                    <a:pt x="7218" y="7198"/>
                    <a:pt x="6180" y="6775"/>
                  </a:cubicBezTo>
                  <a:cubicBezTo>
                    <a:pt x="3005" y="5475"/>
                    <a:pt x="1" y="4245"/>
                    <a:pt x="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5"/>
            <p:cNvSpPr/>
            <p:nvPr/>
          </p:nvSpPr>
          <p:spPr>
            <a:xfrm>
              <a:off x="5035550" y="2339450"/>
              <a:ext cx="420150" cy="793875"/>
            </a:xfrm>
            <a:custGeom>
              <a:avLst/>
              <a:gdLst/>
              <a:ahLst/>
              <a:cxnLst/>
              <a:rect l="l" t="t" r="r" b="b"/>
              <a:pathLst>
                <a:path w="16806" h="31755" extrusionOk="0">
                  <a:moveTo>
                    <a:pt x="1" y="0"/>
                  </a:moveTo>
                  <a:cubicBezTo>
                    <a:pt x="253" y="4416"/>
                    <a:pt x="2934" y="5626"/>
                    <a:pt x="6029" y="7027"/>
                  </a:cubicBezTo>
                  <a:cubicBezTo>
                    <a:pt x="7108" y="7501"/>
                    <a:pt x="8207" y="7995"/>
                    <a:pt x="9275" y="8660"/>
                  </a:cubicBezTo>
                  <a:cubicBezTo>
                    <a:pt x="16735" y="13277"/>
                    <a:pt x="13771" y="23882"/>
                    <a:pt x="11805" y="30898"/>
                  </a:cubicBezTo>
                  <a:cubicBezTo>
                    <a:pt x="11725" y="31180"/>
                    <a:pt x="11644" y="31463"/>
                    <a:pt x="11574" y="31735"/>
                  </a:cubicBezTo>
                  <a:lnTo>
                    <a:pt x="11634" y="31755"/>
                  </a:lnTo>
                  <a:cubicBezTo>
                    <a:pt x="11705" y="31483"/>
                    <a:pt x="11785" y="31200"/>
                    <a:pt x="11866" y="30918"/>
                  </a:cubicBezTo>
                  <a:cubicBezTo>
                    <a:pt x="13832" y="23882"/>
                    <a:pt x="16806" y="13247"/>
                    <a:pt x="9305" y="8609"/>
                  </a:cubicBezTo>
                  <a:cubicBezTo>
                    <a:pt x="8237" y="7954"/>
                    <a:pt x="7128" y="7450"/>
                    <a:pt x="6059" y="6966"/>
                  </a:cubicBezTo>
                  <a:cubicBezTo>
                    <a:pt x="2975" y="5575"/>
                    <a:pt x="313" y="4376"/>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5"/>
            <p:cNvSpPr/>
            <p:nvPr/>
          </p:nvSpPr>
          <p:spPr>
            <a:xfrm>
              <a:off x="4975075" y="2319800"/>
              <a:ext cx="362925" cy="825625"/>
            </a:xfrm>
            <a:custGeom>
              <a:avLst/>
              <a:gdLst/>
              <a:ahLst/>
              <a:cxnLst/>
              <a:rect l="l" t="t" r="r" b="b"/>
              <a:pathLst>
                <a:path w="14517" h="33025" extrusionOk="0">
                  <a:moveTo>
                    <a:pt x="132" y="0"/>
                  </a:moveTo>
                  <a:cubicBezTo>
                    <a:pt x="51" y="1966"/>
                    <a:pt x="636" y="3518"/>
                    <a:pt x="1936" y="4768"/>
                  </a:cubicBezTo>
                  <a:cubicBezTo>
                    <a:pt x="3105" y="5867"/>
                    <a:pt x="4728" y="6643"/>
                    <a:pt x="6291" y="7379"/>
                  </a:cubicBezTo>
                  <a:cubicBezTo>
                    <a:pt x="7390" y="7903"/>
                    <a:pt x="8529" y="8438"/>
                    <a:pt x="9517" y="9093"/>
                  </a:cubicBezTo>
                  <a:cubicBezTo>
                    <a:pt x="12864" y="11321"/>
                    <a:pt x="14456" y="14829"/>
                    <a:pt x="14356" y="19819"/>
                  </a:cubicBezTo>
                  <a:cubicBezTo>
                    <a:pt x="14275" y="24073"/>
                    <a:pt x="12985" y="28609"/>
                    <a:pt x="11946" y="32259"/>
                  </a:cubicBezTo>
                  <a:lnTo>
                    <a:pt x="11735" y="33005"/>
                  </a:lnTo>
                  <a:lnTo>
                    <a:pt x="11795" y="33025"/>
                  </a:lnTo>
                  <a:lnTo>
                    <a:pt x="12017" y="32279"/>
                  </a:lnTo>
                  <a:cubicBezTo>
                    <a:pt x="13045" y="28630"/>
                    <a:pt x="14345" y="24093"/>
                    <a:pt x="14426" y="19819"/>
                  </a:cubicBezTo>
                  <a:cubicBezTo>
                    <a:pt x="14517" y="14809"/>
                    <a:pt x="12924" y="11281"/>
                    <a:pt x="9547" y="9043"/>
                  </a:cubicBezTo>
                  <a:cubicBezTo>
                    <a:pt x="8559" y="8387"/>
                    <a:pt x="7420" y="7843"/>
                    <a:pt x="6321" y="7319"/>
                  </a:cubicBezTo>
                  <a:cubicBezTo>
                    <a:pt x="3065" y="5787"/>
                    <a:pt x="0" y="4335"/>
                    <a:pt x="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5"/>
            <p:cNvSpPr/>
            <p:nvPr/>
          </p:nvSpPr>
          <p:spPr>
            <a:xfrm>
              <a:off x="4916600" y="2300125"/>
              <a:ext cx="436775" cy="857900"/>
            </a:xfrm>
            <a:custGeom>
              <a:avLst/>
              <a:gdLst/>
              <a:ahLst/>
              <a:cxnLst/>
              <a:rect l="l" t="t" r="r" b="b"/>
              <a:pathLst>
                <a:path w="17471" h="34316" extrusionOk="0">
                  <a:moveTo>
                    <a:pt x="182" y="1"/>
                  </a:moveTo>
                  <a:cubicBezTo>
                    <a:pt x="71" y="1987"/>
                    <a:pt x="666" y="3590"/>
                    <a:pt x="1987" y="4900"/>
                  </a:cubicBezTo>
                  <a:cubicBezTo>
                    <a:pt x="3176" y="6069"/>
                    <a:pt x="4819" y="6896"/>
                    <a:pt x="6422" y="7703"/>
                  </a:cubicBezTo>
                  <a:cubicBezTo>
                    <a:pt x="7531" y="8267"/>
                    <a:pt x="8670" y="8842"/>
                    <a:pt x="9658" y="9527"/>
                  </a:cubicBezTo>
                  <a:cubicBezTo>
                    <a:pt x="17400" y="14910"/>
                    <a:pt x="14124" y="26221"/>
                    <a:pt x="11957" y="33701"/>
                  </a:cubicBezTo>
                  <a:lnTo>
                    <a:pt x="11775" y="34296"/>
                  </a:lnTo>
                  <a:lnTo>
                    <a:pt x="11836" y="34316"/>
                  </a:lnTo>
                  <a:lnTo>
                    <a:pt x="12017" y="33711"/>
                  </a:lnTo>
                  <a:cubicBezTo>
                    <a:pt x="14194" y="26211"/>
                    <a:pt x="17471" y="14880"/>
                    <a:pt x="9698" y="9477"/>
                  </a:cubicBezTo>
                  <a:cubicBezTo>
                    <a:pt x="8700" y="8781"/>
                    <a:pt x="7561" y="8207"/>
                    <a:pt x="6442" y="7642"/>
                  </a:cubicBezTo>
                  <a:cubicBezTo>
                    <a:pt x="3136" y="5969"/>
                    <a:pt x="1" y="4386"/>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5"/>
            <p:cNvSpPr/>
            <p:nvPr/>
          </p:nvSpPr>
          <p:spPr>
            <a:xfrm>
              <a:off x="4857625" y="2280725"/>
              <a:ext cx="372775" cy="890425"/>
            </a:xfrm>
            <a:custGeom>
              <a:avLst/>
              <a:gdLst/>
              <a:ahLst/>
              <a:cxnLst/>
              <a:rect l="l" t="t" r="r" b="b"/>
              <a:pathLst>
                <a:path w="14911" h="35617" extrusionOk="0">
                  <a:moveTo>
                    <a:pt x="233" y="1"/>
                  </a:moveTo>
                  <a:cubicBezTo>
                    <a:pt x="92" y="2007"/>
                    <a:pt x="676" y="3650"/>
                    <a:pt x="2007" y="5021"/>
                  </a:cubicBezTo>
                  <a:cubicBezTo>
                    <a:pt x="3186" y="6231"/>
                    <a:pt x="4850" y="7128"/>
                    <a:pt x="6453" y="7995"/>
                  </a:cubicBezTo>
                  <a:cubicBezTo>
                    <a:pt x="7592" y="8600"/>
                    <a:pt x="8771" y="9235"/>
                    <a:pt x="9779" y="9991"/>
                  </a:cubicBezTo>
                  <a:cubicBezTo>
                    <a:pt x="13247" y="12561"/>
                    <a:pt x="14850" y="16432"/>
                    <a:pt x="14668" y="21805"/>
                  </a:cubicBezTo>
                  <a:cubicBezTo>
                    <a:pt x="14517" y="26392"/>
                    <a:pt x="13076" y="31261"/>
                    <a:pt x="11926" y="35172"/>
                  </a:cubicBezTo>
                  <a:lnTo>
                    <a:pt x="11795" y="35606"/>
                  </a:lnTo>
                  <a:lnTo>
                    <a:pt x="11856" y="35616"/>
                  </a:lnTo>
                  <a:lnTo>
                    <a:pt x="11977" y="35183"/>
                  </a:lnTo>
                  <a:cubicBezTo>
                    <a:pt x="13136" y="31271"/>
                    <a:pt x="14578" y="26402"/>
                    <a:pt x="14729" y="21805"/>
                  </a:cubicBezTo>
                  <a:cubicBezTo>
                    <a:pt x="14910" y="16412"/>
                    <a:pt x="13307" y="12521"/>
                    <a:pt x="9820" y="9940"/>
                  </a:cubicBezTo>
                  <a:cubicBezTo>
                    <a:pt x="8801" y="9184"/>
                    <a:pt x="7622" y="8549"/>
                    <a:pt x="6483" y="7934"/>
                  </a:cubicBezTo>
                  <a:cubicBezTo>
                    <a:pt x="3146" y="6140"/>
                    <a:pt x="1" y="4436"/>
                    <a:pt x="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5"/>
            <p:cNvSpPr/>
            <p:nvPr/>
          </p:nvSpPr>
          <p:spPr>
            <a:xfrm>
              <a:off x="4798150" y="2261075"/>
              <a:ext cx="377550" cy="923925"/>
            </a:xfrm>
            <a:custGeom>
              <a:avLst/>
              <a:gdLst/>
              <a:ahLst/>
              <a:cxnLst/>
              <a:rect l="l" t="t" r="r" b="b"/>
              <a:pathLst>
                <a:path w="15102" h="36957" extrusionOk="0">
                  <a:moveTo>
                    <a:pt x="293" y="0"/>
                  </a:moveTo>
                  <a:cubicBezTo>
                    <a:pt x="132" y="2047"/>
                    <a:pt x="706" y="3740"/>
                    <a:pt x="2057" y="5172"/>
                  </a:cubicBezTo>
                  <a:cubicBezTo>
                    <a:pt x="3247" y="6442"/>
                    <a:pt x="4930" y="7400"/>
                    <a:pt x="6553" y="8327"/>
                  </a:cubicBezTo>
                  <a:cubicBezTo>
                    <a:pt x="7702" y="8982"/>
                    <a:pt x="8892" y="9658"/>
                    <a:pt x="9900" y="10444"/>
                  </a:cubicBezTo>
                  <a:cubicBezTo>
                    <a:pt x="13438" y="13176"/>
                    <a:pt x="15041" y="17228"/>
                    <a:pt x="14799" y="22813"/>
                  </a:cubicBezTo>
                  <a:cubicBezTo>
                    <a:pt x="14608" y="27581"/>
                    <a:pt x="13096" y="32612"/>
                    <a:pt x="11876" y="36644"/>
                  </a:cubicBezTo>
                  <a:lnTo>
                    <a:pt x="11785" y="36936"/>
                  </a:lnTo>
                  <a:lnTo>
                    <a:pt x="11846" y="36956"/>
                  </a:lnTo>
                  <a:lnTo>
                    <a:pt x="11926" y="36654"/>
                  </a:lnTo>
                  <a:cubicBezTo>
                    <a:pt x="13146" y="32612"/>
                    <a:pt x="14658" y="27581"/>
                    <a:pt x="14860" y="22813"/>
                  </a:cubicBezTo>
                  <a:cubicBezTo>
                    <a:pt x="15102" y="17198"/>
                    <a:pt x="13489" y="13136"/>
                    <a:pt x="9940" y="10394"/>
                  </a:cubicBezTo>
                  <a:cubicBezTo>
                    <a:pt x="8922" y="9607"/>
                    <a:pt x="7733" y="8922"/>
                    <a:pt x="6584" y="8267"/>
                  </a:cubicBezTo>
                  <a:cubicBezTo>
                    <a:pt x="3348" y="6432"/>
                    <a:pt x="1" y="4517"/>
                    <a:pt x="3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5"/>
            <p:cNvSpPr/>
            <p:nvPr/>
          </p:nvSpPr>
          <p:spPr>
            <a:xfrm>
              <a:off x="4736675" y="2242175"/>
              <a:ext cx="383075" cy="957200"/>
            </a:xfrm>
            <a:custGeom>
              <a:avLst/>
              <a:gdLst/>
              <a:ahLst/>
              <a:cxnLst/>
              <a:rect l="l" t="t" r="r" b="b"/>
              <a:pathLst>
                <a:path w="15323" h="38288" extrusionOk="0">
                  <a:moveTo>
                    <a:pt x="423" y="0"/>
                  </a:moveTo>
                  <a:cubicBezTo>
                    <a:pt x="0" y="4617"/>
                    <a:pt x="3407" y="6664"/>
                    <a:pt x="6684" y="8639"/>
                  </a:cubicBezTo>
                  <a:cubicBezTo>
                    <a:pt x="7843" y="9345"/>
                    <a:pt x="9053" y="10071"/>
                    <a:pt x="10071" y="10898"/>
                  </a:cubicBezTo>
                  <a:cubicBezTo>
                    <a:pt x="13649" y="13821"/>
                    <a:pt x="15252" y="18045"/>
                    <a:pt x="14970" y="23821"/>
                  </a:cubicBezTo>
                  <a:cubicBezTo>
                    <a:pt x="14728" y="28741"/>
                    <a:pt x="13135" y="33932"/>
                    <a:pt x="11865" y="38096"/>
                  </a:cubicBezTo>
                  <a:lnTo>
                    <a:pt x="11815" y="38267"/>
                  </a:lnTo>
                  <a:lnTo>
                    <a:pt x="11875" y="38287"/>
                  </a:lnTo>
                  <a:lnTo>
                    <a:pt x="11926" y="38116"/>
                  </a:lnTo>
                  <a:cubicBezTo>
                    <a:pt x="13206" y="33942"/>
                    <a:pt x="14789" y="28751"/>
                    <a:pt x="15031" y="23821"/>
                  </a:cubicBezTo>
                  <a:cubicBezTo>
                    <a:pt x="15323" y="18025"/>
                    <a:pt x="13710" y="13781"/>
                    <a:pt x="10121" y="10847"/>
                  </a:cubicBezTo>
                  <a:cubicBezTo>
                    <a:pt x="9093" y="10010"/>
                    <a:pt x="7883" y="9285"/>
                    <a:pt x="6714" y="8579"/>
                  </a:cubicBezTo>
                  <a:cubicBezTo>
                    <a:pt x="3448" y="6613"/>
                    <a:pt x="71" y="4577"/>
                    <a:pt x="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5"/>
            <p:cNvSpPr/>
            <p:nvPr/>
          </p:nvSpPr>
          <p:spPr>
            <a:xfrm>
              <a:off x="4673900" y="2223275"/>
              <a:ext cx="388650" cy="991200"/>
            </a:xfrm>
            <a:custGeom>
              <a:avLst/>
              <a:gdLst/>
              <a:ahLst/>
              <a:cxnLst/>
              <a:rect l="l" t="t" r="r" b="b"/>
              <a:pathLst>
                <a:path w="15546" h="39648" extrusionOk="0">
                  <a:moveTo>
                    <a:pt x="586" y="0"/>
                  </a:moveTo>
                  <a:lnTo>
                    <a:pt x="586" y="0"/>
                  </a:lnTo>
                  <a:cubicBezTo>
                    <a:pt x="1" y="4658"/>
                    <a:pt x="3509" y="6885"/>
                    <a:pt x="6896" y="9033"/>
                  </a:cubicBezTo>
                  <a:cubicBezTo>
                    <a:pt x="8066" y="9779"/>
                    <a:pt x="9265" y="10545"/>
                    <a:pt x="10253" y="11381"/>
                  </a:cubicBezTo>
                  <a:cubicBezTo>
                    <a:pt x="13882" y="14476"/>
                    <a:pt x="15475" y="18892"/>
                    <a:pt x="15142" y="24870"/>
                  </a:cubicBezTo>
                  <a:cubicBezTo>
                    <a:pt x="14850" y="29991"/>
                    <a:pt x="13177" y="35333"/>
                    <a:pt x="11836" y="39628"/>
                  </a:cubicBezTo>
                  <a:lnTo>
                    <a:pt x="11896" y="39648"/>
                  </a:lnTo>
                  <a:cubicBezTo>
                    <a:pt x="13237" y="35343"/>
                    <a:pt x="14910" y="30001"/>
                    <a:pt x="15203" y="24880"/>
                  </a:cubicBezTo>
                  <a:cubicBezTo>
                    <a:pt x="15546" y="18871"/>
                    <a:pt x="13943" y="14436"/>
                    <a:pt x="10293" y="11341"/>
                  </a:cubicBezTo>
                  <a:cubicBezTo>
                    <a:pt x="9306" y="10494"/>
                    <a:pt x="8096" y="9728"/>
                    <a:pt x="6937" y="8982"/>
                  </a:cubicBezTo>
                  <a:cubicBezTo>
                    <a:pt x="3559" y="6835"/>
                    <a:pt x="72" y="4627"/>
                    <a:pt x="656" y="10"/>
                  </a:cubicBezTo>
                  <a:lnTo>
                    <a:pt x="5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1" name="Google Shape;451;p5"/>
          <p:cNvGrpSpPr/>
          <p:nvPr/>
        </p:nvGrpSpPr>
        <p:grpSpPr>
          <a:xfrm>
            <a:off x="-7975" y="-7975"/>
            <a:ext cx="9159900" cy="5151475"/>
            <a:chOff x="-7975" y="-7975"/>
            <a:chExt cx="9159900" cy="5151475"/>
          </a:xfrm>
        </p:grpSpPr>
        <p:sp>
          <p:nvSpPr>
            <p:cNvPr id="452" name="Google Shape;452;p5"/>
            <p:cNvSpPr/>
            <p:nvPr/>
          </p:nvSpPr>
          <p:spPr>
            <a:xfrm>
              <a:off x="-7975" y="-7975"/>
              <a:ext cx="3669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5"/>
            <p:cNvSpPr/>
            <p:nvPr/>
          </p:nvSpPr>
          <p:spPr>
            <a:xfrm>
              <a:off x="8785025" y="-7975"/>
              <a:ext cx="3669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5"/>
            <p:cNvSpPr/>
            <p:nvPr/>
          </p:nvSpPr>
          <p:spPr>
            <a:xfrm rot="-5400000">
              <a:off x="4388550" y="-4401025"/>
              <a:ext cx="366900" cy="9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5"/>
            <p:cNvSpPr/>
            <p:nvPr/>
          </p:nvSpPr>
          <p:spPr>
            <a:xfrm rot="-5400000">
              <a:off x="4388550" y="383550"/>
              <a:ext cx="366900" cy="9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6" name="Google Shape;456;p5"/>
          <p:cNvSpPr/>
          <p:nvPr/>
        </p:nvSpPr>
        <p:spPr>
          <a:xfrm>
            <a:off x="363950" y="370825"/>
            <a:ext cx="8419200" cy="4408800"/>
          </a:xfrm>
          <a:prstGeom prst="rect">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7"/>
        <p:cNvGrpSpPr/>
        <p:nvPr/>
      </p:nvGrpSpPr>
      <p:grpSpPr>
        <a:xfrm>
          <a:off x="0" y="0"/>
          <a:ext cx="0" cy="0"/>
          <a:chOff x="0" y="0"/>
          <a:chExt cx="0" cy="0"/>
        </a:xfrm>
      </p:grpSpPr>
      <p:grpSp>
        <p:nvGrpSpPr>
          <p:cNvPr id="458" name="Google Shape;458;p6"/>
          <p:cNvGrpSpPr/>
          <p:nvPr/>
        </p:nvGrpSpPr>
        <p:grpSpPr>
          <a:xfrm rot="-10447500">
            <a:off x="5693914" y="-14448"/>
            <a:ext cx="3770500" cy="1190450"/>
            <a:chOff x="4375275" y="1059950"/>
            <a:chExt cx="2438050" cy="752550"/>
          </a:xfrm>
        </p:grpSpPr>
        <p:sp>
          <p:nvSpPr>
            <p:cNvPr id="459" name="Google Shape;459;p6"/>
            <p:cNvSpPr/>
            <p:nvPr/>
          </p:nvSpPr>
          <p:spPr>
            <a:xfrm>
              <a:off x="4378050" y="1065775"/>
              <a:ext cx="2435275" cy="746725"/>
            </a:xfrm>
            <a:custGeom>
              <a:avLst/>
              <a:gdLst/>
              <a:ahLst/>
              <a:cxnLst/>
              <a:rect l="l" t="t" r="r" b="b"/>
              <a:pathLst>
                <a:path w="97411" h="29869" extrusionOk="0">
                  <a:moveTo>
                    <a:pt x="90663" y="20270"/>
                  </a:moveTo>
                  <a:cubicBezTo>
                    <a:pt x="90728" y="20270"/>
                    <a:pt x="90793" y="20271"/>
                    <a:pt x="90858" y="20272"/>
                  </a:cubicBezTo>
                  <a:cubicBezTo>
                    <a:pt x="94336" y="20352"/>
                    <a:pt x="96695" y="21885"/>
                    <a:pt x="97340" y="24475"/>
                  </a:cubicBezTo>
                  <a:cubicBezTo>
                    <a:pt x="93046" y="23316"/>
                    <a:pt x="88903" y="22358"/>
                    <a:pt x="84870" y="21592"/>
                  </a:cubicBezTo>
                  <a:cubicBezTo>
                    <a:pt x="86677" y="20723"/>
                    <a:pt x="88654" y="20270"/>
                    <a:pt x="90663" y="20270"/>
                  </a:cubicBezTo>
                  <a:close/>
                  <a:moveTo>
                    <a:pt x="73660" y="19999"/>
                  </a:moveTo>
                  <a:cubicBezTo>
                    <a:pt x="77239" y="20383"/>
                    <a:pt x="80909" y="20927"/>
                    <a:pt x="84648" y="21633"/>
                  </a:cubicBezTo>
                  <a:lnTo>
                    <a:pt x="84598" y="21653"/>
                  </a:lnTo>
                  <a:cubicBezTo>
                    <a:pt x="82612" y="22681"/>
                    <a:pt x="81261" y="24133"/>
                    <a:pt x="80788" y="25735"/>
                  </a:cubicBezTo>
                  <a:cubicBezTo>
                    <a:pt x="79961" y="25070"/>
                    <a:pt x="79134" y="24405"/>
                    <a:pt x="78318" y="23749"/>
                  </a:cubicBezTo>
                  <a:cubicBezTo>
                    <a:pt x="76755" y="22479"/>
                    <a:pt x="75203" y="21229"/>
                    <a:pt x="73660" y="19999"/>
                  </a:cubicBezTo>
                  <a:close/>
                  <a:moveTo>
                    <a:pt x="27059" y="40"/>
                  </a:moveTo>
                  <a:cubicBezTo>
                    <a:pt x="34972" y="40"/>
                    <a:pt x="42971" y="1808"/>
                    <a:pt x="50868" y="5352"/>
                  </a:cubicBezTo>
                  <a:cubicBezTo>
                    <a:pt x="59225" y="9102"/>
                    <a:pt x="66312" y="14263"/>
                    <a:pt x="73418" y="19899"/>
                  </a:cubicBezTo>
                  <a:cubicBezTo>
                    <a:pt x="71957" y="19747"/>
                    <a:pt x="70515" y="19616"/>
                    <a:pt x="69074" y="19516"/>
                  </a:cubicBezTo>
                  <a:cubicBezTo>
                    <a:pt x="66352" y="19327"/>
                    <a:pt x="63683" y="19233"/>
                    <a:pt x="61055" y="19233"/>
                  </a:cubicBezTo>
                  <a:cubicBezTo>
                    <a:pt x="53968" y="19233"/>
                    <a:pt x="47179" y="19920"/>
                    <a:pt x="40464" y="21310"/>
                  </a:cubicBezTo>
                  <a:cubicBezTo>
                    <a:pt x="35827" y="22268"/>
                    <a:pt x="31190" y="23497"/>
                    <a:pt x="26714" y="24697"/>
                  </a:cubicBezTo>
                  <a:cubicBezTo>
                    <a:pt x="18236" y="26955"/>
                    <a:pt x="9476" y="29284"/>
                    <a:pt x="464" y="29808"/>
                  </a:cubicBezTo>
                  <a:cubicBezTo>
                    <a:pt x="454" y="26965"/>
                    <a:pt x="373" y="24133"/>
                    <a:pt x="303" y="21391"/>
                  </a:cubicBezTo>
                  <a:cubicBezTo>
                    <a:pt x="182" y="16743"/>
                    <a:pt x="61" y="11955"/>
                    <a:pt x="252" y="7116"/>
                  </a:cubicBezTo>
                  <a:cubicBezTo>
                    <a:pt x="8879" y="2403"/>
                    <a:pt x="17911" y="40"/>
                    <a:pt x="27059" y="40"/>
                  </a:cubicBezTo>
                  <a:close/>
                  <a:moveTo>
                    <a:pt x="27097" y="0"/>
                  </a:moveTo>
                  <a:cubicBezTo>
                    <a:pt x="26509" y="0"/>
                    <a:pt x="25921" y="10"/>
                    <a:pt x="25333" y="29"/>
                  </a:cubicBezTo>
                  <a:cubicBezTo>
                    <a:pt x="16694" y="312"/>
                    <a:pt x="8236" y="2681"/>
                    <a:pt x="202" y="7066"/>
                  </a:cubicBezTo>
                  <a:lnTo>
                    <a:pt x="192" y="7076"/>
                  </a:lnTo>
                  <a:lnTo>
                    <a:pt x="192" y="7096"/>
                  </a:lnTo>
                  <a:cubicBezTo>
                    <a:pt x="0" y="11935"/>
                    <a:pt x="121" y="16743"/>
                    <a:pt x="242" y="21391"/>
                  </a:cubicBezTo>
                  <a:cubicBezTo>
                    <a:pt x="313" y="24143"/>
                    <a:pt x="383" y="26985"/>
                    <a:pt x="393" y="29838"/>
                  </a:cubicBezTo>
                  <a:lnTo>
                    <a:pt x="393" y="29869"/>
                  </a:lnTo>
                  <a:lnTo>
                    <a:pt x="423" y="29869"/>
                  </a:lnTo>
                  <a:cubicBezTo>
                    <a:pt x="9466" y="29354"/>
                    <a:pt x="18236" y="27016"/>
                    <a:pt x="26724" y="24747"/>
                  </a:cubicBezTo>
                  <a:cubicBezTo>
                    <a:pt x="31210" y="23558"/>
                    <a:pt x="35847" y="22318"/>
                    <a:pt x="40474" y="21360"/>
                  </a:cubicBezTo>
                  <a:cubicBezTo>
                    <a:pt x="47090" y="19996"/>
                    <a:pt x="53913" y="19312"/>
                    <a:pt x="61017" y="19312"/>
                  </a:cubicBezTo>
                  <a:cubicBezTo>
                    <a:pt x="65094" y="19312"/>
                    <a:pt x="69264" y="19537"/>
                    <a:pt x="73539" y="19989"/>
                  </a:cubicBezTo>
                  <a:cubicBezTo>
                    <a:pt x="75102" y="21239"/>
                    <a:pt x="76685" y="22510"/>
                    <a:pt x="78277" y="23790"/>
                  </a:cubicBezTo>
                  <a:cubicBezTo>
                    <a:pt x="79104" y="24465"/>
                    <a:pt x="79941" y="25131"/>
                    <a:pt x="80777" y="25806"/>
                  </a:cubicBezTo>
                  <a:lnTo>
                    <a:pt x="80818" y="25836"/>
                  </a:lnTo>
                  <a:lnTo>
                    <a:pt x="80828" y="25796"/>
                  </a:lnTo>
                  <a:cubicBezTo>
                    <a:pt x="81342" y="24012"/>
                    <a:pt x="82864" y="22600"/>
                    <a:pt x="84759" y="21653"/>
                  </a:cubicBezTo>
                  <a:cubicBezTo>
                    <a:pt x="88852" y="22419"/>
                    <a:pt x="93056" y="23387"/>
                    <a:pt x="97360" y="24546"/>
                  </a:cubicBezTo>
                  <a:lnTo>
                    <a:pt x="97411" y="24556"/>
                  </a:lnTo>
                  <a:lnTo>
                    <a:pt x="97411" y="24556"/>
                  </a:lnTo>
                  <a:lnTo>
                    <a:pt x="97401" y="24506"/>
                  </a:lnTo>
                  <a:cubicBezTo>
                    <a:pt x="97098" y="23145"/>
                    <a:pt x="96231" y="21985"/>
                    <a:pt x="95022" y="21290"/>
                  </a:cubicBezTo>
                  <a:cubicBezTo>
                    <a:pt x="93913" y="20624"/>
                    <a:pt x="92471" y="20251"/>
                    <a:pt x="90858" y="20211"/>
                  </a:cubicBezTo>
                  <a:cubicBezTo>
                    <a:pt x="90775" y="20210"/>
                    <a:pt x="90692" y="20209"/>
                    <a:pt x="90609" y="20209"/>
                  </a:cubicBezTo>
                  <a:cubicBezTo>
                    <a:pt x="88578" y="20209"/>
                    <a:pt x="86580" y="20681"/>
                    <a:pt x="84749" y="21572"/>
                  </a:cubicBezTo>
                  <a:cubicBezTo>
                    <a:pt x="80929" y="20846"/>
                    <a:pt x="77189" y="20292"/>
                    <a:pt x="73539" y="19909"/>
                  </a:cubicBezTo>
                  <a:cubicBezTo>
                    <a:pt x="66402" y="14253"/>
                    <a:pt x="59285" y="9062"/>
                    <a:pt x="50888" y="5292"/>
                  </a:cubicBezTo>
                  <a:cubicBezTo>
                    <a:pt x="43058" y="1780"/>
                    <a:pt x="35071" y="0"/>
                    <a:pt x="270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6"/>
            <p:cNvSpPr/>
            <p:nvPr/>
          </p:nvSpPr>
          <p:spPr>
            <a:xfrm>
              <a:off x="4388875" y="1527625"/>
              <a:ext cx="2422450" cy="248325"/>
            </a:xfrm>
            <a:custGeom>
              <a:avLst/>
              <a:gdLst/>
              <a:ahLst/>
              <a:cxnLst/>
              <a:rect l="l" t="t" r="r" b="b"/>
              <a:pathLst>
                <a:path w="96898" h="9933" extrusionOk="0">
                  <a:moveTo>
                    <a:pt x="59409" y="1"/>
                  </a:moveTo>
                  <a:cubicBezTo>
                    <a:pt x="52919" y="1"/>
                    <a:pt x="46660" y="570"/>
                    <a:pt x="40465" y="1717"/>
                  </a:cubicBezTo>
                  <a:cubicBezTo>
                    <a:pt x="35465" y="2644"/>
                    <a:pt x="30455" y="3894"/>
                    <a:pt x="25606" y="5094"/>
                  </a:cubicBezTo>
                  <a:cubicBezTo>
                    <a:pt x="17319" y="7151"/>
                    <a:pt x="8751" y="9278"/>
                    <a:pt x="1" y="9872"/>
                  </a:cubicBezTo>
                  <a:lnTo>
                    <a:pt x="1" y="9933"/>
                  </a:lnTo>
                  <a:cubicBezTo>
                    <a:pt x="8751" y="9338"/>
                    <a:pt x="17329" y="7211"/>
                    <a:pt x="25626" y="5155"/>
                  </a:cubicBezTo>
                  <a:cubicBezTo>
                    <a:pt x="30465" y="3955"/>
                    <a:pt x="35475" y="2715"/>
                    <a:pt x="40475" y="1777"/>
                  </a:cubicBezTo>
                  <a:cubicBezTo>
                    <a:pt x="46586" y="644"/>
                    <a:pt x="52876" y="75"/>
                    <a:pt x="59392" y="75"/>
                  </a:cubicBezTo>
                  <a:cubicBezTo>
                    <a:pt x="71071" y="75"/>
                    <a:pt x="83476" y="1902"/>
                    <a:pt x="96877" y="5578"/>
                  </a:cubicBezTo>
                  <a:lnTo>
                    <a:pt x="96897" y="5517"/>
                  </a:lnTo>
                  <a:cubicBezTo>
                    <a:pt x="86897" y="2775"/>
                    <a:pt x="77723" y="1102"/>
                    <a:pt x="68852" y="386"/>
                  </a:cubicBezTo>
                  <a:cubicBezTo>
                    <a:pt x="65640" y="129"/>
                    <a:pt x="62499" y="1"/>
                    <a:pt x="59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6"/>
            <p:cNvSpPr/>
            <p:nvPr/>
          </p:nvSpPr>
          <p:spPr>
            <a:xfrm>
              <a:off x="4388625" y="1509675"/>
              <a:ext cx="2420175" cy="233025"/>
            </a:xfrm>
            <a:custGeom>
              <a:avLst/>
              <a:gdLst/>
              <a:ahLst/>
              <a:cxnLst/>
              <a:rect l="l" t="t" r="r" b="b"/>
              <a:pathLst>
                <a:path w="96807" h="9321" extrusionOk="0">
                  <a:moveTo>
                    <a:pt x="58211" y="1"/>
                  </a:moveTo>
                  <a:cubicBezTo>
                    <a:pt x="52296" y="1"/>
                    <a:pt x="46561" y="467"/>
                    <a:pt x="40878" y="1407"/>
                  </a:cubicBezTo>
                  <a:cubicBezTo>
                    <a:pt x="35445" y="2314"/>
                    <a:pt x="30001" y="3574"/>
                    <a:pt x="24739" y="4794"/>
                  </a:cubicBezTo>
                  <a:cubicBezTo>
                    <a:pt x="16714" y="6659"/>
                    <a:pt x="8408" y="8584"/>
                    <a:pt x="0" y="9260"/>
                  </a:cubicBezTo>
                  <a:lnTo>
                    <a:pt x="0" y="9320"/>
                  </a:lnTo>
                  <a:cubicBezTo>
                    <a:pt x="8418" y="8645"/>
                    <a:pt x="16714" y="6719"/>
                    <a:pt x="24749" y="4854"/>
                  </a:cubicBezTo>
                  <a:cubicBezTo>
                    <a:pt x="30011" y="3635"/>
                    <a:pt x="35455" y="2374"/>
                    <a:pt x="40888" y="1477"/>
                  </a:cubicBezTo>
                  <a:cubicBezTo>
                    <a:pt x="46506" y="546"/>
                    <a:pt x="52268" y="79"/>
                    <a:pt x="58212" y="79"/>
                  </a:cubicBezTo>
                  <a:cubicBezTo>
                    <a:pt x="70222" y="79"/>
                    <a:pt x="82976" y="1985"/>
                    <a:pt x="96786" y="5822"/>
                  </a:cubicBezTo>
                  <a:lnTo>
                    <a:pt x="96806" y="5762"/>
                  </a:lnTo>
                  <a:cubicBezTo>
                    <a:pt x="86917" y="3020"/>
                    <a:pt x="77834" y="1296"/>
                    <a:pt x="69044" y="499"/>
                  </a:cubicBezTo>
                  <a:cubicBezTo>
                    <a:pt x="65350" y="167"/>
                    <a:pt x="61748" y="1"/>
                    <a:pt x="582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 name="Google Shape;462;p6"/>
            <p:cNvSpPr/>
            <p:nvPr/>
          </p:nvSpPr>
          <p:spPr>
            <a:xfrm>
              <a:off x="4388375" y="1492700"/>
              <a:ext cx="2416375" cy="219750"/>
            </a:xfrm>
            <a:custGeom>
              <a:avLst/>
              <a:gdLst/>
              <a:ahLst/>
              <a:cxnLst/>
              <a:rect l="l" t="t" r="r" b="b"/>
              <a:pathLst>
                <a:path w="96655" h="8790" extrusionOk="0">
                  <a:moveTo>
                    <a:pt x="57015" y="0"/>
                  </a:moveTo>
                  <a:cubicBezTo>
                    <a:pt x="51657" y="0"/>
                    <a:pt x="46439" y="379"/>
                    <a:pt x="41261" y="1138"/>
                  </a:cubicBezTo>
                  <a:cubicBezTo>
                    <a:pt x="35334" y="2015"/>
                    <a:pt x="29376" y="3316"/>
                    <a:pt x="23620" y="4576"/>
                  </a:cubicBezTo>
                  <a:cubicBezTo>
                    <a:pt x="15948" y="6249"/>
                    <a:pt x="8005" y="7993"/>
                    <a:pt x="0" y="8729"/>
                  </a:cubicBezTo>
                  <a:lnTo>
                    <a:pt x="0" y="8789"/>
                  </a:lnTo>
                  <a:cubicBezTo>
                    <a:pt x="8015" y="8054"/>
                    <a:pt x="15948" y="6320"/>
                    <a:pt x="23630" y="4636"/>
                  </a:cubicBezTo>
                  <a:cubicBezTo>
                    <a:pt x="29386" y="3376"/>
                    <a:pt x="35344" y="2076"/>
                    <a:pt x="41271" y="1199"/>
                  </a:cubicBezTo>
                  <a:cubicBezTo>
                    <a:pt x="46382" y="446"/>
                    <a:pt x="51611" y="69"/>
                    <a:pt x="56985" y="69"/>
                  </a:cubicBezTo>
                  <a:cubicBezTo>
                    <a:pt x="69321" y="69"/>
                    <a:pt x="82425" y="2058"/>
                    <a:pt x="96645" y="6068"/>
                  </a:cubicBezTo>
                  <a:lnTo>
                    <a:pt x="96655" y="6007"/>
                  </a:lnTo>
                  <a:cubicBezTo>
                    <a:pt x="86877" y="3255"/>
                    <a:pt x="77895" y="1491"/>
                    <a:pt x="69185" y="624"/>
                  </a:cubicBezTo>
                  <a:cubicBezTo>
                    <a:pt x="65025" y="208"/>
                    <a:pt x="60981" y="0"/>
                    <a:pt x="570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 name="Google Shape;463;p6"/>
            <p:cNvSpPr/>
            <p:nvPr/>
          </p:nvSpPr>
          <p:spPr>
            <a:xfrm>
              <a:off x="4388125" y="1476750"/>
              <a:ext cx="2411850" cy="208725"/>
            </a:xfrm>
            <a:custGeom>
              <a:avLst/>
              <a:gdLst/>
              <a:ahLst/>
              <a:cxnLst/>
              <a:rect l="l" t="t" r="r" b="b"/>
              <a:pathLst>
                <a:path w="96474" h="8349" extrusionOk="0">
                  <a:moveTo>
                    <a:pt x="55808" y="0"/>
                  </a:moveTo>
                  <a:cubicBezTo>
                    <a:pt x="51002" y="0"/>
                    <a:pt x="46303" y="303"/>
                    <a:pt x="41634" y="909"/>
                  </a:cubicBezTo>
                  <a:cubicBezTo>
                    <a:pt x="35102" y="1766"/>
                    <a:pt x="28559" y="3117"/>
                    <a:pt x="22228" y="4427"/>
                  </a:cubicBezTo>
                  <a:cubicBezTo>
                    <a:pt x="14990" y="5929"/>
                    <a:pt x="7500" y="7492"/>
                    <a:pt x="0" y="8288"/>
                  </a:cubicBezTo>
                  <a:lnTo>
                    <a:pt x="0" y="8349"/>
                  </a:lnTo>
                  <a:cubicBezTo>
                    <a:pt x="7511" y="7552"/>
                    <a:pt x="15001" y="6000"/>
                    <a:pt x="22249" y="4498"/>
                  </a:cubicBezTo>
                  <a:cubicBezTo>
                    <a:pt x="28569" y="3177"/>
                    <a:pt x="35112" y="1827"/>
                    <a:pt x="41634" y="980"/>
                  </a:cubicBezTo>
                  <a:cubicBezTo>
                    <a:pt x="46252" y="377"/>
                    <a:pt x="50965" y="75"/>
                    <a:pt x="55794" y="75"/>
                  </a:cubicBezTo>
                  <a:cubicBezTo>
                    <a:pt x="68419" y="75"/>
                    <a:pt x="81840" y="2142"/>
                    <a:pt x="96453" y="6312"/>
                  </a:cubicBezTo>
                  <a:lnTo>
                    <a:pt x="96473" y="6252"/>
                  </a:lnTo>
                  <a:cubicBezTo>
                    <a:pt x="86796" y="3490"/>
                    <a:pt x="77915" y="1695"/>
                    <a:pt x="69296" y="758"/>
                  </a:cubicBezTo>
                  <a:cubicBezTo>
                    <a:pt x="64672" y="253"/>
                    <a:pt x="60195" y="0"/>
                    <a:pt x="558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6"/>
            <p:cNvSpPr/>
            <p:nvPr/>
          </p:nvSpPr>
          <p:spPr>
            <a:xfrm>
              <a:off x="4387625" y="1461725"/>
              <a:ext cx="2406300" cy="199575"/>
            </a:xfrm>
            <a:custGeom>
              <a:avLst/>
              <a:gdLst/>
              <a:ahLst/>
              <a:cxnLst/>
              <a:rect l="l" t="t" r="r" b="b"/>
              <a:pathLst>
                <a:path w="96252" h="7983" extrusionOk="0">
                  <a:moveTo>
                    <a:pt x="54631" y="1"/>
                  </a:moveTo>
                  <a:cubicBezTo>
                    <a:pt x="50354" y="1"/>
                    <a:pt x="46157" y="238"/>
                    <a:pt x="41987" y="714"/>
                  </a:cubicBezTo>
                  <a:cubicBezTo>
                    <a:pt x="34779" y="1540"/>
                    <a:pt x="27541" y="2982"/>
                    <a:pt x="20555" y="4373"/>
                  </a:cubicBezTo>
                  <a:cubicBezTo>
                    <a:pt x="13851" y="5704"/>
                    <a:pt x="6916" y="7085"/>
                    <a:pt x="0" y="7922"/>
                  </a:cubicBezTo>
                  <a:lnTo>
                    <a:pt x="10" y="7982"/>
                  </a:lnTo>
                  <a:cubicBezTo>
                    <a:pt x="6926" y="7145"/>
                    <a:pt x="13861" y="5764"/>
                    <a:pt x="20565" y="4434"/>
                  </a:cubicBezTo>
                  <a:cubicBezTo>
                    <a:pt x="27561" y="3032"/>
                    <a:pt x="34779" y="1601"/>
                    <a:pt x="41987" y="774"/>
                  </a:cubicBezTo>
                  <a:cubicBezTo>
                    <a:pt x="46090" y="309"/>
                    <a:pt x="50268" y="75"/>
                    <a:pt x="54537" y="75"/>
                  </a:cubicBezTo>
                  <a:cubicBezTo>
                    <a:pt x="67459" y="75"/>
                    <a:pt x="81213" y="2216"/>
                    <a:pt x="96231" y="6551"/>
                  </a:cubicBezTo>
                  <a:lnTo>
                    <a:pt x="96252" y="6480"/>
                  </a:lnTo>
                  <a:cubicBezTo>
                    <a:pt x="86685" y="3728"/>
                    <a:pt x="77894" y="1903"/>
                    <a:pt x="69376" y="895"/>
                  </a:cubicBezTo>
                  <a:cubicBezTo>
                    <a:pt x="64311" y="299"/>
                    <a:pt x="59421" y="1"/>
                    <a:pt x="546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6"/>
            <p:cNvSpPr/>
            <p:nvPr/>
          </p:nvSpPr>
          <p:spPr>
            <a:xfrm>
              <a:off x="4387375" y="1447925"/>
              <a:ext cx="2399500" cy="191700"/>
            </a:xfrm>
            <a:custGeom>
              <a:avLst/>
              <a:gdLst/>
              <a:ahLst/>
              <a:cxnLst/>
              <a:rect l="l" t="t" r="r" b="b"/>
              <a:pathLst>
                <a:path w="95980" h="7668" extrusionOk="0">
                  <a:moveTo>
                    <a:pt x="53410" y="1"/>
                  </a:moveTo>
                  <a:cubicBezTo>
                    <a:pt x="49664" y="1"/>
                    <a:pt x="45976" y="181"/>
                    <a:pt x="42309" y="540"/>
                  </a:cubicBezTo>
                  <a:cubicBezTo>
                    <a:pt x="34305" y="1336"/>
                    <a:pt x="26281" y="2889"/>
                    <a:pt x="18518" y="4381"/>
                  </a:cubicBezTo>
                  <a:cubicBezTo>
                    <a:pt x="12470" y="5550"/>
                    <a:pt x="6210" y="6770"/>
                    <a:pt x="0" y="7607"/>
                  </a:cubicBezTo>
                  <a:lnTo>
                    <a:pt x="0" y="7667"/>
                  </a:lnTo>
                  <a:cubicBezTo>
                    <a:pt x="6220" y="6830"/>
                    <a:pt x="12480" y="5621"/>
                    <a:pt x="18529" y="4451"/>
                  </a:cubicBezTo>
                  <a:cubicBezTo>
                    <a:pt x="26291" y="2949"/>
                    <a:pt x="34315" y="1397"/>
                    <a:pt x="42309" y="611"/>
                  </a:cubicBezTo>
                  <a:cubicBezTo>
                    <a:pt x="45926" y="253"/>
                    <a:pt x="49603" y="74"/>
                    <a:pt x="53350" y="74"/>
                  </a:cubicBezTo>
                  <a:cubicBezTo>
                    <a:pt x="66523" y="74"/>
                    <a:pt x="80571" y="2289"/>
                    <a:pt x="95969" y="6770"/>
                  </a:cubicBezTo>
                  <a:lnTo>
                    <a:pt x="95979" y="6709"/>
                  </a:lnTo>
                  <a:cubicBezTo>
                    <a:pt x="86523" y="3957"/>
                    <a:pt x="77834" y="2103"/>
                    <a:pt x="69416" y="1044"/>
                  </a:cubicBezTo>
                  <a:cubicBezTo>
                    <a:pt x="63906" y="347"/>
                    <a:pt x="58602" y="1"/>
                    <a:pt x="534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466;p6"/>
            <p:cNvSpPr/>
            <p:nvPr/>
          </p:nvSpPr>
          <p:spPr>
            <a:xfrm>
              <a:off x="4386850" y="1434850"/>
              <a:ext cx="2392200" cy="185875"/>
            </a:xfrm>
            <a:custGeom>
              <a:avLst/>
              <a:gdLst/>
              <a:ahLst/>
              <a:cxnLst/>
              <a:rect l="l" t="t" r="r" b="b"/>
              <a:pathLst>
                <a:path w="95688" h="7435" extrusionOk="0">
                  <a:moveTo>
                    <a:pt x="52264" y="1"/>
                  </a:moveTo>
                  <a:cubicBezTo>
                    <a:pt x="49017" y="1"/>
                    <a:pt x="45811" y="136"/>
                    <a:pt x="42622" y="408"/>
                  </a:cubicBezTo>
                  <a:cubicBezTo>
                    <a:pt x="33691" y="1154"/>
                    <a:pt x="24749" y="2867"/>
                    <a:pt x="16110" y="4511"/>
                  </a:cubicBezTo>
                  <a:cubicBezTo>
                    <a:pt x="10838" y="5519"/>
                    <a:pt x="5384" y="6557"/>
                    <a:pt x="1" y="7363"/>
                  </a:cubicBezTo>
                  <a:lnTo>
                    <a:pt x="11" y="7434"/>
                  </a:lnTo>
                  <a:cubicBezTo>
                    <a:pt x="5394" y="6618"/>
                    <a:pt x="10848" y="5579"/>
                    <a:pt x="16120" y="4571"/>
                  </a:cubicBezTo>
                  <a:cubicBezTo>
                    <a:pt x="24759" y="2928"/>
                    <a:pt x="33701" y="1224"/>
                    <a:pt x="42622" y="468"/>
                  </a:cubicBezTo>
                  <a:cubicBezTo>
                    <a:pt x="45750" y="204"/>
                    <a:pt x="48924" y="72"/>
                    <a:pt x="52151" y="72"/>
                  </a:cubicBezTo>
                  <a:cubicBezTo>
                    <a:pt x="65564" y="72"/>
                    <a:pt x="79895" y="2359"/>
                    <a:pt x="95668" y="6990"/>
                  </a:cubicBezTo>
                  <a:lnTo>
                    <a:pt x="95688" y="6930"/>
                  </a:lnTo>
                  <a:cubicBezTo>
                    <a:pt x="86333" y="4188"/>
                    <a:pt x="77754" y="2313"/>
                    <a:pt x="69437" y="1194"/>
                  </a:cubicBezTo>
                  <a:cubicBezTo>
                    <a:pt x="63506" y="399"/>
                    <a:pt x="57824" y="1"/>
                    <a:pt x="522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7;p6"/>
            <p:cNvSpPr/>
            <p:nvPr/>
          </p:nvSpPr>
          <p:spPr>
            <a:xfrm>
              <a:off x="4386350" y="1422950"/>
              <a:ext cx="2384125" cy="180875"/>
            </a:xfrm>
            <a:custGeom>
              <a:avLst/>
              <a:gdLst/>
              <a:ahLst/>
              <a:cxnLst/>
              <a:rect l="l" t="t" r="r" b="b"/>
              <a:pathLst>
                <a:path w="95365" h="7235" extrusionOk="0">
                  <a:moveTo>
                    <a:pt x="51111" y="0"/>
                  </a:moveTo>
                  <a:cubicBezTo>
                    <a:pt x="48356" y="0"/>
                    <a:pt x="45629" y="97"/>
                    <a:pt x="42915" y="289"/>
                  </a:cubicBezTo>
                  <a:cubicBezTo>
                    <a:pt x="32925" y="995"/>
                    <a:pt x="22914" y="2900"/>
                    <a:pt x="13247" y="4755"/>
                  </a:cubicBezTo>
                  <a:cubicBezTo>
                    <a:pt x="8912" y="5581"/>
                    <a:pt x="4426" y="6438"/>
                    <a:pt x="1" y="7174"/>
                  </a:cubicBezTo>
                  <a:lnTo>
                    <a:pt x="11" y="7235"/>
                  </a:lnTo>
                  <a:cubicBezTo>
                    <a:pt x="4436" y="6499"/>
                    <a:pt x="8922" y="5642"/>
                    <a:pt x="13267" y="4815"/>
                  </a:cubicBezTo>
                  <a:cubicBezTo>
                    <a:pt x="22935" y="2960"/>
                    <a:pt x="32935" y="1055"/>
                    <a:pt x="42925" y="349"/>
                  </a:cubicBezTo>
                  <a:cubicBezTo>
                    <a:pt x="45573" y="161"/>
                    <a:pt x="48257" y="67"/>
                    <a:pt x="50980" y="67"/>
                  </a:cubicBezTo>
                  <a:cubicBezTo>
                    <a:pt x="64591" y="67"/>
                    <a:pt x="79191" y="2425"/>
                    <a:pt x="95345" y="7204"/>
                  </a:cubicBezTo>
                  <a:lnTo>
                    <a:pt x="95365" y="7144"/>
                  </a:lnTo>
                  <a:cubicBezTo>
                    <a:pt x="86101" y="4402"/>
                    <a:pt x="77613" y="2507"/>
                    <a:pt x="69427" y="1347"/>
                  </a:cubicBezTo>
                  <a:cubicBezTo>
                    <a:pt x="63084" y="446"/>
                    <a:pt x="57032" y="0"/>
                    <a:pt x="511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6"/>
            <p:cNvSpPr/>
            <p:nvPr/>
          </p:nvSpPr>
          <p:spPr>
            <a:xfrm>
              <a:off x="4385600" y="1411625"/>
              <a:ext cx="2375300" cy="185400"/>
            </a:xfrm>
            <a:custGeom>
              <a:avLst/>
              <a:gdLst/>
              <a:ahLst/>
              <a:cxnLst/>
              <a:rect l="l" t="t" r="r" b="b"/>
              <a:pathLst>
                <a:path w="95012" h="7416" extrusionOk="0">
                  <a:moveTo>
                    <a:pt x="49971" y="0"/>
                  </a:moveTo>
                  <a:cubicBezTo>
                    <a:pt x="47698" y="0"/>
                    <a:pt x="45443" y="66"/>
                    <a:pt x="43197" y="198"/>
                  </a:cubicBezTo>
                  <a:cubicBezTo>
                    <a:pt x="31967" y="843"/>
                    <a:pt x="20737" y="3040"/>
                    <a:pt x="9890" y="5157"/>
                  </a:cubicBezTo>
                  <a:cubicBezTo>
                    <a:pt x="6644" y="5782"/>
                    <a:pt x="3297" y="6448"/>
                    <a:pt x="1" y="7042"/>
                  </a:cubicBezTo>
                  <a:lnTo>
                    <a:pt x="11" y="7103"/>
                  </a:lnTo>
                  <a:cubicBezTo>
                    <a:pt x="3307" y="6498"/>
                    <a:pt x="6664" y="5843"/>
                    <a:pt x="9900" y="5218"/>
                  </a:cubicBezTo>
                  <a:cubicBezTo>
                    <a:pt x="20747" y="3101"/>
                    <a:pt x="31977" y="913"/>
                    <a:pt x="43207" y="258"/>
                  </a:cubicBezTo>
                  <a:cubicBezTo>
                    <a:pt x="45368" y="134"/>
                    <a:pt x="47554" y="72"/>
                    <a:pt x="49767" y="72"/>
                  </a:cubicBezTo>
                  <a:cubicBezTo>
                    <a:pt x="63567" y="72"/>
                    <a:pt x="78433" y="2490"/>
                    <a:pt x="94992" y="7415"/>
                  </a:cubicBezTo>
                  <a:lnTo>
                    <a:pt x="95012" y="7355"/>
                  </a:lnTo>
                  <a:cubicBezTo>
                    <a:pt x="85849" y="4623"/>
                    <a:pt x="77471" y="2718"/>
                    <a:pt x="69397" y="1508"/>
                  </a:cubicBezTo>
                  <a:cubicBezTo>
                    <a:pt x="62655" y="502"/>
                    <a:pt x="56245" y="0"/>
                    <a:pt x="499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6"/>
            <p:cNvSpPr/>
            <p:nvPr/>
          </p:nvSpPr>
          <p:spPr>
            <a:xfrm>
              <a:off x="4385350" y="1401250"/>
              <a:ext cx="2365225" cy="190475"/>
            </a:xfrm>
            <a:custGeom>
              <a:avLst/>
              <a:gdLst/>
              <a:ahLst/>
              <a:cxnLst/>
              <a:rect l="l" t="t" r="r" b="b"/>
              <a:pathLst>
                <a:path w="94609" h="7619" extrusionOk="0">
                  <a:moveTo>
                    <a:pt x="48763" y="0"/>
                  </a:moveTo>
                  <a:cubicBezTo>
                    <a:pt x="46985" y="0"/>
                    <a:pt x="45219" y="40"/>
                    <a:pt x="43459" y="119"/>
                  </a:cubicBezTo>
                  <a:cubicBezTo>
                    <a:pt x="30777" y="703"/>
                    <a:pt x="18146" y="3264"/>
                    <a:pt x="5918" y="5754"/>
                  </a:cubicBezTo>
                  <a:cubicBezTo>
                    <a:pt x="3982" y="6147"/>
                    <a:pt x="1976" y="6560"/>
                    <a:pt x="0" y="6953"/>
                  </a:cubicBezTo>
                  <a:lnTo>
                    <a:pt x="11" y="7014"/>
                  </a:lnTo>
                  <a:cubicBezTo>
                    <a:pt x="1976" y="6621"/>
                    <a:pt x="3992" y="6207"/>
                    <a:pt x="5928" y="5814"/>
                  </a:cubicBezTo>
                  <a:cubicBezTo>
                    <a:pt x="18146" y="3334"/>
                    <a:pt x="30787" y="764"/>
                    <a:pt x="43459" y="189"/>
                  </a:cubicBezTo>
                  <a:cubicBezTo>
                    <a:pt x="45241" y="109"/>
                    <a:pt x="47032" y="68"/>
                    <a:pt x="48836" y="68"/>
                  </a:cubicBezTo>
                  <a:cubicBezTo>
                    <a:pt x="62799" y="68"/>
                    <a:pt x="77492" y="2503"/>
                    <a:pt x="94588" y="7619"/>
                  </a:cubicBezTo>
                  <a:lnTo>
                    <a:pt x="94609" y="7558"/>
                  </a:lnTo>
                  <a:cubicBezTo>
                    <a:pt x="85546" y="4836"/>
                    <a:pt x="77270" y="2911"/>
                    <a:pt x="69326" y="1671"/>
                  </a:cubicBezTo>
                  <a:cubicBezTo>
                    <a:pt x="62165" y="550"/>
                    <a:pt x="55387" y="0"/>
                    <a:pt x="487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 name="Google Shape;470;p6"/>
            <p:cNvSpPr/>
            <p:nvPr/>
          </p:nvSpPr>
          <p:spPr>
            <a:xfrm>
              <a:off x="4384600" y="1391900"/>
              <a:ext cx="2355150" cy="195300"/>
            </a:xfrm>
            <a:custGeom>
              <a:avLst/>
              <a:gdLst/>
              <a:ahLst/>
              <a:cxnLst/>
              <a:rect l="l" t="t" r="r" b="b"/>
              <a:pathLst>
                <a:path w="94206" h="7812" extrusionOk="0">
                  <a:moveTo>
                    <a:pt x="47720" y="0"/>
                  </a:moveTo>
                  <a:cubicBezTo>
                    <a:pt x="46378" y="0"/>
                    <a:pt x="45042" y="23"/>
                    <a:pt x="43710" y="69"/>
                  </a:cubicBezTo>
                  <a:cubicBezTo>
                    <a:pt x="29355" y="543"/>
                    <a:pt x="15091" y="3638"/>
                    <a:pt x="1291" y="6622"/>
                  </a:cubicBezTo>
                  <a:lnTo>
                    <a:pt x="0" y="6894"/>
                  </a:lnTo>
                  <a:lnTo>
                    <a:pt x="10" y="6954"/>
                  </a:lnTo>
                  <a:lnTo>
                    <a:pt x="1301" y="6682"/>
                  </a:lnTo>
                  <a:cubicBezTo>
                    <a:pt x="15101" y="3698"/>
                    <a:pt x="29366" y="614"/>
                    <a:pt x="43710" y="130"/>
                  </a:cubicBezTo>
                  <a:cubicBezTo>
                    <a:pt x="45034" y="85"/>
                    <a:pt x="46364" y="63"/>
                    <a:pt x="47700" y="63"/>
                  </a:cubicBezTo>
                  <a:cubicBezTo>
                    <a:pt x="61803" y="63"/>
                    <a:pt x="76699" y="2553"/>
                    <a:pt x="94185" y="7811"/>
                  </a:cubicBezTo>
                  <a:lnTo>
                    <a:pt x="94205" y="7751"/>
                  </a:lnTo>
                  <a:cubicBezTo>
                    <a:pt x="85223" y="5049"/>
                    <a:pt x="77058" y="3114"/>
                    <a:pt x="69255" y="1843"/>
                  </a:cubicBezTo>
                  <a:cubicBezTo>
                    <a:pt x="61724" y="611"/>
                    <a:pt x="54639" y="0"/>
                    <a:pt x="477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 name="Google Shape;471;p6"/>
            <p:cNvSpPr/>
            <p:nvPr/>
          </p:nvSpPr>
          <p:spPr>
            <a:xfrm>
              <a:off x="4383825" y="1383075"/>
              <a:ext cx="2344325" cy="200350"/>
            </a:xfrm>
            <a:custGeom>
              <a:avLst/>
              <a:gdLst/>
              <a:ahLst/>
              <a:cxnLst/>
              <a:rect l="l" t="t" r="r" b="b"/>
              <a:pathLst>
                <a:path w="93773" h="8014" extrusionOk="0">
                  <a:moveTo>
                    <a:pt x="46573" y="0"/>
                  </a:moveTo>
                  <a:cubicBezTo>
                    <a:pt x="45696" y="0"/>
                    <a:pt x="44823" y="10"/>
                    <a:pt x="43953" y="29"/>
                  </a:cubicBezTo>
                  <a:cubicBezTo>
                    <a:pt x="29094" y="362"/>
                    <a:pt x="14679" y="3467"/>
                    <a:pt x="1" y="6884"/>
                  </a:cubicBezTo>
                  <a:lnTo>
                    <a:pt x="11" y="6945"/>
                  </a:lnTo>
                  <a:cubicBezTo>
                    <a:pt x="14689" y="3527"/>
                    <a:pt x="29104" y="422"/>
                    <a:pt x="43953" y="100"/>
                  </a:cubicBezTo>
                  <a:cubicBezTo>
                    <a:pt x="44847" y="79"/>
                    <a:pt x="45743" y="69"/>
                    <a:pt x="46643" y="69"/>
                  </a:cubicBezTo>
                  <a:cubicBezTo>
                    <a:pt x="60831" y="69"/>
                    <a:pt x="75883" y="2619"/>
                    <a:pt x="93752" y="8013"/>
                  </a:cubicBezTo>
                  <a:lnTo>
                    <a:pt x="93772" y="7953"/>
                  </a:lnTo>
                  <a:cubicBezTo>
                    <a:pt x="75874" y="2550"/>
                    <a:pt x="60784" y="0"/>
                    <a:pt x="46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6"/>
            <p:cNvSpPr/>
            <p:nvPr/>
          </p:nvSpPr>
          <p:spPr>
            <a:xfrm>
              <a:off x="4383075" y="1375050"/>
              <a:ext cx="2332975" cy="205350"/>
            </a:xfrm>
            <a:custGeom>
              <a:avLst/>
              <a:gdLst/>
              <a:ahLst/>
              <a:cxnLst/>
              <a:rect l="l" t="t" r="r" b="b"/>
              <a:pathLst>
                <a:path w="93319" h="8214" extrusionOk="0">
                  <a:moveTo>
                    <a:pt x="45482" y="0"/>
                  </a:moveTo>
                  <a:cubicBezTo>
                    <a:pt x="45052" y="0"/>
                    <a:pt x="44623" y="3"/>
                    <a:pt x="44195" y="7"/>
                  </a:cubicBezTo>
                  <a:cubicBezTo>
                    <a:pt x="28862" y="189"/>
                    <a:pt x="13892" y="3425"/>
                    <a:pt x="1" y="6903"/>
                  </a:cubicBezTo>
                  <a:lnTo>
                    <a:pt x="21" y="6963"/>
                  </a:lnTo>
                  <a:cubicBezTo>
                    <a:pt x="13902" y="3485"/>
                    <a:pt x="28872" y="249"/>
                    <a:pt x="44195" y="78"/>
                  </a:cubicBezTo>
                  <a:cubicBezTo>
                    <a:pt x="44648" y="73"/>
                    <a:pt x="45102" y="70"/>
                    <a:pt x="45557" y="70"/>
                  </a:cubicBezTo>
                  <a:cubicBezTo>
                    <a:pt x="59801" y="70"/>
                    <a:pt x="75011" y="2674"/>
                    <a:pt x="93298" y="8213"/>
                  </a:cubicBezTo>
                  <a:lnTo>
                    <a:pt x="93319" y="8153"/>
                  </a:lnTo>
                  <a:cubicBezTo>
                    <a:pt x="74999" y="2604"/>
                    <a:pt x="59748" y="0"/>
                    <a:pt x="454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6"/>
            <p:cNvSpPr/>
            <p:nvPr/>
          </p:nvSpPr>
          <p:spPr>
            <a:xfrm>
              <a:off x="4382575" y="1367650"/>
              <a:ext cx="2320875" cy="210225"/>
            </a:xfrm>
            <a:custGeom>
              <a:avLst/>
              <a:gdLst/>
              <a:ahLst/>
              <a:cxnLst/>
              <a:rect l="l" t="t" r="r" b="b"/>
              <a:pathLst>
                <a:path w="92835" h="8409" extrusionOk="0">
                  <a:moveTo>
                    <a:pt x="44406" y="1"/>
                  </a:moveTo>
                  <a:cubicBezTo>
                    <a:pt x="28005" y="11"/>
                    <a:pt x="12057" y="3721"/>
                    <a:pt x="1" y="6947"/>
                  </a:cubicBezTo>
                  <a:lnTo>
                    <a:pt x="11" y="7007"/>
                  </a:lnTo>
                  <a:cubicBezTo>
                    <a:pt x="12067" y="3781"/>
                    <a:pt x="28015" y="82"/>
                    <a:pt x="44406" y="72"/>
                  </a:cubicBezTo>
                  <a:lnTo>
                    <a:pt x="44467" y="72"/>
                  </a:lnTo>
                  <a:cubicBezTo>
                    <a:pt x="58721" y="72"/>
                    <a:pt x="74094" y="2723"/>
                    <a:pt x="92814" y="8408"/>
                  </a:cubicBezTo>
                  <a:lnTo>
                    <a:pt x="92835" y="8348"/>
                  </a:lnTo>
                  <a:cubicBezTo>
                    <a:pt x="84064" y="5686"/>
                    <a:pt x="76242" y="3731"/>
                    <a:pt x="68923" y="2380"/>
                  </a:cubicBezTo>
                  <a:cubicBezTo>
                    <a:pt x="60253" y="777"/>
                    <a:pt x="52259" y="1"/>
                    <a:pt x="44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6"/>
            <p:cNvSpPr/>
            <p:nvPr/>
          </p:nvSpPr>
          <p:spPr>
            <a:xfrm>
              <a:off x="4381575" y="1360975"/>
              <a:ext cx="2308525" cy="215125"/>
            </a:xfrm>
            <a:custGeom>
              <a:avLst/>
              <a:gdLst/>
              <a:ahLst/>
              <a:cxnLst/>
              <a:rect l="l" t="t" r="r" b="b"/>
              <a:pathLst>
                <a:path w="92341" h="8605" extrusionOk="0">
                  <a:moveTo>
                    <a:pt x="43522" y="0"/>
                  </a:moveTo>
                  <a:cubicBezTo>
                    <a:pt x="30620" y="0"/>
                    <a:pt x="16758" y="2229"/>
                    <a:pt x="0" y="7002"/>
                  </a:cubicBezTo>
                  <a:lnTo>
                    <a:pt x="20" y="7062"/>
                  </a:lnTo>
                  <a:cubicBezTo>
                    <a:pt x="16771" y="2299"/>
                    <a:pt x="30634" y="61"/>
                    <a:pt x="43527" y="61"/>
                  </a:cubicBezTo>
                  <a:cubicBezTo>
                    <a:pt x="43895" y="61"/>
                    <a:pt x="44262" y="63"/>
                    <a:pt x="44628" y="66"/>
                  </a:cubicBezTo>
                  <a:cubicBezTo>
                    <a:pt x="58711" y="207"/>
                    <a:pt x="73419" y="2839"/>
                    <a:pt x="92340" y="8605"/>
                  </a:cubicBezTo>
                  <a:lnTo>
                    <a:pt x="92340" y="8544"/>
                  </a:lnTo>
                  <a:cubicBezTo>
                    <a:pt x="83630" y="5893"/>
                    <a:pt x="75919" y="3927"/>
                    <a:pt x="68781" y="2566"/>
                  </a:cubicBezTo>
                  <a:cubicBezTo>
                    <a:pt x="60193" y="913"/>
                    <a:pt x="52289" y="76"/>
                    <a:pt x="44628" y="6"/>
                  </a:cubicBezTo>
                  <a:cubicBezTo>
                    <a:pt x="44260" y="2"/>
                    <a:pt x="43891" y="0"/>
                    <a:pt x="435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6"/>
            <p:cNvSpPr/>
            <p:nvPr/>
          </p:nvSpPr>
          <p:spPr>
            <a:xfrm>
              <a:off x="4381075" y="1354550"/>
              <a:ext cx="2295925" cy="220550"/>
            </a:xfrm>
            <a:custGeom>
              <a:avLst/>
              <a:gdLst/>
              <a:ahLst/>
              <a:cxnLst/>
              <a:rect l="l" t="t" r="r" b="b"/>
              <a:pathLst>
                <a:path w="91837" h="8822" extrusionOk="0">
                  <a:moveTo>
                    <a:pt x="42670" y="0"/>
                  </a:moveTo>
                  <a:cubicBezTo>
                    <a:pt x="36057" y="0"/>
                    <a:pt x="29319" y="585"/>
                    <a:pt x="22148" y="1785"/>
                  </a:cubicBezTo>
                  <a:cubicBezTo>
                    <a:pt x="15182" y="2954"/>
                    <a:pt x="7934" y="4698"/>
                    <a:pt x="0" y="7088"/>
                  </a:cubicBezTo>
                  <a:lnTo>
                    <a:pt x="10" y="7148"/>
                  </a:lnTo>
                  <a:cubicBezTo>
                    <a:pt x="15947" y="2340"/>
                    <a:pt x="29529" y="68"/>
                    <a:pt x="42529" y="68"/>
                  </a:cubicBezTo>
                  <a:cubicBezTo>
                    <a:pt x="43295" y="68"/>
                    <a:pt x="44058" y="76"/>
                    <a:pt x="44819" y="91"/>
                  </a:cubicBezTo>
                  <a:cubicBezTo>
                    <a:pt x="62340" y="444"/>
                    <a:pt x="79134" y="4940"/>
                    <a:pt x="91826" y="8821"/>
                  </a:cubicBezTo>
                  <a:lnTo>
                    <a:pt x="91836" y="8761"/>
                  </a:lnTo>
                  <a:cubicBezTo>
                    <a:pt x="79144" y="4880"/>
                    <a:pt x="62340" y="384"/>
                    <a:pt x="44829" y="21"/>
                  </a:cubicBezTo>
                  <a:cubicBezTo>
                    <a:pt x="44111" y="7"/>
                    <a:pt x="43391" y="0"/>
                    <a:pt x="426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6"/>
            <p:cNvSpPr/>
            <p:nvPr/>
          </p:nvSpPr>
          <p:spPr>
            <a:xfrm>
              <a:off x="4380300" y="1348800"/>
              <a:ext cx="2283325" cy="225800"/>
            </a:xfrm>
            <a:custGeom>
              <a:avLst/>
              <a:gdLst/>
              <a:ahLst/>
              <a:cxnLst/>
              <a:rect l="l" t="t" r="r" b="b"/>
              <a:pathLst>
                <a:path w="91333" h="9032" extrusionOk="0">
                  <a:moveTo>
                    <a:pt x="41811" y="0"/>
                  </a:moveTo>
                  <a:cubicBezTo>
                    <a:pt x="28839" y="0"/>
                    <a:pt x="15125" y="2356"/>
                    <a:pt x="1" y="7186"/>
                  </a:cubicBezTo>
                  <a:lnTo>
                    <a:pt x="31" y="7247"/>
                  </a:lnTo>
                  <a:cubicBezTo>
                    <a:pt x="15146" y="2417"/>
                    <a:pt x="28851" y="61"/>
                    <a:pt x="41813" y="61"/>
                  </a:cubicBezTo>
                  <a:cubicBezTo>
                    <a:pt x="42891" y="61"/>
                    <a:pt x="43964" y="77"/>
                    <a:pt x="45032" y="110"/>
                  </a:cubicBezTo>
                  <a:cubicBezTo>
                    <a:pt x="61846" y="624"/>
                    <a:pt x="77865" y="4908"/>
                    <a:pt x="91303" y="9031"/>
                  </a:cubicBezTo>
                  <a:lnTo>
                    <a:pt x="91333" y="8971"/>
                  </a:lnTo>
                  <a:cubicBezTo>
                    <a:pt x="82542" y="6279"/>
                    <a:pt x="75274" y="4364"/>
                    <a:pt x="68470" y="2963"/>
                  </a:cubicBezTo>
                  <a:cubicBezTo>
                    <a:pt x="60062" y="1229"/>
                    <a:pt x="52401" y="271"/>
                    <a:pt x="45032" y="49"/>
                  </a:cubicBezTo>
                  <a:cubicBezTo>
                    <a:pt x="43963" y="17"/>
                    <a:pt x="42890" y="0"/>
                    <a:pt x="418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6"/>
            <p:cNvSpPr/>
            <p:nvPr/>
          </p:nvSpPr>
          <p:spPr>
            <a:xfrm>
              <a:off x="4379800" y="1343300"/>
              <a:ext cx="2269475" cy="231550"/>
            </a:xfrm>
            <a:custGeom>
              <a:avLst/>
              <a:gdLst/>
              <a:ahLst/>
              <a:cxnLst/>
              <a:rect l="l" t="t" r="r" b="b"/>
              <a:pathLst>
                <a:path w="90779" h="9262" extrusionOk="0">
                  <a:moveTo>
                    <a:pt x="40944" y="1"/>
                  </a:moveTo>
                  <a:cubicBezTo>
                    <a:pt x="27996" y="1"/>
                    <a:pt x="14554" y="2393"/>
                    <a:pt x="1" y="7296"/>
                  </a:cubicBezTo>
                  <a:lnTo>
                    <a:pt x="21" y="7356"/>
                  </a:lnTo>
                  <a:cubicBezTo>
                    <a:pt x="14570" y="2461"/>
                    <a:pt x="28014" y="61"/>
                    <a:pt x="40959" y="61"/>
                  </a:cubicBezTo>
                  <a:cubicBezTo>
                    <a:pt x="42383" y="61"/>
                    <a:pt x="43800" y="90"/>
                    <a:pt x="45213" y="148"/>
                  </a:cubicBezTo>
                  <a:cubicBezTo>
                    <a:pt x="61423" y="814"/>
                    <a:pt x="77340" y="5128"/>
                    <a:pt x="90768" y="9261"/>
                  </a:cubicBezTo>
                  <a:lnTo>
                    <a:pt x="90778" y="9201"/>
                  </a:lnTo>
                  <a:cubicBezTo>
                    <a:pt x="77351" y="5068"/>
                    <a:pt x="61433" y="753"/>
                    <a:pt x="45213" y="88"/>
                  </a:cubicBezTo>
                  <a:cubicBezTo>
                    <a:pt x="43795" y="30"/>
                    <a:pt x="42373" y="1"/>
                    <a:pt x="409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6"/>
            <p:cNvSpPr/>
            <p:nvPr/>
          </p:nvSpPr>
          <p:spPr>
            <a:xfrm>
              <a:off x="4379050" y="1338100"/>
              <a:ext cx="2256100" cy="237500"/>
            </a:xfrm>
            <a:custGeom>
              <a:avLst/>
              <a:gdLst/>
              <a:ahLst/>
              <a:cxnLst/>
              <a:rect l="l" t="t" r="r" b="b"/>
              <a:pathLst>
                <a:path w="90244" h="9500" extrusionOk="0">
                  <a:moveTo>
                    <a:pt x="40261" y="0"/>
                  </a:moveTo>
                  <a:cubicBezTo>
                    <a:pt x="34392" y="0"/>
                    <a:pt x="28394" y="514"/>
                    <a:pt x="22360" y="1526"/>
                  </a:cubicBezTo>
                  <a:cubicBezTo>
                    <a:pt x="15132" y="2745"/>
                    <a:pt x="7611" y="4721"/>
                    <a:pt x="0" y="7403"/>
                  </a:cubicBezTo>
                  <a:lnTo>
                    <a:pt x="21" y="7463"/>
                  </a:lnTo>
                  <a:cubicBezTo>
                    <a:pt x="14086" y="2497"/>
                    <a:pt x="27261" y="59"/>
                    <a:pt x="40138" y="59"/>
                  </a:cubicBezTo>
                  <a:cubicBezTo>
                    <a:pt x="41899" y="59"/>
                    <a:pt x="43653" y="104"/>
                    <a:pt x="45404" y="195"/>
                  </a:cubicBezTo>
                  <a:cubicBezTo>
                    <a:pt x="60929" y="1001"/>
                    <a:pt x="76120" y="5145"/>
                    <a:pt x="90234" y="9500"/>
                  </a:cubicBezTo>
                  <a:lnTo>
                    <a:pt x="90244" y="9439"/>
                  </a:lnTo>
                  <a:cubicBezTo>
                    <a:pt x="76131" y="5074"/>
                    <a:pt x="60939" y="931"/>
                    <a:pt x="45414" y="135"/>
                  </a:cubicBezTo>
                  <a:cubicBezTo>
                    <a:pt x="43709" y="45"/>
                    <a:pt x="41991" y="0"/>
                    <a:pt x="402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6"/>
            <p:cNvSpPr/>
            <p:nvPr/>
          </p:nvSpPr>
          <p:spPr>
            <a:xfrm>
              <a:off x="4378550" y="1333375"/>
              <a:ext cx="2242500" cy="243475"/>
            </a:xfrm>
            <a:custGeom>
              <a:avLst/>
              <a:gdLst/>
              <a:ahLst/>
              <a:cxnLst/>
              <a:rect l="l" t="t" r="r" b="b"/>
              <a:pathLst>
                <a:path w="89700" h="9739" extrusionOk="0">
                  <a:moveTo>
                    <a:pt x="39507" y="0"/>
                  </a:moveTo>
                  <a:cubicBezTo>
                    <a:pt x="33783" y="0"/>
                    <a:pt x="28068" y="482"/>
                    <a:pt x="22420" y="1443"/>
                  </a:cubicBezTo>
                  <a:cubicBezTo>
                    <a:pt x="15111" y="2672"/>
                    <a:pt x="7571" y="4719"/>
                    <a:pt x="0" y="7511"/>
                  </a:cubicBezTo>
                  <a:lnTo>
                    <a:pt x="20" y="7572"/>
                  </a:lnTo>
                  <a:cubicBezTo>
                    <a:pt x="13526" y="2579"/>
                    <a:pt x="26814" y="56"/>
                    <a:pt x="39603" y="56"/>
                  </a:cubicBezTo>
                  <a:cubicBezTo>
                    <a:pt x="41610" y="56"/>
                    <a:pt x="43604" y="118"/>
                    <a:pt x="45586" y="243"/>
                  </a:cubicBezTo>
                  <a:cubicBezTo>
                    <a:pt x="61150" y="1211"/>
                    <a:pt x="76503" y="5656"/>
                    <a:pt x="89679" y="9739"/>
                  </a:cubicBezTo>
                  <a:lnTo>
                    <a:pt x="89699" y="9679"/>
                  </a:lnTo>
                  <a:cubicBezTo>
                    <a:pt x="76524" y="5596"/>
                    <a:pt x="61160" y="1150"/>
                    <a:pt x="45596" y="182"/>
                  </a:cubicBezTo>
                  <a:cubicBezTo>
                    <a:pt x="43567" y="61"/>
                    <a:pt x="41536" y="0"/>
                    <a:pt x="395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6"/>
            <p:cNvSpPr/>
            <p:nvPr/>
          </p:nvSpPr>
          <p:spPr>
            <a:xfrm>
              <a:off x="4378050" y="1328475"/>
              <a:ext cx="2228625" cy="250400"/>
            </a:xfrm>
            <a:custGeom>
              <a:avLst/>
              <a:gdLst/>
              <a:ahLst/>
              <a:cxnLst/>
              <a:rect l="l" t="t" r="r" b="b"/>
              <a:pathLst>
                <a:path w="89145" h="10016" extrusionOk="0">
                  <a:moveTo>
                    <a:pt x="38842" y="1"/>
                  </a:moveTo>
                  <a:cubicBezTo>
                    <a:pt x="33366" y="1"/>
                    <a:pt x="27893" y="462"/>
                    <a:pt x="22490" y="1376"/>
                  </a:cubicBezTo>
                  <a:cubicBezTo>
                    <a:pt x="15101" y="2616"/>
                    <a:pt x="7541" y="4723"/>
                    <a:pt x="0" y="7626"/>
                  </a:cubicBezTo>
                  <a:lnTo>
                    <a:pt x="30" y="7687"/>
                  </a:lnTo>
                  <a:cubicBezTo>
                    <a:pt x="13166" y="2614"/>
                    <a:pt x="26223" y="59"/>
                    <a:pt x="38930" y="59"/>
                  </a:cubicBezTo>
                  <a:cubicBezTo>
                    <a:pt x="41221" y="59"/>
                    <a:pt x="43500" y="142"/>
                    <a:pt x="45767" y="308"/>
                  </a:cubicBezTo>
                  <a:cubicBezTo>
                    <a:pt x="60555" y="1397"/>
                    <a:pt x="74719" y="5520"/>
                    <a:pt x="89124" y="10016"/>
                  </a:cubicBezTo>
                  <a:lnTo>
                    <a:pt x="89145" y="9945"/>
                  </a:lnTo>
                  <a:cubicBezTo>
                    <a:pt x="74729" y="5459"/>
                    <a:pt x="60565" y="1336"/>
                    <a:pt x="45767" y="247"/>
                  </a:cubicBezTo>
                  <a:cubicBezTo>
                    <a:pt x="43461" y="83"/>
                    <a:pt x="41151" y="1"/>
                    <a:pt x="388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6"/>
            <p:cNvSpPr/>
            <p:nvPr/>
          </p:nvSpPr>
          <p:spPr>
            <a:xfrm>
              <a:off x="4377525" y="1323725"/>
              <a:ext cx="2214775" cy="257425"/>
            </a:xfrm>
            <a:custGeom>
              <a:avLst/>
              <a:gdLst/>
              <a:ahLst/>
              <a:cxnLst/>
              <a:rect l="l" t="t" r="r" b="b"/>
              <a:pathLst>
                <a:path w="88591" h="10297" extrusionOk="0">
                  <a:moveTo>
                    <a:pt x="38163" y="0"/>
                  </a:moveTo>
                  <a:cubicBezTo>
                    <a:pt x="32937" y="0"/>
                    <a:pt x="27715" y="439"/>
                    <a:pt x="22552" y="1314"/>
                  </a:cubicBezTo>
                  <a:cubicBezTo>
                    <a:pt x="15102" y="2554"/>
                    <a:pt x="7511" y="4722"/>
                    <a:pt x="1" y="7746"/>
                  </a:cubicBezTo>
                  <a:lnTo>
                    <a:pt x="21" y="7796"/>
                  </a:lnTo>
                  <a:cubicBezTo>
                    <a:pt x="12837" y="2645"/>
                    <a:pt x="25673" y="55"/>
                    <a:pt x="38282" y="55"/>
                  </a:cubicBezTo>
                  <a:cubicBezTo>
                    <a:pt x="40848" y="55"/>
                    <a:pt x="43404" y="162"/>
                    <a:pt x="45949" y="377"/>
                  </a:cubicBezTo>
                  <a:cubicBezTo>
                    <a:pt x="61050" y="1657"/>
                    <a:pt x="75667" y="6254"/>
                    <a:pt x="88571" y="10296"/>
                  </a:cubicBezTo>
                  <a:lnTo>
                    <a:pt x="88591" y="10236"/>
                  </a:lnTo>
                  <a:cubicBezTo>
                    <a:pt x="81474" y="8008"/>
                    <a:pt x="74498" y="5851"/>
                    <a:pt x="67532" y="4107"/>
                  </a:cubicBezTo>
                  <a:cubicBezTo>
                    <a:pt x="59609" y="2121"/>
                    <a:pt x="52542" y="881"/>
                    <a:pt x="45959" y="326"/>
                  </a:cubicBezTo>
                  <a:cubicBezTo>
                    <a:pt x="43364" y="109"/>
                    <a:pt x="40763" y="0"/>
                    <a:pt x="381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6"/>
            <p:cNvSpPr/>
            <p:nvPr/>
          </p:nvSpPr>
          <p:spPr>
            <a:xfrm>
              <a:off x="4377025" y="1318625"/>
              <a:ext cx="2200925" cy="265550"/>
            </a:xfrm>
            <a:custGeom>
              <a:avLst/>
              <a:gdLst/>
              <a:ahLst/>
              <a:cxnLst/>
              <a:rect l="l" t="t" r="r" b="b"/>
              <a:pathLst>
                <a:path w="88037" h="10622" extrusionOk="0">
                  <a:moveTo>
                    <a:pt x="37639" y="1"/>
                  </a:moveTo>
                  <a:cubicBezTo>
                    <a:pt x="25148" y="1"/>
                    <a:pt x="12528" y="2635"/>
                    <a:pt x="1" y="7859"/>
                  </a:cubicBezTo>
                  <a:lnTo>
                    <a:pt x="21" y="7910"/>
                  </a:lnTo>
                  <a:cubicBezTo>
                    <a:pt x="12539" y="2694"/>
                    <a:pt x="25157" y="61"/>
                    <a:pt x="37641" y="61"/>
                  </a:cubicBezTo>
                  <a:cubicBezTo>
                    <a:pt x="40479" y="61"/>
                    <a:pt x="43309" y="197"/>
                    <a:pt x="46130" y="470"/>
                  </a:cubicBezTo>
                  <a:cubicBezTo>
                    <a:pt x="60254" y="1831"/>
                    <a:pt x="74004" y="6186"/>
                    <a:pt x="87300" y="10400"/>
                  </a:cubicBezTo>
                  <a:lnTo>
                    <a:pt x="88016" y="10621"/>
                  </a:lnTo>
                  <a:lnTo>
                    <a:pt x="88036" y="10561"/>
                  </a:lnTo>
                  <a:lnTo>
                    <a:pt x="87321" y="10339"/>
                  </a:lnTo>
                  <a:cubicBezTo>
                    <a:pt x="74014" y="6125"/>
                    <a:pt x="60264" y="1770"/>
                    <a:pt x="46130" y="409"/>
                  </a:cubicBezTo>
                  <a:cubicBezTo>
                    <a:pt x="43308" y="137"/>
                    <a:pt x="40477" y="1"/>
                    <a:pt x="37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6"/>
            <p:cNvSpPr/>
            <p:nvPr/>
          </p:nvSpPr>
          <p:spPr>
            <a:xfrm>
              <a:off x="4376525" y="1313500"/>
              <a:ext cx="2187300" cy="274200"/>
            </a:xfrm>
            <a:custGeom>
              <a:avLst/>
              <a:gdLst/>
              <a:ahLst/>
              <a:cxnLst/>
              <a:rect l="l" t="t" r="r" b="b"/>
              <a:pathLst>
                <a:path w="87492" h="10968" extrusionOk="0">
                  <a:moveTo>
                    <a:pt x="37043" y="1"/>
                  </a:moveTo>
                  <a:cubicBezTo>
                    <a:pt x="24679" y="1"/>
                    <a:pt x="12253" y="2665"/>
                    <a:pt x="1" y="7953"/>
                  </a:cubicBezTo>
                  <a:lnTo>
                    <a:pt x="31" y="8014"/>
                  </a:lnTo>
                  <a:cubicBezTo>
                    <a:pt x="12275" y="2726"/>
                    <a:pt x="24687" y="61"/>
                    <a:pt x="37045" y="61"/>
                  </a:cubicBezTo>
                  <a:cubicBezTo>
                    <a:pt x="40142" y="61"/>
                    <a:pt x="43235" y="229"/>
                    <a:pt x="46322" y="564"/>
                  </a:cubicBezTo>
                  <a:cubicBezTo>
                    <a:pt x="59497" y="1996"/>
                    <a:pt x="72340" y="6109"/>
                    <a:pt x="84750" y="10101"/>
                  </a:cubicBezTo>
                  <a:lnTo>
                    <a:pt x="87472" y="10967"/>
                  </a:lnTo>
                  <a:lnTo>
                    <a:pt x="87492" y="10917"/>
                  </a:lnTo>
                  <a:lnTo>
                    <a:pt x="84770" y="10040"/>
                  </a:lnTo>
                  <a:cubicBezTo>
                    <a:pt x="72350" y="6048"/>
                    <a:pt x="59518" y="1925"/>
                    <a:pt x="46322" y="504"/>
                  </a:cubicBezTo>
                  <a:cubicBezTo>
                    <a:pt x="43235" y="168"/>
                    <a:pt x="40141" y="1"/>
                    <a:pt x="370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6"/>
            <p:cNvSpPr/>
            <p:nvPr/>
          </p:nvSpPr>
          <p:spPr>
            <a:xfrm>
              <a:off x="4376025" y="1307975"/>
              <a:ext cx="2173700" cy="283750"/>
            </a:xfrm>
            <a:custGeom>
              <a:avLst/>
              <a:gdLst/>
              <a:ahLst/>
              <a:cxnLst/>
              <a:rect l="l" t="t" r="r" b="b"/>
              <a:pathLst>
                <a:path w="86948" h="11350" extrusionOk="0">
                  <a:moveTo>
                    <a:pt x="36488" y="0"/>
                  </a:moveTo>
                  <a:cubicBezTo>
                    <a:pt x="24251" y="0"/>
                    <a:pt x="12020" y="2693"/>
                    <a:pt x="0" y="8053"/>
                  </a:cubicBezTo>
                  <a:lnTo>
                    <a:pt x="31" y="8114"/>
                  </a:lnTo>
                  <a:cubicBezTo>
                    <a:pt x="12029" y="2764"/>
                    <a:pt x="24244" y="67"/>
                    <a:pt x="36467" y="67"/>
                  </a:cubicBezTo>
                  <a:cubicBezTo>
                    <a:pt x="39813" y="67"/>
                    <a:pt x="43160" y="269"/>
                    <a:pt x="46503" y="674"/>
                  </a:cubicBezTo>
                  <a:cubicBezTo>
                    <a:pt x="58852" y="2166"/>
                    <a:pt x="70868" y="6098"/>
                    <a:pt x="82481" y="9898"/>
                  </a:cubicBezTo>
                  <a:cubicBezTo>
                    <a:pt x="83943" y="10372"/>
                    <a:pt x="85445" y="10866"/>
                    <a:pt x="86927" y="11350"/>
                  </a:cubicBezTo>
                  <a:lnTo>
                    <a:pt x="86947" y="11289"/>
                  </a:lnTo>
                  <a:cubicBezTo>
                    <a:pt x="85465" y="10815"/>
                    <a:pt x="83953" y="10322"/>
                    <a:pt x="82502" y="9838"/>
                  </a:cubicBezTo>
                  <a:cubicBezTo>
                    <a:pt x="70878" y="6037"/>
                    <a:pt x="58872" y="2106"/>
                    <a:pt x="46513" y="604"/>
                  </a:cubicBezTo>
                  <a:cubicBezTo>
                    <a:pt x="43174" y="201"/>
                    <a:pt x="39831" y="0"/>
                    <a:pt x="36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6"/>
            <p:cNvSpPr/>
            <p:nvPr/>
          </p:nvSpPr>
          <p:spPr>
            <a:xfrm>
              <a:off x="4375775" y="1302025"/>
              <a:ext cx="2160075" cy="294250"/>
            </a:xfrm>
            <a:custGeom>
              <a:avLst/>
              <a:gdLst/>
              <a:ahLst/>
              <a:cxnLst/>
              <a:rect l="l" t="t" r="r" b="b"/>
              <a:pathLst>
                <a:path w="86403" h="11770" extrusionOk="0">
                  <a:moveTo>
                    <a:pt x="35860" y="0"/>
                  </a:moveTo>
                  <a:cubicBezTo>
                    <a:pt x="23781" y="0"/>
                    <a:pt x="11765" y="2721"/>
                    <a:pt x="0" y="8130"/>
                  </a:cubicBezTo>
                  <a:lnTo>
                    <a:pt x="31" y="8191"/>
                  </a:lnTo>
                  <a:cubicBezTo>
                    <a:pt x="11784" y="2780"/>
                    <a:pt x="23801" y="65"/>
                    <a:pt x="35873" y="65"/>
                  </a:cubicBezTo>
                  <a:cubicBezTo>
                    <a:pt x="39477" y="65"/>
                    <a:pt x="43086" y="307"/>
                    <a:pt x="46695" y="791"/>
                  </a:cubicBezTo>
                  <a:cubicBezTo>
                    <a:pt x="58287" y="2354"/>
                    <a:pt x="69548" y="6134"/>
                    <a:pt x="80435" y="9783"/>
                  </a:cubicBezTo>
                  <a:cubicBezTo>
                    <a:pt x="82391" y="10439"/>
                    <a:pt x="84407" y="11114"/>
                    <a:pt x="86393" y="11769"/>
                  </a:cubicBezTo>
                  <a:lnTo>
                    <a:pt x="86403" y="11709"/>
                  </a:lnTo>
                  <a:cubicBezTo>
                    <a:pt x="84427" y="11053"/>
                    <a:pt x="82411" y="10378"/>
                    <a:pt x="80455" y="9723"/>
                  </a:cubicBezTo>
                  <a:cubicBezTo>
                    <a:pt x="69568" y="6063"/>
                    <a:pt x="58308" y="2283"/>
                    <a:pt x="46705" y="731"/>
                  </a:cubicBezTo>
                  <a:cubicBezTo>
                    <a:pt x="43087" y="243"/>
                    <a:pt x="39471" y="0"/>
                    <a:pt x="358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6"/>
            <p:cNvSpPr/>
            <p:nvPr/>
          </p:nvSpPr>
          <p:spPr>
            <a:xfrm>
              <a:off x="4375525" y="1295775"/>
              <a:ext cx="2146975" cy="305525"/>
            </a:xfrm>
            <a:custGeom>
              <a:avLst/>
              <a:gdLst/>
              <a:ahLst/>
              <a:cxnLst/>
              <a:rect l="l" t="t" r="r" b="b"/>
              <a:pathLst>
                <a:path w="85879" h="12221" extrusionOk="0">
                  <a:moveTo>
                    <a:pt x="35307" y="0"/>
                  </a:moveTo>
                  <a:cubicBezTo>
                    <a:pt x="23375" y="0"/>
                    <a:pt x="11544" y="2743"/>
                    <a:pt x="0" y="8199"/>
                  </a:cubicBezTo>
                  <a:lnTo>
                    <a:pt x="31" y="8249"/>
                  </a:lnTo>
                  <a:cubicBezTo>
                    <a:pt x="11565" y="2802"/>
                    <a:pt x="23388" y="60"/>
                    <a:pt x="35307" y="60"/>
                  </a:cubicBezTo>
                  <a:cubicBezTo>
                    <a:pt x="39159" y="60"/>
                    <a:pt x="43021" y="347"/>
                    <a:pt x="46886" y="920"/>
                  </a:cubicBezTo>
                  <a:cubicBezTo>
                    <a:pt x="57814" y="2533"/>
                    <a:pt x="68398" y="6203"/>
                    <a:pt x="78630" y="9741"/>
                  </a:cubicBezTo>
                  <a:cubicBezTo>
                    <a:pt x="80999" y="10557"/>
                    <a:pt x="83449" y="11414"/>
                    <a:pt x="85858" y="12221"/>
                  </a:cubicBezTo>
                  <a:lnTo>
                    <a:pt x="85879" y="12160"/>
                  </a:lnTo>
                  <a:cubicBezTo>
                    <a:pt x="83459" y="11354"/>
                    <a:pt x="81020" y="10507"/>
                    <a:pt x="78651" y="9691"/>
                  </a:cubicBezTo>
                  <a:cubicBezTo>
                    <a:pt x="68419" y="6152"/>
                    <a:pt x="57824" y="2483"/>
                    <a:pt x="46896" y="860"/>
                  </a:cubicBezTo>
                  <a:cubicBezTo>
                    <a:pt x="43027" y="286"/>
                    <a:pt x="39162" y="0"/>
                    <a:pt x="353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6"/>
            <p:cNvSpPr/>
            <p:nvPr/>
          </p:nvSpPr>
          <p:spPr>
            <a:xfrm>
              <a:off x="4375275" y="1288500"/>
              <a:ext cx="2134125" cy="318100"/>
            </a:xfrm>
            <a:custGeom>
              <a:avLst/>
              <a:gdLst/>
              <a:ahLst/>
              <a:cxnLst/>
              <a:rect l="l" t="t" r="r" b="b"/>
              <a:pathLst>
                <a:path w="85365" h="12724" extrusionOk="0">
                  <a:moveTo>
                    <a:pt x="34731" y="0"/>
                  </a:moveTo>
                  <a:cubicBezTo>
                    <a:pt x="22967" y="0"/>
                    <a:pt x="11334" y="2756"/>
                    <a:pt x="0" y="8248"/>
                  </a:cubicBezTo>
                  <a:lnTo>
                    <a:pt x="30" y="8298"/>
                  </a:lnTo>
                  <a:cubicBezTo>
                    <a:pt x="11349" y="2815"/>
                    <a:pt x="22977" y="61"/>
                    <a:pt x="34730" y="61"/>
                  </a:cubicBezTo>
                  <a:cubicBezTo>
                    <a:pt x="38837" y="61"/>
                    <a:pt x="42958" y="397"/>
                    <a:pt x="47088" y="1070"/>
                  </a:cubicBezTo>
                  <a:cubicBezTo>
                    <a:pt x="57430" y="2754"/>
                    <a:pt x="67421" y="6342"/>
                    <a:pt x="77078" y="9800"/>
                  </a:cubicBezTo>
                  <a:cubicBezTo>
                    <a:pt x="79780" y="10778"/>
                    <a:pt x="82582" y="11776"/>
                    <a:pt x="85344" y="12724"/>
                  </a:cubicBezTo>
                  <a:lnTo>
                    <a:pt x="85364" y="12663"/>
                  </a:lnTo>
                  <a:cubicBezTo>
                    <a:pt x="82602" y="11715"/>
                    <a:pt x="79800" y="10717"/>
                    <a:pt x="77098" y="9740"/>
                  </a:cubicBezTo>
                  <a:cubicBezTo>
                    <a:pt x="67431" y="6282"/>
                    <a:pt x="57451" y="2693"/>
                    <a:pt x="47098" y="1010"/>
                  </a:cubicBezTo>
                  <a:cubicBezTo>
                    <a:pt x="42964" y="336"/>
                    <a:pt x="38840" y="0"/>
                    <a:pt x="347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6"/>
            <p:cNvSpPr/>
            <p:nvPr/>
          </p:nvSpPr>
          <p:spPr>
            <a:xfrm>
              <a:off x="4375525" y="1280500"/>
              <a:ext cx="2121275" cy="331900"/>
            </a:xfrm>
            <a:custGeom>
              <a:avLst/>
              <a:gdLst/>
              <a:ahLst/>
              <a:cxnLst/>
              <a:rect l="l" t="t" r="r" b="b"/>
              <a:pathLst>
                <a:path w="84851" h="13276" extrusionOk="0">
                  <a:moveTo>
                    <a:pt x="34153" y="1"/>
                  </a:moveTo>
                  <a:cubicBezTo>
                    <a:pt x="22560" y="1"/>
                    <a:pt x="11118" y="2768"/>
                    <a:pt x="0" y="8275"/>
                  </a:cubicBezTo>
                  <a:lnTo>
                    <a:pt x="31" y="8336"/>
                  </a:lnTo>
                  <a:cubicBezTo>
                    <a:pt x="11133" y="2828"/>
                    <a:pt x="22561" y="61"/>
                    <a:pt x="34143" y="61"/>
                  </a:cubicBezTo>
                  <a:cubicBezTo>
                    <a:pt x="38503" y="61"/>
                    <a:pt x="42885" y="453"/>
                    <a:pt x="47279" y="1239"/>
                  </a:cubicBezTo>
                  <a:cubicBezTo>
                    <a:pt x="56927" y="2953"/>
                    <a:pt x="66201" y="6420"/>
                    <a:pt x="75163" y="9757"/>
                  </a:cubicBezTo>
                  <a:cubicBezTo>
                    <a:pt x="78318" y="10937"/>
                    <a:pt x="81584" y="12156"/>
                    <a:pt x="84820" y="13275"/>
                  </a:cubicBezTo>
                  <a:lnTo>
                    <a:pt x="84850" y="13225"/>
                  </a:lnTo>
                  <a:cubicBezTo>
                    <a:pt x="81624" y="12096"/>
                    <a:pt x="78348" y="10876"/>
                    <a:pt x="75193" y="9697"/>
                  </a:cubicBezTo>
                  <a:cubicBezTo>
                    <a:pt x="66221" y="6360"/>
                    <a:pt x="56957" y="2902"/>
                    <a:pt x="47299" y="1178"/>
                  </a:cubicBezTo>
                  <a:cubicBezTo>
                    <a:pt x="42902" y="393"/>
                    <a:pt x="38517" y="1"/>
                    <a:pt x="341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6"/>
            <p:cNvSpPr/>
            <p:nvPr/>
          </p:nvSpPr>
          <p:spPr>
            <a:xfrm>
              <a:off x="4375275" y="1271600"/>
              <a:ext cx="2108925" cy="347100"/>
            </a:xfrm>
            <a:custGeom>
              <a:avLst/>
              <a:gdLst/>
              <a:ahLst/>
              <a:cxnLst/>
              <a:rect l="l" t="t" r="r" b="b"/>
              <a:pathLst>
                <a:path w="84357" h="13884" extrusionOk="0">
                  <a:moveTo>
                    <a:pt x="33665" y="1"/>
                  </a:moveTo>
                  <a:cubicBezTo>
                    <a:pt x="30165" y="1"/>
                    <a:pt x="26662" y="257"/>
                    <a:pt x="23186" y="768"/>
                  </a:cubicBezTo>
                  <a:cubicBezTo>
                    <a:pt x="15333" y="1948"/>
                    <a:pt x="7531" y="4478"/>
                    <a:pt x="0" y="8289"/>
                  </a:cubicBezTo>
                  <a:lnTo>
                    <a:pt x="30" y="8349"/>
                  </a:lnTo>
                  <a:cubicBezTo>
                    <a:pt x="10945" y="2827"/>
                    <a:pt x="22187" y="57"/>
                    <a:pt x="33600" y="57"/>
                  </a:cubicBezTo>
                  <a:cubicBezTo>
                    <a:pt x="38209" y="57"/>
                    <a:pt x="42846" y="509"/>
                    <a:pt x="47501" y="1413"/>
                  </a:cubicBezTo>
                  <a:cubicBezTo>
                    <a:pt x="56695" y="3208"/>
                    <a:pt x="65485" y="6645"/>
                    <a:pt x="73983" y="9962"/>
                  </a:cubicBezTo>
                  <a:cubicBezTo>
                    <a:pt x="77370" y="11283"/>
                    <a:pt x="80868" y="12643"/>
                    <a:pt x="84346" y="13883"/>
                  </a:cubicBezTo>
                  <a:lnTo>
                    <a:pt x="84356" y="13823"/>
                  </a:lnTo>
                  <a:cubicBezTo>
                    <a:pt x="80878" y="12583"/>
                    <a:pt x="77380" y="11212"/>
                    <a:pt x="74003" y="9901"/>
                  </a:cubicBezTo>
                  <a:cubicBezTo>
                    <a:pt x="65495" y="6575"/>
                    <a:pt x="56705" y="3147"/>
                    <a:pt x="47511" y="1353"/>
                  </a:cubicBezTo>
                  <a:cubicBezTo>
                    <a:pt x="42943" y="451"/>
                    <a:pt x="38306" y="1"/>
                    <a:pt x="336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6"/>
            <p:cNvSpPr/>
            <p:nvPr/>
          </p:nvSpPr>
          <p:spPr>
            <a:xfrm>
              <a:off x="4375525" y="1261575"/>
              <a:ext cx="2097325" cy="363925"/>
            </a:xfrm>
            <a:custGeom>
              <a:avLst/>
              <a:gdLst/>
              <a:ahLst/>
              <a:cxnLst/>
              <a:rect l="l" t="t" r="r" b="b"/>
              <a:pathLst>
                <a:path w="83893" h="14557" extrusionOk="0">
                  <a:moveTo>
                    <a:pt x="33089" y="0"/>
                  </a:moveTo>
                  <a:cubicBezTo>
                    <a:pt x="29815" y="0"/>
                    <a:pt x="26540" y="232"/>
                    <a:pt x="23287" y="695"/>
                  </a:cubicBezTo>
                  <a:cubicBezTo>
                    <a:pt x="15384" y="1845"/>
                    <a:pt x="7551" y="4395"/>
                    <a:pt x="0" y="8286"/>
                  </a:cubicBezTo>
                  <a:lnTo>
                    <a:pt x="20" y="8347"/>
                  </a:lnTo>
                  <a:cubicBezTo>
                    <a:pt x="10730" y="2823"/>
                    <a:pt x="21774" y="53"/>
                    <a:pt x="33000" y="53"/>
                  </a:cubicBezTo>
                  <a:cubicBezTo>
                    <a:pt x="37877" y="53"/>
                    <a:pt x="42789" y="576"/>
                    <a:pt x="47723" y="1623"/>
                  </a:cubicBezTo>
                  <a:cubicBezTo>
                    <a:pt x="56523" y="3488"/>
                    <a:pt x="64900" y="6925"/>
                    <a:pt x="73005" y="10252"/>
                  </a:cubicBezTo>
                  <a:cubicBezTo>
                    <a:pt x="76544" y="11704"/>
                    <a:pt x="80213" y="13196"/>
                    <a:pt x="83862" y="14557"/>
                  </a:cubicBezTo>
                  <a:lnTo>
                    <a:pt x="83893" y="14496"/>
                  </a:lnTo>
                  <a:cubicBezTo>
                    <a:pt x="80233" y="13145"/>
                    <a:pt x="76574" y="11643"/>
                    <a:pt x="73036" y="10192"/>
                  </a:cubicBezTo>
                  <a:cubicBezTo>
                    <a:pt x="64931" y="6865"/>
                    <a:pt x="56554" y="3427"/>
                    <a:pt x="47733" y="1562"/>
                  </a:cubicBezTo>
                  <a:cubicBezTo>
                    <a:pt x="42911" y="522"/>
                    <a:pt x="38002" y="0"/>
                    <a:pt x="330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6"/>
            <p:cNvSpPr/>
            <p:nvPr/>
          </p:nvSpPr>
          <p:spPr>
            <a:xfrm>
              <a:off x="4375525" y="1250050"/>
              <a:ext cx="2085975" cy="382500"/>
            </a:xfrm>
            <a:custGeom>
              <a:avLst/>
              <a:gdLst/>
              <a:ahLst/>
              <a:cxnLst/>
              <a:rect l="l" t="t" r="r" b="b"/>
              <a:pathLst>
                <a:path w="83439" h="15300" extrusionOk="0">
                  <a:moveTo>
                    <a:pt x="32470" y="1"/>
                  </a:moveTo>
                  <a:cubicBezTo>
                    <a:pt x="29438" y="1"/>
                    <a:pt x="26417" y="208"/>
                    <a:pt x="23418" y="622"/>
                  </a:cubicBezTo>
                  <a:cubicBezTo>
                    <a:pt x="15464" y="1721"/>
                    <a:pt x="7581" y="4302"/>
                    <a:pt x="0" y="8274"/>
                  </a:cubicBezTo>
                  <a:lnTo>
                    <a:pt x="31" y="8324"/>
                  </a:lnTo>
                  <a:cubicBezTo>
                    <a:pt x="10546" y="2815"/>
                    <a:pt x="21395" y="51"/>
                    <a:pt x="32429" y="51"/>
                  </a:cubicBezTo>
                  <a:cubicBezTo>
                    <a:pt x="37569" y="51"/>
                    <a:pt x="42749" y="651"/>
                    <a:pt x="47955" y="1852"/>
                  </a:cubicBezTo>
                  <a:cubicBezTo>
                    <a:pt x="56443" y="3808"/>
                    <a:pt x="64477" y="7286"/>
                    <a:pt x="72239" y="10632"/>
                  </a:cubicBezTo>
                  <a:cubicBezTo>
                    <a:pt x="75878" y="12215"/>
                    <a:pt x="79639" y="13838"/>
                    <a:pt x="83419" y="15300"/>
                  </a:cubicBezTo>
                  <a:lnTo>
                    <a:pt x="83439" y="15239"/>
                  </a:lnTo>
                  <a:cubicBezTo>
                    <a:pt x="79669" y="13778"/>
                    <a:pt x="75899" y="12155"/>
                    <a:pt x="72259" y="10582"/>
                  </a:cubicBezTo>
                  <a:cubicBezTo>
                    <a:pt x="64497" y="7225"/>
                    <a:pt x="56463" y="3747"/>
                    <a:pt x="47975" y="1792"/>
                  </a:cubicBezTo>
                  <a:cubicBezTo>
                    <a:pt x="42809" y="598"/>
                    <a:pt x="37623" y="1"/>
                    <a:pt x="324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6"/>
            <p:cNvSpPr/>
            <p:nvPr/>
          </p:nvSpPr>
          <p:spPr>
            <a:xfrm>
              <a:off x="4376025" y="1237600"/>
              <a:ext cx="2075150" cy="402275"/>
            </a:xfrm>
            <a:custGeom>
              <a:avLst/>
              <a:gdLst/>
              <a:ahLst/>
              <a:cxnLst/>
              <a:rect l="l" t="t" r="r" b="b"/>
              <a:pathLst>
                <a:path w="83006" h="16091" extrusionOk="0">
                  <a:moveTo>
                    <a:pt x="31899" y="0"/>
                  </a:moveTo>
                  <a:cubicBezTo>
                    <a:pt x="29099" y="0"/>
                    <a:pt x="26309" y="182"/>
                    <a:pt x="23539" y="546"/>
                  </a:cubicBezTo>
                  <a:cubicBezTo>
                    <a:pt x="15525" y="1594"/>
                    <a:pt x="7611" y="4185"/>
                    <a:pt x="0" y="8227"/>
                  </a:cubicBezTo>
                  <a:lnTo>
                    <a:pt x="31" y="8278"/>
                  </a:lnTo>
                  <a:cubicBezTo>
                    <a:pt x="10347" y="2794"/>
                    <a:pt x="20990" y="43"/>
                    <a:pt x="31823" y="43"/>
                  </a:cubicBezTo>
                  <a:cubicBezTo>
                    <a:pt x="37239" y="43"/>
                    <a:pt x="42703" y="730"/>
                    <a:pt x="48197" y="2108"/>
                  </a:cubicBezTo>
                  <a:cubicBezTo>
                    <a:pt x="56433" y="4155"/>
                    <a:pt x="64165" y="7693"/>
                    <a:pt x="71645" y="11110"/>
                  </a:cubicBezTo>
                  <a:cubicBezTo>
                    <a:pt x="75324" y="12794"/>
                    <a:pt x="79135" y="14538"/>
                    <a:pt x="82975" y="16090"/>
                  </a:cubicBezTo>
                  <a:lnTo>
                    <a:pt x="83006" y="16040"/>
                  </a:lnTo>
                  <a:cubicBezTo>
                    <a:pt x="79175" y="14487"/>
                    <a:pt x="75364" y="12743"/>
                    <a:pt x="71675" y="11060"/>
                  </a:cubicBezTo>
                  <a:cubicBezTo>
                    <a:pt x="64195" y="7642"/>
                    <a:pt x="56443" y="4104"/>
                    <a:pt x="48217" y="2038"/>
                  </a:cubicBezTo>
                  <a:cubicBezTo>
                    <a:pt x="42785" y="681"/>
                    <a:pt x="37323" y="0"/>
                    <a:pt x="318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 name="Google Shape;493;p6"/>
            <p:cNvSpPr/>
            <p:nvPr/>
          </p:nvSpPr>
          <p:spPr>
            <a:xfrm>
              <a:off x="4376525" y="1223225"/>
              <a:ext cx="2065075" cy="424700"/>
            </a:xfrm>
            <a:custGeom>
              <a:avLst/>
              <a:gdLst/>
              <a:ahLst/>
              <a:cxnLst/>
              <a:rect l="l" t="t" r="r" b="b"/>
              <a:pathLst>
                <a:path w="82603" h="16988" extrusionOk="0">
                  <a:moveTo>
                    <a:pt x="31286" y="0"/>
                  </a:moveTo>
                  <a:cubicBezTo>
                    <a:pt x="28740" y="0"/>
                    <a:pt x="26203" y="155"/>
                    <a:pt x="23680" y="465"/>
                  </a:cubicBezTo>
                  <a:cubicBezTo>
                    <a:pt x="15616" y="1463"/>
                    <a:pt x="7642" y="4044"/>
                    <a:pt x="1" y="8157"/>
                  </a:cubicBezTo>
                  <a:lnTo>
                    <a:pt x="31" y="8207"/>
                  </a:lnTo>
                  <a:cubicBezTo>
                    <a:pt x="10157" y="2764"/>
                    <a:pt x="20599" y="36"/>
                    <a:pt x="31233" y="36"/>
                  </a:cubicBezTo>
                  <a:cubicBezTo>
                    <a:pt x="36923" y="36"/>
                    <a:pt x="42668" y="817"/>
                    <a:pt x="48449" y="2381"/>
                  </a:cubicBezTo>
                  <a:cubicBezTo>
                    <a:pt x="56503" y="4558"/>
                    <a:pt x="64014" y="8197"/>
                    <a:pt x="71262" y="11716"/>
                  </a:cubicBezTo>
                  <a:cubicBezTo>
                    <a:pt x="74941" y="13500"/>
                    <a:pt x="78742" y="15345"/>
                    <a:pt x="82582" y="16988"/>
                  </a:cubicBezTo>
                  <a:lnTo>
                    <a:pt x="82603" y="16927"/>
                  </a:lnTo>
                  <a:cubicBezTo>
                    <a:pt x="78762" y="15284"/>
                    <a:pt x="74971" y="13449"/>
                    <a:pt x="71292" y="11665"/>
                  </a:cubicBezTo>
                  <a:cubicBezTo>
                    <a:pt x="64034" y="8147"/>
                    <a:pt x="56534" y="4508"/>
                    <a:pt x="48469" y="2320"/>
                  </a:cubicBezTo>
                  <a:cubicBezTo>
                    <a:pt x="42750" y="779"/>
                    <a:pt x="36998" y="0"/>
                    <a:pt x="312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 name="Google Shape;494;p6"/>
            <p:cNvSpPr/>
            <p:nvPr/>
          </p:nvSpPr>
          <p:spPr>
            <a:xfrm>
              <a:off x="4377025" y="1207200"/>
              <a:ext cx="2055500" cy="448800"/>
            </a:xfrm>
            <a:custGeom>
              <a:avLst/>
              <a:gdLst/>
              <a:ahLst/>
              <a:cxnLst/>
              <a:rect l="l" t="t" r="r" b="b"/>
              <a:pathLst>
                <a:path w="82220" h="17952" extrusionOk="0">
                  <a:moveTo>
                    <a:pt x="30714" y="1"/>
                  </a:moveTo>
                  <a:cubicBezTo>
                    <a:pt x="28412" y="1"/>
                    <a:pt x="26117" y="130"/>
                    <a:pt x="23832" y="391"/>
                  </a:cubicBezTo>
                  <a:cubicBezTo>
                    <a:pt x="15697" y="1318"/>
                    <a:pt x="7682" y="3899"/>
                    <a:pt x="1" y="8072"/>
                  </a:cubicBezTo>
                  <a:lnTo>
                    <a:pt x="31" y="8123"/>
                  </a:lnTo>
                  <a:cubicBezTo>
                    <a:pt x="9868" y="2785"/>
                    <a:pt x="20290" y="88"/>
                    <a:pt x="30820" y="88"/>
                  </a:cubicBezTo>
                  <a:cubicBezTo>
                    <a:pt x="36777" y="88"/>
                    <a:pt x="42770" y="951"/>
                    <a:pt x="48711" y="2689"/>
                  </a:cubicBezTo>
                  <a:cubicBezTo>
                    <a:pt x="56655" y="5018"/>
                    <a:pt x="63994" y="8798"/>
                    <a:pt x="71080" y="12447"/>
                  </a:cubicBezTo>
                  <a:cubicBezTo>
                    <a:pt x="74689" y="14312"/>
                    <a:pt x="78409" y="16228"/>
                    <a:pt x="82189" y="17951"/>
                  </a:cubicBezTo>
                  <a:lnTo>
                    <a:pt x="82220" y="17891"/>
                  </a:lnTo>
                  <a:cubicBezTo>
                    <a:pt x="78439" y="16177"/>
                    <a:pt x="74720" y="14252"/>
                    <a:pt x="71111" y="12397"/>
                  </a:cubicBezTo>
                  <a:cubicBezTo>
                    <a:pt x="64014" y="8738"/>
                    <a:pt x="56675" y="4957"/>
                    <a:pt x="48731" y="2629"/>
                  </a:cubicBezTo>
                  <a:cubicBezTo>
                    <a:pt x="42737" y="880"/>
                    <a:pt x="36706" y="1"/>
                    <a:pt x="307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6"/>
            <p:cNvSpPr/>
            <p:nvPr/>
          </p:nvSpPr>
          <p:spPr>
            <a:xfrm>
              <a:off x="4377525" y="1189175"/>
              <a:ext cx="2046950" cy="475150"/>
            </a:xfrm>
            <a:custGeom>
              <a:avLst/>
              <a:gdLst/>
              <a:ahLst/>
              <a:cxnLst/>
              <a:rect l="l" t="t" r="r" b="b"/>
              <a:pathLst>
                <a:path w="81878" h="19006" extrusionOk="0">
                  <a:moveTo>
                    <a:pt x="30113" y="1"/>
                  </a:moveTo>
                  <a:cubicBezTo>
                    <a:pt x="28073" y="1"/>
                    <a:pt x="26039" y="106"/>
                    <a:pt x="24013" y="315"/>
                  </a:cubicBezTo>
                  <a:cubicBezTo>
                    <a:pt x="15808" y="1172"/>
                    <a:pt x="7733" y="3743"/>
                    <a:pt x="1" y="7967"/>
                  </a:cubicBezTo>
                  <a:lnTo>
                    <a:pt x="31" y="8017"/>
                  </a:lnTo>
                  <a:cubicBezTo>
                    <a:pt x="9680" y="2747"/>
                    <a:pt x="19878" y="90"/>
                    <a:pt x="30193" y="90"/>
                  </a:cubicBezTo>
                  <a:cubicBezTo>
                    <a:pt x="36453" y="90"/>
                    <a:pt x="42756" y="1069"/>
                    <a:pt x="49004" y="3037"/>
                  </a:cubicBezTo>
                  <a:cubicBezTo>
                    <a:pt x="56907" y="5537"/>
                    <a:pt x="64145" y="9509"/>
                    <a:pt x="71131" y="13350"/>
                  </a:cubicBezTo>
                  <a:cubicBezTo>
                    <a:pt x="74609" y="15255"/>
                    <a:pt x="78188" y="17231"/>
                    <a:pt x="81847" y="19005"/>
                  </a:cubicBezTo>
                  <a:lnTo>
                    <a:pt x="81877" y="18955"/>
                  </a:lnTo>
                  <a:cubicBezTo>
                    <a:pt x="78218" y="17170"/>
                    <a:pt x="74639" y="15194"/>
                    <a:pt x="71161" y="13289"/>
                  </a:cubicBezTo>
                  <a:cubicBezTo>
                    <a:pt x="64175" y="9448"/>
                    <a:pt x="56937" y="5477"/>
                    <a:pt x="49024" y="2977"/>
                  </a:cubicBezTo>
                  <a:cubicBezTo>
                    <a:pt x="42743" y="997"/>
                    <a:pt x="36404" y="1"/>
                    <a:pt x="301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6"/>
            <p:cNvSpPr/>
            <p:nvPr/>
          </p:nvSpPr>
          <p:spPr>
            <a:xfrm>
              <a:off x="4378300" y="1169300"/>
              <a:ext cx="2038850" cy="503825"/>
            </a:xfrm>
            <a:custGeom>
              <a:avLst/>
              <a:gdLst/>
              <a:ahLst/>
              <a:cxnLst/>
              <a:rect l="l" t="t" r="r" b="b"/>
              <a:pathLst>
                <a:path w="81554" h="20153" extrusionOk="0">
                  <a:moveTo>
                    <a:pt x="29491" y="0"/>
                  </a:moveTo>
                  <a:cubicBezTo>
                    <a:pt x="27721" y="0"/>
                    <a:pt x="25955" y="81"/>
                    <a:pt x="24194" y="243"/>
                  </a:cubicBezTo>
                  <a:cubicBezTo>
                    <a:pt x="15918" y="999"/>
                    <a:pt x="7783" y="3560"/>
                    <a:pt x="0" y="7824"/>
                  </a:cubicBezTo>
                  <a:lnTo>
                    <a:pt x="30" y="7885"/>
                  </a:lnTo>
                  <a:cubicBezTo>
                    <a:pt x="9480" y="2696"/>
                    <a:pt x="19451" y="84"/>
                    <a:pt x="29540" y="84"/>
                  </a:cubicBezTo>
                  <a:cubicBezTo>
                    <a:pt x="36112" y="84"/>
                    <a:pt x="42734" y="1192"/>
                    <a:pt x="49295" y="3419"/>
                  </a:cubicBezTo>
                  <a:cubicBezTo>
                    <a:pt x="57269" y="6120"/>
                    <a:pt x="64477" y="10354"/>
                    <a:pt x="71443" y="14437"/>
                  </a:cubicBezTo>
                  <a:cubicBezTo>
                    <a:pt x="74709" y="16362"/>
                    <a:pt x="78096" y="18338"/>
                    <a:pt x="81524" y="20153"/>
                  </a:cubicBezTo>
                  <a:lnTo>
                    <a:pt x="81554" y="20102"/>
                  </a:lnTo>
                  <a:cubicBezTo>
                    <a:pt x="78116" y="18288"/>
                    <a:pt x="74739" y="16302"/>
                    <a:pt x="71473" y="14387"/>
                  </a:cubicBezTo>
                  <a:cubicBezTo>
                    <a:pt x="64497" y="10294"/>
                    <a:pt x="57289" y="6060"/>
                    <a:pt x="49315" y="3358"/>
                  </a:cubicBezTo>
                  <a:cubicBezTo>
                    <a:pt x="42734" y="1125"/>
                    <a:pt x="36089" y="0"/>
                    <a:pt x="29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 name="Google Shape;497;p6"/>
            <p:cNvSpPr/>
            <p:nvPr/>
          </p:nvSpPr>
          <p:spPr>
            <a:xfrm>
              <a:off x="4379300" y="1147025"/>
              <a:ext cx="2031550" cy="535175"/>
            </a:xfrm>
            <a:custGeom>
              <a:avLst/>
              <a:gdLst/>
              <a:ahLst/>
              <a:cxnLst/>
              <a:rect l="l" t="t" r="r" b="b"/>
              <a:pathLst>
                <a:path w="81262" h="21407" extrusionOk="0">
                  <a:moveTo>
                    <a:pt x="28863" y="0"/>
                  </a:moveTo>
                  <a:cubicBezTo>
                    <a:pt x="27375" y="0"/>
                    <a:pt x="25889" y="59"/>
                    <a:pt x="24406" y="177"/>
                  </a:cubicBezTo>
                  <a:cubicBezTo>
                    <a:pt x="16049" y="842"/>
                    <a:pt x="7843" y="3362"/>
                    <a:pt x="1" y="7677"/>
                  </a:cubicBezTo>
                  <a:lnTo>
                    <a:pt x="31" y="7727"/>
                  </a:lnTo>
                  <a:cubicBezTo>
                    <a:pt x="9281" y="2636"/>
                    <a:pt x="19025" y="77"/>
                    <a:pt x="28888" y="77"/>
                  </a:cubicBezTo>
                  <a:cubicBezTo>
                    <a:pt x="35782" y="77"/>
                    <a:pt x="42734" y="1327"/>
                    <a:pt x="49618" y="3836"/>
                  </a:cubicBezTo>
                  <a:cubicBezTo>
                    <a:pt x="57773" y="6820"/>
                    <a:pt x="65052" y="11397"/>
                    <a:pt x="72088" y="15822"/>
                  </a:cubicBezTo>
                  <a:cubicBezTo>
                    <a:pt x="75062" y="17687"/>
                    <a:pt x="78117" y="19612"/>
                    <a:pt x="81231" y="21407"/>
                  </a:cubicBezTo>
                  <a:lnTo>
                    <a:pt x="81262" y="21346"/>
                  </a:lnTo>
                  <a:cubicBezTo>
                    <a:pt x="78157" y="19552"/>
                    <a:pt x="75082" y="17626"/>
                    <a:pt x="72118" y="15762"/>
                  </a:cubicBezTo>
                  <a:cubicBezTo>
                    <a:pt x="65082" y="11336"/>
                    <a:pt x="57794" y="6759"/>
                    <a:pt x="49638" y="3775"/>
                  </a:cubicBezTo>
                  <a:cubicBezTo>
                    <a:pt x="42752" y="1270"/>
                    <a:pt x="35784" y="0"/>
                    <a:pt x="288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 name="Google Shape;498;p6"/>
            <p:cNvSpPr/>
            <p:nvPr/>
          </p:nvSpPr>
          <p:spPr>
            <a:xfrm>
              <a:off x="4380550" y="1122750"/>
              <a:ext cx="2025275" cy="568775"/>
            </a:xfrm>
            <a:custGeom>
              <a:avLst/>
              <a:gdLst/>
              <a:ahLst/>
              <a:cxnLst/>
              <a:rect l="l" t="t" r="r" b="b"/>
              <a:pathLst>
                <a:path w="81011" h="22751" extrusionOk="0">
                  <a:moveTo>
                    <a:pt x="28218" y="0"/>
                  </a:moveTo>
                  <a:cubicBezTo>
                    <a:pt x="18575" y="0"/>
                    <a:pt x="9052" y="2505"/>
                    <a:pt x="1" y="7488"/>
                  </a:cubicBezTo>
                  <a:lnTo>
                    <a:pt x="31" y="7549"/>
                  </a:lnTo>
                  <a:cubicBezTo>
                    <a:pt x="9071" y="2565"/>
                    <a:pt x="18585" y="61"/>
                    <a:pt x="28220" y="61"/>
                  </a:cubicBezTo>
                  <a:cubicBezTo>
                    <a:pt x="35442" y="61"/>
                    <a:pt x="42733" y="1468"/>
                    <a:pt x="49941" y="4293"/>
                  </a:cubicBezTo>
                  <a:cubicBezTo>
                    <a:pt x="58439" y="7609"/>
                    <a:pt x="65929" y="12680"/>
                    <a:pt x="73177" y="17579"/>
                  </a:cubicBezTo>
                  <a:cubicBezTo>
                    <a:pt x="75708" y="19293"/>
                    <a:pt x="78329" y="21067"/>
                    <a:pt x="80970" y="22751"/>
                  </a:cubicBezTo>
                  <a:lnTo>
                    <a:pt x="81010" y="22700"/>
                  </a:lnTo>
                  <a:cubicBezTo>
                    <a:pt x="78369" y="21017"/>
                    <a:pt x="75748" y="19243"/>
                    <a:pt x="73208" y="17529"/>
                  </a:cubicBezTo>
                  <a:cubicBezTo>
                    <a:pt x="65970" y="12630"/>
                    <a:pt x="58469" y="7559"/>
                    <a:pt x="49961" y="4232"/>
                  </a:cubicBezTo>
                  <a:cubicBezTo>
                    <a:pt x="42744" y="1408"/>
                    <a:pt x="35447" y="0"/>
                    <a:pt x="282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6"/>
            <p:cNvSpPr/>
            <p:nvPr/>
          </p:nvSpPr>
          <p:spPr>
            <a:xfrm>
              <a:off x="4381575" y="1095550"/>
              <a:ext cx="2019950" cy="605550"/>
            </a:xfrm>
            <a:custGeom>
              <a:avLst/>
              <a:gdLst/>
              <a:ahLst/>
              <a:cxnLst/>
              <a:rect l="l" t="t" r="r" b="b"/>
              <a:pathLst>
                <a:path w="80798" h="24222" extrusionOk="0">
                  <a:moveTo>
                    <a:pt x="27589" y="1"/>
                  </a:moveTo>
                  <a:cubicBezTo>
                    <a:pt x="26685" y="1"/>
                    <a:pt x="25782" y="23"/>
                    <a:pt x="24880" y="68"/>
                  </a:cubicBezTo>
                  <a:cubicBezTo>
                    <a:pt x="16331" y="492"/>
                    <a:pt x="7954" y="2921"/>
                    <a:pt x="0" y="7286"/>
                  </a:cubicBezTo>
                  <a:lnTo>
                    <a:pt x="30" y="7347"/>
                  </a:lnTo>
                  <a:cubicBezTo>
                    <a:pt x="8874" y="2486"/>
                    <a:pt x="18157" y="50"/>
                    <a:pt x="27556" y="50"/>
                  </a:cubicBezTo>
                  <a:cubicBezTo>
                    <a:pt x="35117" y="50"/>
                    <a:pt x="42752" y="1627"/>
                    <a:pt x="50293" y="4786"/>
                  </a:cubicBezTo>
                  <a:cubicBezTo>
                    <a:pt x="59426" y="8627"/>
                    <a:pt x="66987" y="14171"/>
                    <a:pt x="74991" y="20038"/>
                  </a:cubicBezTo>
                  <a:cubicBezTo>
                    <a:pt x="76876" y="21419"/>
                    <a:pt x="78822" y="22841"/>
                    <a:pt x="80768" y="24222"/>
                  </a:cubicBezTo>
                  <a:lnTo>
                    <a:pt x="80798" y="24161"/>
                  </a:lnTo>
                  <a:cubicBezTo>
                    <a:pt x="78852" y="22780"/>
                    <a:pt x="76907" y="21359"/>
                    <a:pt x="75032" y="19978"/>
                  </a:cubicBezTo>
                  <a:cubicBezTo>
                    <a:pt x="67027" y="14111"/>
                    <a:pt x="59457" y="8566"/>
                    <a:pt x="50324" y="4736"/>
                  </a:cubicBezTo>
                  <a:cubicBezTo>
                    <a:pt x="42827" y="1591"/>
                    <a:pt x="35194" y="1"/>
                    <a:pt x="275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6"/>
            <p:cNvSpPr/>
            <p:nvPr/>
          </p:nvSpPr>
          <p:spPr>
            <a:xfrm>
              <a:off x="4440300" y="1206125"/>
              <a:ext cx="12875" cy="602350"/>
            </a:xfrm>
            <a:custGeom>
              <a:avLst/>
              <a:gdLst/>
              <a:ahLst/>
              <a:cxnLst/>
              <a:rect l="l" t="t" r="r" b="b"/>
              <a:pathLst>
                <a:path w="515" h="24094" extrusionOk="0">
                  <a:moveTo>
                    <a:pt x="454" y="0"/>
                  </a:moveTo>
                  <a:cubicBezTo>
                    <a:pt x="131" y="5797"/>
                    <a:pt x="91" y="11613"/>
                    <a:pt x="61" y="17248"/>
                  </a:cubicBezTo>
                  <a:cubicBezTo>
                    <a:pt x="50" y="19486"/>
                    <a:pt x="30" y="21805"/>
                    <a:pt x="0" y="24093"/>
                  </a:cubicBezTo>
                  <a:lnTo>
                    <a:pt x="61" y="24093"/>
                  </a:lnTo>
                  <a:cubicBezTo>
                    <a:pt x="91" y="21805"/>
                    <a:pt x="111" y="19486"/>
                    <a:pt x="121" y="17238"/>
                  </a:cubicBezTo>
                  <a:cubicBezTo>
                    <a:pt x="161" y="11613"/>
                    <a:pt x="192" y="5797"/>
                    <a:pt x="5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501;p6"/>
            <p:cNvSpPr/>
            <p:nvPr/>
          </p:nvSpPr>
          <p:spPr>
            <a:xfrm>
              <a:off x="4491700" y="1173600"/>
              <a:ext cx="29775" cy="630325"/>
            </a:xfrm>
            <a:custGeom>
              <a:avLst/>
              <a:gdLst/>
              <a:ahLst/>
              <a:cxnLst/>
              <a:rect l="l" t="t" r="r" b="b"/>
              <a:pathLst>
                <a:path w="1191" h="25213" extrusionOk="0">
                  <a:moveTo>
                    <a:pt x="1130" y="1"/>
                  </a:moveTo>
                  <a:cubicBezTo>
                    <a:pt x="505" y="8731"/>
                    <a:pt x="232" y="17491"/>
                    <a:pt x="1" y="25213"/>
                  </a:cubicBezTo>
                  <a:lnTo>
                    <a:pt x="61" y="25213"/>
                  </a:lnTo>
                  <a:cubicBezTo>
                    <a:pt x="303" y="17491"/>
                    <a:pt x="565" y="874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 name="Google Shape;502;p6"/>
            <p:cNvSpPr/>
            <p:nvPr/>
          </p:nvSpPr>
          <p:spPr>
            <a:xfrm>
              <a:off x="4542100" y="1145625"/>
              <a:ext cx="47150" cy="652500"/>
            </a:xfrm>
            <a:custGeom>
              <a:avLst/>
              <a:gdLst/>
              <a:ahLst/>
              <a:cxnLst/>
              <a:rect l="l" t="t" r="r" b="b"/>
              <a:pathLst>
                <a:path w="1886" h="26100" extrusionOk="0">
                  <a:moveTo>
                    <a:pt x="1825" y="1"/>
                  </a:moveTo>
                  <a:cubicBezTo>
                    <a:pt x="958" y="9840"/>
                    <a:pt x="374" y="18136"/>
                    <a:pt x="1" y="26100"/>
                  </a:cubicBezTo>
                  <a:lnTo>
                    <a:pt x="61" y="26100"/>
                  </a:lnTo>
                  <a:cubicBezTo>
                    <a:pt x="444" y="18136"/>
                    <a:pt x="1019" y="9840"/>
                    <a:pt x="18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 name="Google Shape;503;p6"/>
            <p:cNvSpPr/>
            <p:nvPr/>
          </p:nvSpPr>
          <p:spPr>
            <a:xfrm>
              <a:off x="4591750" y="1121950"/>
              <a:ext cx="64800" cy="669125"/>
            </a:xfrm>
            <a:custGeom>
              <a:avLst/>
              <a:gdLst/>
              <a:ahLst/>
              <a:cxnLst/>
              <a:rect l="l" t="t" r="r" b="b"/>
              <a:pathLst>
                <a:path w="2592" h="26765" extrusionOk="0">
                  <a:moveTo>
                    <a:pt x="2521" y="0"/>
                  </a:moveTo>
                  <a:cubicBezTo>
                    <a:pt x="2380" y="1331"/>
                    <a:pt x="2249" y="2661"/>
                    <a:pt x="2107" y="3992"/>
                  </a:cubicBezTo>
                  <a:cubicBezTo>
                    <a:pt x="1311" y="11422"/>
                    <a:pt x="505" y="19103"/>
                    <a:pt x="1" y="26765"/>
                  </a:cubicBezTo>
                  <a:lnTo>
                    <a:pt x="61" y="26765"/>
                  </a:lnTo>
                  <a:cubicBezTo>
                    <a:pt x="555" y="19103"/>
                    <a:pt x="1372" y="11422"/>
                    <a:pt x="2168" y="3992"/>
                  </a:cubicBezTo>
                  <a:cubicBezTo>
                    <a:pt x="2309" y="2672"/>
                    <a:pt x="2450" y="1341"/>
                    <a:pt x="25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4;p6"/>
            <p:cNvSpPr/>
            <p:nvPr/>
          </p:nvSpPr>
          <p:spPr>
            <a:xfrm>
              <a:off x="4640650" y="1102025"/>
              <a:ext cx="82425" cy="681000"/>
            </a:xfrm>
            <a:custGeom>
              <a:avLst/>
              <a:gdLst/>
              <a:ahLst/>
              <a:cxnLst/>
              <a:rect l="l" t="t" r="r" b="b"/>
              <a:pathLst>
                <a:path w="3297" h="27240" extrusionOk="0">
                  <a:moveTo>
                    <a:pt x="3236" y="1"/>
                  </a:moveTo>
                  <a:cubicBezTo>
                    <a:pt x="2914" y="2622"/>
                    <a:pt x="2561" y="5263"/>
                    <a:pt x="2228" y="7813"/>
                  </a:cubicBezTo>
                  <a:cubicBezTo>
                    <a:pt x="1391" y="14144"/>
                    <a:pt x="535" y="20676"/>
                    <a:pt x="0" y="27239"/>
                  </a:cubicBezTo>
                  <a:lnTo>
                    <a:pt x="61" y="27239"/>
                  </a:lnTo>
                  <a:cubicBezTo>
                    <a:pt x="595" y="20687"/>
                    <a:pt x="1462" y="14144"/>
                    <a:pt x="2289" y="7823"/>
                  </a:cubicBezTo>
                  <a:cubicBezTo>
                    <a:pt x="2631" y="5273"/>
                    <a:pt x="2974" y="2632"/>
                    <a:pt x="3297" y="11"/>
                  </a:cubicBezTo>
                  <a:lnTo>
                    <a:pt x="32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 name="Google Shape;505;p6"/>
            <p:cNvSpPr/>
            <p:nvPr/>
          </p:nvSpPr>
          <p:spPr>
            <a:xfrm>
              <a:off x="4689025" y="1086400"/>
              <a:ext cx="100075" cy="687300"/>
            </a:xfrm>
            <a:custGeom>
              <a:avLst/>
              <a:gdLst/>
              <a:ahLst/>
              <a:cxnLst/>
              <a:rect l="l" t="t" r="r" b="b"/>
              <a:pathLst>
                <a:path w="4003" h="27492" extrusionOk="0">
                  <a:moveTo>
                    <a:pt x="3942" y="1"/>
                  </a:moveTo>
                  <a:cubicBezTo>
                    <a:pt x="3499" y="3126"/>
                    <a:pt x="3005" y="6261"/>
                    <a:pt x="2521" y="9295"/>
                  </a:cubicBezTo>
                  <a:cubicBezTo>
                    <a:pt x="1583" y="15213"/>
                    <a:pt x="616" y="21332"/>
                    <a:pt x="1" y="27491"/>
                  </a:cubicBezTo>
                  <a:lnTo>
                    <a:pt x="61" y="27491"/>
                  </a:lnTo>
                  <a:cubicBezTo>
                    <a:pt x="676" y="21342"/>
                    <a:pt x="1644" y="15223"/>
                    <a:pt x="2581" y="9305"/>
                  </a:cubicBezTo>
                  <a:cubicBezTo>
                    <a:pt x="3065" y="6271"/>
                    <a:pt x="3559" y="3136"/>
                    <a:pt x="4003" y="11"/>
                  </a:cubicBezTo>
                  <a:lnTo>
                    <a:pt x="39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 name="Google Shape;506;p6"/>
            <p:cNvSpPr/>
            <p:nvPr/>
          </p:nvSpPr>
          <p:spPr>
            <a:xfrm>
              <a:off x="4736925" y="1074550"/>
              <a:ext cx="117450" cy="689300"/>
            </a:xfrm>
            <a:custGeom>
              <a:avLst/>
              <a:gdLst/>
              <a:ahLst/>
              <a:cxnLst/>
              <a:rect l="l" t="t" r="r" b="b"/>
              <a:pathLst>
                <a:path w="4698" h="27572" extrusionOk="0">
                  <a:moveTo>
                    <a:pt x="4637" y="1"/>
                  </a:moveTo>
                  <a:cubicBezTo>
                    <a:pt x="4083" y="3378"/>
                    <a:pt x="3458" y="6775"/>
                    <a:pt x="2843" y="10052"/>
                  </a:cubicBezTo>
                  <a:cubicBezTo>
                    <a:pt x="1795" y="15737"/>
                    <a:pt x="696" y="21614"/>
                    <a:pt x="0" y="27562"/>
                  </a:cubicBezTo>
                  <a:lnTo>
                    <a:pt x="61" y="27572"/>
                  </a:lnTo>
                  <a:cubicBezTo>
                    <a:pt x="756" y="21624"/>
                    <a:pt x="1855" y="15747"/>
                    <a:pt x="2913" y="10062"/>
                  </a:cubicBezTo>
                  <a:cubicBezTo>
                    <a:pt x="3518" y="6785"/>
                    <a:pt x="4153" y="3398"/>
                    <a:pt x="4698" y="11"/>
                  </a:cubicBezTo>
                  <a:lnTo>
                    <a:pt x="46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6"/>
            <p:cNvSpPr/>
            <p:nvPr/>
          </p:nvSpPr>
          <p:spPr>
            <a:xfrm>
              <a:off x="4784550" y="1066500"/>
              <a:ext cx="134600" cy="686775"/>
            </a:xfrm>
            <a:custGeom>
              <a:avLst/>
              <a:gdLst/>
              <a:ahLst/>
              <a:cxnLst/>
              <a:rect l="l" t="t" r="r" b="b"/>
              <a:pathLst>
                <a:path w="5384" h="27471" extrusionOk="0">
                  <a:moveTo>
                    <a:pt x="5313" y="0"/>
                  </a:moveTo>
                  <a:cubicBezTo>
                    <a:pt x="4668" y="3498"/>
                    <a:pt x="3922" y="6996"/>
                    <a:pt x="3196" y="10384"/>
                  </a:cubicBezTo>
                  <a:cubicBezTo>
                    <a:pt x="2017" y="15918"/>
                    <a:pt x="787" y="21634"/>
                    <a:pt x="0" y="27460"/>
                  </a:cubicBezTo>
                  <a:lnTo>
                    <a:pt x="61" y="27471"/>
                  </a:lnTo>
                  <a:cubicBezTo>
                    <a:pt x="847" y="21644"/>
                    <a:pt x="2067" y="15918"/>
                    <a:pt x="3257" y="10394"/>
                  </a:cubicBezTo>
                  <a:cubicBezTo>
                    <a:pt x="3982" y="7017"/>
                    <a:pt x="4728" y="3519"/>
                    <a:pt x="5384" y="10"/>
                  </a:cubicBezTo>
                  <a:lnTo>
                    <a:pt x="53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6"/>
            <p:cNvSpPr/>
            <p:nvPr/>
          </p:nvSpPr>
          <p:spPr>
            <a:xfrm>
              <a:off x="4831925" y="1061450"/>
              <a:ext cx="150975" cy="680225"/>
            </a:xfrm>
            <a:custGeom>
              <a:avLst/>
              <a:gdLst/>
              <a:ahLst/>
              <a:cxnLst/>
              <a:rect l="l" t="t" r="r" b="b"/>
              <a:pathLst>
                <a:path w="6039" h="27209" extrusionOk="0">
                  <a:moveTo>
                    <a:pt x="5979" y="1"/>
                  </a:moveTo>
                  <a:cubicBezTo>
                    <a:pt x="5222" y="3630"/>
                    <a:pt x="4255" y="7934"/>
                    <a:pt x="2823" y="12360"/>
                  </a:cubicBezTo>
                  <a:cubicBezTo>
                    <a:pt x="1573" y="16221"/>
                    <a:pt x="989" y="20344"/>
                    <a:pt x="414" y="24336"/>
                  </a:cubicBezTo>
                  <a:cubicBezTo>
                    <a:pt x="283" y="25273"/>
                    <a:pt x="142" y="26251"/>
                    <a:pt x="1" y="27199"/>
                  </a:cubicBezTo>
                  <a:lnTo>
                    <a:pt x="61" y="27209"/>
                  </a:lnTo>
                  <a:cubicBezTo>
                    <a:pt x="202" y="26261"/>
                    <a:pt x="353" y="25283"/>
                    <a:pt x="484" y="24336"/>
                  </a:cubicBezTo>
                  <a:cubicBezTo>
                    <a:pt x="1049" y="20354"/>
                    <a:pt x="1634" y="16231"/>
                    <a:pt x="2884" y="12380"/>
                  </a:cubicBezTo>
                  <a:cubicBezTo>
                    <a:pt x="4315" y="7944"/>
                    <a:pt x="5283" y="3640"/>
                    <a:pt x="6039" y="11"/>
                  </a:cubicBezTo>
                  <a:lnTo>
                    <a:pt x="59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6"/>
            <p:cNvSpPr/>
            <p:nvPr/>
          </p:nvSpPr>
          <p:spPr>
            <a:xfrm>
              <a:off x="4878800" y="1059950"/>
              <a:ext cx="167125" cy="669900"/>
            </a:xfrm>
            <a:custGeom>
              <a:avLst/>
              <a:gdLst/>
              <a:ahLst/>
              <a:cxnLst/>
              <a:rect l="l" t="t" r="r" b="b"/>
              <a:pathLst>
                <a:path w="6685" h="26796" extrusionOk="0">
                  <a:moveTo>
                    <a:pt x="6624" y="0"/>
                  </a:moveTo>
                  <a:cubicBezTo>
                    <a:pt x="5495" y="4889"/>
                    <a:pt x="4426" y="8599"/>
                    <a:pt x="3166" y="12047"/>
                  </a:cubicBezTo>
                  <a:cubicBezTo>
                    <a:pt x="1775" y="15867"/>
                    <a:pt x="1110" y="20021"/>
                    <a:pt x="464" y="24023"/>
                  </a:cubicBezTo>
                  <a:cubicBezTo>
                    <a:pt x="313" y="24930"/>
                    <a:pt x="162" y="25878"/>
                    <a:pt x="1" y="26785"/>
                  </a:cubicBezTo>
                  <a:lnTo>
                    <a:pt x="71" y="26795"/>
                  </a:lnTo>
                  <a:cubicBezTo>
                    <a:pt x="222" y="25888"/>
                    <a:pt x="374" y="24940"/>
                    <a:pt x="525" y="24043"/>
                  </a:cubicBezTo>
                  <a:cubicBezTo>
                    <a:pt x="1170" y="20031"/>
                    <a:pt x="1835" y="15888"/>
                    <a:pt x="3226" y="12067"/>
                  </a:cubicBezTo>
                  <a:cubicBezTo>
                    <a:pt x="4487" y="8619"/>
                    <a:pt x="5555" y="4900"/>
                    <a:pt x="6684" y="10"/>
                  </a:cubicBezTo>
                  <a:lnTo>
                    <a:pt x="66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6"/>
            <p:cNvSpPr/>
            <p:nvPr/>
          </p:nvSpPr>
          <p:spPr>
            <a:xfrm>
              <a:off x="4925925" y="1061450"/>
              <a:ext cx="182250" cy="656050"/>
            </a:xfrm>
            <a:custGeom>
              <a:avLst/>
              <a:gdLst/>
              <a:ahLst/>
              <a:cxnLst/>
              <a:rect l="l" t="t" r="r" b="b"/>
              <a:pathLst>
                <a:path w="7290" h="26242" extrusionOk="0">
                  <a:moveTo>
                    <a:pt x="7229" y="1"/>
                  </a:moveTo>
                  <a:cubicBezTo>
                    <a:pt x="6019" y="4668"/>
                    <a:pt x="4870" y="8267"/>
                    <a:pt x="3489" y="11664"/>
                  </a:cubicBezTo>
                  <a:cubicBezTo>
                    <a:pt x="1956" y="15424"/>
                    <a:pt x="1210" y="19558"/>
                    <a:pt x="495" y="23549"/>
                  </a:cubicBezTo>
                  <a:cubicBezTo>
                    <a:pt x="333" y="24437"/>
                    <a:pt x="172" y="25354"/>
                    <a:pt x="1" y="26231"/>
                  </a:cubicBezTo>
                  <a:lnTo>
                    <a:pt x="61" y="26241"/>
                  </a:lnTo>
                  <a:cubicBezTo>
                    <a:pt x="233" y="25354"/>
                    <a:pt x="394" y="24447"/>
                    <a:pt x="555" y="23560"/>
                  </a:cubicBezTo>
                  <a:cubicBezTo>
                    <a:pt x="1271" y="19568"/>
                    <a:pt x="2017" y="15445"/>
                    <a:pt x="3539" y="11684"/>
                  </a:cubicBezTo>
                  <a:cubicBezTo>
                    <a:pt x="4930" y="8287"/>
                    <a:pt x="6079" y="4688"/>
                    <a:pt x="7289" y="11"/>
                  </a:cubicBezTo>
                  <a:lnTo>
                    <a:pt x="72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6"/>
            <p:cNvSpPr/>
            <p:nvPr/>
          </p:nvSpPr>
          <p:spPr>
            <a:xfrm>
              <a:off x="4973050" y="1065750"/>
              <a:ext cx="196600" cy="639150"/>
            </a:xfrm>
            <a:custGeom>
              <a:avLst/>
              <a:gdLst/>
              <a:ahLst/>
              <a:cxnLst/>
              <a:rect l="l" t="t" r="r" b="b"/>
              <a:pathLst>
                <a:path w="7864" h="25566" extrusionOk="0">
                  <a:moveTo>
                    <a:pt x="7803" y="0"/>
                  </a:moveTo>
                  <a:cubicBezTo>
                    <a:pt x="6543" y="4375"/>
                    <a:pt x="5273" y="7944"/>
                    <a:pt x="3781" y="11220"/>
                  </a:cubicBezTo>
                  <a:cubicBezTo>
                    <a:pt x="2128" y="14879"/>
                    <a:pt x="1311" y="18972"/>
                    <a:pt x="525" y="22934"/>
                  </a:cubicBezTo>
                  <a:cubicBezTo>
                    <a:pt x="354" y="23801"/>
                    <a:pt x="182" y="24688"/>
                    <a:pt x="1" y="25555"/>
                  </a:cubicBezTo>
                  <a:lnTo>
                    <a:pt x="61" y="25565"/>
                  </a:lnTo>
                  <a:cubicBezTo>
                    <a:pt x="253" y="24698"/>
                    <a:pt x="424" y="23811"/>
                    <a:pt x="586" y="22944"/>
                  </a:cubicBezTo>
                  <a:cubicBezTo>
                    <a:pt x="1372" y="18982"/>
                    <a:pt x="2178" y="14889"/>
                    <a:pt x="3842" y="11230"/>
                  </a:cubicBezTo>
                  <a:cubicBezTo>
                    <a:pt x="5334" y="7954"/>
                    <a:pt x="6604" y="4395"/>
                    <a:pt x="7864" y="20"/>
                  </a:cubicBezTo>
                  <a:lnTo>
                    <a:pt x="78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6"/>
            <p:cNvSpPr/>
            <p:nvPr/>
          </p:nvSpPr>
          <p:spPr>
            <a:xfrm>
              <a:off x="5020175" y="1073050"/>
              <a:ext cx="209975" cy="618975"/>
            </a:xfrm>
            <a:custGeom>
              <a:avLst/>
              <a:gdLst/>
              <a:ahLst/>
              <a:cxnLst/>
              <a:rect l="l" t="t" r="r" b="b"/>
              <a:pathLst>
                <a:path w="8399" h="24759" extrusionOk="0">
                  <a:moveTo>
                    <a:pt x="8338" y="0"/>
                  </a:moveTo>
                  <a:cubicBezTo>
                    <a:pt x="7047" y="4033"/>
                    <a:pt x="5697" y="7440"/>
                    <a:pt x="4074" y="10696"/>
                  </a:cubicBezTo>
                  <a:cubicBezTo>
                    <a:pt x="2289" y="14265"/>
                    <a:pt x="1422" y="18287"/>
                    <a:pt x="576" y="22188"/>
                  </a:cubicBezTo>
                  <a:cubicBezTo>
                    <a:pt x="384" y="23025"/>
                    <a:pt x="203" y="23902"/>
                    <a:pt x="1" y="24749"/>
                  </a:cubicBezTo>
                  <a:lnTo>
                    <a:pt x="61" y="24759"/>
                  </a:lnTo>
                  <a:cubicBezTo>
                    <a:pt x="263" y="23912"/>
                    <a:pt x="455" y="23045"/>
                    <a:pt x="636" y="22198"/>
                  </a:cubicBezTo>
                  <a:cubicBezTo>
                    <a:pt x="1483" y="18307"/>
                    <a:pt x="2350" y="14295"/>
                    <a:pt x="4124" y="10737"/>
                  </a:cubicBezTo>
                  <a:cubicBezTo>
                    <a:pt x="5747" y="7460"/>
                    <a:pt x="7108" y="4053"/>
                    <a:pt x="8398" y="21"/>
                  </a:cubicBezTo>
                  <a:lnTo>
                    <a:pt x="83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6"/>
            <p:cNvSpPr/>
            <p:nvPr/>
          </p:nvSpPr>
          <p:spPr>
            <a:xfrm>
              <a:off x="5067825" y="1082875"/>
              <a:ext cx="221800" cy="596300"/>
            </a:xfrm>
            <a:custGeom>
              <a:avLst/>
              <a:gdLst/>
              <a:ahLst/>
              <a:cxnLst/>
              <a:rect l="l" t="t" r="r" b="b"/>
              <a:pathLst>
                <a:path w="8872" h="23852" extrusionOk="0">
                  <a:moveTo>
                    <a:pt x="8811" y="1"/>
                  </a:moveTo>
                  <a:cubicBezTo>
                    <a:pt x="7601" y="3499"/>
                    <a:pt x="6099" y="6886"/>
                    <a:pt x="4315" y="10132"/>
                  </a:cubicBezTo>
                  <a:cubicBezTo>
                    <a:pt x="2430" y="13549"/>
                    <a:pt x="1502" y="17481"/>
                    <a:pt x="605" y="21301"/>
                  </a:cubicBezTo>
                  <a:cubicBezTo>
                    <a:pt x="414" y="22128"/>
                    <a:pt x="202" y="22995"/>
                    <a:pt x="0" y="23832"/>
                  </a:cubicBezTo>
                  <a:lnTo>
                    <a:pt x="61" y="23852"/>
                  </a:lnTo>
                  <a:cubicBezTo>
                    <a:pt x="262" y="23015"/>
                    <a:pt x="474" y="22158"/>
                    <a:pt x="666" y="21311"/>
                  </a:cubicBezTo>
                  <a:cubicBezTo>
                    <a:pt x="1563" y="17501"/>
                    <a:pt x="2490" y="13569"/>
                    <a:pt x="4375" y="10162"/>
                  </a:cubicBezTo>
                  <a:cubicBezTo>
                    <a:pt x="6149" y="6916"/>
                    <a:pt x="7662" y="3529"/>
                    <a:pt x="8871" y="21"/>
                  </a:cubicBezTo>
                  <a:lnTo>
                    <a:pt x="88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6"/>
            <p:cNvSpPr/>
            <p:nvPr/>
          </p:nvSpPr>
          <p:spPr>
            <a:xfrm>
              <a:off x="5115450" y="1095225"/>
              <a:ext cx="232650" cy="570850"/>
            </a:xfrm>
            <a:custGeom>
              <a:avLst/>
              <a:gdLst/>
              <a:ahLst/>
              <a:cxnLst/>
              <a:rect l="l" t="t" r="r" b="b"/>
              <a:pathLst>
                <a:path w="9306" h="22834" extrusionOk="0">
                  <a:moveTo>
                    <a:pt x="9255" y="1"/>
                  </a:moveTo>
                  <a:cubicBezTo>
                    <a:pt x="7984" y="3307"/>
                    <a:pt x="6412" y="6493"/>
                    <a:pt x="4557" y="9527"/>
                  </a:cubicBezTo>
                  <a:cubicBezTo>
                    <a:pt x="2581" y="12753"/>
                    <a:pt x="1603" y="16594"/>
                    <a:pt x="656" y="20313"/>
                  </a:cubicBezTo>
                  <a:cubicBezTo>
                    <a:pt x="444" y="21140"/>
                    <a:pt x="222" y="21997"/>
                    <a:pt x="0" y="22813"/>
                  </a:cubicBezTo>
                  <a:lnTo>
                    <a:pt x="61" y="22834"/>
                  </a:lnTo>
                  <a:cubicBezTo>
                    <a:pt x="283" y="22017"/>
                    <a:pt x="505" y="21160"/>
                    <a:pt x="716" y="20334"/>
                  </a:cubicBezTo>
                  <a:cubicBezTo>
                    <a:pt x="1664" y="16614"/>
                    <a:pt x="2642" y="12773"/>
                    <a:pt x="4617" y="9557"/>
                  </a:cubicBezTo>
                  <a:cubicBezTo>
                    <a:pt x="6462" y="6523"/>
                    <a:pt x="8035" y="3337"/>
                    <a:pt x="9305" y="21"/>
                  </a:cubicBezTo>
                  <a:lnTo>
                    <a:pt x="92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6"/>
            <p:cNvSpPr/>
            <p:nvPr/>
          </p:nvSpPr>
          <p:spPr>
            <a:xfrm>
              <a:off x="5163825" y="1109600"/>
              <a:ext cx="241725" cy="543625"/>
            </a:xfrm>
            <a:custGeom>
              <a:avLst/>
              <a:gdLst/>
              <a:ahLst/>
              <a:cxnLst/>
              <a:rect l="l" t="t" r="r" b="b"/>
              <a:pathLst>
                <a:path w="9669" h="21745" extrusionOk="0">
                  <a:moveTo>
                    <a:pt x="9608" y="0"/>
                  </a:moveTo>
                  <a:cubicBezTo>
                    <a:pt x="8287" y="3115"/>
                    <a:pt x="6664" y="6079"/>
                    <a:pt x="4749" y="8871"/>
                  </a:cubicBezTo>
                  <a:cubicBezTo>
                    <a:pt x="2693" y="11896"/>
                    <a:pt x="1674" y="15636"/>
                    <a:pt x="697" y="19244"/>
                  </a:cubicBezTo>
                  <a:cubicBezTo>
                    <a:pt x="455" y="20111"/>
                    <a:pt x="233" y="20918"/>
                    <a:pt x="1" y="21724"/>
                  </a:cubicBezTo>
                  <a:lnTo>
                    <a:pt x="61" y="21744"/>
                  </a:lnTo>
                  <a:cubicBezTo>
                    <a:pt x="293" y="20938"/>
                    <a:pt x="515" y="20121"/>
                    <a:pt x="757" y="19265"/>
                  </a:cubicBezTo>
                  <a:cubicBezTo>
                    <a:pt x="1735" y="15656"/>
                    <a:pt x="2753" y="11926"/>
                    <a:pt x="4810" y="8902"/>
                  </a:cubicBezTo>
                  <a:cubicBezTo>
                    <a:pt x="6715" y="6119"/>
                    <a:pt x="8348" y="3145"/>
                    <a:pt x="9668" y="30"/>
                  </a:cubicBezTo>
                  <a:lnTo>
                    <a:pt x="96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6"/>
            <p:cNvSpPr/>
            <p:nvPr/>
          </p:nvSpPr>
          <p:spPr>
            <a:xfrm>
              <a:off x="5212475" y="1126225"/>
              <a:ext cx="249525" cy="514400"/>
            </a:xfrm>
            <a:custGeom>
              <a:avLst/>
              <a:gdLst/>
              <a:ahLst/>
              <a:cxnLst/>
              <a:rect l="l" t="t" r="r" b="b"/>
              <a:pathLst>
                <a:path w="9981" h="20576" extrusionOk="0">
                  <a:moveTo>
                    <a:pt x="9930" y="1"/>
                  </a:moveTo>
                  <a:cubicBezTo>
                    <a:pt x="8610" y="2763"/>
                    <a:pt x="7118" y="5202"/>
                    <a:pt x="4930" y="8166"/>
                  </a:cubicBezTo>
                  <a:cubicBezTo>
                    <a:pt x="2813" y="11039"/>
                    <a:pt x="1755" y="14658"/>
                    <a:pt x="726" y="18156"/>
                  </a:cubicBezTo>
                  <a:cubicBezTo>
                    <a:pt x="484" y="18993"/>
                    <a:pt x="253" y="19779"/>
                    <a:pt x="1" y="20555"/>
                  </a:cubicBezTo>
                  <a:lnTo>
                    <a:pt x="61" y="20575"/>
                  </a:lnTo>
                  <a:cubicBezTo>
                    <a:pt x="313" y="19789"/>
                    <a:pt x="545" y="19013"/>
                    <a:pt x="787" y="18176"/>
                  </a:cubicBezTo>
                  <a:cubicBezTo>
                    <a:pt x="1815" y="14678"/>
                    <a:pt x="2874" y="11059"/>
                    <a:pt x="4980" y="8206"/>
                  </a:cubicBezTo>
                  <a:cubicBezTo>
                    <a:pt x="7168" y="5243"/>
                    <a:pt x="8660" y="2793"/>
                    <a:pt x="9981" y="31"/>
                  </a:cubicBezTo>
                  <a:lnTo>
                    <a:pt x="99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7" name="Google Shape;517;p6"/>
            <p:cNvSpPr/>
            <p:nvPr/>
          </p:nvSpPr>
          <p:spPr>
            <a:xfrm>
              <a:off x="5262125" y="1144875"/>
              <a:ext cx="255325" cy="483400"/>
            </a:xfrm>
            <a:custGeom>
              <a:avLst/>
              <a:gdLst/>
              <a:ahLst/>
              <a:cxnLst/>
              <a:rect l="l" t="t" r="r" b="b"/>
              <a:pathLst>
                <a:path w="10213" h="19336" extrusionOk="0">
                  <a:moveTo>
                    <a:pt x="10152" y="1"/>
                  </a:moveTo>
                  <a:cubicBezTo>
                    <a:pt x="8620" y="2904"/>
                    <a:pt x="7007" y="5071"/>
                    <a:pt x="5051" y="7440"/>
                  </a:cubicBezTo>
                  <a:cubicBezTo>
                    <a:pt x="2894" y="10061"/>
                    <a:pt x="1805" y="13559"/>
                    <a:pt x="757" y="16936"/>
                  </a:cubicBezTo>
                  <a:cubicBezTo>
                    <a:pt x="505" y="17763"/>
                    <a:pt x="253" y="18549"/>
                    <a:pt x="1" y="19315"/>
                  </a:cubicBezTo>
                  <a:lnTo>
                    <a:pt x="51" y="19335"/>
                  </a:lnTo>
                  <a:cubicBezTo>
                    <a:pt x="313" y="18569"/>
                    <a:pt x="555" y="17783"/>
                    <a:pt x="817" y="16966"/>
                  </a:cubicBezTo>
                  <a:cubicBezTo>
                    <a:pt x="1865" y="13589"/>
                    <a:pt x="2944" y="10091"/>
                    <a:pt x="5101" y="7480"/>
                  </a:cubicBezTo>
                  <a:cubicBezTo>
                    <a:pt x="7057" y="5122"/>
                    <a:pt x="8670" y="2944"/>
                    <a:pt x="10212" y="31"/>
                  </a:cubicBezTo>
                  <a:lnTo>
                    <a:pt x="101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6"/>
            <p:cNvSpPr/>
            <p:nvPr/>
          </p:nvSpPr>
          <p:spPr>
            <a:xfrm>
              <a:off x="5312275" y="1165025"/>
              <a:ext cx="259350" cy="451400"/>
            </a:xfrm>
            <a:custGeom>
              <a:avLst/>
              <a:gdLst/>
              <a:ahLst/>
              <a:cxnLst/>
              <a:rect l="l" t="t" r="r" b="b"/>
              <a:pathLst>
                <a:path w="10374" h="18056" extrusionOk="0">
                  <a:moveTo>
                    <a:pt x="10323" y="1"/>
                  </a:moveTo>
                  <a:cubicBezTo>
                    <a:pt x="8731" y="2703"/>
                    <a:pt x="7108" y="4628"/>
                    <a:pt x="5152" y="6695"/>
                  </a:cubicBezTo>
                  <a:cubicBezTo>
                    <a:pt x="2954" y="9023"/>
                    <a:pt x="1805" y="12552"/>
                    <a:pt x="797" y="15667"/>
                  </a:cubicBezTo>
                  <a:cubicBezTo>
                    <a:pt x="525" y="16493"/>
                    <a:pt x="263" y="17269"/>
                    <a:pt x="1" y="18025"/>
                  </a:cubicBezTo>
                  <a:lnTo>
                    <a:pt x="61" y="18056"/>
                  </a:lnTo>
                  <a:cubicBezTo>
                    <a:pt x="323" y="17300"/>
                    <a:pt x="585" y="16513"/>
                    <a:pt x="857" y="15687"/>
                  </a:cubicBezTo>
                  <a:cubicBezTo>
                    <a:pt x="1876" y="12572"/>
                    <a:pt x="3025" y="9054"/>
                    <a:pt x="5212" y="6735"/>
                  </a:cubicBezTo>
                  <a:cubicBezTo>
                    <a:pt x="7158" y="4668"/>
                    <a:pt x="8781" y="2733"/>
                    <a:pt x="10374" y="31"/>
                  </a:cubicBezTo>
                  <a:lnTo>
                    <a:pt x="103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6"/>
            <p:cNvSpPr/>
            <p:nvPr/>
          </p:nvSpPr>
          <p:spPr>
            <a:xfrm>
              <a:off x="5363175" y="1186975"/>
              <a:ext cx="261375" cy="417850"/>
            </a:xfrm>
            <a:custGeom>
              <a:avLst/>
              <a:gdLst/>
              <a:ahLst/>
              <a:cxnLst/>
              <a:rect l="l" t="t" r="r" b="b"/>
              <a:pathLst>
                <a:path w="10455" h="16714" extrusionOk="0">
                  <a:moveTo>
                    <a:pt x="10404" y="0"/>
                  </a:moveTo>
                  <a:cubicBezTo>
                    <a:pt x="8812" y="2419"/>
                    <a:pt x="7138" y="4042"/>
                    <a:pt x="5213" y="5907"/>
                  </a:cubicBezTo>
                  <a:cubicBezTo>
                    <a:pt x="3005" y="8055"/>
                    <a:pt x="1846" y="11422"/>
                    <a:pt x="828" y="14395"/>
                  </a:cubicBezTo>
                  <a:cubicBezTo>
                    <a:pt x="545" y="15202"/>
                    <a:pt x="283" y="15968"/>
                    <a:pt x="1" y="16694"/>
                  </a:cubicBezTo>
                  <a:lnTo>
                    <a:pt x="61" y="16714"/>
                  </a:lnTo>
                  <a:cubicBezTo>
                    <a:pt x="344" y="15988"/>
                    <a:pt x="606" y="15232"/>
                    <a:pt x="878" y="14416"/>
                  </a:cubicBezTo>
                  <a:cubicBezTo>
                    <a:pt x="1906" y="11452"/>
                    <a:pt x="3065" y="8085"/>
                    <a:pt x="5263" y="5958"/>
                  </a:cubicBezTo>
                  <a:cubicBezTo>
                    <a:pt x="7189" y="4083"/>
                    <a:pt x="8862" y="2460"/>
                    <a:pt x="10455" y="30"/>
                  </a:cubicBezTo>
                  <a:lnTo>
                    <a:pt x="10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6"/>
            <p:cNvSpPr/>
            <p:nvPr/>
          </p:nvSpPr>
          <p:spPr>
            <a:xfrm>
              <a:off x="5415100" y="1210150"/>
              <a:ext cx="261375" cy="384100"/>
            </a:xfrm>
            <a:custGeom>
              <a:avLst/>
              <a:gdLst/>
              <a:ahLst/>
              <a:cxnLst/>
              <a:rect l="l" t="t" r="r" b="b"/>
              <a:pathLst>
                <a:path w="10455" h="15364" extrusionOk="0">
                  <a:moveTo>
                    <a:pt x="10404" y="0"/>
                  </a:moveTo>
                  <a:cubicBezTo>
                    <a:pt x="8892" y="2037"/>
                    <a:pt x="7460" y="3246"/>
                    <a:pt x="5646" y="4779"/>
                  </a:cubicBezTo>
                  <a:lnTo>
                    <a:pt x="5232" y="5121"/>
                  </a:lnTo>
                  <a:cubicBezTo>
                    <a:pt x="3035" y="6986"/>
                    <a:pt x="1865" y="10232"/>
                    <a:pt x="837" y="13105"/>
                  </a:cubicBezTo>
                  <a:cubicBezTo>
                    <a:pt x="555" y="13902"/>
                    <a:pt x="283" y="14648"/>
                    <a:pt x="1" y="15343"/>
                  </a:cubicBezTo>
                  <a:lnTo>
                    <a:pt x="61" y="15364"/>
                  </a:lnTo>
                  <a:cubicBezTo>
                    <a:pt x="343" y="14668"/>
                    <a:pt x="615" y="13922"/>
                    <a:pt x="898" y="13126"/>
                  </a:cubicBezTo>
                  <a:cubicBezTo>
                    <a:pt x="1926" y="10263"/>
                    <a:pt x="3085" y="7017"/>
                    <a:pt x="5273" y="5172"/>
                  </a:cubicBezTo>
                  <a:lnTo>
                    <a:pt x="5686" y="4829"/>
                  </a:lnTo>
                  <a:cubicBezTo>
                    <a:pt x="7501" y="3297"/>
                    <a:pt x="8942" y="2087"/>
                    <a:pt x="10454" y="41"/>
                  </a:cubicBezTo>
                  <a:lnTo>
                    <a:pt x="10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 name="Google Shape;521;p6"/>
            <p:cNvSpPr/>
            <p:nvPr/>
          </p:nvSpPr>
          <p:spPr>
            <a:xfrm>
              <a:off x="5468275" y="1234600"/>
              <a:ext cx="258600" cy="349575"/>
            </a:xfrm>
            <a:custGeom>
              <a:avLst/>
              <a:gdLst/>
              <a:ahLst/>
              <a:cxnLst/>
              <a:rect l="l" t="t" r="r" b="b"/>
              <a:pathLst>
                <a:path w="10344" h="13983" extrusionOk="0">
                  <a:moveTo>
                    <a:pt x="10293" y="0"/>
                  </a:moveTo>
                  <a:cubicBezTo>
                    <a:pt x="8902" y="1664"/>
                    <a:pt x="7642" y="2571"/>
                    <a:pt x="6180" y="3629"/>
                  </a:cubicBezTo>
                  <a:cubicBezTo>
                    <a:pt x="5858" y="3851"/>
                    <a:pt x="5535" y="4083"/>
                    <a:pt x="5192" y="4335"/>
                  </a:cubicBezTo>
                  <a:cubicBezTo>
                    <a:pt x="3065" y="5908"/>
                    <a:pt x="1805" y="9265"/>
                    <a:pt x="787" y="11966"/>
                  </a:cubicBezTo>
                  <a:cubicBezTo>
                    <a:pt x="505" y="12692"/>
                    <a:pt x="253" y="13367"/>
                    <a:pt x="1" y="13962"/>
                  </a:cubicBezTo>
                  <a:lnTo>
                    <a:pt x="61" y="13982"/>
                  </a:lnTo>
                  <a:cubicBezTo>
                    <a:pt x="313" y="13398"/>
                    <a:pt x="565" y="12712"/>
                    <a:pt x="837" y="11986"/>
                  </a:cubicBezTo>
                  <a:cubicBezTo>
                    <a:pt x="1855" y="9295"/>
                    <a:pt x="3116" y="5948"/>
                    <a:pt x="5233" y="4385"/>
                  </a:cubicBezTo>
                  <a:cubicBezTo>
                    <a:pt x="5575" y="4133"/>
                    <a:pt x="5898" y="3902"/>
                    <a:pt x="6210" y="3680"/>
                  </a:cubicBezTo>
                  <a:cubicBezTo>
                    <a:pt x="7682" y="2621"/>
                    <a:pt x="8942" y="1704"/>
                    <a:pt x="10343" y="41"/>
                  </a:cubicBezTo>
                  <a:lnTo>
                    <a:pt x="102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6"/>
            <p:cNvSpPr/>
            <p:nvPr/>
          </p:nvSpPr>
          <p:spPr>
            <a:xfrm>
              <a:off x="5522450" y="1260050"/>
              <a:ext cx="253825" cy="315050"/>
            </a:xfrm>
            <a:custGeom>
              <a:avLst/>
              <a:gdLst/>
              <a:ahLst/>
              <a:cxnLst/>
              <a:rect l="l" t="t" r="r" b="b"/>
              <a:pathLst>
                <a:path w="10153" h="12602" extrusionOk="0">
                  <a:moveTo>
                    <a:pt x="10102" y="0"/>
                  </a:moveTo>
                  <a:cubicBezTo>
                    <a:pt x="8731" y="1432"/>
                    <a:pt x="7703" y="2017"/>
                    <a:pt x="6412" y="2763"/>
                  </a:cubicBezTo>
                  <a:cubicBezTo>
                    <a:pt x="5999" y="2994"/>
                    <a:pt x="5586" y="3236"/>
                    <a:pt x="5112" y="3529"/>
                  </a:cubicBezTo>
                  <a:cubicBezTo>
                    <a:pt x="3076" y="4779"/>
                    <a:pt x="1795" y="8055"/>
                    <a:pt x="767" y="10686"/>
                  </a:cubicBezTo>
                  <a:cubicBezTo>
                    <a:pt x="495" y="11382"/>
                    <a:pt x="243" y="12037"/>
                    <a:pt x="1" y="12571"/>
                  </a:cubicBezTo>
                  <a:lnTo>
                    <a:pt x="61" y="12601"/>
                  </a:lnTo>
                  <a:cubicBezTo>
                    <a:pt x="303" y="12067"/>
                    <a:pt x="555" y="11412"/>
                    <a:pt x="828" y="10706"/>
                  </a:cubicBezTo>
                  <a:cubicBezTo>
                    <a:pt x="1846" y="8085"/>
                    <a:pt x="3126" y="4819"/>
                    <a:pt x="5142" y="3569"/>
                  </a:cubicBezTo>
                  <a:cubicBezTo>
                    <a:pt x="5616" y="3287"/>
                    <a:pt x="6029" y="3045"/>
                    <a:pt x="6443" y="2813"/>
                  </a:cubicBezTo>
                  <a:cubicBezTo>
                    <a:pt x="7743" y="2067"/>
                    <a:pt x="8761" y="1482"/>
                    <a:pt x="10152" y="41"/>
                  </a:cubicBezTo>
                  <a:lnTo>
                    <a:pt x="101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6"/>
            <p:cNvSpPr/>
            <p:nvPr/>
          </p:nvSpPr>
          <p:spPr>
            <a:xfrm>
              <a:off x="5577900" y="1286500"/>
              <a:ext cx="246250" cy="280275"/>
            </a:xfrm>
            <a:custGeom>
              <a:avLst/>
              <a:gdLst/>
              <a:ahLst/>
              <a:cxnLst/>
              <a:rect l="l" t="t" r="r" b="b"/>
              <a:pathLst>
                <a:path w="9850" h="11211" extrusionOk="0">
                  <a:moveTo>
                    <a:pt x="9809" y="1"/>
                  </a:moveTo>
                  <a:cubicBezTo>
                    <a:pt x="8438" y="1231"/>
                    <a:pt x="7521" y="1614"/>
                    <a:pt x="6372" y="2108"/>
                  </a:cubicBezTo>
                  <a:cubicBezTo>
                    <a:pt x="5938" y="2289"/>
                    <a:pt x="5505" y="2471"/>
                    <a:pt x="4981" y="2723"/>
                  </a:cubicBezTo>
                  <a:cubicBezTo>
                    <a:pt x="3055" y="3660"/>
                    <a:pt x="1694" y="7037"/>
                    <a:pt x="706" y="9507"/>
                  </a:cubicBezTo>
                  <a:cubicBezTo>
                    <a:pt x="444" y="10172"/>
                    <a:pt x="212" y="10747"/>
                    <a:pt x="1" y="11191"/>
                  </a:cubicBezTo>
                  <a:lnTo>
                    <a:pt x="61" y="11211"/>
                  </a:lnTo>
                  <a:cubicBezTo>
                    <a:pt x="273" y="10767"/>
                    <a:pt x="505" y="10193"/>
                    <a:pt x="767" y="9527"/>
                  </a:cubicBezTo>
                  <a:cubicBezTo>
                    <a:pt x="1745" y="7068"/>
                    <a:pt x="3096" y="3701"/>
                    <a:pt x="5011" y="2783"/>
                  </a:cubicBezTo>
                  <a:cubicBezTo>
                    <a:pt x="5525" y="2531"/>
                    <a:pt x="5969" y="2350"/>
                    <a:pt x="6392" y="2168"/>
                  </a:cubicBezTo>
                  <a:cubicBezTo>
                    <a:pt x="7551" y="1674"/>
                    <a:pt x="8459" y="1281"/>
                    <a:pt x="9850" y="51"/>
                  </a:cubicBezTo>
                  <a:lnTo>
                    <a:pt x="98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524;p6"/>
            <p:cNvSpPr/>
            <p:nvPr/>
          </p:nvSpPr>
          <p:spPr>
            <a:xfrm>
              <a:off x="5634600" y="1313725"/>
              <a:ext cx="235925" cy="246000"/>
            </a:xfrm>
            <a:custGeom>
              <a:avLst/>
              <a:gdLst/>
              <a:ahLst/>
              <a:cxnLst/>
              <a:rect l="l" t="t" r="r" b="b"/>
              <a:pathLst>
                <a:path w="9437" h="9840" extrusionOk="0">
                  <a:moveTo>
                    <a:pt x="9406" y="1"/>
                  </a:moveTo>
                  <a:cubicBezTo>
                    <a:pt x="8187" y="898"/>
                    <a:pt x="7380" y="1483"/>
                    <a:pt x="5969" y="1906"/>
                  </a:cubicBezTo>
                  <a:cubicBezTo>
                    <a:pt x="5877" y="1928"/>
                    <a:pt x="5779" y="1938"/>
                    <a:pt x="5682" y="1938"/>
                  </a:cubicBezTo>
                  <a:cubicBezTo>
                    <a:pt x="5598" y="1938"/>
                    <a:pt x="5514" y="1930"/>
                    <a:pt x="5434" y="1916"/>
                  </a:cubicBezTo>
                  <a:cubicBezTo>
                    <a:pt x="5350" y="1900"/>
                    <a:pt x="5263" y="1892"/>
                    <a:pt x="5178" y="1892"/>
                  </a:cubicBezTo>
                  <a:cubicBezTo>
                    <a:pt x="5049" y="1892"/>
                    <a:pt x="4920" y="1910"/>
                    <a:pt x="4799" y="1946"/>
                  </a:cubicBezTo>
                  <a:cubicBezTo>
                    <a:pt x="2995" y="2682"/>
                    <a:pt x="1584" y="6089"/>
                    <a:pt x="646" y="8337"/>
                  </a:cubicBezTo>
                  <a:cubicBezTo>
                    <a:pt x="404" y="8932"/>
                    <a:pt x="182" y="9446"/>
                    <a:pt x="1" y="9819"/>
                  </a:cubicBezTo>
                  <a:lnTo>
                    <a:pt x="61" y="9839"/>
                  </a:lnTo>
                  <a:cubicBezTo>
                    <a:pt x="253" y="9477"/>
                    <a:pt x="455" y="8962"/>
                    <a:pt x="707" y="8358"/>
                  </a:cubicBezTo>
                  <a:cubicBezTo>
                    <a:pt x="1634" y="6120"/>
                    <a:pt x="3045" y="2733"/>
                    <a:pt x="4820" y="2007"/>
                  </a:cubicBezTo>
                  <a:cubicBezTo>
                    <a:pt x="4940" y="1970"/>
                    <a:pt x="5061" y="1952"/>
                    <a:pt x="5182" y="1952"/>
                  </a:cubicBezTo>
                  <a:cubicBezTo>
                    <a:pt x="5263" y="1952"/>
                    <a:pt x="5344" y="1960"/>
                    <a:pt x="5424" y="1976"/>
                  </a:cubicBezTo>
                  <a:cubicBezTo>
                    <a:pt x="5504" y="1994"/>
                    <a:pt x="5587" y="2002"/>
                    <a:pt x="5671" y="2002"/>
                  </a:cubicBezTo>
                  <a:cubicBezTo>
                    <a:pt x="5779" y="2002"/>
                    <a:pt x="5887" y="1989"/>
                    <a:pt x="5989" y="1966"/>
                  </a:cubicBezTo>
                  <a:cubicBezTo>
                    <a:pt x="7400" y="1543"/>
                    <a:pt x="8217" y="958"/>
                    <a:pt x="9437" y="51"/>
                  </a:cubicBezTo>
                  <a:lnTo>
                    <a:pt x="94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6"/>
            <p:cNvSpPr/>
            <p:nvPr/>
          </p:nvSpPr>
          <p:spPr>
            <a:xfrm>
              <a:off x="5692825" y="1341450"/>
              <a:ext cx="222800" cy="212475"/>
            </a:xfrm>
            <a:custGeom>
              <a:avLst/>
              <a:gdLst/>
              <a:ahLst/>
              <a:cxnLst/>
              <a:rect l="l" t="t" r="r" b="b"/>
              <a:pathLst>
                <a:path w="8912" h="8499" extrusionOk="0">
                  <a:moveTo>
                    <a:pt x="8882" y="1"/>
                  </a:moveTo>
                  <a:cubicBezTo>
                    <a:pt x="7249" y="978"/>
                    <a:pt x="6997" y="1079"/>
                    <a:pt x="5424" y="1331"/>
                  </a:cubicBezTo>
                  <a:cubicBezTo>
                    <a:pt x="5293" y="1331"/>
                    <a:pt x="5162" y="1301"/>
                    <a:pt x="5041" y="1240"/>
                  </a:cubicBezTo>
                  <a:cubicBezTo>
                    <a:pt x="4918" y="1187"/>
                    <a:pt x="4789" y="1133"/>
                    <a:pt x="4667" y="1133"/>
                  </a:cubicBezTo>
                  <a:cubicBezTo>
                    <a:pt x="4630" y="1133"/>
                    <a:pt x="4593" y="1138"/>
                    <a:pt x="4557" y="1150"/>
                  </a:cubicBezTo>
                  <a:cubicBezTo>
                    <a:pt x="2793" y="1674"/>
                    <a:pt x="1603" y="4618"/>
                    <a:pt x="736" y="6775"/>
                  </a:cubicBezTo>
                  <a:cubicBezTo>
                    <a:pt x="464" y="7450"/>
                    <a:pt x="222" y="8035"/>
                    <a:pt x="1" y="8468"/>
                  </a:cubicBezTo>
                  <a:lnTo>
                    <a:pt x="61" y="8499"/>
                  </a:lnTo>
                  <a:cubicBezTo>
                    <a:pt x="283" y="8065"/>
                    <a:pt x="525" y="7480"/>
                    <a:pt x="797" y="6795"/>
                  </a:cubicBezTo>
                  <a:cubicBezTo>
                    <a:pt x="1654" y="4658"/>
                    <a:pt x="2843" y="1724"/>
                    <a:pt x="4577" y="1210"/>
                  </a:cubicBezTo>
                  <a:cubicBezTo>
                    <a:pt x="4607" y="1201"/>
                    <a:pt x="4637" y="1197"/>
                    <a:pt x="4669" y="1197"/>
                  </a:cubicBezTo>
                  <a:cubicBezTo>
                    <a:pt x="4777" y="1197"/>
                    <a:pt x="4896" y="1244"/>
                    <a:pt x="5021" y="1291"/>
                  </a:cubicBezTo>
                  <a:cubicBezTo>
                    <a:pt x="5138" y="1354"/>
                    <a:pt x="5264" y="1393"/>
                    <a:pt x="5391" y="1393"/>
                  </a:cubicBezTo>
                  <a:cubicBezTo>
                    <a:pt x="5405" y="1393"/>
                    <a:pt x="5420" y="1393"/>
                    <a:pt x="5434" y="1392"/>
                  </a:cubicBezTo>
                  <a:cubicBezTo>
                    <a:pt x="6997" y="1140"/>
                    <a:pt x="7289" y="1029"/>
                    <a:pt x="8912" y="51"/>
                  </a:cubicBezTo>
                  <a:lnTo>
                    <a:pt x="88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6;p6"/>
            <p:cNvSpPr/>
            <p:nvPr/>
          </p:nvSpPr>
          <p:spPr>
            <a:xfrm>
              <a:off x="5752800" y="1369425"/>
              <a:ext cx="206700" cy="179975"/>
            </a:xfrm>
            <a:custGeom>
              <a:avLst/>
              <a:gdLst/>
              <a:ahLst/>
              <a:cxnLst/>
              <a:rect l="l" t="t" r="r" b="b"/>
              <a:pathLst>
                <a:path w="8268" h="7199" extrusionOk="0">
                  <a:moveTo>
                    <a:pt x="8237" y="1"/>
                  </a:moveTo>
                  <a:cubicBezTo>
                    <a:pt x="6876" y="631"/>
                    <a:pt x="6579" y="771"/>
                    <a:pt x="5637" y="771"/>
                  </a:cubicBezTo>
                  <a:cubicBezTo>
                    <a:pt x="5449" y="771"/>
                    <a:pt x="5234" y="765"/>
                    <a:pt x="4981" y="757"/>
                  </a:cubicBezTo>
                  <a:cubicBezTo>
                    <a:pt x="4860" y="726"/>
                    <a:pt x="4749" y="666"/>
                    <a:pt x="4668" y="585"/>
                  </a:cubicBezTo>
                  <a:cubicBezTo>
                    <a:pt x="4543" y="487"/>
                    <a:pt x="4418" y="389"/>
                    <a:pt x="4300" y="389"/>
                  </a:cubicBezTo>
                  <a:cubicBezTo>
                    <a:pt x="4285" y="389"/>
                    <a:pt x="4270" y="390"/>
                    <a:pt x="4255" y="394"/>
                  </a:cubicBezTo>
                  <a:cubicBezTo>
                    <a:pt x="2713" y="636"/>
                    <a:pt x="1463" y="3670"/>
                    <a:pt x="646" y="5686"/>
                  </a:cubicBezTo>
                  <a:cubicBezTo>
                    <a:pt x="394" y="6301"/>
                    <a:pt x="182" y="6825"/>
                    <a:pt x="1" y="7168"/>
                  </a:cubicBezTo>
                  <a:lnTo>
                    <a:pt x="61" y="7198"/>
                  </a:lnTo>
                  <a:cubicBezTo>
                    <a:pt x="233" y="6855"/>
                    <a:pt x="454" y="6321"/>
                    <a:pt x="696" y="5716"/>
                  </a:cubicBezTo>
                  <a:cubicBezTo>
                    <a:pt x="1523" y="3710"/>
                    <a:pt x="2753" y="696"/>
                    <a:pt x="4265" y="454"/>
                  </a:cubicBezTo>
                  <a:cubicBezTo>
                    <a:pt x="4275" y="452"/>
                    <a:pt x="4284" y="452"/>
                    <a:pt x="4294" y="452"/>
                  </a:cubicBezTo>
                  <a:cubicBezTo>
                    <a:pt x="4397" y="452"/>
                    <a:pt x="4508" y="544"/>
                    <a:pt x="4628" y="636"/>
                  </a:cubicBezTo>
                  <a:cubicBezTo>
                    <a:pt x="4719" y="726"/>
                    <a:pt x="4850" y="797"/>
                    <a:pt x="4981" y="827"/>
                  </a:cubicBezTo>
                  <a:cubicBezTo>
                    <a:pt x="5209" y="833"/>
                    <a:pt x="5405" y="837"/>
                    <a:pt x="5580" y="837"/>
                  </a:cubicBezTo>
                  <a:cubicBezTo>
                    <a:pt x="6584" y="837"/>
                    <a:pt x="6858" y="705"/>
                    <a:pt x="8267" y="61"/>
                  </a:cubicBezTo>
                  <a:lnTo>
                    <a:pt x="82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527;p6"/>
            <p:cNvSpPr/>
            <p:nvPr/>
          </p:nvSpPr>
          <p:spPr>
            <a:xfrm>
              <a:off x="5814300" y="1389800"/>
              <a:ext cx="187275" cy="156325"/>
            </a:xfrm>
            <a:custGeom>
              <a:avLst/>
              <a:gdLst/>
              <a:ahLst/>
              <a:cxnLst/>
              <a:rect l="l" t="t" r="r" b="b"/>
              <a:pathLst>
                <a:path w="7491" h="6253" extrusionOk="0">
                  <a:moveTo>
                    <a:pt x="3905" y="0"/>
                  </a:moveTo>
                  <a:cubicBezTo>
                    <a:pt x="3897" y="0"/>
                    <a:pt x="3890" y="1"/>
                    <a:pt x="3882" y="2"/>
                  </a:cubicBezTo>
                  <a:cubicBezTo>
                    <a:pt x="2672" y="153"/>
                    <a:pt x="1331" y="3228"/>
                    <a:pt x="535" y="5063"/>
                  </a:cubicBezTo>
                  <a:cubicBezTo>
                    <a:pt x="303" y="5567"/>
                    <a:pt x="132" y="5980"/>
                    <a:pt x="1" y="6222"/>
                  </a:cubicBezTo>
                  <a:lnTo>
                    <a:pt x="61" y="6252"/>
                  </a:lnTo>
                  <a:cubicBezTo>
                    <a:pt x="192" y="6000"/>
                    <a:pt x="373" y="5597"/>
                    <a:pt x="595" y="5083"/>
                  </a:cubicBezTo>
                  <a:cubicBezTo>
                    <a:pt x="1382" y="3258"/>
                    <a:pt x="2712" y="214"/>
                    <a:pt x="3892" y="63"/>
                  </a:cubicBezTo>
                  <a:cubicBezTo>
                    <a:pt x="3895" y="62"/>
                    <a:pt x="3898" y="62"/>
                    <a:pt x="3901" y="62"/>
                  </a:cubicBezTo>
                  <a:cubicBezTo>
                    <a:pt x="3991" y="62"/>
                    <a:pt x="4107" y="198"/>
                    <a:pt x="4214" y="335"/>
                  </a:cubicBezTo>
                  <a:cubicBezTo>
                    <a:pt x="4335" y="466"/>
                    <a:pt x="4446" y="617"/>
                    <a:pt x="4577" y="637"/>
                  </a:cubicBezTo>
                  <a:lnTo>
                    <a:pt x="4829" y="688"/>
                  </a:lnTo>
                  <a:cubicBezTo>
                    <a:pt x="5245" y="770"/>
                    <a:pt x="5491" y="819"/>
                    <a:pt x="5731" y="819"/>
                  </a:cubicBezTo>
                  <a:cubicBezTo>
                    <a:pt x="6079" y="819"/>
                    <a:pt x="6415" y="716"/>
                    <a:pt x="7239" y="466"/>
                  </a:cubicBezTo>
                  <a:lnTo>
                    <a:pt x="7491" y="385"/>
                  </a:lnTo>
                  <a:lnTo>
                    <a:pt x="7470" y="325"/>
                  </a:lnTo>
                  <a:lnTo>
                    <a:pt x="7208" y="405"/>
                  </a:lnTo>
                  <a:cubicBezTo>
                    <a:pt x="6393" y="651"/>
                    <a:pt x="6062" y="751"/>
                    <a:pt x="5716" y="751"/>
                  </a:cubicBezTo>
                  <a:cubicBezTo>
                    <a:pt x="5480" y="751"/>
                    <a:pt x="5238" y="705"/>
                    <a:pt x="4829" y="627"/>
                  </a:cubicBezTo>
                  <a:lnTo>
                    <a:pt x="4577" y="577"/>
                  </a:lnTo>
                  <a:cubicBezTo>
                    <a:pt x="4476" y="556"/>
                    <a:pt x="4365" y="415"/>
                    <a:pt x="4265" y="294"/>
                  </a:cubicBezTo>
                  <a:cubicBezTo>
                    <a:pt x="4142" y="143"/>
                    <a:pt x="4027" y="0"/>
                    <a:pt x="39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 name="Google Shape;528;p6"/>
            <p:cNvSpPr/>
            <p:nvPr/>
          </p:nvSpPr>
          <p:spPr>
            <a:xfrm>
              <a:off x="5877550" y="1396900"/>
              <a:ext cx="164600" cy="147450"/>
            </a:xfrm>
            <a:custGeom>
              <a:avLst/>
              <a:gdLst/>
              <a:ahLst/>
              <a:cxnLst/>
              <a:rect l="l" t="t" r="r" b="b"/>
              <a:pathLst>
                <a:path w="6584" h="5898" extrusionOk="0">
                  <a:moveTo>
                    <a:pt x="3388" y="0"/>
                  </a:moveTo>
                  <a:lnTo>
                    <a:pt x="3358" y="41"/>
                  </a:lnTo>
                  <a:cubicBezTo>
                    <a:pt x="2319" y="1109"/>
                    <a:pt x="1483" y="2843"/>
                    <a:pt x="747" y="4365"/>
                  </a:cubicBezTo>
                  <a:cubicBezTo>
                    <a:pt x="485" y="4910"/>
                    <a:pt x="243" y="5414"/>
                    <a:pt x="1" y="5867"/>
                  </a:cubicBezTo>
                  <a:lnTo>
                    <a:pt x="61" y="5898"/>
                  </a:lnTo>
                  <a:cubicBezTo>
                    <a:pt x="293" y="5444"/>
                    <a:pt x="545" y="4930"/>
                    <a:pt x="807" y="4396"/>
                  </a:cubicBezTo>
                  <a:cubicBezTo>
                    <a:pt x="1533" y="2893"/>
                    <a:pt x="2350" y="1190"/>
                    <a:pt x="3368" y="121"/>
                  </a:cubicBezTo>
                  <a:cubicBezTo>
                    <a:pt x="3727" y="1131"/>
                    <a:pt x="4405" y="1388"/>
                    <a:pt x="5212" y="1388"/>
                  </a:cubicBezTo>
                  <a:cubicBezTo>
                    <a:pt x="5630" y="1388"/>
                    <a:pt x="6083" y="1319"/>
                    <a:pt x="6543" y="1250"/>
                  </a:cubicBezTo>
                  <a:lnTo>
                    <a:pt x="6584" y="1240"/>
                  </a:lnTo>
                  <a:lnTo>
                    <a:pt x="6584" y="1180"/>
                  </a:lnTo>
                  <a:lnTo>
                    <a:pt x="6543" y="1180"/>
                  </a:lnTo>
                  <a:cubicBezTo>
                    <a:pt x="6062" y="1255"/>
                    <a:pt x="5605" y="1326"/>
                    <a:pt x="5190" y="1326"/>
                  </a:cubicBezTo>
                  <a:cubicBezTo>
                    <a:pt x="4388" y="1326"/>
                    <a:pt x="3747" y="1061"/>
                    <a:pt x="3408" y="51"/>
                  </a:cubicBezTo>
                  <a:lnTo>
                    <a:pt x="33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6"/>
            <p:cNvSpPr/>
            <p:nvPr/>
          </p:nvSpPr>
          <p:spPr>
            <a:xfrm>
              <a:off x="5942825" y="1406475"/>
              <a:ext cx="138400" cy="137625"/>
            </a:xfrm>
            <a:custGeom>
              <a:avLst/>
              <a:gdLst/>
              <a:ahLst/>
              <a:cxnLst/>
              <a:rect l="l" t="t" r="r" b="b"/>
              <a:pathLst>
                <a:path w="5536" h="5505" extrusionOk="0">
                  <a:moveTo>
                    <a:pt x="2954" y="0"/>
                  </a:moveTo>
                  <a:lnTo>
                    <a:pt x="2904" y="81"/>
                  </a:lnTo>
                  <a:cubicBezTo>
                    <a:pt x="2138" y="1170"/>
                    <a:pt x="1473" y="2521"/>
                    <a:pt x="827" y="3831"/>
                  </a:cubicBezTo>
                  <a:cubicBezTo>
                    <a:pt x="545" y="4416"/>
                    <a:pt x="273" y="4960"/>
                    <a:pt x="1" y="5474"/>
                  </a:cubicBezTo>
                  <a:lnTo>
                    <a:pt x="51" y="5504"/>
                  </a:lnTo>
                  <a:cubicBezTo>
                    <a:pt x="323" y="4990"/>
                    <a:pt x="595" y="4446"/>
                    <a:pt x="878" y="3861"/>
                  </a:cubicBezTo>
                  <a:cubicBezTo>
                    <a:pt x="1503" y="2591"/>
                    <a:pt x="2158" y="1271"/>
                    <a:pt x="2894" y="192"/>
                  </a:cubicBezTo>
                  <a:cubicBezTo>
                    <a:pt x="2944" y="1835"/>
                    <a:pt x="4023" y="1976"/>
                    <a:pt x="5535" y="1986"/>
                  </a:cubicBezTo>
                  <a:lnTo>
                    <a:pt x="5535" y="1926"/>
                  </a:lnTo>
                  <a:cubicBezTo>
                    <a:pt x="4033" y="1906"/>
                    <a:pt x="2964" y="1765"/>
                    <a:pt x="2954" y="101"/>
                  </a:cubicBezTo>
                  <a:lnTo>
                    <a:pt x="29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 name="Google Shape;530;p6"/>
            <p:cNvSpPr/>
            <p:nvPr/>
          </p:nvSpPr>
          <p:spPr>
            <a:xfrm>
              <a:off x="6009875" y="1418575"/>
              <a:ext cx="109150" cy="127025"/>
            </a:xfrm>
            <a:custGeom>
              <a:avLst/>
              <a:gdLst/>
              <a:ahLst/>
              <a:cxnLst/>
              <a:rect l="l" t="t" r="r" b="b"/>
              <a:pathLst>
                <a:path w="4366" h="5081" extrusionOk="0">
                  <a:moveTo>
                    <a:pt x="2430" y="0"/>
                  </a:moveTo>
                  <a:cubicBezTo>
                    <a:pt x="2389" y="101"/>
                    <a:pt x="2349" y="192"/>
                    <a:pt x="2329" y="283"/>
                  </a:cubicBezTo>
                  <a:cubicBezTo>
                    <a:pt x="1855" y="1563"/>
                    <a:pt x="1200" y="2793"/>
                    <a:pt x="565" y="3992"/>
                  </a:cubicBezTo>
                  <a:cubicBezTo>
                    <a:pt x="373" y="4335"/>
                    <a:pt x="182" y="4698"/>
                    <a:pt x="0" y="5051"/>
                  </a:cubicBezTo>
                  <a:lnTo>
                    <a:pt x="51" y="5081"/>
                  </a:lnTo>
                  <a:cubicBezTo>
                    <a:pt x="242" y="4728"/>
                    <a:pt x="434" y="4365"/>
                    <a:pt x="615" y="4022"/>
                  </a:cubicBezTo>
                  <a:cubicBezTo>
                    <a:pt x="1190" y="2944"/>
                    <a:pt x="1774" y="1835"/>
                    <a:pt x="2238" y="696"/>
                  </a:cubicBezTo>
                  <a:lnTo>
                    <a:pt x="2238" y="696"/>
                  </a:lnTo>
                  <a:cubicBezTo>
                    <a:pt x="2188" y="978"/>
                    <a:pt x="2238" y="1270"/>
                    <a:pt x="2359" y="1533"/>
                  </a:cubicBezTo>
                  <a:cubicBezTo>
                    <a:pt x="2702" y="2178"/>
                    <a:pt x="3599" y="2450"/>
                    <a:pt x="4355" y="2621"/>
                  </a:cubicBezTo>
                  <a:lnTo>
                    <a:pt x="4365" y="2561"/>
                  </a:lnTo>
                  <a:cubicBezTo>
                    <a:pt x="3629" y="2399"/>
                    <a:pt x="2742" y="2127"/>
                    <a:pt x="2420" y="1502"/>
                  </a:cubicBezTo>
                  <a:cubicBezTo>
                    <a:pt x="2248" y="1180"/>
                    <a:pt x="2238" y="787"/>
                    <a:pt x="2389" y="303"/>
                  </a:cubicBezTo>
                  <a:cubicBezTo>
                    <a:pt x="2420" y="212"/>
                    <a:pt x="2450" y="121"/>
                    <a:pt x="2480" y="20"/>
                  </a:cubicBezTo>
                  <a:lnTo>
                    <a:pt x="24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6"/>
            <p:cNvSpPr/>
            <p:nvPr/>
          </p:nvSpPr>
          <p:spPr>
            <a:xfrm>
              <a:off x="6078925" y="1428400"/>
              <a:ext cx="76375" cy="120750"/>
            </a:xfrm>
            <a:custGeom>
              <a:avLst/>
              <a:gdLst/>
              <a:ahLst/>
              <a:cxnLst/>
              <a:rect l="l" t="t" r="r" b="b"/>
              <a:pathLst>
                <a:path w="3055" h="4830" extrusionOk="0">
                  <a:moveTo>
                    <a:pt x="1946" y="152"/>
                  </a:moveTo>
                  <a:lnTo>
                    <a:pt x="1946" y="152"/>
                  </a:lnTo>
                  <a:cubicBezTo>
                    <a:pt x="1916" y="686"/>
                    <a:pt x="1734" y="1291"/>
                    <a:pt x="1482" y="1886"/>
                  </a:cubicBezTo>
                  <a:cubicBezTo>
                    <a:pt x="1422" y="1765"/>
                    <a:pt x="1381" y="1644"/>
                    <a:pt x="1361" y="1513"/>
                  </a:cubicBezTo>
                  <a:cubicBezTo>
                    <a:pt x="1291" y="1039"/>
                    <a:pt x="1482" y="585"/>
                    <a:pt x="1946" y="152"/>
                  </a:cubicBezTo>
                  <a:close/>
                  <a:moveTo>
                    <a:pt x="2006" y="0"/>
                  </a:moveTo>
                  <a:lnTo>
                    <a:pt x="1956" y="51"/>
                  </a:lnTo>
                  <a:cubicBezTo>
                    <a:pt x="1442" y="515"/>
                    <a:pt x="1220" y="1008"/>
                    <a:pt x="1301" y="1523"/>
                  </a:cubicBezTo>
                  <a:cubicBezTo>
                    <a:pt x="1321" y="1674"/>
                    <a:pt x="1371" y="1825"/>
                    <a:pt x="1452" y="1966"/>
                  </a:cubicBezTo>
                  <a:cubicBezTo>
                    <a:pt x="1150" y="2672"/>
                    <a:pt x="766" y="3367"/>
                    <a:pt x="454" y="3952"/>
                  </a:cubicBezTo>
                  <a:cubicBezTo>
                    <a:pt x="283" y="4265"/>
                    <a:pt x="121" y="4557"/>
                    <a:pt x="0" y="4799"/>
                  </a:cubicBezTo>
                  <a:lnTo>
                    <a:pt x="61" y="4829"/>
                  </a:lnTo>
                  <a:cubicBezTo>
                    <a:pt x="182" y="4587"/>
                    <a:pt x="343" y="4305"/>
                    <a:pt x="504" y="3982"/>
                  </a:cubicBezTo>
                  <a:cubicBezTo>
                    <a:pt x="817" y="3408"/>
                    <a:pt x="1190" y="2732"/>
                    <a:pt x="1492" y="2037"/>
                  </a:cubicBezTo>
                  <a:cubicBezTo>
                    <a:pt x="1805" y="2611"/>
                    <a:pt x="2440" y="3065"/>
                    <a:pt x="3025" y="3327"/>
                  </a:cubicBezTo>
                  <a:lnTo>
                    <a:pt x="3055" y="3267"/>
                  </a:lnTo>
                  <a:cubicBezTo>
                    <a:pt x="2460" y="3004"/>
                    <a:pt x="1815" y="2541"/>
                    <a:pt x="1523" y="1966"/>
                  </a:cubicBezTo>
                  <a:cubicBezTo>
                    <a:pt x="1795" y="1311"/>
                    <a:pt x="1996" y="656"/>
                    <a:pt x="2006" y="71"/>
                  </a:cubicBezTo>
                  <a:lnTo>
                    <a:pt x="20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 name="Google Shape;532;p6"/>
            <p:cNvSpPr/>
            <p:nvPr/>
          </p:nvSpPr>
          <p:spPr>
            <a:xfrm>
              <a:off x="6150500" y="1442000"/>
              <a:ext cx="43125" cy="112175"/>
            </a:xfrm>
            <a:custGeom>
              <a:avLst/>
              <a:gdLst/>
              <a:ahLst/>
              <a:cxnLst/>
              <a:rect l="l" t="t" r="r" b="b"/>
              <a:pathLst>
                <a:path w="1725" h="4487" extrusionOk="0">
                  <a:moveTo>
                    <a:pt x="1512" y="81"/>
                  </a:moveTo>
                  <a:cubicBezTo>
                    <a:pt x="1643" y="1029"/>
                    <a:pt x="1149" y="2188"/>
                    <a:pt x="656" y="3156"/>
                  </a:cubicBezTo>
                  <a:cubicBezTo>
                    <a:pt x="434" y="2823"/>
                    <a:pt x="313" y="2430"/>
                    <a:pt x="303" y="2027"/>
                  </a:cubicBezTo>
                  <a:cubicBezTo>
                    <a:pt x="293" y="1281"/>
                    <a:pt x="666" y="394"/>
                    <a:pt x="1512" y="81"/>
                  </a:cubicBezTo>
                  <a:close/>
                  <a:moveTo>
                    <a:pt x="1563" y="1"/>
                  </a:moveTo>
                  <a:lnTo>
                    <a:pt x="1522" y="11"/>
                  </a:lnTo>
                  <a:cubicBezTo>
                    <a:pt x="625" y="313"/>
                    <a:pt x="232" y="1241"/>
                    <a:pt x="252" y="2027"/>
                  </a:cubicBezTo>
                  <a:cubicBezTo>
                    <a:pt x="252" y="2450"/>
                    <a:pt x="383" y="2874"/>
                    <a:pt x="625" y="3227"/>
                  </a:cubicBezTo>
                  <a:cubicBezTo>
                    <a:pt x="535" y="3388"/>
                    <a:pt x="454" y="3549"/>
                    <a:pt x="373" y="3710"/>
                  </a:cubicBezTo>
                  <a:cubicBezTo>
                    <a:pt x="232" y="3983"/>
                    <a:pt x="101" y="4245"/>
                    <a:pt x="0" y="4467"/>
                  </a:cubicBezTo>
                  <a:lnTo>
                    <a:pt x="51" y="4487"/>
                  </a:lnTo>
                  <a:cubicBezTo>
                    <a:pt x="151" y="4275"/>
                    <a:pt x="293" y="4013"/>
                    <a:pt x="424" y="3741"/>
                  </a:cubicBezTo>
                  <a:cubicBezTo>
                    <a:pt x="504" y="3600"/>
                    <a:pt x="585" y="3438"/>
                    <a:pt x="666" y="3287"/>
                  </a:cubicBezTo>
                  <a:cubicBezTo>
                    <a:pt x="887" y="3559"/>
                    <a:pt x="1190" y="3761"/>
                    <a:pt x="1533" y="3862"/>
                  </a:cubicBezTo>
                  <a:lnTo>
                    <a:pt x="1553" y="3801"/>
                  </a:lnTo>
                  <a:cubicBezTo>
                    <a:pt x="1210" y="3700"/>
                    <a:pt x="908" y="3499"/>
                    <a:pt x="696" y="3217"/>
                  </a:cubicBezTo>
                  <a:cubicBezTo>
                    <a:pt x="1200" y="2219"/>
                    <a:pt x="1724" y="1019"/>
                    <a:pt x="1563" y="41"/>
                  </a:cubicBezTo>
                  <a:lnTo>
                    <a:pt x="15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 name="Google Shape;533;p6"/>
            <p:cNvSpPr/>
            <p:nvPr/>
          </p:nvSpPr>
          <p:spPr>
            <a:xfrm>
              <a:off x="6189300" y="1460375"/>
              <a:ext cx="70100" cy="104400"/>
            </a:xfrm>
            <a:custGeom>
              <a:avLst/>
              <a:gdLst/>
              <a:ahLst/>
              <a:cxnLst/>
              <a:rect l="l" t="t" r="r" b="b"/>
              <a:pathLst>
                <a:path w="2804" h="4176" extrusionOk="0">
                  <a:moveTo>
                    <a:pt x="2195" y="0"/>
                  </a:moveTo>
                  <a:cubicBezTo>
                    <a:pt x="1841" y="0"/>
                    <a:pt x="1260" y="624"/>
                    <a:pt x="868" y="1453"/>
                  </a:cubicBezTo>
                  <a:cubicBezTo>
                    <a:pt x="636" y="1927"/>
                    <a:pt x="1" y="3520"/>
                    <a:pt x="1281" y="4175"/>
                  </a:cubicBezTo>
                  <a:lnTo>
                    <a:pt x="1301" y="4125"/>
                  </a:lnTo>
                  <a:cubicBezTo>
                    <a:pt x="71" y="3500"/>
                    <a:pt x="696" y="1937"/>
                    <a:pt x="918" y="1484"/>
                  </a:cubicBezTo>
                  <a:cubicBezTo>
                    <a:pt x="1289" y="695"/>
                    <a:pt x="1874" y="68"/>
                    <a:pt x="2193" y="68"/>
                  </a:cubicBezTo>
                  <a:cubicBezTo>
                    <a:pt x="2220" y="68"/>
                    <a:pt x="2246" y="73"/>
                    <a:pt x="2269" y="82"/>
                  </a:cubicBezTo>
                  <a:cubicBezTo>
                    <a:pt x="2430" y="153"/>
                    <a:pt x="2803" y="627"/>
                    <a:pt x="1392" y="4034"/>
                  </a:cubicBezTo>
                  <a:lnTo>
                    <a:pt x="1442" y="4054"/>
                  </a:lnTo>
                  <a:cubicBezTo>
                    <a:pt x="2430" y="1685"/>
                    <a:pt x="2743" y="223"/>
                    <a:pt x="2299" y="22"/>
                  </a:cubicBezTo>
                  <a:cubicBezTo>
                    <a:pt x="2267" y="7"/>
                    <a:pt x="2232" y="0"/>
                    <a:pt x="2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6"/>
            <p:cNvSpPr/>
            <p:nvPr/>
          </p:nvSpPr>
          <p:spPr>
            <a:xfrm>
              <a:off x="6229375" y="1472925"/>
              <a:ext cx="96550" cy="116800"/>
            </a:xfrm>
            <a:custGeom>
              <a:avLst/>
              <a:gdLst/>
              <a:ahLst/>
              <a:cxnLst/>
              <a:rect l="l" t="t" r="r" b="b"/>
              <a:pathLst>
                <a:path w="3862" h="4672" extrusionOk="0">
                  <a:moveTo>
                    <a:pt x="2966" y="0"/>
                  </a:moveTo>
                  <a:cubicBezTo>
                    <a:pt x="2409" y="0"/>
                    <a:pt x="1612" y="713"/>
                    <a:pt x="1079" y="1516"/>
                  </a:cubicBezTo>
                  <a:cubicBezTo>
                    <a:pt x="404" y="2534"/>
                    <a:pt x="1" y="3905"/>
                    <a:pt x="908" y="4671"/>
                  </a:cubicBezTo>
                  <a:lnTo>
                    <a:pt x="948" y="4631"/>
                  </a:lnTo>
                  <a:cubicBezTo>
                    <a:pt x="71" y="3885"/>
                    <a:pt x="474" y="2544"/>
                    <a:pt x="1130" y="1546"/>
                  </a:cubicBezTo>
                  <a:cubicBezTo>
                    <a:pt x="1712" y="668"/>
                    <a:pt x="2474" y="67"/>
                    <a:pt x="2964" y="67"/>
                  </a:cubicBezTo>
                  <a:cubicBezTo>
                    <a:pt x="3042" y="67"/>
                    <a:pt x="3114" y="83"/>
                    <a:pt x="3176" y="115"/>
                  </a:cubicBezTo>
                  <a:cubicBezTo>
                    <a:pt x="3489" y="266"/>
                    <a:pt x="3862" y="971"/>
                    <a:pt x="2823" y="3905"/>
                  </a:cubicBezTo>
                  <a:lnTo>
                    <a:pt x="2884" y="3925"/>
                  </a:lnTo>
                  <a:cubicBezTo>
                    <a:pt x="3670" y="1717"/>
                    <a:pt x="3781" y="346"/>
                    <a:pt x="3206" y="54"/>
                  </a:cubicBezTo>
                  <a:cubicBezTo>
                    <a:pt x="3133" y="18"/>
                    <a:pt x="3053" y="0"/>
                    <a:pt x="29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6"/>
            <p:cNvSpPr/>
            <p:nvPr/>
          </p:nvSpPr>
          <p:spPr>
            <a:xfrm>
              <a:off x="6261375" y="1485450"/>
              <a:ext cx="137625" cy="128200"/>
            </a:xfrm>
            <a:custGeom>
              <a:avLst/>
              <a:gdLst/>
              <a:ahLst/>
              <a:cxnLst/>
              <a:rect l="l" t="t" r="r" b="b"/>
              <a:pathLst>
                <a:path w="5505" h="5128" extrusionOk="0">
                  <a:moveTo>
                    <a:pt x="4119" y="1"/>
                  </a:moveTo>
                  <a:cubicBezTo>
                    <a:pt x="3347" y="1"/>
                    <a:pt x="2322" y="727"/>
                    <a:pt x="1584" y="1589"/>
                  </a:cubicBezTo>
                  <a:cubicBezTo>
                    <a:pt x="727" y="2598"/>
                    <a:pt x="1" y="4120"/>
                    <a:pt x="777" y="5128"/>
                  </a:cubicBezTo>
                  <a:lnTo>
                    <a:pt x="827" y="5087"/>
                  </a:lnTo>
                  <a:cubicBezTo>
                    <a:pt x="81" y="4110"/>
                    <a:pt x="787" y="2618"/>
                    <a:pt x="1624" y="1630"/>
                  </a:cubicBezTo>
                  <a:cubicBezTo>
                    <a:pt x="2341" y="796"/>
                    <a:pt x="3361" y="66"/>
                    <a:pt x="4114" y="66"/>
                  </a:cubicBezTo>
                  <a:cubicBezTo>
                    <a:pt x="4272" y="66"/>
                    <a:pt x="4418" y="98"/>
                    <a:pt x="4547" y="168"/>
                  </a:cubicBezTo>
                  <a:cubicBezTo>
                    <a:pt x="5223" y="521"/>
                    <a:pt x="5273" y="1841"/>
                    <a:pt x="4688" y="3878"/>
                  </a:cubicBezTo>
                  <a:lnTo>
                    <a:pt x="4749" y="3888"/>
                  </a:lnTo>
                  <a:cubicBezTo>
                    <a:pt x="5505" y="1247"/>
                    <a:pt x="5071" y="380"/>
                    <a:pt x="4578" y="108"/>
                  </a:cubicBezTo>
                  <a:cubicBezTo>
                    <a:pt x="4440" y="34"/>
                    <a:pt x="4285" y="1"/>
                    <a:pt x="4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6"/>
            <p:cNvSpPr/>
            <p:nvPr/>
          </p:nvSpPr>
          <p:spPr>
            <a:xfrm>
              <a:off x="6300700" y="1501250"/>
              <a:ext cx="169875" cy="135100"/>
            </a:xfrm>
            <a:custGeom>
              <a:avLst/>
              <a:gdLst/>
              <a:ahLst/>
              <a:cxnLst/>
              <a:rect l="l" t="t" r="r" b="b"/>
              <a:pathLst>
                <a:path w="6795" h="5404" extrusionOk="0">
                  <a:moveTo>
                    <a:pt x="5072" y="1"/>
                  </a:moveTo>
                  <a:cubicBezTo>
                    <a:pt x="4662" y="1"/>
                    <a:pt x="4174" y="112"/>
                    <a:pt x="3609" y="332"/>
                  </a:cubicBezTo>
                  <a:cubicBezTo>
                    <a:pt x="2400" y="806"/>
                    <a:pt x="918" y="1885"/>
                    <a:pt x="333" y="3246"/>
                  </a:cubicBezTo>
                  <a:cubicBezTo>
                    <a:pt x="21" y="3931"/>
                    <a:pt x="0" y="4707"/>
                    <a:pt x="283" y="5403"/>
                  </a:cubicBezTo>
                  <a:lnTo>
                    <a:pt x="343" y="5373"/>
                  </a:lnTo>
                  <a:cubicBezTo>
                    <a:pt x="71" y="4697"/>
                    <a:pt x="91" y="3941"/>
                    <a:pt x="394" y="3276"/>
                  </a:cubicBezTo>
                  <a:cubicBezTo>
                    <a:pt x="968" y="1925"/>
                    <a:pt x="2440" y="857"/>
                    <a:pt x="3630" y="393"/>
                  </a:cubicBezTo>
                  <a:cubicBezTo>
                    <a:pt x="4187" y="176"/>
                    <a:pt x="4668" y="68"/>
                    <a:pt x="5070" y="68"/>
                  </a:cubicBezTo>
                  <a:cubicBezTo>
                    <a:pt x="5452" y="68"/>
                    <a:pt x="5762" y="166"/>
                    <a:pt x="5998" y="363"/>
                  </a:cubicBezTo>
                  <a:cubicBezTo>
                    <a:pt x="6603" y="877"/>
                    <a:pt x="6724" y="2036"/>
                    <a:pt x="6351" y="3810"/>
                  </a:cubicBezTo>
                  <a:lnTo>
                    <a:pt x="6412" y="3820"/>
                  </a:lnTo>
                  <a:cubicBezTo>
                    <a:pt x="6795" y="2026"/>
                    <a:pt x="6664" y="847"/>
                    <a:pt x="6039" y="312"/>
                  </a:cubicBezTo>
                  <a:cubicBezTo>
                    <a:pt x="5791" y="104"/>
                    <a:pt x="5468" y="1"/>
                    <a:pt x="50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6"/>
            <p:cNvSpPr/>
            <p:nvPr/>
          </p:nvSpPr>
          <p:spPr>
            <a:xfrm>
              <a:off x="6320100" y="1518275"/>
              <a:ext cx="229125" cy="139225"/>
            </a:xfrm>
            <a:custGeom>
              <a:avLst/>
              <a:gdLst/>
              <a:ahLst/>
              <a:cxnLst/>
              <a:rect l="l" t="t" r="r" b="b"/>
              <a:pathLst>
                <a:path w="9165" h="5569" extrusionOk="0">
                  <a:moveTo>
                    <a:pt x="6646" y="0"/>
                  </a:moveTo>
                  <a:cubicBezTo>
                    <a:pt x="6174" y="0"/>
                    <a:pt x="5633" y="91"/>
                    <a:pt x="5031" y="276"/>
                  </a:cubicBezTo>
                  <a:cubicBezTo>
                    <a:pt x="2914" y="912"/>
                    <a:pt x="1" y="3028"/>
                    <a:pt x="515" y="5569"/>
                  </a:cubicBezTo>
                  <a:lnTo>
                    <a:pt x="575" y="5549"/>
                  </a:lnTo>
                  <a:cubicBezTo>
                    <a:pt x="71" y="3059"/>
                    <a:pt x="2944" y="962"/>
                    <a:pt x="5041" y="327"/>
                  </a:cubicBezTo>
                  <a:cubicBezTo>
                    <a:pt x="5635" y="150"/>
                    <a:pt x="6167" y="62"/>
                    <a:pt x="6632" y="62"/>
                  </a:cubicBezTo>
                  <a:cubicBezTo>
                    <a:pt x="7256" y="62"/>
                    <a:pt x="7760" y="221"/>
                    <a:pt x="8136" y="539"/>
                  </a:cubicBezTo>
                  <a:cubicBezTo>
                    <a:pt x="8842" y="1113"/>
                    <a:pt x="9104" y="2212"/>
                    <a:pt x="8922" y="3795"/>
                  </a:cubicBezTo>
                  <a:lnTo>
                    <a:pt x="8983" y="3805"/>
                  </a:lnTo>
                  <a:cubicBezTo>
                    <a:pt x="9164" y="2202"/>
                    <a:pt x="8892" y="1083"/>
                    <a:pt x="8176" y="488"/>
                  </a:cubicBezTo>
                  <a:cubicBezTo>
                    <a:pt x="7795" y="165"/>
                    <a:pt x="7281" y="0"/>
                    <a:pt x="66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6"/>
            <p:cNvSpPr/>
            <p:nvPr/>
          </p:nvSpPr>
          <p:spPr>
            <a:xfrm>
              <a:off x="6354375" y="1535675"/>
              <a:ext cx="277250" cy="141250"/>
            </a:xfrm>
            <a:custGeom>
              <a:avLst/>
              <a:gdLst/>
              <a:ahLst/>
              <a:cxnLst/>
              <a:rect l="l" t="t" r="r" b="b"/>
              <a:pathLst>
                <a:path w="11090" h="5650" extrusionOk="0">
                  <a:moveTo>
                    <a:pt x="7785" y="0"/>
                  </a:moveTo>
                  <a:cubicBezTo>
                    <a:pt x="7218" y="0"/>
                    <a:pt x="6581" y="88"/>
                    <a:pt x="5878" y="266"/>
                  </a:cubicBezTo>
                  <a:cubicBezTo>
                    <a:pt x="3831" y="770"/>
                    <a:pt x="1" y="2544"/>
                    <a:pt x="81" y="5649"/>
                  </a:cubicBezTo>
                  <a:lnTo>
                    <a:pt x="142" y="5649"/>
                  </a:lnTo>
                  <a:cubicBezTo>
                    <a:pt x="61" y="2574"/>
                    <a:pt x="3872" y="830"/>
                    <a:pt x="5888" y="326"/>
                  </a:cubicBezTo>
                  <a:cubicBezTo>
                    <a:pt x="6591" y="152"/>
                    <a:pt x="7226" y="64"/>
                    <a:pt x="7789" y="64"/>
                  </a:cubicBezTo>
                  <a:cubicBezTo>
                    <a:pt x="8654" y="64"/>
                    <a:pt x="9351" y="270"/>
                    <a:pt x="9870" y="679"/>
                  </a:cubicBezTo>
                  <a:cubicBezTo>
                    <a:pt x="10636" y="1294"/>
                    <a:pt x="11029" y="2363"/>
                    <a:pt x="11019" y="3865"/>
                  </a:cubicBezTo>
                  <a:lnTo>
                    <a:pt x="11079" y="3865"/>
                  </a:lnTo>
                  <a:cubicBezTo>
                    <a:pt x="11090" y="2343"/>
                    <a:pt x="10696" y="1254"/>
                    <a:pt x="9910" y="629"/>
                  </a:cubicBezTo>
                  <a:cubicBezTo>
                    <a:pt x="9377" y="212"/>
                    <a:pt x="8664" y="0"/>
                    <a:pt x="77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6"/>
            <p:cNvSpPr/>
            <p:nvPr/>
          </p:nvSpPr>
          <p:spPr>
            <a:xfrm>
              <a:off x="6377825" y="1552625"/>
              <a:ext cx="343025" cy="142175"/>
            </a:xfrm>
            <a:custGeom>
              <a:avLst/>
              <a:gdLst/>
              <a:ahLst/>
              <a:cxnLst/>
              <a:rect l="l" t="t" r="r" b="b"/>
              <a:pathLst>
                <a:path w="13721" h="5687" extrusionOk="0">
                  <a:moveTo>
                    <a:pt x="8548" y="1"/>
                  </a:moveTo>
                  <a:cubicBezTo>
                    <a:pt x="4846" y="1"/>
                    <a:pt x="440" y="2407"/>
                    <a:pt x="0" y="5677"/>
                  </a:cubicBezTo>
                  <a:lnTo>
                    <a:pt x="71" y="5687"/>
                  </a:lnTo>
                  <a:cubicBezTo>
                    <a:pt x="494" y="2451"/>
                    <a:pt x="4869" y="72"/>
                    <a:pt x="8539" y="72"/>
                  </a:cubicBezTo>
                  <a:lnTo>
                    <a:pt x="8639" y="72"/>
                  </a:lnTo>
                  <a:cubicBezTo>
                    <a:pt x="11553" y="102"/>
                    <a:pt x="13377" y="1554"/>
                    <a:pt x="13660" y="4064"/>
                  </a:cubicBezTo>
                  <a:lnTo>
                    <a:pt x="13720" y="4054"/>
                  </a:lnTo>
                  <a:cubicBezTo>
                    <a:pt x="13438" y="1513"/>
                    <a:pt x="11583" y="42"/>
                    <a:pt x="8639" y="1"/>
                  </a:cubicBezTo>
                  <a:cubicBezTo>
                    <a:pt x="8609" y="1"/>
                    <a:pt x="8578" y="1"/>
                    <a:pt x="85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40" name="Google Shape;540;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grpSp>
        <p:nvGrpSpPr>
          <p:cNvPr id="541" name="Google Shape;541;p6"/>
          <p:cNvGrpSpPr/>
          <p:nvPr/>
        </p:nvGrpSpPr>
        <p:grpSpPr>
          <a:xfrm>
            <a:off x="-7975" y="-7975"/>
            <a:ext cx="9159900" cy="5151475"/>
            <a:chOff x="-7975" y="-7975"/>
            <a:chExt cx="9159900" cy="5151475"/>
          </a:xfrm>
        </p:grpSpPr>
        <p:sp>
          <p:nvSpPr>
            <p:cNvPr id="542" name="Google Shape;542;p6"/>
            <p:cNvSpPr/>
            <p:nvPr/>
          </p:nvSpPr>
          <p:spPr>
            <a:xfrm>
              <a:off x="-7975" y="-7975"/>
              <a:ext cx="3669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 name="Google Shape;543;p6"/>
            <p:cNvSpPr/>
            <p:nvPr/>
          </p:nvSpPr>
          <p:spPr>
            <a:xfrm>
              <a:off x="8785025" y="-7975"/>
              <a:ext cx="3669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 name="Google Shape;544;p6"/>
            <p:cNvSpPr/>
            <p:nvPr/>
          </p:nvSpPr>
          <p:spPr>
            <a:xfrm rot="-5400000">
              <a:off x="4388550" y="-4401025"/>
              <a:ext cx="366900" cy="9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6"/>
            <p:cNvSpPr/>
            <p:nvPr/>
          </p:nvSpPr>
          <p:spPr>
            <a:xfrm rot="-5400000">
              <a:off x="4388550" y="383550"/>
              <a:ext cx="366900" cy="9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46" name="Google Shape;546;p6"/>
          <p:cNvSpPr/>
          <p:nvPr/>
        </p:nvSpPr>
        <p:spPr>
          <a:xfrm>
            <a:off x="363950" y="370825"/>
            <a:ext cx="8419200" cy="4408800"/>
          </a:xfrm>
          <a:prstGeom prst="rect">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47"/>
        <p:cNvGrpSpPr/>
        <p:nvPr/>
      </p:nvGrpSpPr>
      <p:grpSpPr>
        <a:xfrm>
          <a:off x="0" y="0"/>
          <a:ext cx="0" cy="0"/>
          <a:chOff x="0" y="0"/>
          <a:chExt cx="0" cy="0"/>
        </a:xfrm>
      </p:grpSpPr>
      <p:grpSp>
        <p:nvGrpSpPr>
          <p:cNvPr id="548" name="Google Shape;548;p7"/>
          <p:cNvGrpSpPr/>
          <p:nvPr/>
        </p:nvGrpSpPr>
        <p:grpSpPr>
          <a:xfrm rot="-3125483">
            <a:off x="-2006639" y="922426"/>
            <a:ext cx="7694355" cy="3298648"/>
            <a:chOff x="4613425" y="2204125"/>
            <a:chExt cx="2394975" cy="1026750"/>
          </a:xfrm>
        </p:grpSpPr>
        <p:sp>
          <p:nvSpPr>
            <p:cNvPr id="549" name="Google Shape;549;p7"/>
            <p:cNvSpPr/>
            <p:nvPr/>
          </p:nvSpPr>
          <p:spPr>
            <a:xfrm>
              <a:off x="4613425" y="2204125"/>
              <a:ext cx="2392700" cy="1026750"/>
            </a:xfrm>
            <a:custGeom>
              <a:avLst/>
              <a:gdLst/>
              <a:ahLst/>
              <a:cxnLst/>
              <a:rect l="l" t="t" r="r" b="b"/>
              <a:pathLst>
                <a:path w="95708" h="41070" extrusionOk="0">
                  <a:moveTo>
                    <a:pt x="706" y="81"/>
                  </a:moveTo>
                  <a:lnTo>
                    <a:pt x="706" y="91"/>
                  </a:lnTo>
                  <a:cubicBezTo>
                    <a:pt x="5525" y="1563"/>
                    <a:pt x="10394" y="3266"/>
                    <a:pt x="15091" y="4879"/>
                  </a:cubicBezTo>
                  <a:cubicBezTo>
                    <a:pt x="25475" y="8478"/>
                    <a:pt x="36211" y="12208"/>
                    <a:pt x="47239" y="13912"/>
                  </a:cubicBezTo>
                  <a:cubicBezTo>
                    <a:pt x="50767" y="14466"/>
                    <a:pt x="54336" y="14748"/>
                    <a:pt x="57905" y="14748"/>
                  </a:cubicBezTo>
                  <a:cubicBezTo>
                    <a:pt x="71373" y="14748"/>
                    <a:pt x="83943" y="10615"/>
                    <a:pt x="95385" y="2399"/>
                  </a:cubicBezTo>
                  <a:cubicBezTo>
                    <a:pt x="95647" y="9214"/>
                    <a:pt x="95556" y="16089"/>
                    <a:pt x="95476" y="22732"/>
                  </a:cubicBezTo>
                  <a:cubicBezTo>
                    <a:pt x="95435" y="25706"/>
                    <a:pt x="95395" y="28781"/>
                    <a:pt x="95385" y="31825"/>
                  </a:cubicBezTo>
                  <a:cubicBezTo>
                    <a:pt x="89918" y="31584"/>
                    <a:pt x="84803" y="31462"/>
                    <a:pt x="79955" y="31462"/>
                  </a:cubicBezTo>
                  <a:cubicBezTo>
                    <a:pt x="71240" y="31462"/>
                    <a:pt x="63386" y="31855"/>
                    <a:pt x="55899" y="32652"/>
                  </a:cubicBezTo>
                  <a:cubicBezTo>
                    <a:pt x="40011" y="34335"/>
                    <a:pt x="24688" y="37803"/>
                    <a:pt x="11785" y="40968"/>
                  </a:cubicBezTo>
                  <a:cubicBezTo>
                    <a:pt x="13186" y="36593"/>
                    <a:pt x="14910" y="31150"/>
                    <a:pt x="15233" y="25847"/>
                  </a:cubicBezTo>
                  <a:cubicBezTo>
                    <a:pt x="15616" y="19698"/>
                    <a:pt x="14023" y="15111"/>
                    <a:pt x="10354" y="11835"/>
                  </a:cubicBezTo>
                  <a:cubicBezTo>
                    <a:pt x="9366" y="10938"/>
                    <a:pt x="8136" y="10121"/>
                    <a:pt x="6956" y="9325"/>
                  </a:cubicBezTo>
                  <a:cubicBezTo>
                    <a:pt x="3579" y="7067"/>
                    <a:pt x="81" y="4728"/>
                    <a:pt x="706" y="81"/>
                  </a:cubicBezTo>
                  <a:close/>
                  <a:moveTo>
                    <a:pt x="646" y="0"/>
                  </a:moveTo>
                  <a:lnTo>
                    <a:pt x="646" y="40"/>
                  </a:lnTo>
                  <a:cubicBezTo>
                    <a:pt x="1" y="4748"/>
                    <a:pt x="3519" y="7107"/>
                    <a:pt x="6916" y="9385"/>
                  </a:cubicBezTo>
                  <a:cubicBezTo>
                    <a:pt x="8106" y="10172"/>
                    <a:pt x="9325" y="10988"/>
                    <a:pt x="10323" y="11885"/>
                  </a:cubicBezTo>
                  <a:cubicBezTo>
                    <a:pt x="13973" y="15151"/>
                    <a:pt x="15555" y="19718"/>
                    <a:pt x="15182" y="25847"/>
                  </a:cubicBezTo>
                  <a:cubicBezTo>
                    <a:pt x="14850" y="31160"/>
                    <a:pt x="13116" y="36624"/>
                    <a:pt x="11714" y="41009"/>
                  </a:cubicBezTo>
                  <a:lnTo>
                    <a:pt x="11704" y="41069"/>
                  </a:lnTo>
                  <a:lnTo>
                    <a:pt x="11704" y="41069"/>
                  </a:lnTo>
                  <a:lnTo>
                    <a:pt x="11745" y="41049"/>
                  </a:lnTo>
                  <a:cubicBezTo>
                    <a:pt x="24658" y="37874"/>
                    <a:pt x="39991" y="34396"/>
                    <a:pt x="55909" y="32712"/>
                  </a:cubicBezTo>
                  <a:cubicBezTo>
                    <a:pt x="63414" y="31920"/>
                    <a:pt x="71292" y="31529"/>
                    <a:pt x="80037" y="31529"/>
                  </a:cubicBezTo>
                  <a:cubicBezTo>
                    <a:pt x="84870" y="31529"/>
                    <a:pt x="89968" y="31649"/>
                    <a:pt x="95415" y="31886"/>
                  </a:cubicBezTo>
                  <a:lnTo>
                    <a:pt x="95456" y="31886"/>
                  </a:lnTo>
                  <a:lnTo>
                    <a:pt x="95456" y="31855"/>
                  </a:lnTo>
                  <a:cubicBezTo>
                    <a:pt x="95456" y="28811"/>
                    <a:pt x="95496" y="25726"/>
                    <a:pt x="95536" y="22742"/>
                  </a:cubicBezTo>
                  <a:cubicBezTo>
                    <a:pt x="95627" y="16069"/>
                    <a:pt x="95708" y="9174"/>
                    <a:pt x="95445" y="2339"/>
                  </a:cubicBezTo>
                  <a:lnTo>
                    <a:pt x="95445" y="2288"/>
                  </a:lnTo>
                  <a:lnTo>
                    <a:pt x="95395" y="2319"/>
                  </a:lnTo>
                  <a:cubicBezTo>
                    <a:pt x="83953" y="10555"/>
                    <a:pt x="71393" y="14698"/>
                    <a:pt x="57905" y="14698"/>
                  </a:cubicBezTo>
                  <a:cubicBezTo>
                    <a:pt x="54336" y="14688"/>
                    <a:pt x="50777" y="14406"/>
                    <a:pt x="47249" y="13861"/>
                  </a:cubicBezTo>
                  <a:cubicBezTo>
                    <a:pt x="36231" y="12157"/>
                    <a:pt x="25495" y="8428"/>
                    <a:pt x="15122" y="4829"/>
                  </a:cubicBezTo>
                  <a:cubicBezTo>
                    <a:pt x="10394" y="3186"/>
                    <a:pt x="5515" y="1492"/>
                    <a:pt x="686" y="10"/>
                  </a:cubicBezTo>
                  <a:lnTo>
                    <a:pt x="6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 name="Google Shape;550;p7"/>
            <p:cNvSpPr/>
            <p:nvPr/>
          </p:nvSpPr>
          <p:spPr>
            <a:xfrm>
              <a:off x="4927950" y="2955875"/>
              <a:ext cx="2071125" cy="209725"/>
            </a:xfrm>
            <a:custGeom>
              <a:avLst/>
              <a:gdLst/>
              <a:ahLst/>
              <a:cxnLst/>
              <a:rect l="l" t="t" r="r" b="b"/>
              <a:pathLst>
                <a:path w="82845" h="8389" extrusionOk="0">
                  <a:moveTo>
                    <a:pt x="67340" y="0"/>
                  </a:moveTo>
                  <a:cubicBezTo>
                    <a:pt x="59889" y="0"/>
                    <a:pt x="51793" y="231"/>
                    <a:pt x="43670" y="949"/>
                  </a:cubicBezTo>
                  <a:cubicBezTo>
                    <a:pt x="30848" y="2098"/>
                    <a:pt x="17390" y="4366"/>
                    <a:pt x="0" y="8328"/>
                  </a:cubicBezTo>
                  <a:lnTo>
                    <a:pt x="10" y="8388"/>
                  </a:lnTo>
                  <a:cubicBezTo>
                    <a:pt x="17400" y="4427"/>
                    <a:pt x="30858" y="2158"/>
                    <a:pt x="43680" y="1019"/>
                  </a:cubicBezTo>
                  <a:cubicBezTo>
                    <a:pt x="51816" y="294"/>
                    <a:pt x="59928" y="62"/>
                    <a:pt x="67392" y="62"/>
                  </a:cubicBezTo>
                  <a:cubicBezTo>
                    <a:pt x="72997" y="62"/>
                    <a:pt x="78236" y="192"/>
                    <a:pt x="82844" y="344"/>
                  </a:cubicBezTo>
                  <a:lnTo>
                    <a:pt x="82844" y="283"/>
                  </a:lnTo>
                  <a:cubicBezTo>
                    <a:pt x="78222" y="132"/>
                    <a:pt x="72965" y="0"/>
                    <a:pt x="673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p7"/>
            <p:cNvSpPr/>
            <p:nvPr/>
          </p:nvSpPr>
          <p:spPr>
            <a:xfrm>
              <a:off x="4945850" y="2923825"/>
              <a:ext cx="2053475" cy="181025"/>
            </a:xfrm>
            <a:custGeom>
              <a:avLst/>
              <a:gdLst/>
              <a:ahLst/>
              <a:cxnLst/>
              <a:rect l="l" t="t" r="r" b="b"/>
              <a:pathLst>
                <a:path w="82139" h="7241" extrusionOk="0">
                  <a:moveTo>
                    <a:pt x="66264" y="1"/>
                  </a:moveTo>
                  <a:cubicBezTo>
                    <a:pt x="58792" y="1"/>
                    <a:pt x="50982" y="177"/>
                    <a:pt x="43237" y="739"/>
                  </a:cubicBezTo>
                  <a:cubicBezTo>
                    <a:pt x="30242" y="1676"/>
                    <a:pt x="16502" y="3723"/>
                    <a:pt x="0" y="7170"/>
                  </a:cubicBezTo>
                  <a:lnTo>
                    <a:pt x="10" y="7241"/>
                  </a:lnTo>
                  <a:cubicBezTo>
                    <a:pt x="16512" y="3783"/>
                    <a:pt x="30242" y="1737"/>
                    <a:pt x="43247" y="799"/>
                  </a:cubicBezTo>
                  <a:cubicBezTo>
                    <a:pt x="51026" y="240"/>
                    <a:pt x="58873" y="65"/>
                    <a:pt x="66380" y="65"/>
                  </a:cubicBezTo>
                  <a:cubicBezTo>
                    <a:pt x="71868" y="65"/>
                    <a:pt x="77174" y="158"/>
                    <a:pt x="82138" y="265"/>
                  </a:cubicBezTo>
                  <a:lnTo>
                    <a:pt x="82138" y="204"/>
                  </a:lnTo>
                  <a:cubicBezTo>
                    <a:pt x="77139" y="97"/>
                    <a:pt x="71794" y="1"/>
                    <a:pt x="662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 name="Google Shape;552;p7"/>
            <p:cNvSpPr/>
            <p:nvPr/>
          </p:nvSpPr>
          <p:spPr>
            <a:xfrm>
              <a:off x="4960700" y="2894575"/>
              <a:ext cx="2038875" cy="152825"/>
            </a:xfrm>
            <a:custGeom>
              <a:avLst/>
              <a:gdLst/>
              <a:ahLst/>
              <a:cxnLst/>
              <a:rect l="l" t="t" r="r" b="b"/>
              <a:pathLst>
                <a:path w="81555" h="6113" extrusionOk="0">
                  <a:moveTo>
                    <a:pt x="65480" y="0"/>
                  </a:moveTo>
                  <a:cubicBezTo>
                    <a:pt x="57960" y="0"/>
                    <a:pt x="50374" y="114"/>
                    <a:pt x="42874" y="528"/>
                  </a:cubicBezTo>
                  <a:cubicBezTo>
                    <a:pt x="29669" y="1264"/>
                    <a:pt x="15646" y="3068"/>
                    <a:pt x="1" y="6052"/>
                  </a:cubicBezTo>
                  <a:lnTo>
                    <a:pt x="11" y="6112"/>
                  </a:lnTo>
                  <a:cubicBezTo>
                    <a:pt x="15656" y="3128"/>
                    <a:pt x="29679" y="1324"/>
                    <a:pt x="42874" y="598"/>
                  </a:cubicBezTo>
                  <a:cubicBezTo>
                    <a:pt x="50307" y="182"/>
                    <a:pt x="57824" y="68"/>
                    <a:pt x="65279" y="68"/>
                  </a:cubicBezTo>
                  <a:cubicBezTo>
                    <a:pt x="69917" y="68"/>
                    <a:pt x="74530" y="112"/>
                    <a:pt x="79085" y="155"/>
                  </a:cubicBezTo>
                  <a:lnTo>
                    <a:pt x="81554" y="175"/>
                  </a:lnTo>
                  <a:lnTo>
                    <a:pt x="81554" y="114"/>
                  </a:lnTo>
                  <a:lnTo>
                    <a:pt x="79085" y="84"/>
                  </a:lnTo>
                  <a:cubicBezTo>
                    <a:pt x="74596" y="42"/>
                    <a:pt x="70050" y="0"/>
                    <a:pt x="654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 name="Google Shape;553;p7"/>
            <p:cNvSpPr/>
            <p:nvPr/>
          </p:nvSpPr>
          <p:spPr>
            <a:xfrm>
              <a:off x="4972550" y="2868200"/>
              <a:ext cx="2027275" cy="125775"/>
            </a:xfrm>
            <a:custGeom>
              <a:avLst/>
              <a:gdLst/>
              <a:ahLst/>
              <a:cxnLst/>
              <a:rect l="l" t="t" r="r" b="b"/>
              <a:pathLst>
                <a:path w="81091" h="5031" extrusionOk="0">
                  <a:moveTo>
                    <a:pt x="64202" y="1"/>
                  </a:moveTo>
                  <a:cubicBezTo>
                    <a:pt x="57035" y="1"/>
                    <a:pt x="49747" y="53"/>
                    <a:pt x="42562" y="333"/>
                  </a:cubicBezTo>
                  <a:cubicBezTo>
                    <a:pt x="28953" y="867"/>
                    <a:pt x="15031" y="2379"/>
                    <a:pt x="1" y="4970"/>
                  </a:cubicBezTo>
                  <a:lnTo>
                    <a:pt x="21" y="5030"/>
                  </a:lnTo>
                  <a:cubicBezTo>
                    <a:pt x="15031" y="2450"/>
                    <a:pt x="28953" y="927"/>
                    <a:pt x="42572" y="403"/>
                  </a:cubicBezTo>
                  <a:cubicBezTo>
                    <a:pt x="49785" y="115"/>
                    <a:pt x="57095" y="61"/>
                    <a:pt x="64286" y="61"/>
                  </a:cubicBezTo>
                  <a:cubicBezTo>
                    <a:pt x="66391" y="61"/>
                    <a:pt x="68487" y="66"/>
                    <a:pt x="70566" y="71"/>
                  </a:cubicBezTo>
                  <a:cubicBezTo>
                    <a:pt x="72865" y="71"/>
                    <a:pt x="75217" y="75"/>
                    <a:pt x="77569" y="75"/>
                  </a:cubicBezTo>
                  <a:cubicBezTo>
                    <a:pt x="78745" y="75"/>
                    <a:pt x="79921" y="74"/>
                    <a:pt x="81091" y="71"/>
                  </a:cubicBezTo>
                  <a:lnTo>
                    <a:pt x="81091" y="10"/>
                  </a:lnTo>
                  <a:cubicBezTo>
                    <a:pt x="79921" y="13"/>
                    <a:pt x="78745" y="14"/>
                    <a:pt x="77569" y="14"/>
                  </a:cubicBezTo>
                  <a:cubicBezTo>
                    <a:pt x="75217" y="14"/>
                    <a:pt x="72865" y="10"/>
                    <a:pt x="70566" y="10"/>
                  </a:cubicBezTo>
                  <a:cubicBezTo>
                    <a:pt x="68459" y="5"/>
                    <a:pt x="66336" y="1"/>
                    <a:pt x="64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554;p7"/>
            <p:cNvSpPr/>
            <p:nvPr/>
          </p:nvSpPr>
          <p:spPr>
            <a:xfrm>
              <a:off x="4981875" y="2841725"/>
              <a:ext cx="2018200" cy="102100"/>
            </a:xfrm>
            <a:custGeom>
              <a:avLst/>
              <a:gdLst/>
              <a:ahLst/>
              <a:cxnLst/>
              <a:rect l="l" t="t" r="r" b="b"/>
              <a:pathLst>
                <a:path w="80728" h="4084" extrusionOk="0">
                  <a:moveTo>
                    <a:pt x="80728" y="0"/>
                  </a:moveTo>
                  <a:cubicBezTo>
                    <a:pt x="74780" y="101"/>
                    <a:pt x="68731" y="101"/>
                    <a:pt x="62885" y="101"/>
                  </a:cubicBezTo>
                  <a:cubicBezTo>
                    <a:pt x="56141" y="101"/>
                    <a:pt x="49165" y="101"/>
                    <a:pt x="42300" y="263"/>
                  </a:cubicBezTo>
                  <a:cubicBezTo>
                    <a:pt x="28136" y="605"/>
                    <a:pt x="14003" y="1865"/>
                    <a:pt x="1" y="4023"/>
                  </a:cubicBezTo>
                  <a:lnTo>
                    <a:pt x="11" y="4083"/>
                  </a:lnTo>
                  <a:cubicBezTo>
                    <a:pt x="14013" y="1926"/>
                    <a:pt x="28136" y="676"/>
                    <a:pt x="42300" y="323"/>
                  </a:cubicBezTo>
                  <a:cubicBezTo>
                    <a:pt x="49165" y="162"/>
                    <a:pt x="56141" y="162"/>
                    <a:pt x="62885" y="162"/>
                  </a:cubicBezTo>
                  <a:cubicBezTo>
                    <a:pt x="68731" y="162"/>
                    <a:pt x="74780" y="162"/>
                    <a:pt x="80728" y="61"/>
                  </a:cubicBezTo>
                  <a:lnTo>
                    <a:pt x="807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5" name="Google Shape;555;p7"/>
            <p:cNvSpPr/>
            <p:nvPr/>
          </p:nvSpPr>
          <p:spPr>
            <a:xfrm>
              <a:off x="4988425" y="2817025"/>
              <a:ext cx="2011900" cy="80175"/>
            </a:xfrm>
            <a:custGeom>
              <a:avLst/>
              <a:gdLst/>
              <a:ahLst/>
              <a:cxnLst/>
              <a:rect l="l" t="t" r="r" b="b"/>
              <a:pathLst>
                <a:path w="80476" h="3207" extrusionOk="0">
                  <a:moveTo>
                    <a:pt x="80476" y="1"/>
                  </a:moveTo>
                  <a:cubicBezTo>
                    <a:pt x="72230" y="273"/>
                    <a:pt x="63883" y="323"/>
                    <a:pt x="55798" y="384"/>
                  </a:cubicBezTo>
                  <a:cubicBezTo>
                    <a:pt x="37521" y="515"/>
                    <a:pt x="18620" y="646"/>
                    <a:pt x="1" y="3136"/>
                  </a:cubicBezTo>
                  <a:lnTo>
                    <a:pt x="1" y="3206"/>
                  </a:lnTo>
                  <a:cubicBezTo>
                    <a:pt x="18620" y="706"/>
                    <a:pt x="37521" y="575"/>
                    <a:pt x="55798" y="444"/>
                  </a:cubicBezTo>
                  <a:cubicBezTo>
                    <a:pt x="63883" y="384"/>
                    <a:pt x="72230" y="333"/>
                    <a:pt x="80476" y="71"/>
                  </a:cubicBezTo>
                  <a:lnTo>
                    <a:pt x="804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6" name="Google Shape;556;p7"/>
            <p:cNvSpPr/>
            <p:nvPr/>
          </p:nvSpPr>
          <p:spPr>
            <a:xfrm>
              <a:off x="4992200" y="2794850"/>
              <a:ext cx="2008375" cy="58750"/>
            </a:xfrm>
            <a:custGeom>
              <a:avLst/>
              <a:gdLst/>
              <a:ahLst/>
              <a:cxnLst/>
              <a:rect l="l" t="t" r="r" b="b"/>
              <a:pathLst>
                <a:path w="80335" h="2350" extrusionOk="0">
                  <a:moveTo>
                    <a:pt x="80335" y="0"/>
                  </a:moveTo>
                  <a:cubicBezTo>
                    <a:pt x="71556" y="406"/>
                    <a:pt x="62663" y="458"/>
                    <a:pt x="53960" y="458"/>
                  </a:cubicBezTo>
                  <a:cubicBezTo>
                    <a:pt x="52290" y="458"/>
                    <a:pt x="50627" y="456"/>
                    <a:pt x="48973" y="454"/>
                  </a:cubicBezTo>
                  <a:cubicBezTo>
                    <a:pt x="46957" y="450"/>
                    <a:pt x="44932" y="446"/>
                    <a:pt x="42900" y="446"/>
                  </a:cubicBezTo>
                  <a:cubicBezTo>
                    <a:pt x="28761" y="446"/>
                    <a:pt x="14289" y="630"/>
                    <a:pt x="1" y="2279"/>
                  </a:cubicBezTo>
                  <a:lnTo>
                    <a:pt x="11" y="2349"/>
                  </a:lnTo>
                  <a:cubicBezTo>
                    <a:pt x="14364" y="692"/>
                    <a:pt x="28919" y="507"/>
                    <a:pt x="43123" y="507"/>
                  </a:cubicBezTo>
                  <a:cubicBezTo>
                    <a:pt x="45080" y="507"/>
                    <a:pt x="47031" y="511"/>
                    <a:pt x="48973" y="515"/>
                  </a:cubicBezTo>
                  <a:cubicBezTo>
                    <a:pt x="50627" y="516"/>
                    <a:pt x="52290" y="518"/>
                    <a:pt x="53960" y="518"/>
                  </a:cubicBezTo>
                  <a:cubicBezTo>
                    <a:pt x="62660" y="518"/>
                    <a:pt x="71547" y="467"/>
                    <a:pt x="80335" y="61"/>
                  </a:cubicBezTo>
                  <a:lnTo>
                    <a:pt x="803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 name="Google Shape;557;p7"/>
            <p:cNvSpPr/>
            <p:nvPr/>
          </p:nvSpPr>
          <p:spPr>
            <a:xfrm>
              <a:off x="4994225" y="2774425"/>
              <a:ext cx="2006850" cy="38600"/>
            </a:xfrm>
            <a:custGeom>
              <a:avLst/>
              <a:gdLst/>
              <a:ahLst/>
              <a:cxnLst/>
              <a:rect l="l" t="t" r="r" b="b"/>
              <a:pathLst>
                <a:path w="80274" h="1544" extrusionOk="0">
                  <a:moveTo>
                    <a:pt x="80274" y="1"/>
                  </a:moveTo>
                  <a:cubicBezTo>
                    <a:pt x="73183" y="433"/>
                    <a:pt x="66023" y="559"/>
                    <a:pt x="58916" y="559"/>
                  </a:cubicBezTo>
                  <a:cubicBezTo>
                    <a:pt x="53918" y="559"/>
                    <a:pt x="48946" y="497"/>
                    <a:pt x="44044" y="434"/>
                  </a:cubicBezTo>
                  <a:cubicBezTo>
                    <a:pt x="39126" y="373"/>
                    <a:pt x="34153" y="310"/>
                    <a:pt x="29152" y="310"/>
                  </a:cubicBezTo>
                  <a:cubicBezTo>
                    <a:pt x="19471" y="310"/>
                    <a:pt x="9685" y="546"/>
                    <a:pt x="1" y="1483"/>
                  </a:cubicBezTo>
                  <a:lnTo>
                    <a:pt x="1" y="1543"/>
                  </a:lnTo>
                  <a:cubicBezTo>
                    <a:pt x="9679" y="606"/>
                    <a:pt x="19466" y="370"/>
                    <a:pt x="29149" y="370"/>
                  </a:cubicBezTo>
                  <a:cubicBezTo>
                    <a:pt x="34152" y="370"/>
                    <a:pt x="39126" y="433"/>
                    <a:pt x="44044" y="495"/>
                  </a:cubicBezTo>
                  <a:cubicBezTo>
                    <a:pt x="48993" y="558"/>
                    <a:pt x="54014" y="623"/>
                    <a:pt x="59064" y="623"/>
                  </a:cubicBezTo>
                  <a:cubicBezTo>
                    <a:pt x="66119" y="623"/>
                    <a:pt x="73229" y="496"/>
                    <a:pt x="80274" y="61"/>
                  </a:cubicBezTo>
                  <a:lnTo>
                    <a:pt x="802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558;p7"/>
            <p:cNvSpPr/>
            <p:nvPr/>
          </p:nvSpPr>
          <p:spPr>
            <a:xfrm>
              <a:off x="4993475" y="2755775"/>
              <a:ext cx="2008125" cy="19450"/>
            </a:xfrm>
            <a:custGeom>
              <a:avLst/>
              <a:gdLst/>
              <a:ahLst/>
              <a:cxnLst/>
              <a:rect l="l" t="t" r="r" b="b"/>
              <a:pathLst>
                <a:path w="80325" h="778" extrusionOk="0">
                  <a:moveTo>
                    <a:pt x="80324" y="1"/>
                  </a:moveTo>
                  <a:cubicBezTo>
                    <a:pt x="73661" y="510"/>
                    <a:pt x="66937" y="679"/>
                    <a:pt x="60241" y="679"/>
                  </a:cubicBezTo>
                  <a:cubicBezTo>
                    <a:pt x="53544" y="679"/>
                    <a:pt x="46876" y="510"/>
                    <a:pt x="40324" y="344"/>
                  </a:cubicBezTo>
                  <a:cubicBezTo>
                    <a:pt x="33788" y="179"/>
                    <a:pt x="27145" y="12"/>
                    <a:pt x="20472" y="12"/>
                  </a:cubicBezTo>
                  <a:cubicBezTo>
                    <a:pt x="13650" y="12"/>
                    <a:pt x="6798" y="187"/>
                    <a:pt x="0" y="717"/>
                  </a:cubicBezTo>
                  <a:lnTo>
                    <a:pt x="0" y="777"/>
                  </a:lnTo>
                  <a:cubicBezTo>
                    <a:pt x="6798" y="247"/>
                    <a:pt x="13650" y="73"/>
                    <a:pt x="20472" y="73"/>
                  </a:cubicBezTo>
                  <a:cubicBezTo>
                    <a:pt x="27145" y="73"/>
                    <a:pt x="33788" y="240"/>
                    <a:pt x="40324" y="404"/>
                  </a:cubicBezTo>
                  <a:cubicBezTo>
                    <a:pt x="46876" y="570"/>
                    <a:pt x="53544" y="739"/>
                    <a:pt x="60241" y="739"/>
                  </a:cubicBezTo>
                  <a:cubicBezTo>
                    <a:pt x="66937" y="739"/>
                    <a:pt x="73661" y="570"/>
                    <a:pt x="80324" y="61"/>
                  </a:cubicBezTo>
                  <a:lnTo>
                    <a:pt x="803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7"/>
            <p:cNvSpPr/>
            <p:nvPr/>
          </p:nvSpPr>
          <p:spPr>
            <a:xfrm>
              <a:off x="4990950" y="2729075"/>
              <a:ext cx="2010900" cy="31775"/>
            </a:xfrm>
            <a:custGeom>
              <a:avLst/>
              <a:gdLst/>
              <a:ahLst/>
              <a:cxnLst/>
              <a:rect l="l" t="t" r="r" b="b"/>
              <a:pathLst>
                <a:path w="80436" h="1271" extrusionOk="0">
                  <a:moveTo>
                    <a:pt x="13908" y="1"/>
                  </a:moveTo>
                  <a:cubicBezTo>
                    <a:pt x="9265" y="1"/>
                    <a:pt x="4618" y="107"/>
                    <a:pt x="1" y="383"/>
                  </a:cubicBezTo>
                  <a:lnTo>
                    <a:pt x="1" y="454"/>
                  </a:lnTo>
                  <a:cubicBezTo>
                    <a:pt x="4656" y="175"/>
                    <a:pt x="9342" y="68"/>
                    <a:pt x="14023" y="68"/>
                  </a:cubicBezTo>
                  <a:cubicBezTo>
                    <a:pt x="21871" y="68"/>
                    <a:pt x="29709" y="369"/>
                    <a:pt x="37380" y="666"/>
                  </a:cubicBezTo>
                  <a:cubicBezTo>
                    <a:pt x="45062" y="968"/>
                    <a:pt x="52884" y="1271"/>
                    <a:pt x="60737" y="1271"/>
                  </a:cubicBezTo>
                  <a:cubicBezTo>
                    <a:pt x="67310" y="1271"/>
                    <a:pt x="73903" y="1059"/>
                    <a:pt x="80435" y="454"/>
                  </a:cubicBezTo>
                  <a:lnTo>
                    <a:pt x="80435" y="383"/>
                  </a:lnTo>
                  <a:cubicBezTo>
                    <a:pt x="73895" y="991"/>
                    <a:pt x="67298" y="1203"/>
                    <a:pt x="60717" y="1203"/>
                  </a:cubicBezTo>
                  <a:cubicBezTo>
                    <a:pt x="52874" y="1203"/>
                    <a:pt x="45054" y="901"/>
                    <a:pt x="37380" y="605"/>
                  </a:cubicBezTo>
                  <a:cubicBezTo>
                    <a:pt x="29671" y="307"/>
                    <a:pt x="21795" y="1"/>
                    <a:pt x="139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 name="Google Shape;560;p7"/>
            <p:cNvSpPr/>
            <p:nvPr/>
          </p:nvSpPr>
          <p:spPr>
            <a:xfrm>
              <a:off x="4986175" y="2702025"/>
              <a:ext cx="2016425" cy="46975"/>
            </a:xfrm>
            <a:custGeom>
              <a:avLst/>
              <a:gdLst/>
              <a:ahLst/>
              <a:cxnLst/>
              <a:rect l="l" t="t" r="r" b="b"/>
              <a:pathLst>
                <a:path w="80657" h="1879" extrusionOk="0">
                  <a:moveTo>
                    <a:pt x="8867" y="1"/>
                  </a:moveTo>
                  <a:cubicBezTo>
                    <a:pt x="5907" y="1"/>
                    <a:pt x="2948" y="53"/>
                    <a:pt x="0" y="175"/>
                  </a:cubicBezTo>
                  <a:lnTo>
                    <a:pt x="0" y="236"/>
                  </a:lnTo>
                  <a:cubicBezTo>
                    <a:pt x="2945" y="113"/>
                    <a:pt x="5903" y="61"/>
                    <a:pt x="8863" y="61"/>
                  </a:cubicBezTo>
                  <a:cubicBezTo>
                    <a:pt x="17635" y="61"/>
                    <a:pt x="26431" y="519"/>
                    <a:pt x="35001" y="971"/>
                  </a:cubicBezTo>
                  <a:cubicBezTo>
                    <a:pt x="43559" y="1425"/>
                    <a:pt x="52279" y="1879"/>
                    <a:pt x="61029" y="1879"/>
                  </a:cubicBezTo>
                  <a:cubicBezTo>
                    <a:pt x="67572" y="1879"/>
                    <a:pt x="74134" y="1617"/>
                    <a:pt x="80656" y="911"/>
                  </a:cubicBezTo>
                  <a:lnTo>
                    <a:pt x="80646" y="850"/>
                  </a:lnTo>
                  <a:cubicBezTo>
                    <a:pt x="74129" y="1559"/>
                    <a:pt x="67562" y="1816"/>
                    <a:pt x="61006" y="1816"/>
                  </a:cubicBezTo>
                  <a:cubicBezTo>
                    <a:pt x="52271" y="1816"/>
                    <a:pt x="43557" y="1360"/>
                    <a:pt x="35011" y="911"/>
                  </a:cubicBezTo>
                  <a:cubicBezTo>
                    <a:pt x="26433" y="459"/>
                    <a:pt x="17641" y="1"/>
                    <a:pt x="88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 name="Google Shape;561;p7"/>
            <p:cNvSpPr/>
            <p:nvPr/>
          </p:nvSpPr>
          <p:spPr>
            <a:xfrm>
              <a:off x="4979875" y="2675200"/>
              <a:ext cx="2022975" cy="63725"/>
            </a:xfrm>
            <a:custGeom>
              <a:avLst/>
              <a:gdLst/>
              <a:ahLst/>
              <a:cxnLst/>
              <a:rect l="l" t="t" r="r" b="b"/>
              <a:pathLst>
                <a:path w="80919" h="2549" extrusionOk="0">
                  <a:moveTo>
                    <a:pt x="4830" y="1"/>
                  </a:moveTo>
                  <a:cubicBezTo>
                    <a:pt x="3218" y="1"/>
                    <a:pt x="1607" y="19"/>
                    <a:pt x="0" y="59"/>
                  </a:cubicBezTo>
                  <a:lnTo>
                    <a:pt x="0" y="119"/>
                  </a:lnTo>
                  <a:cubicBezTo>
                    <a:pt x="1591" y="80"/>
                    <a:pt x="3186" y="62"/>
                    <a:pt x="4782" y="62"/>
                  </a:cubicBezTo>
                  <a:cubicBezTo>
                    <a:pt x="14242" y="62"/>
                    <a:pt x="23770" y="696"/>
                    <a:pt x="33025" y="1309"/>
                  </a:cubicBezTo>
                  <a:cubicBezTo>
                    <a:pt x="42289" y="1913"/>
                    <a:pt x="51725" y="2548"/>
                    <a:pt x="61190" y="2548"/>
                  </a:cubicBezTo>
                  <a:cubicBezTo>
                    <a:pt x="67773" y="2548"/>
                    <a:pt x="74366" y="2246"/>
                    <a:pt x="80919" y="1419"/>
                  </a:cubicBezTo>
                  <a:lnTo>
                    <a:pt x="80908" y="1359"/>
                  </a:lnTo>
                  <a:cubicBezTo>
                    <a:pt x="74359" y="2178"/>
                    <a:pt x="67763" y="2481"/>
                    <a:pt x="61177" y="2481"/>
                  </a:cubicBezTo>
                  <a:cubicBezTo>
                    <a:pt x="51717" y="2481"/>
                    <a:pt x="42278" y="1856"/>
                    <a:pt x="33025" y="1238"/>
                  </a:cubicBezTo>
                  <a:cubicBezTo>
                    <a:pt x="23786" y="627"/>
                    <a:pt x="14274" y="1"/>
                    <a:pt x="48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 name="Google Shape;562;p7"/>
            <p:cNvSpPr/>
            <p:nvPr/>
          </p:nvSpPr>
          <p:spPr>
            <a:xfrm>
              <a:off x="4971550" y="2648800"/>
              <a:ext cx="2031800" cy="81300"/>
            </a:xfrm>
            <a:custGeom>
              <a:avLst/>
              <a:gdLst/>
              <a:ahLst/>
              <a:cxnLst/>
              <a:rect l="l" t="t" r="r" b="b"/>
              <a:pathLst>
                <a:path w="81272" h="3252" extrusionOk="0">
                  <a:moveTo>
                    <a:pt x="1384" y="0"/>
                  </a:moveTo>
                  <a:cubicBezTo>
                    <a:pt x="923" y="0"/>
                    <a:pt x="461" y="2"/>
                    <a:pt x="0" y="6"/>
                  </a:cubicBezTo>
                  <a:lnTo>
                    <a:pt x="0" y="66"/>
                  </a:lnTo>
                  <a:cubicBezTo>
                    <a:pt x="411" y="63"/>
                    <a:pt x="823" y="62"/>
                    <a:pt x="1234" y="62"/>
                  </a:cubicBezTo>
                  <a:cubicBezTo>
                    <a:pt x="11307" y="62"/>
                    <a:pt x="21492" y="875"/>
                    <a:pt x="31352" y="1669"/>
                  </a:cubicBezTo>
                  <a:cubicBezTo>
                    <a:pt x="41190" y="2455"/>
                    <a:pt x="51231" y="3252"/>
                    <a:pt x="61302" y="3252"/>
                  </a:cubicBezTo>
                  <a:cubicBezTo>
                    <a:pt x="67965" y="3252"/>
                    <a:pt x="74639" y="2899"/>
                    <a:pt x="81272" y="1961"/>
                  </a:cubicBezTo>
                  <a:lnTo>
                    <a:pt x="81262" y="1901"/>
                  </a:lnTo>
                  <a:cubicBezTo>
                    <a:pt x="74634" y="2840"/>
                    <a:pt x="67966" y="3191"/>
                    <a:pt x="61309" y="3191"/>
                  </a:cubicBezTo>
                  <a:cubicBezTo>
                    <a:pt x="51239" y="3191"/>
                    <a:pt x="41195" y="2387"/>
                    <a:pt x="31352" y="1598"/>
                  </a:cubicBezTo>
                  <a:cubicBezTo>
                    <a:pt x="21541" y="818"/>
                    <a:pt x="11408" y="0"/>
                    <a:pt x="1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 name="Google Shape;563;p7"/>
            <p:cNvSpPr/>
            <p:nvPr/>
          </p:nvSpPr>
          <p:spPr>
            <a:xfrm>
              <a:off x="4962225" y="2623475"/>
              <a:ext cx="2041625" cy="99575"/>
            </a:xfrm>
            <a:custGeom>
              <a:avLst/>
              <a:gdLst/>
              <a:ahLst/>
              <a:cxnLst/>
              <a:rect l="l" t="t" r="r" b="b"/>
              <a:pathLst>
                <a:path w="81665" h="3983" extrusionOk="0">
                  <a:moveTo>
                    <a:pt x="0" y="0"/>
                  </a:moveTo>
                  <a:lnTo>
                    <a:pt x="0" y="61"/>
                  </a:lnTo>
                  <a:cubicBezTo>
                    <a:pt x="9990" y="162"/>
                    <a:pt x="20112" y="1109"/>
                    <a:pt x="29900" y="2027"/>
                  </a:cubicBezTo>
                  <a:cubicBezTo>
                    <a:pt x="38378" y="2813"/>
                    <a:pt x="47138" y="3640"/>
                    <a:pt x="55767" y="3892"/>
                  </a:cubicBezTo>
                  <a:cubicBezTo>
                    <a:pt x="57642" y="3952"/>
                    <a:pt x="59487" y="3982"/>
                    <a:pt x="61281" y="3982"/>
                  </a:cubicBezTo>
                  <a:cubicBezTo>
                    <a:pt x="68711" y="3982"/>
                    <a:pt x="75415" y="3499"/>
                    <a:pt x="81665" y="2501"/>
                  </a:cubicBezTo>
                  <a:lnTo>
                    <a:pt x="81655" y="2440"/>
                  </a:lnTo>
                  <a:cubicBezTo>
                    <a:pt x="74909" y="3510"/>
                    <a:pt x="68128" y="3914"/>
                    <a:pt x="61359" y="3914"/>
                  </a:cubicBezTo>
                  <a:cubicBezTo>
                    <a:pt x="50781" y="3914"/>
                    <a:pt x="40234" y="2927"/>
                    <a:pt x="29900" y="1956"/>
                  </a:cubicBezTo>
                  <a:cubicBezTo>
                    <a:pt x="20112" y="1049"/>
                    <a:pt x="9990" y="10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7"/>
            <p:cNvSpPr/>
            <p:nvPr/>
          </p:nvSpPr>
          <p:spPr>
            <a:xfrm>
              <a:off x="4951125" y="2600025"/>
              <a:ext cx="2053225" cy="116975"/>
            </a:xfrm>
            <a:custGeom>
              <a:avLst/>
              <a:gdLst/>
              <a:ahLst/>
              <a:cxnLst/>
              <a:rect l="l" t="t" r="r" b="b"/>
              <a:pathLst>
                <a:path w="82129" h="4679" extrusionOk="0">
                  <a:moveTo>
                    <a:pt x="1" y="1"/>
                  </a:moveTo>
                  <a:lnTo>
                    <a:pt x="1" y="61"/>
                  </a:lnTo>
                  <a:cubicBezTo>
                    <a:pt x="9578" y="313"/>
                    <a:pt x="19265" y="1352"/>
                    <a:pt x="28640" y="2350"/>
                  </a:cubicBezTo>
                  <a:cubicBezTo>
                    <a:pt x="37401" y="3287"/>
                    <a:pt x="46453" y="4255"/>
                    <a:pt x="55354" y="4568"/>
                  </a:cubicBezTo>
                  <a:cubicBezTo>
                    <a:pt x="57401" y="4648"/>
                    <a:pt x="59397" y="4678"/>
                    <a:pt x="61342" y="4678"/>
                  </a:cubicBezTo>
                  <a:cubicBezTo>
                    <a:pt x="68903" y="4678"/>
                    <a:pt x="75748" y="4124"/>
                    <a:pt x="82129" y="3005"/>
                  </a:cubicBezTo>
                  <a:lnTo>
                    <a:pt x="82119" y="2945"/>
                  </a:lnTo>
                  <a:cubicBezTo>
                    <a:pt x="75240" y="4154"/>
                    <a:pt x="68332" y="4612"/>
                    <a:pt x="61441" y="4612"/>
                  </a:cubicBezTo>
                  <a:cubicBezTo>
                    <a:pt x="50408" y="4612"/>
                    <a:pt x="39416" y="3437"/>
                    <a:pt x="28650" y="2289"/>
                  </a:cubicBezTo>
                  <a:cubicBezTo>
                    <a:pt x="19275" y="1281"/>
                    <a:pt x="9578" y="253"/>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 name="Google Shape;565;p7"/>
            <p:cNvSpPr/>
            <p:nvPr/>
          </p:nvSpPr>
          <p:spPr>
            <a:xfrm>
              <a:off x="4938775" y="2578375"/>
              <a:ext cx="2066100" cy="133825"/>
            </a:xfrm>
            <a:custGeom>
              <a:avLst/>
              <a:gdLst/>
              <a:ahLst/>
              <a:cxnLst/>
              <a:rect l="l" t="t" r="r" b="b"/>
              <a:pathLst>
                <a:path w="82644" h="5353" extrusionOk="0">
                  <a:moveTo>
                    <a:pt x="1" y="0"/>
                  </a:moveTo>
                  <a:lnTo>
                    <a:pt x="1" y="61"/>
                  </a:lnTo>
                  <a:cubicBezTo>
                    <a:pt x="9215" y="454"/>
                    <a:pt x="18519" y="1563"/>
                    <a:pt x="27531" y="2641"/>
                  </a:cubicBezTo>
                  <a:cubicBezTo>
                    <a:pt x="36544" y="3720"/>
                    <a:pt x="45868" y="4839"/>
                    <a:pt x="55042" y="5222"/>
                  </a:cubicBezTo>
                  <a:cubicBezTo>
                    <a:pt x="57209" y="5303"/>
                    <a:pt x="59336" y="5353"/>
                    <a:pt x="61403" y="5353"/>
                  </a:cubicBezTo>
                  <a:cubicBezTo>
                    <a:pt x="69115" y="5353"/>
                    <a:pt x="76111" y="4728"/>
                    <a:pt x="82643" y="3468"/>
                  </a:cubicBezTo>
                  <a:lnTo>
                    <a:pt x="82633" y="3407"/>
                  </a:lnTo>
                  <a:cubicBezTo>
                    <a:pt x="75594" y="4763"/>
                    <a:pt x="68536" y="5279"/>
                    <a:pt x="61500" y="5279"/>
                  </a:cubicBezTo>
                  <a:cubicBezTo>
                    <a:pt x="50065" y="5279"/>
                    <a:pt x="38687" y="3916"/>
                    <a:pt x="27542" y="2581"/>
                  </a:cubicBezTo>
                  <a:cubicBezTo>
                    <a:pt x="18529" y="1502"/>
                    <a:pt x="9225" y="383"/>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 name="Google Shape;566;p7"/>
            <p:cNvSpPr/>
            <p:nvPr/>
          </p:nvSpPr>
          <p:spPr>
            <a:xfrm>
              <a:off x="4925425" y="2558450"/>
              <a:ext cx="2079950" cy="149975"/>
            </a:xfrm>
            <a:custGeom>
              <a:avLst/>
              <a:gdLst/>
              <a:ahLst/>
              <a:cxnLst/>
              <a:rect l="l" t="t" r="r" b="b"/>
              <a:pathLst>
                <a:path w="83198" h="5999" extrusionOk="0">
                  <a:moveTo>
                    <a:pt x="1" y="1"/>
                  </a:moveTo>
                  <a:lnTo>
                    <a:pt x="1" y="61"/>
                  </a:lnTo>
                  <a:cubicBezTo>
                    <a:pt x="8892" y="575"/>
                    <a:pt x="17864" y="1765"/>
                    <a:pt x="26543" y="2914"/>
                  </a:cubicBezTo>
                  <a:cubicBezTo>
                    <a:pt x="35797" y="4134"/>
                    <a:pt x="45374" y="5404"/>
                    <a:pt x="54800" y="5837"/>
                  </a:cubicBezTo>
                  <a:cubicBezTo>
                    <a:pt x="57078" y="5938"/>
                    <a:pt x="59296" y="5999"/>
                    <a:pt x="61453" y="5999"/>
                  </a:cubicBezTo>
                  <a:cubicBezTo>
                    <a:pt x="69336" y="5999"/>
                    <a:pt x="76504" y="5303"/>
                    <a:pt x="83197" y="3892"/>
                  </a:cubicBezTo>
                  <a:lnTo>
                    <a:pt x="83187" y="3821"/>
                  </a:lnTo>
                  <a:cubicBezTo>
                    <a:pt x="75975" y="5342"/>
                    <a:pt x="68751" y="5921"/>
                    <a:pt x="61554" y="5921"/>
                  </a:cubicBezTo>
                  <a:cubicBezTo>
                    <a:pt x="49759" y="5921"/>
                    <a:pt x="38035" y="4365"/>
                    <a:pt x="26553" y="2843"/>
                  </a:cubicBezTo>
                  <a:cubicBezTo>
                    <a:pt x="17874" y="1694"/>
                    <a:pt x="8892" y="505"/>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 name="Google Shape;567;p7"/>
            <p:cNvSpPr/>
            <p:nvPr/>
          </p:nvSpPr>
          <p:spPr>
            <a:xfrm>
              <a:off x="4911325" y="2540300"/>
              <a:ext cx="2094550" cy="165100"/>
            </a:xfrm>
            <a:custGeom>
              <a:avLst/>
              <a:gdLst/>
              <a:ahLst/>
              <a:cxnLst/>
              <a:rect l="l" t="t" r="r" b="b"/>
              <a:pathLst>
                <a:path w="83782" h="6604" extrusionOk="0">
                  <a:moveTo>
                    <a:pt x="0" y="1"/>
                  </a:moveTo>
                  <a:lnTo>
                    <a:pt x="0" y="61"/>
                  </a:lnTo>
                  <a:cubicBezTo>
                    <a:pt x="8589" y="686"/>
                    <a:pt x="17258" y="1936"/>
                    <a:pt x="25635" y="3146"/>
                  </a:cubicBezTo>
                  <a:cubicBezTo>
                    <a:pt x="35122" y="4517"/>
                    <a:pt x="44940" y="5938"/>
                    <a:pt x="54618" y="6422"/>
                  </a:cubicBezTo>
                  <a:cubicBezTo>
                    <a:pt x="56967" y="6543"/>
                    <a:pt x="59265" y="6604"/>
                    <a:pt x="61503" y="6604"/>
                  </a:cubicBezTo>
                  <a:cubicBezTo>
                    <a:pt x="69568" y="6604"/>
                    <a:pt x="76906" y="5828"/>
                    <a:pt x="83781" y="4265"/>
                  </a:cubicBezTo>
                  <a:lnTo>
                    <a:pt x="83761" y="4205"/>
                  </a:lnTo>
                  <a:cubicBezTo>
                    <a:pt x="76365" y="5889"/>
                    <a:pt x="68964" y="6532"/>
                    <a:pt x="61595" y="6532"/>
                  </a:cubicBezTo>
                  <a:cubicBezTo>
                    <a:pt x="49470" y="6532"/>
                    <a:pt x="37430" y="4791"/>
                    <a:pt x="25635" y="3086"/>
                  </a:cubicBezTo>
                  <a:cubicBezTo>
                    <a:pt x="17258" y="1876"/>
                    <a:pt x="8599" y="616"/>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 name="Google Shape;568;p7"/>
            <p:cNvSpPr/>
            <p:nvPr/>
          </p:nvSpPr>
          <p:spPr>
            <a:xfrm>
              <a:off x="4895950" y="2523175"/>
              <a:ext cx="2110175" cy="185000"/>
            </a:xfrm>
            <a:custGeom>
              <a:avLst/>
              <a:gdLst/>
              <a:ahLst/>
              <a:cxnLst/>
              <a:rect l="l" t="t" r="r" b="b"/>
              <a:pathLst>
                <a:path w="84407" h="7400" extrusionOk="0">
                  <a:moveTo>
                    <a:pt x="0" y="0"/>
                  </a:moveTo>
                  <a:lnTo>
                    <a:pt x="0" y="61"/>
                  </a:lnTo>
                  <a:cubicBezTo>
                    <a:pt x="8901" y="837"/>
                    <a:pt x="17853" y="2279"/>
                    <a:pt x="26503" y="3680"/>
                  </a:cubicBezTo>
                  <a:cubicBezTo>
                    <a:pt x="31926" y="4567"/>
                    <a:pt x="37531" y="5464"/>
                    <a:pt x="43075" y="6200"/>
                  </a:cubicBezTo>
                  <a:cubicBezTo>
                    <a:pt x="48821" y="6976"/>
                    <a:pt x="54618" y="7379"/>
                    <a:pt x="60414" y="7400"/>
                  </a:cubicBezTo>
                  <a:cubicBezTo>
                    <a:pt x="68872" y="7400"/>
                    <a:pt x="76816" y="6472"/>
                    <a:pt x="84407" y="4607"/>
                  </a:cubicBezTo>
                  <a:lnTo>
                    <a:pt x="84396" y="4547"/>
                  </a:lnTo>
                  <a:cubicBezTo>
                    <a:pt x="76794" y="6409"/>
                    <a:pt x="68857" y="7338"/>
                    <a:pt x="60411" y="7338"/>
                  </a:cubicBezTo>
                  <a:cubicBezTo>
                    <a:pt x="54868" y="7338"/>
                    <a:pt x="49106" y="6938"/>
                    <a:pt x="43075" y="6140"/>
                  </a:cubicBezTo>
                  <a:cubicBezTo>
                    <a:pt x="37531" y="5404"/>
                    <a:pt x="31926" y="4506"/>
                    <a:pt x="26513" y="3619"/>
                  </a:cubicBezTo>
                  <a:cubicBezTo>
                    <a:pt x="17853" y="2218"/>
                    <a:pt x="8912" y="766"/>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 name="Google Shape;569;p7"/>
            <p:cNvSpPr/>
            <p:nvPr/>
          </p:nvSpPr>
          <p:spPr>
            <a:xfrm>
              <a:off x="4880075" y="2507300"/>
              <a:ext cx="2126300" cy="199875"/>
            </a:xfrm>
            <a:custGeom>
              <a:avLst/>
              <a:gdLst/>
              <a:ahLst/>
              <a:cxnLst/>
              <a:rect l="l" t="t" r="r" b="b"/>
              <a:pathLst>
                <a:path w="85052" h="7995" extrusionOk="0">
                  <a:moveTo>
                    <a:pt x="0" y="0"/>
                  </a:moveTo>
                  <a:lnTo>
                    <a:pt x="0" y="71"/>
                  </a:lnTo>
                  <a:cubicBezTo>
                    <a:pt x="8579" y="938"/>
                    <a:pt x="17198" y="2430"/>
                    <a:pt x="25535" y="3881"/>
                  </a:cubicBezTo>
                  <a:cubicBezTo>
                    <a:pt x="31351" y="4889"/>
                    <a:pt x="37370" y="5938"/>
                    <a:pt x="43327" y="6764"/>
                  </a:cubicBezTo>
                  <a:cubicBezTo>
                    <a:pt x="48993" y="7561"/>
                    <a:pt x="54708" y="7974"/>
                    <a:pt x="60434" y="7994"/>
                  </a:cubicBezTo>
                  <a:cubicBezTo>
                    <a:pt x="69094" y="7994"/>
                    <a:pt x="77249" y="6966"/>
                    <a:pt x="85052" y="4910"/>
                  </a:cubicBezTo>
                  <a:lnTo>
                    <a:pt x="85031" y="4849"/>
                  </a:lnTo>
                  <a:cubicBezTo>
                    <a:pt x="77222" y="6903"/>
                    <a:pt x="69083" y="7927"/>
                    <a:pt x="60436" y="7927"/>
                  </a:cubicBezTo>
                  <a:cubicBezTo>
                    <a:pt x="54953" y="7927"/>
                    <a:pt x="49265" y="7515"/>
                    <a:pt x="43327" y="6694"/>
                  </a:cubicBezTo>
                  <a:cubicBezTo>
                    <a:pt x="37380" y="5877"/>
                    <a:pt x="31361" y="4829"/>
                    <a:pt x="25545" y="3821"/>
                  </a:cubicBezTo>
                  <a:cubicBezTo>
                    <a:pt x="17208" y="2369"/>
                    <a:pt x="8589" y="867"/>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 name="Google Shape;570;p7"/>
            <p:cNvSpPr/>
            <p:nvPr/>
          </p:nvSpPr>
          <p:spPr>
            <a:xfrm>
              <a:off x="4863675" y="2492675"/>
              <a:ext cx="2143450" cy="213750"/>
            </a:xfrm>
            <a:custGeom>
              <a:avLst/>
              <a:gdLst/>
              <a:ahLst/>
              <a:cxnLst/>
              <a:rect l="l" t="t" r="r" b="b"/>
              <a:pathLst>
                <a:path w="85738" h="8550" extrusionOk="0">
                  <a:moveTo>
                    <a:pt x="1" y="1"/>
                  </a:moveTo>
                  <a:lnTo>
                    <a:pt x="1" y="61"/>
                  </a:lnTo>
                  <a:cubicBezTo>
                    <a:pt x="8287" y="1009"/>
                    <a:pt x="16604" y="2551"/>
                    <a:pt x="24658" y="4043"/>
                  </a:cubicBezTo>
                  <a:cubicBezTo>
                    <a:pt x="30838" y="5192"/>
                    <a:pt x="37239" y="6382"/>
                    <a:pt x="43580" y="7289"/>
                  </a:cubicBezTo>
                  <a:cubicBezTo>
                    <a:pt x="49175" y="8106"/>
                    <a:pt x="54820" y="8529"/>
                    <a:pt x="60465" y="8549"/>
                  </a:cubicBezTo>
                  <a:cubicBezTo>
                    <a:pt x="69336" y="8549"/>
                    <a:pt x="77703" y="7420"/>
                    <a:pt x="85738" y="5162"/>
                  </a:cubicBezTo>
                  <a:lnTo>
                    <a:pt x="85718" y="5101"/>
                  </a:lnTo>
                  <a:cubicBezTo>
                    <a:pt x="77684" y="7360"/>
                    <a:pt x="69329" y="8481"/>
                    <a:pt x="60463" y="8481"/>
                  </a:cubicBezTo>
                  <a:cubicBezTo>
                    <a:pt x="55043" y="8481"/>
                    <a:pt x="49434" y="8062"/>
                    <a:pt x="43590" y="7228"/>
                  </a:cubicBezTo>
                  <a:cubicBezTo>
                    <a:pt x="37249" y="6311"/>
                    <a:pt x="30848" y="5132"/>
                    <a:pt x="24668" y="3982"/>
                  </a:cubicBezTo>
                  <a:cubicBezTo>
                    <a:pt x="16614" y="2491"/>
                    <a:pt x="8297" y="948"/>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 name="Google Shape;571;p7"/>
            <p:cNvSpPr/>
            <p:nvPr/>
          </p:nvSpPr>
          <p:spPr>
            <a:xfrm>
              <a:off x="4847050" y="2479075"/>
              <a:ext cx="2160600" cy="226825"/>
            </a:xfrm>
            <a:custGeom>
              <a:avLst/>
              <a:gdLst/>
              <a:ahLst/>
              <a:cxnLst/>
              <a:rect l="l" t="t" r="r" b="b"/>
              <a:pathLst>
                <a:path w="86424" h="9073" extrusionOk="0">
                  <a:moveTo>
                    <a:pt x="0" y="0"/>
                  </a:moveTo>
                  <a:lnTo>
                    <a:pt x="0" y="61"/>
                  </a:lnTo>
                  <a:cubicBezTo>
                    <a:pt x="8015" y="1089"/>
                    <a:pt x="16069" y="2672"/>
                    <a:pt x="23872" y="4204"/>
                  </a:cubicBezTo>
                  <a:cubicBezTo>
                    <a:pt x="30394" y="5484"/>
                    <a:pt x="37148" y="6805"/>
                    <a:pt x="43852" y="7803"/>
                  </a:cubicBezTo>
                  <a:cubicBezTo>
                    <a:pt x="49356" y="8629"/>
                    <a:pt x="54921" y="9063"/>
                    <a:pt x="60495" y="9073"/>
                  </a:cubicBezTo>
                  <a:cubicBezTo>
                    <a:pt x="69578" y="9073"/>
                    <a:pt x="78157" y="7853"/>
                    <a:pt x="86423" y="5383"/>
                  </a:cubicBezTo>
                  <a:lnTo>
                    <a:pt x="86403" y="5323"/>
                  </a:lnTo>
                  <a:cubicBezTo>
                    <a:pt x="78146" y="7784"/>
                    <a:pt x="69577" y="9011"/>
                    <a:pt x="60497" y="9011"/>
                  </a:cubicBezTo>
                  <a:cubicBezTo>
                    <a:pt x="55144" y="9011"/>
                    <a:pt x="49612" y="8585"/>
                    <a:pt x="43862" y="7732"/>
                  </a:cubicBezTo>
                  <a:cubicBezTo>
                    <a:pt x="37158" y="6744"/>
                    <a:pt x="30414" y="5424"/>
                    <a:pt x="23882" y="4143"/>
                  </a:cubicBezTo>
                  <a:cubicBezTo>
                    <a:pt x="16089" y="2601"/>
                    <a:pt x="8035" y="1028"/>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7"/>
            <p:cNvSpPr/>
            <p:nvPr/>
          </p:nvSpPr>
          <p:spPr>
            <a:xfrm>
              <a:off x="4829650" y="2466225"/>
              <a:ext cx="2178000" cy="239425"/>
            </a:xfrm>
            <a:custGeom>
              <a:avLst/>
              <a:gdLst/>
              <a:ahLst/>
              <a:cxnLst/>
              <a:rect l="l" t="t" r="r" b="b"/>
              <a:pathLst>
                <a:path w="87120" h="9577" extrusionOk="0">
                  <a:moveTo>
                    <a:pt x="11" y="0"/>
                  </a:moveTo>
                  <a:lnTo>
                    <a:pt x="1" y="61"/>
                  </a:lnTo>
                  <a:cubicBezTo>
                    <a:pt x="7793" y="1149"/>
                    <a:pt x="15626" y="2772"/>
                    <a:pt x="23187" y="4345"/>
                  </a:cubicBezTo>
                  <a:cubicBezTo>
                    <a:pt x="30032" y="5756"/>
                    <a:pt x="37098" y="7218"/>
                    <a:pt x="44124" y="8286"/>
                  </a:cubicBezTo>
                  <a:cubicBezTo>
                    <a:pt x="49558" y="9133"/>
                    <a:pt x="55052" y="9567"/>
                    <a:pt x="60546" y="9577"/>
                  </a:cubicBezTo>
                  <a:cubicBezTo>
                    <a:pt x="69851" y="9577"/>
                    <a:pt x="78641" y="8246"/>
                    <a:pt x="87119" y="5565"/>
                  </a:cubicBezTo>
                  <a:lnTo>
                    <a:pt x="87099" y="5504"/>
                  </a:lnTo>
                  <a:cubicBezTo>
                    <a:pt x="78630" y="8184"/>
                    <a:pt x="69849" y="9516"/>
                    <a:pt x="60548" y="9516"/>
                  </a:cubicBezTo>
                  <a:cubicBezTo>
                    <a:pt x="55258" y="9516"/>
                    <a:pt x="49800" y="9085"/>
                    <a:pt x="44135" y="8226"/>
                  </a:cubicBezTo>
                  <a:cubicBezTo>
                    <a:pt x="37108" y="7157"/>
                    <a:pt x="30042" y="5696"/>
                    <a:pt x="23197" y="4284"/>
                  </a:cubicBezTo>
                  <a:cubicBezTo>
                    <a:pt x="15636" y="2712"/>
                    <a:pt x="7803" y="1089"/>
                    <a:pt x="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 name="Google Shape;573;p7"/>
            <p:cNvSpPr/>
            <p:nvPr/>
          </p:nvSpPr>
          <p:spPr>
            <a:xfrm>
              <a:off x="4812275" y="2454125"/>
              <a:ext cx="2195625" cy="251275"/>
            </a:xfrm>
            <a:custGeom>
              <a:avLst/>
              <a:gdLst/>
              <a:ahLst/>
              <a:cxnLst/>
              <a:rect l="l" t="t" r="r" b="b"/>
              <a:pathLst>
                <a:path w="87825" h="10051" extrusionOk="0">
                  <a:moveTo>
                    <a:pt x="10" y="0"/>
                  </a:moveTo>
                  <a:lnTo>
                    <a:pt x="0" y="61"/>
                  </a:lnTo>
                  <a:cubicBezTo>
                    <a:pt x="7571" y="1210"/>
                    <a:pt x="15172" y="2863"/>
                    <a:pt x="22521" y="4466"/>
                  </a:cubicBezTo>
                  <a:cubicBezTo>
                    <a:pt x="29658" y="6018"/>
                    <a:pt x="37047" y="7621"/>
                    <a:pt x="44406" y="8760"/>
                  </a:cubicBezTo>
                  <a:cubicBezTo>
                    <a:pt x="49759" y="9607"/>
                    <a:pt x="55162" y="10031"/>
                    <a:pt x="60586" y="10051"/>
                  </a:cubicBezTo>
                  <a:cubicBezTo>
                    <a:pt x="62521" y="10051"/>
                    <a:pt x="64427" y="9990"/>
                    <a:pt x="66302" y="9869"/>
                  </a:cubicBezTo>
                  <a:cubicBezTo>
                    <a:pt x="73630" y="9426"/>
                    <a:pt x="80868" y="8025"/>
                    <a:pt x="87824" y="5706"/>
                  </a:cubicBezTo>
                  <a:lnTo>
                    <a:pt x="87804" y="5645"/>
                  </a:lnTo>
                  <a:cubicBezTo>
                    <a:pt x="79107" y="8551"/>
                    <a:pt x="70102" y="9996"/>
                    <a:pt x="60570" y="9996"/>
                  </a:cubicBezTo>
                  <a:cubicBezTo>
                    <a:pt x="55352" y="9996"/>
                    <a:pt x="49976" y="9563"/>
                    <a:pt x="44406" y="8700"/>
                  </a:cubicBezTo>
                  <a:cubicBezTo>
                    <a:pt x="37057" y="7561"/>
                    <a:pt x="29678" y="5948"/>
                    <a:pt x="22531" y="4395"/>
                  </a:cubicBezTo>
                  <a:cubicBezTo>
                    <a:pt x="15182" y="2803"/>
                    <a:pt x="7581" y="1149"/>
                    <a:pt x="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 name="Google Shape;574;p7"/>
            <p:cNvSpPr/>
            <p:nvPr/>
          </p:nvSpPr>
          <p:spPr>
            <a:xfrm>
              <a:off x="4794875" y="2442525"/>
              <a:ext cx="2213275" cy="262375"/>
            </a:xfrm>
            <a:custGeom>
              <a:avLst/>
              <a:gdLst/>
              <a:ahLst/>
              <a:cxnLst/>
              <a:rect l="l" t="t" r="r" b="b"/>
              <a:pathLst>
                <a:path w="88531" h="10495" extrusionOk="0">
                  <a:moveTo>
                    <a:pt x="11" y="0"/>
                  </a:moveTo>
                  <a:lnTo>
                    <a:pt x="1" y="61"/>
                  </a:lnTo>
                  <a:cubicBezTo>
                    <a:pt x="7360" y="1261"/>
                    <a:pt x="14759" y="2944"/>
                    <a:pt x="21906" y="4567"/>
                  </a:cubicBezTo>
                  <a:cubicBezTo>
                    <a:pt x="29336" y="6251"/>
                    <a:pt x="37017" y="7995"/>
                    <a:pt x="44679" y="9204"/>
                  </a:cubicBezTo>
                  <a:cubicBezTo>
                    <a:pt x="49941" y="10051"/>
                    <a:pt x="55254" y="10485"/>
                    <a:pt x="60586" y="10495"/>
                  </a:cubicBezTo>
                  <a:cubicBezTo>
                    <a:pt x="62703" y="10495"/>
                    <a:pt x="64780" y="10424"/>
                    <a:pt x="66816" y="10283"/>
                  </a:cubicBezTo>
                  <a:cubicBezTo>
                    <a:pt x="74226" y="9769"/>
                    <a:pt x="81524" y="8257"/>
                    <a:pt x="88530" y="5807"/>
                  </a:cubicBezTo>
                  <a:lnTo>
                    <a:pt x="88500" y="5747"/>
                  </a:lnTo>
                  <a:cubicBezTo>
                    <a:pt x="79582" y="8882"/>
                    <a:pt x="70357" y="10444"/>
                    <a:pt x="60598" y="10444"/>
                  </a:cubicBezTo>
                  <a:cubicBezTo>
                    <a:pt x="55454" y="10444"/>
                    <a:pt x="50162" y="10010"/>
                    <a:pt x="44689" y="9144"/>
                  </a:cubicBezTo>
                  <a:cubicBezTo>
                    <a:pt x="37027" y="7934"/>
                    <a:pt x="29356" y="6190"/>
                    <a:pt x="21916" y="4507"/>
                  </a:cubicBezTo>
                  <a:cubicBezTo>
                    <a:pt x="14769" y="2874"/>
                    <a:pt x="7370" y="1200"/>
                    <a:pt x="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 name="Google Shape;575;p7"/>
            <p:cNvSpPr/>
            <p:nvPr/>
          </p:nvSpPr>
          <p:spPr>
            <a:xfrm>
              <a:off x="4777750" y="2431175"/>
              <a:ext cx="2230650" cy="273225"/>
            </a:xfrm>
            <a:custGeom>
              <a:avLst/>
              <a:gdLst/>
              <a:ahLst/>
              <a:cxnLst/>
              <a:rect l="l" t="t" r="r" b="b"/>
              <a:pathLst>
                <a:path w="89226" h="10929" extrusionOk="0">
                  <a:moveTo>
                    <a:pt x="20" y="1"/>
                  </a:moveTo>
                  <a:lnTo>
                    <a:pt x="0" y="61"/>
                  </a:lnTo>
                  <a:cubicBezTo>
                    <a:pt x="7178" y="1311"/>
                    <a:pt x="14375" y="3015"/>
                    <a:pt x="21341" y="4658"/>
                  </a:cubicBezTo>
                  <a:cubicBezTo>
                    <a:pt x="29043" y="6483"/>
                    <a:pt x="37007" y="8358"/>
                    <a:pt x="44950" y="9638"/>
                  </a:cubicBezTo>
                  <a:cubicBezTo>
                    <a:pt x="50122" y="10485"/>
                    <a:pt x="55344" y="10908"/>
                    <a:pt x="60586" y="10928"/>
                  </a:cubicBezTo>
                  <a:cubicBezTo>
                    <a:pt x="62874" y="10928"/>
                    <a:pt x="65122" y="10838"/>
                    <a:pt x="67340" y="10656"/>
                  </a:cubicBezTo>
                  <a:cubicBezTo>
                    <a:pt x="74820" y="10072"/>
                    <a:pt x="82179" y="8459"/>
                    <a:pt x="89225" y="5858"/>
                  </a:cubicBezTo>
                  <a:lnTo>
                    <a:pt x="89195" y="5797"/>
                  </a:lnTo>
                  <a:cubicBezTo>
                    <a:pt x="80050" y="9189"/>
                    <a:pt x="70599" y="10876"/>
                    <a:pt x="60607" y="10876"/>
                  </a:cubicBezTo>
                  <a:cubicBezTo>
                    <a:pt x="55541" y="10876"/>
                    <a:pt x="50336" y="10442"/>
                    <a:pt x="44961" y="9578"/>
                  </a:cubicBezTo>
                  <a:cubicBezTo>
                    <a:pt x="37017" y="8297"/>
                    <a:pt x="29053" y="6422"/>
                    <a:pt x="21361" y="4598"/>
                  </a:cubicBezTo>
                  <a:cubicBezTo>
                    <a:pt x="14396" y="2955"/>
                    <a:pt x="7188" y="1251"/>
                    <a:pt x="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6" name="Google Shape;576;p7"/>
            <p:cNvSpPr/>
            <p:nvPr/>
          </p:nvSpPr>
          <p:spPr>
            <a:xfrm>
              <a:off x="4760850" y="2420100"/>
              <a:ext cx="2247550" cy="283300"/>
            </a:xfrm>
            <a:custGeom>
              <a:avLst/>
              <a:gdLst/>
              <a:ahLst/>
              <a:cxnLst/>
              <a:rect l="l" t="t" r="r" b="b"/>
              <a:pathLst>
                <a:path w="89902" h="11332" extrusionOk="0">
                  <a:moveTo>
                    <a:pt x="11" y="0"/>
                  </a:moveTo>
                  <a:lnTo>
                    <a:pt x="1" y="61"/>
                  </a:lnTo>
                  <a:cubicBezTo>
                    <a:pt x="6987" y="1351"/>
                    <a:pt x="14003" y="3075"/>
                    <a:pt x="20797" y="4738"/>
                  </a:cubicBezTo>
                  <a:cubicBezTo>
                    <a:pt x="28751" y="6694"/>
                    <a:pt x="36987" y="8710"/>
                    <a:pt x="45213" y="10051"/>
                  </a:cubicBezTo>
                  <a:cubicBezTo>
                    <a:pt x="50284" y="10888"/>
                    <a:pt x="55415" y="11311"/>
                    <a:pt x="60566" y="11331"/>
                  </a:cubicBezTo>
                  <a:cubicBezTo>
                    <a:pt x="63026" y="11331"/>
                    <a:pt x="65455" y="11220"/>
                    <a:pt x="67845" y="11019"/>
                  </a:cubicBezTo>
                  <a:cubicBezTo>
                    <a:pt x="75405" y="10363"/>
                    <a:pt x="82825" y="8640"/>
                    <a:pt x="89901" y="5887"/>
                  </a:cubicBezTo>
                  <a:lnTo>
                    <a:pt x="89871" y="5837"/>
                  </a:lnTo>
                  <a:cubicBezTo>
                    <a:pt x="80504" y="9474"/>
                    <a:pt x="70837" y="11282"/>
                    <a:pt x="60617" y="11282"/>
                  </a:cubicBezTo>
                  <a:cubicBezTo>
                    <a:pt x="55624" y="11282"/>
                    <a:pt x="50500" y="10850"/>
                    <a:pt x="45213" y="9990"/>
                  </a:cubicBezTo>
                  <a:cubicBezTo>
                    <a:pt x="36997" y="8650"/>
                    <a:pt x="28761" y="6633"/>
                    <a:pt x="20808" y="4678"/>
                  </a:cubicBezTo>
                  <a:cubicBezTo>
                    <a:pt x="14023" y="3014"/>
                    <a:pt x="7007" y="1291"/>
                    <a:pt x="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 name="Google Shape;577;p7"/>
            <p:cNvSpPr/>
            <p:nvPr/>
          </p:nvSpPr>
          <p:spPr>
            <a:xfrm>
              <a:off x="4744475" y="2409000"/>
              <a:ext cx="2263925" cy="292875"/>
            </a:xfrm>
            <a:custGeom>
              <a:avLst/>
              <a:gdLst/>
              <a:ahLst/>
              <a:cxnLst/>
              <a:rect l="l" t="t" r="r" b="b"/>
              <a:pathLst>
                <a:path w="90557" h="11715" extrusionOk="0">
                  <a:moveTo>
                    <a:pt x="11" y="1"/>
                  </a:moveTo>
                  <a:lnTo>
                    <a:pt x="1" y="61"/>
                  </a:lnTo>
                  <a:cubicBezTo>
                    <a:pt x="6805" y="1392"/>
                    <a:pt x="13650" y="3126"/>
                    <a:pt x="20263" y="4809"/>
                  </a:cubicBezTo>
                  <a:cubicBezTo>
                    <a:pt x="28469" y="6896"/>
                    <a:pt x="36957" y="9053"/>
                    <a:pt x="45455" y="10455"/>
                  </a:cubicBezTo>
                  <a:cubicBezTo>
                    <a:pt x="50435" y="11271"/>
                    <a:pt x="55465" y="11694"/>
                    <a:pt x="60505" y="11715"/>
                  </a:cubicBezTo>
                  <a:cubicBezTo>
                    <a:pt x="63157" y="11715"/>
                    <a:pt x="65768" y="11584"/>
                    <a:pt x="68338" y="11342"/>
                  </a:cubicBezTo>
                  <a:cubicBezTo>
                    <a:pt x="75969" y="10606"/>
                    <a:pt x="83449" y="8771"/>
                    <a:pt x="90556" y="5868"/>
                  </a:cubicBezTo>
                  <a:lnTo>
                    <a:pt x="90526" y="5817"/>
                  </a:lnTo>
                  <a:cubicBezTo>
                    <a:pt x="80939" y="9722"/>
                    <a:pt x="71045" y="11660"/>
                    <a:pt x="60584" y="11660"/>
                  </a:cubicBezTo>
                  <a:cubicBezTo>
                    <a:pt x="55678" y="11660"/>
                    <a:pt x="50647" y="11234"/>
                    <a:pt x="45465" y="10384"/>
                  </a:cubicBezTo>
                  <a:cubicBezTo>
                    <a:pt x="36977" y="8993"/>
                    <a:pt x="28489" y="6836"/>
                    <a:pt x="20283" y="4749"/>
                  </a:cubicBezTo>
                  <a:cubicBezTo>
                    <a:pt x="13660" y="3065"/>
                    <a:pt x="6815" y="1331"/>
                    <a:pt x="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8" name="Google Shape;578;p7"/>
            <p:cNvSpPr/>
            <p:nvPr/>
          </p:nvSpPr>
          <p:spPr>
            <a:xfrm>
              <a:off x="4728600" y="2397925"/>
              <a:ext cx="2279800" cy="301675"/>
            </a:xfrm>
            <a:custGeom>
              <a:avLst/>
              <a:gdLst/>
              <a:ahLst/>
              <a:cxnLst/>
              <a:rect l="l" t="t" r="r" b="b"/>
              <a:pathLst>
                <a:path w="91192" h="12067" extrusionOk="0">
                  <a:moveTo>
                    <a:pt x="11" y="0"/>
                  </a:moveTo>
                  <a:lnTo>
                    <a:pt x="0" y="61"/>
                  </a:lnTo>
                  <a:cubicBezTo>
                    <a:pt x="6644" y="1422"/>
                    <a:pt x="13317" y="3176"/>
                    <a:pt x="19769" y="4869"/>
                  </a:cubicBezTo>
                  <a:cubicBezTo>
                    <a:pt x="28217" y="7087"/>
                    <a:pt x="36947" y="9375"/>
                    <a:pt x="45697" y="10827"/>
                  </a:cubicBezTo>
                  <a:cubicBezTo>
                    <a:pt x="50566" y="11643"/>
                    <a:pt x="55495" y="12057"/>
                    <a:pt x="60445" y="12067"/>
                  </a:cubicBezTo>
                  <a:cubicBezTo>
                    <a:pt x="63237" y="12067"/>
                    <a:pt x="66030" y="11926"/>
                    <a:pt x="68812" y="11643"/>
                  </a:cubicBezTo>
                  <a:cubicBezTo>
                    <a:pt x="76514" y="10827"/>
                    <a:pt x="84064" y="8871"/>
                    <a:pt x="91191" y="5827"/>
                  </a:cubicBezTo>
                  <a:lnTo>
                    <a:pt x="91161" y="5766"/>
                  </a:lnTo>
                  <a:cubicBezTo>
                    <a:pt x="81434" y="9910"/>
                    <a:pt x="71101" y="11991"/>
                    <a:pt x="60307" y="11991"/>
                  </a:cubicBezTo>
                  <a:cubicBezTo>
                    <a:pt x="55530" y="11991"/>
                    <a:pt x="50662" y="11583"/>
                    <a:pt x="45717" y="10766"/>
                  </a:cubicBezTo>
                  <a:cubicBezTo>
                    <a:pt x="36957" y="9315"/>
                    <a:pt x="28237" y="7026"/>
                    <a:pt x="19789" y="4809"/>
                  </a:cubicBezTo>
                  <a:cubicBezTo>
                    <a:pt x="13327" y="3115"/>
                    <a:pt x="6654" y="1361"/>
                    <a:pt x="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7"/>
            <p:cNvSpPr/>
            <p:nvPr/>
          </p:nvSpPr>
          <p:spPr>
            <a:xfrm>
              <a:off x="4713225" y="2386575"/>
              <a:ext cx="2294675" cy="310000"/>
            </a:xfrm>
            <a:custGeom>
              <a:avLst/>
              <a:gdLst/>
              <a:ahLst/>
              <a:cxnLst/>
              <a:rect l="l" t="t" r="r" b="b"/>
              <a:pathLst>
                <a:path w="91787" h="12400" extrusionOk="0">
                  <a:moveTo>
                    <a:pt x="11" y="1"/>
                  </a:moveTo>
                  <a:lnTo>
                    <a:pt x="1" y="61"/>
                  </a:lnTo>
                  <a:cubicBezTo>
                    <a:pt x="6472" y="1452"/>
                    <a:pt x="12985" y="3216"/>
                    <a:pt x="19285" y="4920"/>
                  </a:cubicBezTo>
                  <a:cubicBezTo>
                    <a:pt x="27955" y="7259"/>
                    <a:pt x="36916" y="9688"/>
                    <a:pt x="45929" y="11180"/>
                  </a:cubicBezTo>
                  <a:cubicBezTo>
                    <a:pt x="50687" y="11987"/>
                    <a:pt x="55515" y="12390"/>
                    <a:pt x="60344" y="12400"/>
                  </a:cubicBezTo>
                  <a:cubicBezTo>
                    <a:pt x="63328" y="12400"/>
                    <a:pt x="66302" y="12229"/>
                    <a:pt x="69266" y="11896"/>
                  </a:cubicBezTo>
                  <a:cubicBezTo>
                    <a:pt x="77048" y="10999"/>
                    <a:pt x="84639" y="8922"/>
                    <a:pt x="91786" y="5737"/>
                  </a:cubicBezTo>
                  <a:lnTo>
                    <a:pt x="91766" y="5676"/>
                  </a:lnTo>
                  <a:cubicBezTo>
                    <a:pt x="81813" y="10104"/>
                    <a:pt x="71255" y="12324"/>
                    <a:pt x="60234" y="12324"/>
                  </a:cubicBezTo>
                  <a:cubicBezTo>
                    <a:pt x="55549" y="12324"/>
                    <a:pt x="50780" y="11923"/>
                    <a:pt x="45939" y="11120"/>
                  </a:cubicBezTo>
                  <a:cubicBezTo>
                    <a:pt x="36926" y="9628"/>
                    <a:pt x="27965" y="7198"/>
                    <a:pt x="19295" y="4859"/>
                  </a:cubicBezTo>
                  <a:cubicBezTo>
                    <a:pt x="13005" y="3156"/>
                    <a:pt x="6493" y="1392"/>
                    <a:pt x="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0" name="Google Shape;580;p7"/>
            <p:cNvSpPr/>
            <p:nvPr/>
          </p:nvSpPr>
          <p:spPr>
            <a:xfrm>
              <a:off x="4698850" y="2374725"/>
              <a:ext cx="2309050" cy="317825"/>
            </a:xfrm>
            <a:custGeom>
              <a:avLst/>
              <a:gdLst/>
              <a:ahLst/>
              <a:cxnLst/>
              <a:rect l="l" t="t" r="r" b="b"/>
              <a:pathLst>
                <a:path w="92362" h="12713" extrusionOk="0">
                  <a:moveTo>
                    <a:pt x="11" y="1"/>
                  </a:moveTo>
                  <a:lnTo>
                    <a:pt x="1" y="71"/>
                  </a:lnTo>
                  <a:cubicBezTo>
                    <a:pt x="6322" y="1483"/>
                    <a:pt x="12672" y="3247"/>
                    <a:pt x="18822" y="4961"/>
                  </a:cubicBezTo>
                  <a:cubicBezTo>
                    <a:pt x="27703" y="7430"/>
                    <a:pt x="36887" y="9991"/>
                    <a:pt x="46131" y="11523"/>
                  </a:cubicBezTo>
                  <a:cubicBezTo>
                    <a:pt x="50778" y="12309"/>
                    <a:pt x="55486" y="12703"/>
                    <a:pt x="60203" y="12713"/>
                  </a:cubicBezTo>
                  <a:cubicBezTo>
                    <a:pt x="63379" y="12713"/>
                    <a:pt x="66554" y="12521"/>
                    <a:pt x="69700" y="12138"/>
                  </a:cubicBezTo>
                  <a:cubicBezTo>
                    <a:pt x="77542" y="11150"/>
                    <a:pt x="85194" y="8952"/>
                    <a:pt x="92361" y="5616"/>
                  </a:cubicBezTo>
                  <a:lnTo>
                    <a:pt x="92331" y="5555"/>
                  </a:lnTo>
                  <a:cubicBezTo>
                    <a:pt x="82168" y="10275"/>
                    <a:pt x="71379" y="12644"/>
                    <a:pt x="60123" y="12644"/>
                  </a:cubicBezTo>
                  <a:cubicBezTo>
                    <a:pt x="55536" y="12644"/>
                    <a:pt x="50872" y="12251"/>
                    <a:pt x="46141" y="11463"/>
                  </a:cubicBezTo>
                  <a:cubicBezTo>
                    <a:pt x="36897" y="9930"/>
                    <a:pt x="27713" y="7370"/>
                    <a:pt x="18832" y="4900"/>
                  </a:cubicBezTo>
                  <a:cubicBezTo>
                    <a:pt x="12693" y="3186"/>
                    <a:pt x="6332" y="1422"/>
                    <a:pt x="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 name="Google Shape;581;p7"/>
            <p:cNvSpPr/>
            <p:nvPr/>
          </p:nvSpPr>
          <p:spPr>
            <a:xfrm>
              <a:off x="4685250" y="2362625"/>
              <a:ext cx="2322125" cy="324900"/>
            </a:xfrm>
            <a:custGeom>
              <a:avLst/>
              <a:gdLst/>
              <a:ahLst/>
              <a:cxnLst/>
              <a:rect l="l" t="t" r="r" b="b"/>
              <a:pathLst>
                <a:path w="92885" h="12996" extrusionOk="0">
                  <a:moveTo>
                    <a:pt x="21" y="1"/>
                  </a:moveTo>
                  <a:lnTo>
                    <a:pt x="1" y="61"/>
                  </a:lnTo>
                  <a:cubicBezTo>
                    <a:pt x="6170" y="1503"/>
                    <a:pt x="12370" y="3267"/>
                    <a:pt x="18368" y="4981"/>
                  </a:cubicBezTo>
                  <a:cubicBezTo>
                    <a:pt x="27451" y="7582"/>
                    <a:pt x="36846" y="10263"/>
                    <a:pt x="46322" y="11846"/>
                  </a:cubicBezTo>
                  <a:cubicBezTo>
                    <a:pt x="50858" y="12602"/>
                    <a:pt x="55445" y="12995"/>
                    <a:pt x="60052" y="12995"/>
                  </a:cubicBezTo>
                  <a:cubicBezTo>
                    <a:pt x="60125" y="12995"/>
                    <a:pt x="60198" y="12995"/>
                    <a:pt x="60272" y="12995"/>
                  </a:cubicBezTo>
                  <a:cubicBezTo>
                    <a:pt x="63565" y="12995"/>
                    <a:pt x="66848" y="12774"/>
                    <a:pt x="70112" y="12340"/>
                  </a:cubicBezTo>
                  <a:cubicBezTo>
                    <a:pt x="78016" y="11261"/>
                    <a:pt x="85707" y="8932"/>
                    <a:pt x="92885" y="5445"/>
                  </a:cubicBezTo>
                  <a:lnTo>
                    <a:pt x="92865" y="5384"/>
                  </a:lnTo>
                  <a:cubicBezTo>
                    <a:pt x="82478" y="10403"/>
                    <a:pt x="71460" y="12928"/>
                    <a:pt x="59972" y="12928"/>
                  </a:cubicBezTo>
                  <a:cubicBezTo>
                    <a:pt x="55493" y="12928"/>
                    <a:pt x="50944" y="12544"/>
                    <a:pt x="46332" y="11775"/>
                  </a:cubicBezTo>
                  <a:cubicBezTo>
                    <a:pt x="36866" y="10203"/>
                    <a:pt x="27471" y="7521"/>
                    <a:pt x="18378" y="4920"/>
                  </a:cubicBezTo>
                  <a:cubicBezTo>
                    <a:pt x="12380" y="3207"/>
                    <a:pt x="6180" y="1442"/>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7"/>
            <p:cNvSpPr/>
            <p:nvPr/>
          </p:nvSpPr>
          <p:spPr>
            <a:xfrm>
              <a:off x="4672900" y="2349775"/>
              <a:ext cx="2334225" cy="331700"/>
            </a:xfrm>
            <a:custGeom>
              <a:avLst/>
              <a:gdLst/>
              <a:ahLst/>
              <a:cxnLst/>
              <a:rect l="l" t="t" r="r" b="b"/>
              <a:pathLst>
                <a:path w="93369" h="13268" extrusionOk="0">
                  <a:moveTo>
                    <a:pt x="21" y="1"/>
                  </a:moveTo>
                  <a:lnTo>
                    <a:pt x="1" y="61"/>
                  </a:lnTo>
                  <a:cubicBezTo>
                    <a:pt x="6009" y="1513"/>
                    <a:pt x="12057" y="3287"/>
                    <a:pt x="17914" y="5001"/>
                  </a:cubicBezTo>
                  <a:cubicBezTo>
                    <a:pt x="27199" y="7723"/>
                    <a:pt x="36785" y="10525"/>
                    <a:pt x="46483" y="12138"/>
                  </a:cubicBezTo>
                  <a:cubicBezTo>
                    <a:pt x="50909" y="12884"/>
                    <a:pt x="55384" y="13257"/>
                    <a:pt x="59870" y="13267"/>
                  </a:cubicBezTo>
                  <a:cubicBezTo>
                    <a:pt x="63419" y="13267"/>
                    <a:pt x="66967" y="13015"/>
                    <a:pt x="70485" y="12511"/>
                  </a:cubicBezTo>
                  <a:cubicBezTo>
                    <a:pt x="78338" y="11382"/>
                    <a:pt x="86030" y="8932"/>
                    <a:pt x="93369" y="5243"/>
                  </a:cubicBezTo>
                  <a:lnTo>
                    <a:pt x="93339" y="5182"/>
                  </a:lnTo>
                  <a:cubicBezTo>
                    <a:pt x="82746" y="10519"/>
                    <a:pt x="71512" y="13199"/>
                    <a:pt x="59800" y="13199"/>
                  </a:cubicBezTo>
                  <a:cubicBezTo>
                    <a:pt x="55428" y="13199"/>
                    <a:pt x="50990" y="12826"/>
                    <a:pt x="46493" y="12078"/>
                  </a:cubicBezTo>
                  <a:cubicBezTo>
                    <a:pt x="36806" y="10465"/>
                    <a:pt x="27209" y="7652"/>
                    <a:pt x="17934" y="4940"/>
                  </a:cubicBezTo>
                  <a:cubicBezTo>
                    <a:pt x="12077" y="3227"/>
                    <a:pt x="6029" y="1452"/>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 name="Google Shape;583;p7"/>
            <p:cNvSpPr/>
            <p:nvPr/>
          </p:nvSpPr>
          <p:spPr>
            <a:xfrm>
              <a:off x="4661825" y="2336175"/>
              <a:ext cx="2344550" cy="337725"/>
            </a:xfrm>
            <a:custGeom>
              <a:avLst/>
              <a:gdLst/>
              <a:ahLst/>
              <a:cxnLst/>
              <a:rect l="l" t="t" r="r" b="b"/>
              <a:pathLst>
                <a:path w="93782" h="13509" extrusionOk="0">
                  <a:moveTo>
                    <a:pt x="20" y="0"/>
                  </a:moveTo>
                  <a:lnTo>
                    <a:pt x="0" y="61"/>
                  </a:lnTo>
                  <a:cubicBezTo>
                    <a:pt x="5857" y="1523"/>
                    <a:pt x="11764" y="3297"/>
                    <a:pt x="17460" y="5000"/>
                  </a:cubicBezTo>
                  <a:cubicBezTo>
                    <a:pt x="26926" y="7843"/>
                    <a:pt x="36714" y="10777"/>
                    <a:pt x="46614" y="12420"/>
                  </a:cubicBezTo>
                  <a:cubicBezTo>
                    <a:pt x="50918" y="13136"/>
                    <a:pt x="55273" y="13499"/>
                    <a:pt x="59628" y="13509"/>
                  </a:cubicBezTo>
                  <a:cubicBezTo>
                    <a:pt x="63378" y="13509"/>
                    <a:pt x="67118" y="13226"/>
                    <a:pt x="70818" y="12652"/>
                  </a:cubicBezTo>
                  <a:cubicBezTo>
                    <a:pt x="78691" y="11422"/>
                    <a:pt x="86423" y="8851"/>
                    <a:pt x="93782" y="5000"/>
                  </a:cubicBezTo>
                  <a:lnTo>
                    <a:pt x="93751" y="4940"/>
                  </a:lnTo>
                  <a:cubicBezTo>
                    <a:pt x="82949" y="10598"/>
                    <a:pt x="71489" y="13442"/>
                    <a:pt x="59553" y="13442"/>
                  </a:cubicBezTo>
                  <a:cubicBezTo>
                    <a:pt x="55304" y="13442"/>
                    <a:pt x="50995" y="13082"/>
                    <a:pt x="46634" y="12359"/>
                  </a:cubicBezTo>
                  <a:cubicBezTo>
                    <a:pt x="36724" y="10716"/>
                    <a:pt x="26946" y="7783"/>
                    <a:pt x="17480" y="4940"/>
                  </a:cubicBezTo>
                  <a:cubicBezTo>
                    <a:pt x="11774" y="3226"/>
                    <a:pt x="5877" y="1462"/>
                    <a:pt x="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7"/>
            <p:cNvSpPr/>
            <p:nvPr/>
          </p:nvSpPr>
          <p:spPr>
            <a:xfrm>
              <a:off x="4651975" y="2321300"/>
              <a:ext cx="2353900" cy="343525"/>
            </a:xfrm>
            <a:custGeom>
              <a:avLst/>
              <a:gdLst/>
              <a:ahLst/>
              <a:cxnLst/>
              <a:rect l="l" t="t" r="r" b="b"/>
              <a:pathLst>
                <a:path w="94156" h="13741" extrusionOk="0">
                  <a:moveTo>
                    <a:pt x="21" y="1"/>
                  </a:moveTo>
                  <a:lnTo>
                    <a:pt x="1" y="61"/>
                  </a:lnTo>
                  <a:cubicBezTo>
                    <a:pt x="5717" y="1533"/>
                    <a:pt x="11473" y="3297"/>
                    <a:pt x="17037" y="5011"/>
                  </a:cubicBezTo>
                  <a:cubicBezTo>
                    <a:pt x="26665" y="7964"/>
                    <a:pt x="36624" y="11019"/>
                    <a:pt x="46725" y="12692"/>
                  </a:cubicBezTo>
                  <a:cubicBezTo>
                    <a:pt x="50899" y="13378"/>
                    <a:pt x="55123" y="13731"/>
                    <a:pt x="59357" y="13741"/>
                  </a:cubicBezTo>
                  <a:cubicBezTo>
                    <a:pt x="63288" y="13741"/>
                    <a:pt x="67230" y="13418"/>
                    <a:pt x="71111" y="12773"/>
                  </a:cubicBezTo>
                  <a:cubicBezTo>
                    <a:pt x="79024" y="11452"/>
                    <a:pt x="86776" y="8751"/>
                    <a:pt x="94155" y="4729"/>
                  </a:cubicBezTo>
                  <a:lnTo>
                    <a:pt x="94125" y="4678"/>
                  </a:lnTo>
                  <a:cubicBezTo>
                    <a:pt x="83125" y="10663"/>
                    <a:pt x="71463" y="13670"/>
                    <a:pt x="59315" y="13670"/>
                  </a:cubicBezTo>
                  <a:cubicBezTo>
                    <a:pt x="55176" y="13670"/>
                    <a:pt x="50981" y="13321"/>
                    <a:pt x="46735" y="12622"/>
                  </a:cubicBezTo>
                  <a:cubicBezTo>
                    <a:pt x="36645" y="10958"/>
                    <a:pt x="26685" y="7904"/>
                    <a:pt x="17058" y="4950"/>
                  </a:cubicBezTo>
                  <a:cubicBezTo>
                    <a:pt x="11483" y="3237"/>
                    <a:pt x="5737" y="1472"/>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 name="Google Shape;585;p7"/>
            <p:cNvSpPr/>
            <p:nvPr/>
          </p:nvSpPr>
          <p:spPr>
            <a:xfrm>
              <a:off x="4643925" y="2305675"/>
              <a:ext cx="2361200" cy="348575"/>
            </a:xfrm>
            <a:custGeom>
              <a:avLst/>
              <a:gdLst/>
              <a:ahLst/>
              <a:cxnLst/>
              <a:rect l="l" t="t" r="r" b="b"/>
              <a:pathLst>
                <a:path w="94448" h="13943" extrusionOk="0">
                  <a:moveTo>
                    <a:pt x="20" y="1"/>
                  </a:moveTo>
                  <a:lnTo>
                    <a:pt x="0" y="61"/>
                  </a:lnTo>
                  <a:cubicBezTo>
                    <a:pt x="5565" y="1543"/>
                    <a:pt x="11180" y="3297"/>
                    <a:pt x="16593" y="5001"/>
                  </a:cubicBezTo>
                  <a:cubicBezTo>
                    <a:pt x="26382" y="8075"/>
                    <a:pt x="36513" y="11251"/>
                    <a:pt x="46795" y="12934"/>
                  </a:cubicBezTo>
                  <a:cubicBezTo>
                    <a:pt x="50838" y="13600"/>
                    <a:pt x="54931" y="13942"/>
                    <a:pt x="59023" y="13942"/>
                  </a:cubicBezTo>
                  <a:cubicBezTo>
                    <a:pt x="59079" y="13942"/>
                    <a:pt x="59135" y="13943"/>
                    <a:pt x="59191" y="13943"/>
                  </a:cubicBezTo>
                  <a:cubicBezTo>
                    <a:pt x="63268" y="13943"/>
                    <a:pt x="67345" y="13580"/>
                    <a:pt x="71362" y="12864"/>
                  </a:cubicBezTo>
                  <a:cubicBezTo>
                    <a:pt x="79286" y="11442"/>
                    <a:pt x="87048" y="8610"/>
                    <a:pt x="94447" y="4416"/>
                  </a:cubicBezTo>
                  <a:lnTo>
                    <a:pt x="94417" y="4366"/>
                  </a:lnTo>
                  <a:cubicBezTo>
                    <a:pt x="83218" y="10692"/>
                    <a:pt x="71340" y="13880"/>
                    <a:pt x="58974" y="13880"/>
                  </a:cubicBezTo>
                  <a:cubicBezTo>
                    <a:pt x="54967" y="13880"/>
                    <a:pt x="50909" y="13545"/>
                    <a:pt x="46805" y="12874"/>
                  </a:cubicBezTo>
                  <a:cubicBezTo>
                    <a:pt x="36523" y="11190"/>
                    <a:pt x="26402" y="8015"/>
                    <a:pt x="16613" y="4940"/>
                  </a:cubicBezTo>
                  <a:cubicBezTo>
                    <a:pt x="11190" y="3237"/>
                    <a:pt x="5585" y="1482"/>
                    <a:pt x="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6;p7"/>
            <p:cNvSpPr/>
            <p:nvPr/>
          </p:nvSpPr>
          <p:spPr>
            <a:xfrm>
              <a:off x="4637125" y="2288550"/>
              <a:ext cx="2366975" cy="353350"/>
            </a:xfrm>
            <a:custGeom>
              <a:avLst/>
              <a:gdLst/>
              <a:ahLst/>
              <a:cxnLst/>
              <a:rect l="l" t="t" r="r" b="b"/>
              <a:pathLst>
                <a:path w="94679" h="14134" extrusionOk="0">
                  <a:moveTo>
                    <a:pt x="20" y="0"/>
                  </a:moveTo>
                  <a:lnTo>
                    <a:pt x="0" y="61"/>
                  </a:lnTo>
                  <a:cubicBezTo>
                    <a:pt x="5424" y="1542"/>
                    <a:pt x="10887" y="3297"/>
                    <a:pt x="16170" y="4990"/>
                  </a:cubicBezTo>
                  <a:cubicBezTo>
                    <a:pt x="26099" y="8176"/>
                    <a:pt x="36382" y="11472"/>
                    <a:pt x="46835" y="13166"/>
                  </a:cubicBezTo>
                  <a:cubicBezTo>
                    <a:pt x="50737" y="13801"/>
                    <a:pt x="54688" y="14123"/>
                    <a:pt x="58640" y="14133"/>
                  </a:cubicBezTo>
                  <a:cubicBezTo>
                    <a:pt x="71211" y="14133"/>
                    <a:pt x="83288" y="10766"/>
                    <a:pt x="94679" y="4083"/>
                  </a:cubicBezTo>
                  <a:lnTo>
                    <a:pt x="94649" y="4032"/>
                  </a:lnTo>
                  <a:cubicBezTo>
                    <a:pt x="83266" y="10709"/>
                    <a:pt x="71189" y="14068"/>
                    <a:pt x="58625" y="14068"/>
                  </a:cubicBezTo>
                  <a:cubicBezTo>
                    <a:pt x="54743" y="14068"/>
                    <a:pt x="50815" y="13748"/>
                    <a:pt x="46846" y="13105"/>
                  </a:cubicBezTo>
                  <a:cubicBezTo>
                    <a:pt x="36392" y="11401"/>
                    <a:pt x="26119" y="8115"/>
                    <a:pt x="16190" y="4930"/>
                  </a:cubicBezTo>
                  <a:cubicBezTo>
                    <a:pt x="10908" y="3236"/>
                    <a:pt x="5444" y="1482"/>
                    <a:pt x="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 name="Google Shape;587;p7"/>
            <p:cNvSpPr/>
            <p:nvPr/>
          </p:nvSpPr>
          <p:spPr>
            <a:xfrm>
              <a:off x="4632325" y="2269900"/>
              <a:ext cx="2370775" cy="357625"/>
            </a:xfrm>
            <a:custGeom>
              <a:avLst/>
              <a:gdLst/>
              <a:ahLst/>
              <a:cxnLst/>
              <a:rect l="l" t="t" r="r" b="b"/>
              <a:pathLst>
                <a:path w="94831" h="14305" extrusionOk="0">
                  <a:moveTo>
                    <a:pt x="21" y="0"/>
                  </a:moveTo>
                  <a:lnTo>
                    <a:pt x="1" y="61"/>
                  </a:lnTo>
                  <a:cubicBezTo>
                    <a:pt x="5273" y="1553"/>
                    <a:pt x="10585" y="3297"/>
                    <a:pt x="15737" y="4970"/>
                  </a:cubicBezTo>
                  <a:cubicBezTo>
                    <a:pt x="25797" y="8266"/>
                    <a:pt x="36211" y="11674"/>
                    <a:pt x="46836" y="13377"/>
                  </a:cubicBezTo>
                  <a:cubicBezTo>
                    <a:pt x="50606" y="13992"/>
                    <a:pt x="54417" y="14305"/>
                    <a:pt x="58237" y="14305"/>
                  </a:cubicBezTo>
                  <a:cubicBezTo>
                    <a:pt x="71000" y="14305"/>
                    <a:pt x="83268" y="10756"/>
                    <a:pt x="94831" y="3700"/>
                  </a:cubicBezTo>
                  <a:lnTo>
                    <a:pt x="94800" y="3649"/>
                  </a:lnTo>
                  <a:cubicBezTo>
                    <a:pt x="83246" y="10696"/>
                    <a:pt x="70988" y="14242"/>
                    <a:pt x="58240" y="14242"/>
                  </a:cubicBezTo>
                  <a:cubicBezTo>
                    <a:pt x="54483" y="14242"/>
                    <a:pt x="50683" y="13934"/>
                    <a:pt x="46846" y="13317"/>
                  </a:cubicBezTo>
                  <a:cubicBezTo>
                    <a:pt x="36231" y="11613"/>
                    <a:pt x="25818" y="8206"/>
                    <a:pt x="15747" y="4909"/>
                  </a:cubicBezTo>
                  <a:cubicBezTo>
                    <a:pt x="10606" y="3226"/>
                    <a:pt x="5293" y="1492"/>
                    <a:pt x="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 name="Google Shape;588;p7"/>
            <p:cNvSpPr/>
            <p:nvPr/>
          </p:nvSpPr>
          <p:spPr>
            <a:xfrm>
              <a:off x="4629550" y="2249975"/>
              <a:ext cx="2372550" cy="361175"/>
            </a:xfrm>
            <a:custGeom>
              <a:avLst/>
              <a:gdLst/>
              <a:ahLst/>
              <a:cxnLst/>
              <a:rect l="l" t="t" r="r" b="b"/>
              <a:pathLst>
                <a:path w="94902" h="14447" extrusionOk="0">
                  <a:moveTo>
                    <a:pt x="21" y="1"/>
                  </a:moveTo>
                  <a:lnTo>
                    <a:pt x="1" y="61"/>
                  </a:lnTo>
                  <a:cubicBezTo>
                    <a:pt x="5122" y="1543"/>
                    <a:pt x="10293" y="3267"/>
                    <a:pt x="15303" y="4940"/>
                  </a:cubicBezTo>
                  <a:cubicBezTo>
                    <a:pt x="25485" y="8338"/>
                    <a:pt x="36019" y="11856"/>
                    <a:pt x="46796" y="13570"/>
                  </a:cubicBezTo>
                  <a:cubicBezTo>
                    <a:pt x="50425" y="14154"/>
                    <a:pt x="54094" y="14447"/>
                    <a:pt x="57774" y="14447"/>
                  </a:cubicBezTo>
                  <a:cubicBezTo>
                    <a:pt x="70717" y="14447"/>
                    <a:pt x="83167" y="10717"/>
                    <a:pt x="94901" y="3287"/>
                  </a:cubicBezTo>
                  <a:lnTo>
                    <a:pt x="94871" y="3227"/>
                  </a:lnTo>
                  <a:cubicBezTo>
                    <a:pt x="83133" y="10655"/>
                    <a:pt x="70699" y="14384"/>
                    <a:pt x="57767" y="14384"/>
                  </a:cubicBezTo>
                  <a:cubicBezTo>
                    <a:pt x="54151" y="14384"/>
                    <a:pt x="50496" y="14093"/>
                    <a:pt x="46806" y="13509"/>
                  </a:cubicBezTo>
                  <a:cubicBezTo>
                    <a:pt x="36040" y="11795"/>
                    <a:pt x="25505" y="8287"/>
                    <a:pt x="15324" y="4880"/>
                  </a:cubicBezTo>
                  <a:cubicBezTo>
                    <a:pt x="10313" y="3206"/>
                    <a:pt x="5142" y="1483"/>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 name="Google Shape;589;p7"/>
            <p:cNvSpPr/>
            <p:nvPr/>
          </p:nvSpPr>
          <p:spPr>
            <a:xfrm>
              <a:off x="4628550" y="2228300"/>
              <a:ext cx="2372275" cy="364450"/>
            </a:xfrm>
            <a:custGeom>
              <a:avLst/>
              <a:gdLst/>
              <a:ahLst/>
              <a:cxnLst/>
              <a:rect l="l" t="t" r="r" b="b"/>
              <a:pathLst>
                <a:path w="94891" h="14578" extrusionOk="0">
                  <a:moveTo>
                    <a:pt x="21" y="1"/>
                  </a:moveTo>
                  <a:lnTo>
                    <a:pt x="0" y="61"/>
                  </a:lnTo>
                  <a:cubicBezTo>
                    <a:pt x="4990" y="1543"/>
                    <a:pt x="10011" y="3257"/>
                    <a:pt x="14870" y="4910"/>
                  </a:cubicBezTo>
                  <a:cubicBezTo>
                    <a:pt x="25172" y="8408"/>
                    <a:pt x="35807" y="12037"/>
                    <a:pt x="46715" y="13741"/>
                  </a:cubicBezTo>
                  <a:cubicBezTo>
                    <a:pt x="50203" y="14295"/>
                    <a:pt x="53731" y="14578"/>
                    <a:pt x="57269" y="14578"/>
                  </a:cubicBezTo>
                  <a:cubicBezTo>
                    <a:pt x="70374" y="14578"/>
                    <a:pt x="82985" y="10646"/>
                    <a:pt x="94891" y="2834"/>
                  </a:cubicBezTo>
                  <a:lnTo>
                    <a:pt x="94851" y="2783"/>
                  </a:lnTo>
                  <a:cubicBezTo>
                    <a:pt x="82962" y="10587"/>
                    <a:pt x="70363" y="14516"/>
                    <a:pt x="57272" y="14516"/>
                  </a:cubicBezTo>
                  <a:cubicBezTo>
                    <a:pt x="53790" y="14516"/>
                    <a:pt x="50273" y="14238"/>
                    <a:pt x="46725" y="13680"/>
                  </a:cubicBezTo>
                  <a:cubicBezTo>
                    <a:pt x="35817" y="11977"/>
                    <a:pt x="25182" y="8348"/>
                    <a:pt x="14890" y="4850"/>
                  </a:cubicBezTo>
                  <a:cubicBezTo>
                    <a:pt x="10031" y="3196"/>
                    <a:pt x="5000" y="1483"/>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0" name="Google Shape;590;p7"/>
            <p:cNvSpPr/>
            <p:nvPr/>
          </p:nvSpPr>
          <p:spPr>
            <a:xfrm>
              <a:off x="6935275" y="2305425"/>
              <a:ext cx="15400" cy="693075"/>
            </a:xfrm>
            <a:custGeom>
              <a:avLst/>
              <a:gdLst/>
              <a:ahLst/>
              <a:cxnLst/>
              <a:rect l="l" t="t" r="r" b="b"/>
              <a:pathLst>
                <a:path w="616" h="27723" extrusionOk="0">
                  <a:moveTo>
                    <a:pt x="1" y="1"/>
                  </a:moveTo>
                  <a:cubicBezTo>
                    <a:pt x="414" y="9517"/>
                    <a:pt x="555" y="18579"/>
                    <a:pt x="424" y="27723"/>
                  </a:cubicBezTo>
                  <a:lnTo>
                    <a:pt x="485" y="27723"/>
                  </a:lnTo>
                  <a:cubicBezTo>
                    <a:pt x="616" y="18579"/>
                    <a:pt x="475" y="9507"/>
                    <a:pt x="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7"/>
            <p:cNvSpPr/>
            <p:nvPr/>
          </p:nvSpPr>
          <p:spPr>
            <a:xfrm>
              <a:off x="6873025" y="2343975"/>
              <a:ext cx="27000" cy="652525"/>
            </a:xfrm>
            <a:custGeom>
              <a:avLst/>
              <a:gdLst/>
              <a:ahLst/>
              <a:cxnLst/>
              <a:rect l="l" t="t" r="r" b="b"/>
              <a:pathLst>
                <a:path w="1080" h="26101" extrusionOk="0">
                  <a:moveTo>
                    <a:pt x="1" y="1"/>
                  </a:moveTo>
                  <a:cubicBezTo>
                    <a:pt x="102" y="1957"/>
                    <a:pt x="203" y="3922"/>
                    <a:pt x="303" y="5807"/>
                  </a:cubicBezTo>
                  <a:cubicBezTo>
                    <a:pt x="666" y="12693"/>
                    <a:pt x="1019" y="19185"/>
                    <a:pt x="848" y="26100"/>
                  </a:cubicBezTo>
                  <a:lnTo>
                    <a:pt x="918" y="26100"/>
                  </a:lnTo>
                  <a:cubicBezTo>
                    <a:pt x="1080" y="19185"/>
                    <a:pt x="737" y="12683"/>
                    <a:pt x="364" y="5807"/>
                  </a:cubicBezTo>
                  <a:cubicBezTo>
                    <a:pt x="263" y="3912"/>
                    <a:pt x="162" y="1957"/>
                    <a:pt x="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7"/>
            <p:cNvSpPr/>
            <p:nvPr/>
          </p:nvSpPr>
          <p:spPr>
            <a:xfrm>
              <a:off x="6811550" y="2379275"/>
              <a:ext cx="46900" cy="615450"/>
            </a:xfrm>
            <a:custGeom>
              <a:avLst/>
              <a:gdLst/>
              <a:ahLst/>
              <a:cxnLst/>
              <a:rect l="l" t="t" r="r" b="b"/>
              <a:pathLst>
                <a:path w="1876" h="24618" extrusionOk="0">
                  <a:moveTo>
                    <a:pt x="0" y="0"/>
                  </a:moveTo>
                  <a:cubicBezTo>
                    <a:pt x="232" y="4577"/>
                    <a:pt x="615" y="8105"/>
                    <a:pt x="1220" y="11442"/>
                  </a:cubicBezTo>
                  <a:cubicBezTo>
                    <a:pt x="1815" y="14708"/>
                    <a:pt x="1613" y="18196"/>
                    <a:pt x="1422" y="21563"/>
                  </a:cubicBezTo>
                  <a:cubicBezTo>
                    <a:pt x="1371" y="22571"/>
                    <a:pt x="1311" y="23609"/>
                    <a:pt x="1270" y="24617"/>
                  </a:cubicBezTo>
                  <a:lnTo>
                    <a:pt x="1331" y="24617"/>
                  </a:lnTo>
                  <a:cubicBezTo>
                    <a:pt x="1371" y="23619"/>
                    <a:pt x="1432" y="22571"/>
                    <a:pt x="1482" y="21573"/>
                  </a:cubicBezTo>
                  <a:cubicBezTo>
                    <a:pt x="1674" y="18196"/>
                    <a:pt x="1875" y="14708"/>
                    <a:pt x="1280" y="11432"/>
                  </a:cubicBezTo>
                  <a:cubicBezTo>
                    <a:pt x="676" y="8095"/>
                    <a:pt x="303" y="4577"/>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7"/>
            <p:cNvSpPr/>
            <p:nvPr/>
          </p:nvSpPr>
          <p:spPr>
            <a:xfrm>
              <a:off x="6750300" y="2411275"/>
              <a:ext cx="62275" cy="582200"/>
            </a:xfrm>
            <a:custGeom>
              <a:avLst/>
              <a:gdLst/>
              <a:ahLst/>
              <a:cxnLst/>
              <a:rect l="l" t="t" r="r" b="b"/>
              <a:pathLst>
                <a:path w="2491" h="23288" extrusionOk="0">
                  <a:moveTo>
                    <a:pt x="1" y="0"/>
                  </a:moveTo>
                  <a:cubicBezTo>
                    <a:pt x="192" y="3347"/>
                    <a:pt x="474" y="6906"/>
                    <a:pt x="1533" y="10575"/>
                  </a:cubicBezTo>
                  <a:cubicBezTo>
                    <a:pt x="2420" y="13640"/>
                    <a:pt x="2148" y="17097"/>
                    <a:pt x="1896" y="20444"/>
                  </a:cubicBezTo>
                  <a:cubicBezTo>
                    <a:pt x="1825" y="21432"/>
                    <a:pt x="1755" y="22370"/>
                    <a:pt x="1714" y="23287"/>
                  </a:cubicBezTo>
                  <a:lnTo>
                    <a:pt x="1775" y="23287"/>
                  </a:lnTo>
                  <a:cubicBezTo>
                    <a:pt x="1815" y="22370"/>
                    <a:pt x="1886" y="21442"/>
                    <a:pt x="1966" y="20454"/>
                  </a:cubicBezTo>
                  <a:cubicBezTo>
                    <a:pt x="2228" y="17097"/>
                    <a:pt x="2491" y="13640"/>
                    <a:pt x="1593" y="10555"/>
                  </a:cubicBezTo>
                  <a:cubicBezTo>
                    <a:pt x="535" y="6896"/>
                    <a:pt x="263" y="3478"/>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 name="Google Shape;594;p7"/>
            <p:cNvSpPr/>
            <p:nvPr/>
          </p:nvSpPr>
          <p:spPr>
            <a:xfrm>
              <a:off x="6689575" y="2440250"/>
              <a:ext cx="76875" cy="551950"/>
            </a:xfrm>
            <a:custGeom>
              <a:avLst/>
              <a:gdLst/>
              <a:ahLst/>
              <a:cxnLst/>
              <a:rect l="l" t="t" r="r" b="b"/>
              <a:pathLst>
                <a:path w="3075" h="22078" extrusionOk="0">
                  <a:moveTo>
                    <a:pt x="0" y="1"/>
                  </a:moveTo>
                  <a:cubicBezTo>
                    <a:pt x="222" y="3509"/>
                    <a:pt x="504" y="6452"/>
                    <a:pt x="1855" y="9759"/>
                  </a:cubicBezTo>
                  <a:cubicBezTo>
                    <a:pt x="3014" y="12622"/>
                    <a:pt x="2672" y="16251"/>
                    <a:pt x="2369" y="19447"/>
                  </a:cubicBezTo>
                  <a:cubicBezTo>
                    <a:pt x="2278" y="20374"/>
                    <a:pt x="2198" y="21251"/>
                    <a:pt x="2147" y="22078"/>
                  </a:cubicBezTo>
                  <a:lnTo>
                    <a:pt x="2218" y="22078"/>
                  </a:lnTo>
                  <a:cubicBezTo>
                    <a:pt x="2258" y="21251"/>
                    <a:pt x="2349" y="20374"/>
                    <a:pt x="2430" y="19457"/>
                  </a:cubicBezTo>
                  <a:cubicBezTo>
                    <a:pt x="2732" y="16251"/>
                    <a:pt x="3075" y="12612"/>
                    <a:pt x="1905" y="9739"/>
                  </a:cubicBezTo>
                  <a:cubicBezTo>
                    <a:pt x="565" y="6442"/>
                    <a:pt x="292" y="3499"/>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7"/>
            <p:cNvSpPr/>
            <p:nvPr/>
          </p:nvSpPr>
          <p:spPr>
            <a:xfrm>
              <a:off x="6629325" y="2465975"/>
              <a:ext cx="92775" cy="525475"/>
            </a:xfrm>
            <a:custGeom>
              <a:avLst/>
              <a:gdLst/>
              <a:ahLst/>
              <a:cxnLst/>
              <a:rect l="l" t="t" r="r" b="b"/>
              <a:pathLst>
                <a:path w="3711" h="21019" extrusionOk="0">
                  <a:moveTo>
                    <a:pt x="1" y="0"/>
                  </a:moveTo>
                  <a:cubicBezTo>
                    <a:pt x="263" y="3730"/>
                    <a:pt x="515" y="6159"/>
                    <a:pt x="2168" y="9032"/>
                  </a:cubicBezTo>
                  <a:cubicBezTo>
                    <a:pt x="3640" y="11593"/>
                    <a:pt x="3217" y="15303"/>
                    <a:pt x="2844" y="18579"/>
                  </a:cubicBezTo>
                  <a:cubicBezTo>
                    <a:pt x="2743" y="19446"/>
                    <a:pt x="2642" y="20272"/>
                    <a:pt x="2602" y="21018"/>
                  </a:cubicBezTo>
                  <a:lnTo>
                    <a:pt x="2662" y="21018"/>
                  </a:lnTo>
                  <a:cubicBezTo>
                    <a:pt x="2713" y="20272"/>
                    <a:pt x="2803" y="19456"/>
                    <a:pt x="2904" y="18579"/>
                  </a:cubicBezTo>
                  <a:cubicBezTo>
                    <a:pt x="3277" y="15303"/>
                    <a:pt x="3711" y="11583"/>
                    <a:pt x="2229" y="9002"/>
                  </a:cubicBezTo>
                  <a:cubicBezTo>
                    <a:pt x="565" y="6149"/>
                    <a:pt x="333" y="3720"/>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 name="Google Shape;596;p7"/>
            <p:cNvSpPr/>
            <p:nvPr/>
          </p:nvSpPr>
          <p:spPr>
            <a:xfrm>
              <a:off x="6569600" y="2488650"/>
              <a:ext cx="108150" cy="502550"/>
            </a:xfrm>
            <a:custGeom>
              <a:avLst/>
              <a:gdLst/>
              <a:ahLst/>
              <a:cxnLst/>
              <a:rect l="l" t="t" r="r" b="b"/>
              <a:pathLst>
                <a:path w="4326" h="20102" extrusionOk="0">
                  <a:moveTo>
                    <a:pt x="1" y="0"/>
                  </a:moveTo>
                  <a:cubicBezTo>
                    <a:pt x="31" y="414"/>
                    <a:pt x="51" y="877"/>
                    <a:pt x="71" y="1371"/>
                  </a:cubicBezTo>
                  <a:cubicBezTo>
                    <a:pt x="152" y="3236"/>
                    <a:pt x="253" y="5555"/>
                    <a:pt x="1170" y="7047"/>
                  </a:cubicBezTo>
                  <a:cubicBezTo>
                    <a:pt x="1372" y="7349"/>
                    <a:pt x="1624" y="7611"/>
                    <a:pt x="1916" y="7823"/>
                  </a:cubicBezTo>
                  <a:cubicBezTo>
                    <a:pt x="2128" y="7984"/>
                    <a:pt x="2319" y="8166"/>
                    <a:pt x="2491" y="8367"/>
                  </a:cubicBezTo>
                  <a:cubicBezTo>
                    <a:pt x="4255" y="10615"/>
                    <a:pt x="3731" y="14627"/>
                    <a:pt x="3297" y="17853"/>
                  </a:cubicBezTo>
                  <a:cubicBezTo>
                    <a:pt x="3196" y="18670"/>
                    <a:pt x="3095" y="19436"/>
                    <a:pt x="3035" y="20101"/>
                  </a:cubicBezTo>
                  <a:lnTo>
                    <a:pt x="3106" y="20101"/>
                  </a:lnTo>
                  <a:cubicBezTo>
                    <a:pt x="3156" y="19446"/>
                    <a:pt x="3257" y="18670"/>
                    <a:pt x="3358" y="17863"/>
                  </a:cubicBezTo>
                  <a:cubicBezTo>
                    <a:pt x="3791" y="14627"/>
                    <a:pt x="4325" y="10605"/>
                    <a:pt x="2531" y="8337"/>
                  </a:cubicBezTo>
                  <a:cubicBezTo>
                    <a:pt x="2360" y="8135"/>
                    <a:pt x="2168" y="7944"/>
                    <a:pt x="1956" y="7783"/>
                  </a:cubicBezTo>
                  <a:cubicBezTo>
                    <a:pt x="1674" y="7571"/>
                    <a:pt x="1422" y="7319"/>
                    <a:pt x="1230" y="7017"/>
                  </a:cubicBezTo>
                  <a:cubicBezTo>
                    <a:pt x="313" y="5545"/>
                    <a:pt x="212" y="3226"/>
                    <a:pt x="132" y="1371"/>
                  </a:cubicBezTo>
                  <a:cubicBezTo>
                    <a:pt x="112" y="877"/>
                    <a:pt x="91" y="414"/>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 name="Google Shape;597;p7"/>
            <p:cNvSpPr/>
            <p:nvPr/>
          </p:nvSpPr>
          <p:spPr>
            <a:xfrm>
              <a:off x="6510125" y="2508300"/>
              <a:ext cx="122250" cy="482650"/>
            </a:xfrm>
            <a:custGeom>
              <a:avLst/>
              <a:gdLst/>
              <a:ahLst/>
              <a:cxnLst/>
              <a:rect l="l" t="t" r="r" b="b"/>
              <a:pathLst>
                <a:path w="4890" h="19306" extrusionOk="0">
                  <a:moveTo>
                    <a:pt x="1" y="1"/>
                  </a:moveTo>
                  <a:cubicBezTo>
                    <a:pt x="31" y="353"/>
                    <a:pt x="51" y="767"/>
                    <a:pt x="71" y="1200"/>
                  </a:cubicBezTo>
                  <a:cubicBezTo>
                    <a:pt x="162" y="3035"/>
                    <a:pt x="283" y="5545"/>
                    <a:pt x="1402" y="6835"/>
                  </a:cubicBezTo>
                  <a:cubicBezTo>
                    <a:pt x="1624" y="7057"/>
                    <a:pt x="1886" y="7249"/>
                    <a:pt x="2178" y="7370"/>
                  </a:cubicBezTo>
                  <a:cubicBezTo>
                    <a:pt x="2410" y="7470"/>
                    <a:pt x="2622" y="7612"/>
                    <a:pt x="2803" y="7783"/>
                  </a:cubicBezTo>
                  <a:cubicBezTo>
                    <a:pt x="4819" y="9789"/>
                    <a:pt x="4204" y="14083"/>
                    <a:pt x="3761" y="17208"/>
                  </a:cubicBezTo>
                  <a:cubicBezTo>
                    <a:pt x="3650" y="17975"/>
                    <a:pt x="3539" y="18711"/>
                    <a:pt x="3489" y="19305"/>
                  </a:cubicBezTo>
                  <a:lnTo>
                    <a:pt x="3549" y="19305"/>
                  </a:lnTo>
                  <a:cubicBezTo>
                    <a:pt x="3609" y="18711"/>
                    <a:pt x="3710" y="17985"/>
                    <a:pt x="3821" y="17229"/>
                  </a:cubicBezTo>
                  <a:cubicBezTo>
                    <a:pt x="4275" y="14083"/>
                    <a:pt x="4890" y="9779"/>
                    <a:pt x="2853" y="7743"/>
                  </a:cubicBezTo>
                  <a:cubicBezTo>
                    <a:pt x="2662" y="7571"/>
                    <a:pt x="2440" y="7420"/>
                    <a:pt x="2208" y="7319"/>
                  </a:cubicBezTo>
                  <a:cubicBezTo>
                    <a:pt x="1926" y="7198"/>
                    <a:pt x="1664" y="7017"/>
                    <a:pt x="1452" y="6795"/>
                  </a:cubicBezTo>
                  <a:cubicBezTo>
                    <a:pt x="343" y="5525"/>
                    <a:pt x="222" y="3025"/>
                    <a:pt x="142" y="1200"/>
                  </a:cubicBezTo>
                  <a:cubicBezTo>
                    <a:pt x="122" y="767"/>
                    <a:pt x="101" y="353"/>
                    <a:pt x="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8" name="Google Shape;598;p7"/>
            <p:cNvSpPr/>
            <p:nvPr/>
          </p:nvSpPr>
          <p:spPr>
            <a:xfrm>
              <a:off x="6451400" y="2525175"/>
              <a:ext cx="136375" cy="466275"/>
            </a:xfrm>
            <a:custGeom>
              <a:avLst/>
              <a:gdLst/>
              <a:ahLst/>
              <a:cxnLst/>
              <a:rect l="l" t="t" r="r" b="b"/>
              <a:pathLst>
                <a:path w="5455" h="18651" extrusionOk="0">
                  <a:moveTo>
                    <a:pt x="1" y="1"/>
                  </a:moveTo>
                  <a:cubicBezTo>
                    <a:pt x="31" y="303"/>
                    <a:pt x="51" y="676"/>
                    <a:pt x="71" y="1059"/>
                  </a:cubicBezTo>
                  <a:cubicBezTo>
                    <a:pt x="172" y="2864"/>
                    <a:pt x="303" y="5334"/>
                    <a:pt x="1533" y="6483"/>
                  </a:cubicBezTo>
                  <a:cubicBezTo>
                    <a:pt x="1805" y="6735"/>
                    <a:pt x="2118" y="6836"/>
                    <a:pt x="2420" y="6926"/>
                  </a:cubicBezTo>
                  <a:cubicBezTo>
                    <a:pt x="2662" y="6987"/>
                    <a:pt x="2904" y="7098"/>
                    <a:pt x="3116" y="7249"/>
                  </a:cubicBezTo>
                  <a:cubicBezTo>
                    <a:pt x="5394" y="9023"/>
                    <a:pt x="4708" y="13439"/>
                    <a:pt x="4204" y="16665"/>
                  </a:cubicBezTo>
                  <a:cubicBezTo>
                    <a:pt x="4094" y="17400"/>
                    <a:pt x="3983" y="18086"/>
                    <a:pt x="3932" y="18640"/>
                  </a:cubicBezTo>
                  <a:lnTo>
                    <a:pt x="3993" y="18650"/>
                  </a:lnTo>
                  <a:cubicBezTo>
                    <a:pt x="4043" y="18096"/>
                    <a:pt x="4154" y="17400"/>
                    <a:pt x="4265" y="16685"/>
                  </a:cubicBezTo>
                  <a:cubicBezTo>
                    <a:pt x="4769" y="13439"/>
                    <a:pt x="5454" y="8993"/>
                    <a:pt x="3156" y="7199"/>
                  </a:cubicBezTo>
                  <a:cubicBezTo>
                    <a:pt x="2934" y="7047"/>
                    <a:pt x="2692" y="6937"/>
                    <a:pt x="2430" y="6876"/>
                  </a:cubicBezTo>
                  <a:cubicBezTo>
                    <a:pt x="2138" y="6775"/>
                    <a:pt x="1835" y="6685"/>
                    <a:pt x="1573" y="6443"/>
                  </a:cubicBezTo>
                  <a:cubicBezTo>
                    <a:pt x="364" y="5314"/>
                    <a:pt x="233" y="2854"/>
                    <a:pt x="132" y="1070"/>
                  </a:cubicBezTo>
                  <a:cubicBezTo>
                    <a:pt x="112" y="676"/>
                    <a:pt x="91" y="313"/>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7"/>
            <p:cNvSpPr/>
            <p:nvPr/>
          </p:nvSpPr>
          <p:spPr>
            <a:xfrm>
              <a:off x="6392675" y="2539550"/>
              <a:ext cx="153275" cy="452400"/>
            </a:xfrm>
            <a:custGeom>
              <a:avLst/>
              <a:gdLst/>
              <a:ahLst/>
              <a:cxnLst/>
              <a:rect l="l" t="t" r="r" b="b"/>
              <a:pathLst>
                <a:path w="6131" h="18096" extrusionOk="0">
                  <a:moveTo>
                    <a:pt x="1" y="1"/>
                  </a:moveTo>
                  <a:cubicBezTo>
                    <a:pt x="31" y="283"/>
                    <a:pt x="51" y="605"/>
                    <a:pt x="71" y="958"/>
                  </a:cubicBezTo>
                  <a:cubicBezTo>
                    <a:pt x="182" y="2652"/>
                    <a:pt x="324" y="4981"/>
                    <a:pt x="1533" y="6039"/>
                  </a:cubicBezTo>
                  <a:cubicBezTo>
                    <a:pt x="1926" y="6382"/>
                    <a:pt x="2289" y="6452"/>
                    <a:pt x="2672" y="6533"/>
                  </a:cubicBezTo>
                  <a:cubicBezTo>
                    <a:pt x="2934" y="6573"/>
                    <a:pt x="3197" y="6644"/>
                    <a:pt x="3449" y="6765"/>
                  </a:cubicBezTo>
                  <a:cubicBezTo>
                    <a:pt x="6059" y="8035"/>
                    <a:pt x="5172" y="13277"/>
                    <a:pt x="4638" y="16402"/>
                  </a:cubicBezTo>
                  <a:cubicBezTo>
                    <a:pt x="4527" y="17088"/>
                    <a:pt x="4426" y="17662"/>
                    <a:pt x="4376" y="18096"/>
                  </a:cubicBezTo>
                  <a:lnTo>
                    <a:pt x="4436" y="18096"/>
                  </a:lnTo>
                  <a:cubicBezTo>
                    <a:pt x="4487" y="17662"/>
                    <a:pt x="4588" y="17077"/>
                    <a:pt x="4699" y="16422"/>
                  </a:cubicBezTo>
                  <a:cubicBezTo>
                    <a:pt x="5233" y="13267"/>
                    <a:pt x="6130" y="8005"/>
                    <a:pt x="3469" y="6704"/>
                  </a:cubicBezTo>
                  <a:cubicBezTo>
                    <a:pt x="3217" y="6593"/>
                    <a:pt x="2955" y="6513"/>
                    <a:pt x="2682" y="6472"/>
                  </a:cubicBezTo>
                  <a:cubicBezTo>
                    <a:pt x="2309" y="6392"/>
                    <a:pt x="1957" y="6321"/>
                    <a:pt x="1574" y="5999"/>
                  </a:cubicBezTo>
                  <a:cubicBezTo>
                    <a:pt x="384" y="4950"/>
                    <a:pt x="243" y="2642"/>
                    <a:pt x="132" y="958"/>
                  </a:cubicBezTo>
                  <a:cubicBezTo>
                    <a:pt x="112" y="605"/>
                    <a:pt x="92" y="283"/>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7"/>
            <p:cNvSpPr/>
            <p:nvPr/>
          </p:nvSpPr>
          <p:spPr>
            <a:xfrm>
              <a:off x="6334475" y="2550900"/>
              <a:ext cx="167100" cy="442050"/>
            </a:xfrm>
            <a:custGeom>
              <a:avLst/>
              <a:gdLst/>
              <a:ahLst/>
              <a:cxnLst/>
              <a:rect l="l" t="t" r="r" b="b"/>
              <a:pathLst>
                <a:path w="6684" h="17682" extrusionOk="0">
                  <a:moveTo>
                    <a:pt x="0" y="0"/>
                  </a:moveTo>
                  <a:cubicBezTo>
                    <a:pt x="30" y="262"/>
                    <a:pt x="51" y="565"/>
                    <a:pt x="71" y="877"/>
                  </a:cubicBezTo>
                  <a:cubicBezTo>
                    <a:pt x="192" y="2531"/>
                    <a:pt x="363" y="4789"/>
                    <a:pt x="1654" y="5777"/>
                  </a:cubicBezTo>
                  <a:cubicBezTo>
                    <a:pt x="2077" y="6099"/>
                    <a:pt x="2500" y="6139"/>
                    <a:pt x="2904" y="6180"/>
                  </a:cubicBezTo>
                  <a:cubicBezTo>
                    <a:pt x="3196" y="6190"/>
                    <a:pt x="3488" y="6250"/>
                    <a:pt x="3760" y="6351"/>
                  </a:cubicBezTo>
                  <a:cubicBezTo>
                    <a:pt x="6603" y="7460"/>
                    <a:pt x="5656" y="12833"/>
                    <a:pt x="5081" y="16029"/>
                  </a:cubicBezTo>
                  <a:cubicBezTo>
                    <a:pt x="4970" y="16684"/>
                    <a:pt x="4869" y="17248"/>
                    <a:pt x="4819" y="17672"/>
                  </a:cubicBezTo>
                  <a:lnTo>
                    <a:pt x="4879" y="17682"/>
                  </a:lnTo>
                  <a:cubicBezTo>
                    <a:pt x="4930" y="17259"/>
                    <a:pt x="5031" y="16694"/>
                    <a:pt x="5141" y="16049"/>
                  </a:cubicBezTo>
                  <a:cubicBezTo>
                    <a:pt x="5716" y="12823"/>
                    <a:pt x="6684" y="7430"/>
                    <a:pt x="3781" y="6291"/>
                  </a:cubicBezTo>
                  <a:cubicBezTo>
                    <a:pt x="3498" y="6190"/>
                    <a:pt x="3206" y="6139"/>
                    <a:pt x="2914" y="6119"/>
                  </a:cubicBezTo>
                  <a:cubicBezTo>
                    <a:pt x="2500" y="6079"/>
                    <a:pt x="2107" y="6039"/>
                    <a:pt x="1694" y="5736"/>
                  </a:cubicBezTo>
                  <a:cubicBezTo>
                    <a:pt x="424" y="4768"/>
                    <a:pt x="262" y="2520"/>
                    <a:pt x="131" y="877"/>
                  </a:cubicBezTo>
                  <a:cubicBezTo>
                    <a:pt x="111" y="555"/>
                    <a:pt x="91" y="262"/>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7"/>
            <p:cNvSpPr/>
            <p:nvPr/>
          </p:nvSpPr>
          <p:spPr>
            <a:xfrm>
              <a:off x="6276500" y="2559975"/>
              <a:ext cx="180725" cy="434250"/>
            </a:xfrm>
            <a:custGeom>
              <a:avLst/>
              <a:gdLst/>
              <a:ahLst/>
              <a:cxnLst/>
              <a:rect l="l" t="t" r="r" b="b"/>
              <a:pathLst>
                <a:path w="7229" h="17370" extrusionOk="0">
                  <a:moveTo>
                    <a:pt x="1" y="0"/>
                  </a:moveTo>
                  <a:cubicBezTo>
                    <a:pt x="31" y="252"/>
                    <a:pt x="51" y="524"/>
                    <a:pt x="81" y="807"/>
                  </a:cubicBezTo>
                  <a:cubicBezTo>
                    <a:pt x="212" y="2409"/>
                    <a:pt x="404" y="4607"/>
                    <a:pt x="1775" y="5534"/>
                  </a:cubicBezTo>
                  <a:cubicBezTo>
                    <a:pt x="2239" y="5837"/>
                    <a:pt x="2692" y="5857"/>
                    <a:pt x="3136" y="5867"/>
                  </a:cubicBezTo>
                  <a:cubicBezTo>
                    <a:pt x="3168" y="5866"/>
                    <a:pt x="3200" y="5866"/>
                    <a:pt x="3232" y="5866"/>
                  </a:cubicBezTo>
                  <a:cubicBezTo>
                    <a:pt x="3521" y="5866"/>
                    <a:pt x="3801" y="5906"/>
                    <a:pt x="4073" y="5988"/>
                  </a:cubicBezTo>
                  <a:cubicBezTo>
                    <a:pt x="7148" y="6996"/>
                    <a:pt x="6140" y="12470"/>
                    <a:pt x="5535" y="15746"/>
                  </a:cubicBezTo>
                  <a:cubicBezTo>
                    <a:pt x="5414" y="16381"/>
                    <a:pt x="5313" y="16936"/>
                    <a:pt x="5253" y="17359"/>
                  </a:cubicBezTo>
                  <a:lnTo>
                    <a:pt x="5323" y="17369"/>
                  </a:lnTo>
                  <a:cubicBezTo>
                    <a:pt x="5374" y="16946"/>
                    <a:pt x="5475" y="16391"/>
                    <a:pt x="5596" y="15756"/>
                  </a:cubicBezTo>
                  <a:cubicBezTo>
                    <a:pt x="6200" y="12460"/>
                    <a:pt x="7229" y="6956"/>
                    <a:pt x="4093" y="5928"/>
                  </a:cubicBezTo>
                  <a:cubicBezTo>
                    <a:pt x="3781" y="5837"/>
                    <a:pt x="3458" y="5797"/>
                    <a:pt x="3136" y="5797"/>
                  </a:cubicBezTo>
                  <a:cubicBezTo>
                    <a:pt x="2682" y="5787"/>
                    <a:pt x="2259" y="5776"/>
                    <a:pt x="1815" y="5484"/>
                  </a:cubicBezTo>
                  <a:cubicBezTo>
                    <a:pt x="464" y="4577"/>
                    <a:pt x="273" y="2399"/>
                    <a:pt x="142" y="807"/>
                  </a:cubicBezTo>
                  <a:cubicBezTo>
                    <a:pt x="112" y="514"/>
                    <a:pt x="91" y="242"/>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 name="Google Shape;602;p7"/>
            <p:cNvSpPr/>
            <p:nvPr/>
          </p:nvSpPr>
          <p:spPr>
            <a:xfrm>
              <a:off x="6219050" y="2566525"/>
              <a:ext cx="193825" cy="429450"/>
            </a:xfrm>
            <a:custGeom>
              <a:avLst/>
              <a:gdLst/>
              <a:ahLst/>
              <a:cxnLst/>
              <a:rect l="l" t="t" r="r" b="b"/>
              <a:pathLst>
                <a:path w="7753" h="17178" extrusionOk="0">
                  <a:moveTo>
                    <a:pt x="61" y="0"/>
                  </a:moveTo>
                  <a:lnTo>
                    <a:pt x="0" y="10"/>
                  </a:lnTo>
                  <a:cubicBezTo>
                    <a:pt x="20" y="252"/>
                    <a:pt x="51" y="504"/>
                    <a:pt x="71" y="766"/>
                  </a:cubicBezTo>
                  <a:cubicBezTo>
                    <a:pt x="232" y="2410"/>
                    <a:pt x="434" y="4456"/>
                    <a:pt x="1895" y="5333"/>
                  </a:cubicBezTo>
                  <a:cubicBezTo>
                    <a:pt x="2291" y="5572"/>
                    <a:pt x="2693" y="5609"/>
                    <a:pt x="3091" y="5609"/>
                  </a:cubicBezTo>
                  <a:cubicBezTo>
                    <a:pt x="3180" y="5609"/>
                    <a:pt x="3269" y="5607"/>
                    <a:pt x="3357" y="5605"/>
                  </a:cubicBezTo>
                  <a:cubicBezTo>
                    <a:pt x="3426" y="5601"/>
                    <a:pt x="3494" y="5599"/>
                    <a:pt x="3563" y="5599"/>
                  </a:cubicBezTo>
                  <a:cubicBezTo>
                    <a:pt x="3837" y="5599"/>
                    <a:pt x="4111" y="5631"/>
                    <a:pt x="4385" y="5696"/>
                  </a:cubicBezTo>
                  <a:cubicBezTo>
                    <a:pt x="7682" y="6623"/>
                    <a:pt x="6613" y="12208"/>
                    <a:pt x="5968" y="15545"/>
                  </a:cubicBezTo>
                  <a:cubicBezTo>
                    <a:pt x="5847" y="16190"/>
                    <a:pt x="5736" y="16744"/>
                    <a:pt x="5686" y="17168"/>
                  </a:cubicBezTo>
                  <a:lnTo>
                    <a:pt x="5746" y="17178"/>
                  </a:lnTo>
                  <a:cubicBezTo>
                    <a:pt x="5807" y="16755"/>
                    <a:pt x="5908" y="16200"/>
                    <a:pt x="6039" y="15555"/>
                  </a:cubicBezTo>
                  <a:cubicBezTo>
                    <a:pt x="6674" y="12198"/>
                    <a:pt x="7752" y="6583"/>
                    <a:pt x="4395" y="5625"/>
                  </a:cubicBezTo>
                  <a:cubicBezTo>
                    <a:pt x="4134" y="5564"/>
                    <a:pt x="3872" y="5537"/>
                    <a:pt x="3605" y="5537"/>
                  </a:cubicBezTo>
                  <a:cubicBezTo>
                    <a:pt x="3523" y="5537"/>
                    <a:pt x="3440" y="5540"/>
                    <a:pt x="3357" y="5545"/>
                  </a:cubicBezTo>
                  <a:cubicBezTo>
                    <a:pt x="3265" y="5547"/>
                    <a:pt x="3175" y="5548"/>
                    <a:pt x="3085" y="5548"/>
                  </a:cubicBezTo>
                  <a:cubicBezTo>
                    <a:pt x="2691" y="5548"/>
                    <a:pt x="2312" y="5512"/>
                    <a:pt x="1926" y="5283"/>
                  </a:cubicBezTo>
                  <a:cubicBezTo>
                    <a:pt x="494" y="4416"/>
                    <a:pt x="293" y="2389"/>
                    <a:pt x="141" y="756"/>
                  </a:cubicBezTo>
                  <a:cubicBezTo>
                    <a:pt x="111" y="484"/>
                    <a:pt x="91" y="232"/>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7"/>
            <p:cNvSpPr/>
            <p:nvPr/>
          </p:nvSpPr>
          <p:spPr>
            <a:xfrm>
              <a:off x="6161575" y="2571050"/>
              <a:ext cx="207200" cy="426950"/>
            </a:xfrm>
            <a:custGeom>
              <a:avLst/>
              <a:gdLst/>
              <a:ahLst/>
              <a:cxnLst/>
              <a:rect l="l" t="t" r="r" b="b"/>
              <a:pathLst>
                <a:path w="8288" h="17078" extrusionOk="0">
                  <a:moveTo>
                    <a:pt x="61" y="1"/>
                  </a:moveTo>
                  <a:lnTo>
                    <a:pt x="1" y="11"/>
                  </a:lnTo>
                  <a:cubicBezTo>
                    <a:pt x="31" y="233"/>
                    <a:pt x="51" y="464"/>
                    <a:pt x="81" y="706"/>
                  </a:cubicBezTo>
                  <a:cubicBezTo>
                    <a:pt x="243" y="2309"/>
                    <a:pt x="475" y="4305"/>
                    <a:pt x="2007" y="5152"/>
                  </a:cubicBezTo>
                  <a:cubicBezTo>
                    <a:pt x="2383" y="5354"/>
                    <a:pt x="2764" y="5396"/>
                    <a:pt x="3139" y="5396"/>
                  </a:cubicBezTo>
                  <a:cubicBezTo>
                    <a:pt x="3287" y="5396"/>
                    <a:pt x="3434" y="5390"/>
                    <a:pt x="3580" y="5384"/>
                  </a:cubicBezTo>
                  <a:cubicBezTo>
                    <a:pt x="3708" y="5370"/>
                    <a:pt x="3835" y="5363"/>
                    <a:pt x="3963" y="5363"/>
                  </a:cubicBezTo>
                  <a:cubicBezTo>
                    <a:pt x="4207" y="5363"/>
                    <a:pt x="4450" y="5388"/>
                    <a:pt x="4688" y="5434"/>
                  </a:cubicBezTo>
                  <a:cubicBezTo>
                    <a:pt x="8217" y="6331"/>
                    <a:pt x="7088" y="12037"/>
                    <a:pt x="6412" y="15434"/>
                  </a:cubicBezTo>
                  <a:cubicBezTo>
                    <a:pt x="6291" y="16080"/>
                    <a:pt x="6180" y="16634"/>
                    <a:pt x="6120" y="17067"/>
                  </a:cubicBezTo>
                  <a:lnTo>
                    <a:pt x="6180" y="17078"/>
                  </a:lnTo>
                  <a:cubicBezTo>
                    <a:pt x="6241" y="16644"/>
                    <a:pt x="6352" y="16090"/>
                    <a:pt x="6473" y="15444"/>
                  </a:cubicBezTo>
                  <a:cubicBezTo>
                    <a:pt x="7158" y="12027"/>
                    <a:pt x="8287" y="6291"/>
                    <a:pt x="4709" y="5374"/>
                  </a:cubicBezTo>
                  <a:cubicBezTo>
                    <a:pt x="4447" y="5324"/>
                    <a:pt x="4181" y="5300"/>
                    <a:pt x="3917" y="5300"/>
                  </a:cubicBezTo>
                  <a:cubicBezTo>
                    <a:pt x="3804" y="5300"/>
                    <a:pt x="3691" y="5304"/>
                    <a:pt x="3580" y="5313"/>
                  </a:cubicBezTo>
                  <a:cubicBezTo>
                    <a:pt x="3420" y="5323"/>
                    <a:pt x="3259" y="5332"/>
                    <a:pt x="3098" y="5332"/>
                  </a:cubicBezTo>
                  <a:cubicBezTo>
                    <a:pt x="2741" y="5332"/>
                    <a:pt x="2384" y="5286"/>
                    <a:pt x="2037" y="5091"/>
                  </a:cubicBezTo>
                  <a:cubicBezTo>
                    <a:pt x="525" y="4265"/>
                    <a:pt x="313" y="2289"/>
                    <a:pt x="142" y="706"/>
                  </a:cubicBezTo>
                  <a:cubicBezTo>
                    <a:pt x="112" y="454"/>
                    <a:pt x="92" y="222"/>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 name="Google Shape;604;p7"/>
            <p:cNvSpPr/>
            <p:nvPr/>
          </p:nvSpPr>
          <p:spPr>
            <a:xfrm>
              <a:off x="6104375" y="2573325"/>
              <a:ext cx="208200" cy="427200"/>
            </a:xfrm>
            <a:custGeom>
              <a:avLst/>
              <a:gdLst/>
              <a:ahLst/>
              <a:cxnLst/>
              <a:rect l="l" t="t" r="r" b="b"/>
              <a:pathLst>
                <a:path w="8328" h="17088" extrusionOk="0">
                  <a:moveTo>
                    <a:pt x="71" y="0"/>
                  </a:moveTo>
                  <a:lnTo>
                    <a:pt x="0" y="10"/>
                  </a:lnTo>
                  <a:cubicBezTo>
                    <a:pt x="31" y="182"/>
                    <a:pt x="51" y="353"/>
                    <a:pt x="71" y="525"/>
                  </a:cubicBezTo>
                  <a:cubicBezTo>
                    <a:pt x="283" y="2279"/>
                    <a:pt x="535" y="4275"/>
                    <a:pt x="2299" y="5041"/>
                  </a:cubicBezTo>
                  <a:cubicBezTo>
                    <a:pt x="2655" y="5192"/>
                    <a:pt x="3026" y="5231"/>
                    <a:pt x="3397" y="5231"/>
                  </a:cubicBezTo>
                  <a:cubicBezTo>
                    <a:pt x="3572" y="5231"/>
                    <a:pt x="3748" y="5222"/>
                    <a:pt x="3922" y="5212"/>
                  </a:cubicBezTo>
                  <a:cubicBezTo>
                    <a:pt x="4040" y="5205"/>
                    <a:pt x="4158" y="5202"/>
                    <a:pt x="4278" y="5202"/>
                  </a:cubicBezTo>
                  <a:cubicBezTo>
                    <a:pt x="4517" y="5202"/>
                    <a:pt x="4759" y="5216"/>
                    <a:pt x="5001" y="5242"/>
                  </a:cubicBezTo>
                  <a:cubicBezTo>
                    <a:pt x="5736" y="5343"/>
                    <a:pt x="6392" y="5757"/>
                    <a:pt x="6815" y="6371"/>
                  </a:cubicBezTo>
                  <a:cubicBezTo>
                    <a:pt x="8257" y="8468"/>
                    <a:pt x="7359" y="12924"/>
                    <a:pt x="6815" y="15595"/>
                  </a:cubicBezTo>
                  <a:cubicBezTo>
                    <a:pt x="6704" y="16180"/>
                    <a:pt x="6603" y="16684"/>
                    <a:pt x="6543" y="17077"/>
                  </a:cubicBezTo>
                  <a:lnTo>
                    <a:pt x="6603" y="17087"/>
                  </a:lnTo>
                  <a:cubicBezTo>
                    <a:pt x="6664" y="16694"/>
                    <a:pt x="6765" y="16190"/>
                    <a:pt x="6886" y="15605"/>
                  </a:cubicBezTo>
                  <a:cubicBezTo>
                    <a:pt x="7420" y="12924"/>
                    <a:pt x="8327" y="8448"/>
                    <a:pt x="6866" y="6331"/>
                  </a:cubicBezTo>
                  <a:cubicBezTo>
                    <a:pt x="6432" y="5706"/>
                    <a:pt x="5757" y="5293"/>
                    <a:pt x="5011" y="5182"/>
                  </a:cubicBezTo>
                  <a:cubicBezTo>
                    <a:pt x="4784" y="5150"/>
                    <a:pt x="4553" y="5135"/>
                    <a:pt x="4323" y="5135"/>
                  </a:cubicBezTo>
                  <a:cubicBezTo>
                    <a:pt x="4185" y="5135"/>
                    <a:pt x="4048" y="5140"/>
                    <a:pt x="3912" y="5152"/>
                  </a:cubicBezTo>
                  <a:cubicBezTo>
                    <a:pt x="3745" y="5158"/>
                    <a:pt x="3575" y="5166"/>
                    <a:pt x="3404" y="5166"/>
                  </a:cubicBezTo>
                  <a:cubicBezTo>
                    <a:pt x="3040" y="5166"/>
                    <a:pt x="2673" y="5131"/>
                    <a:pt x="2329" y="4980"/>
                  </a:cubicBezTo>
                  <a:cubicBezTo>
                    <a:pt x="585" y="4234"/>
                    <a:pt x="343" y="2259"/>
                    <a:pt x="132" y="515"/>
                  </a:cubicBezTo>
                  <a:cubicBezTo>
                    <a:pt x="111" y="343"/>
                    <a:pt x="91" y="172"/>
                    <a:pt x="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5;p7"/>
            <p:cNvSpPr/>
            <p:nvPr/>
          </p:nvSpPr>
          <p:spPr>
            <a:xfrm>
              <a:off x="6047425" y="2573575"/>
              <a:ext cx="220275" cy="429725"/>
            </a:xfrm>
            <a:custGeom>
              <a:avLst/>
              <a:gdLst/>
              <a:ahLst/>
              <a:cxnLst/>
              <a:rect l="l" t="t" r="r" b="b"/>
              <a:pathLst>
                <a:path w="8811" h="17189" extrusionOk="0">
                  <a:moveTo>
                    <a:pt x="71" y="0"/>
                  </a:moveTo>
                  <a:lnTo>
                    <a:pt x="0" y="11"/>
                  </a:lnTo>
                  <a:cubicBezTo>
                    <a:pt x="20" y="152"/>
                    <a:pt x="41" y="293"/>
                    <a:pt x="61" y="444"/>
                  </a:cubicBezTo>
                  <a:cubicBezTo>
                    <a:pt x="293" y="2198"/>
                    <a:pt x="565" y="4204"/>
                    <a:pt x="2430" y="4900"/>
                  </a:cubicBezTo>
                  <a:cubicBezTo>
                    <a:pt x="2821" y="5049"/>
                    <a:pt x="3227" y="5083"/>
                    <a:pt x="3634" y="5083"/>
                  </a:cubicBezTo>
                  <a:cubicBezTo>
                    <a:pt x="3804" y="5083"/>
                    <a:pt x="3974" y="5077"/>
                    <a:pt x="4143" y="5071"/>
                  </a:cubicBezTo>
                  <a:cubicBezTo>
                    <a:pt x="4295" y="5059"/>
                    <a:pt x="4446" y="5054"/>
                    <a:pt x="4597" y="5054"/>
                  </a:cubicBezTo>
                  <a:cubicBezTo>
                    <a:pt x="4830" y="5054"/>
                    <a:pt x="5065" y="5067"/>
                    <a:pt x="5303" y="5091"/>
                  </a:cubicBezTo>
                  <a:cubicBezTo>
                    <a:pt x="6079" y="5182"/>
                    <a:pt x="6785" y="5605"/>
                    <a:pt x="7238" y="6251"/>
                  </a:cubicBezTo>
                  <a:cubicBezTo>
                    <a:pt x="8750" y="8398"/>
                    <a:pt x="7803" y="12974"/>
                    <a:pt x="7238" y="15716"/>
                  </a:cubicBezTo>
                  <a:cubicBezTo>
                    <a:pt x="7117" y="16301"/>
                    <a:pt x="7016" y="16795"/>
                    <a:pt x="6956" y="17178"/>
                  </a:cubicBezTo>
                  <a:lnTo>
                    <a:pt x="7016" y="17188"/>
                  </a:lnTo>
                  <a:cubicBezTo>
                    <a:pt x="7077" y="16805"/>
                    <a:pt x="7178" y="16301"/>
                    <a:pt x="7299" y="15727"/>
                  </a:cubicBezTo>
                  <a:cubicBezTo>
                    <a:pt x="7863" y="12974"/>
                    <a:pt x="8811" y="8388"/>
                    <a:pt x="7289" y="6210"/>
                  </a:cubicBezTo>
                  <a:cubicBezTo>
                    <a:pt x="6825" y="5555"/>
                    <a:pt x="6109" y="5122"/>
                    <a:pt x="5303" y="5031"/>
                  </a:cubicBezTo>
                  <a:cubicBezTo>
                    <a:pt x="5068" y="5000"/>
                    <a:pt x="4830" y="4988"/>
                    <a:pt x="4592" y="4988"/>
                  </a:cubicBezTo>
                  <a:cubicBezTo>
                    <a:pt x="4442" y="4988"/>
                    <a:pt x="4292" y="4993"/>
                    <a:pt x="4143" y="5001"/>
                  </a:cubicBezTo>
                  <a:cubicBezTo>
                    <a:pt x="3960" y="5007"/>
                    <a:pt x="3774" y="5015"/>
                    <a:pt x="3588" y="5015"/>
                  </a:cubicBezTo>
                  <a:cubicBezTo>
                    <a:pt x="3202" y="5015"/>
                    <a:pt x="2817" y="4982"/>
                    <a:pt x="2450" y="4839"/>
                  </a:cubicBezTo>
                  <a:cubicBezTo>
                    <a:pt x="615" y="4154"/>
                    <a:pt x="353" y="2178"/>
                    <a:pt x="121" y="434"/>
                  </a:cubicBezTo>
                  <a:cubicBezTo>
                    <a:pt x="101" y="283"/>
                    <a:pt x="91" y="142"/>
                    <a:pt x="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 name="Google Shape;606;p7"/>
            <p:cNvSpPr/>
            <p:nvPr/>
          </p:nvSpPr>
          <p:spPr>
            <a:xfrm>
              <a:off x="5990975" y="2571800"/>
              <a:ext cx="232625" cy="434775"/>
            </a:xfrm>
            <a:custGeom>
              <a:avLst/>
              <a:gdLst/>
              <a:ahLst/>
              <a:cxnLst/>
              <a:rect l="l" t="t" r="r" b="b"/>
              <a:pathLst>
                <a:path w="9305" h="17391" extrusionOk="0">
                  <a:moveTo>
                    <a:pt x="61" y="1"/>
                  </a:moveTo>
                  <a:lnTo>
                    <a:pt x="0" y="11"/>
                  </a:lnTo>
                  <a:lnTo>
                    <a:pt x="40" y="283"/>
                  </a:lnTo>
                  <a:cubicBezTo>
                    <a:pt x="292" y="2148"/>
                    <a:pt x="595" y="4265"/>
                    <a:pt x="2712" y="4860"/>
                  </a:cubicBezTo>
                  <a:cubicBezTo>
                    <a:pt x="3046" y="4954"/>
                    <a:pt x="3392" y="4982"/>
                    <a:pt x="3734" y="4982"/>
                  </a:cubicBezTo>
                  <a:cubicBezTo>
                    <a:pt x="3940" y="4982"/>
                    <a:pt x="4145" y="4972"/>
                    <a:pt x="4345" y="4961"/>
                  </a:cubicBezTo>
                  <a:cubicBezTo>
                    <a:pt x="4522" y="4944"/>
                    <a:pt x="4697" y="4936"/>
                    <a:pt x="4871" y="4936"/>
                  </a:cubicBezTo>
                  <a:cubicBezTo>
                    <a:pt x="5113" y="4936"/>
                    <a:pt x="5354" y="4951"/>
                    <a:pt x="5595" y="4981"/>
                  </a:cubicBezTo>
                  <a:cubicBezTo>
                    <a:pt x="6512" y="5112"/>
                    <a:pt x="7218" y="5535"/>
                    <a:pt x="7702" y="6231"/>
                  </a:cubicBezTo>
                  <a:cubicBezTo>
                    <a:pt x="9244" y="8439"/>
                    <a:pt x="8297" y="12894"/>
                    <a:pt x="7662" y="15848"/>
                  </a:cubicBezTo>
                  <a:cubicBezTo>
                    <a:pt x="7530" y="16443"/>
                    <a:pt x="7420" y="16967"/>
                    <a:pt x="7349" y="17380"/>
                  </a:cubicBezTo>
                  <a:lnTo>
                    <a:pt x="7420" y="17390"/>
                  </a:lnTo>
                  <a:cubicBezTo>
                    <a:pt x="7480" y="16977"/>
                    <a:pt x="7591" y="16463"/>
                    <a:pt x="7712" y="15858"/>
                  </a:cubicBezTo>
                  <a:cubicBezTo>
                    <a:pt x="8347" y="12894"/>
                    <a:pt x="9305" y="8428"/>
                    <a:pt x="7752" y="6191"/>
                  </a:cubicBezTo>
                  <a:cubicBezTo>
                    <a:pt x="7258" y="5485"/>
                    <a:pt x="6532" y="5051"/>
                    <a:pt x="5595" y="4910"/>
                  </a:cubicBezTo>
                  <a:cubicBezTo>
                    <a:pt x="5363" y="4888"/>
                    <a:pt x="5128" y="4875"/>
                    <a:pt x="4891" y="4875"/>
                  </a:cubicBezTo>
                  <a:cubicBezTo>
                    <a:pt x="4706" y="4875"/>
                    <a:pt x="4521" y="4883"/>
                    <a:pt x="4335" y="4900"/>
                  </a:cubicBezTo>
                  <a:cubicBezTo>
                    <a:pt x="4135" y="4912"/>
                    <a:pt x="3931" y="4921"/>
                    <a:pt x="3728" y="4921"/>
                  </a:cubicBezTo>
                  <a:cubicBezTo>
                    <a:pt x="3389" y="4921"/>
                    <a:pt x="3050" y="4894"/>
                    <a:pt x="2722" y="4799"/>
                  </a:cubicBezTo>
                  <a:cubicBezTo>
                    <a:pt x="645" y="4215"/>
                    <a:pt x="353" y="2118"/>
                    <a:pt x="101" y="273"/>
                  </a:cubicBezTo>
                  <a:lnTo>
                    <a:pt x="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 name="Google Shape;607;p7"/>
            <p:cNvSpPr/>
            <p:nvPr/>
          </p:nvSpPr>
          <p:spPr>
            <a:xfrm>
              <a:off x="5934525" y="2568025"/>
              <a:ext cx="243975" cy="442325"/>
            </a:xfrm>
            <a:custGeom>
              <a:avLst/>
              <a:gdLst/>
              <a:ahLst/>
              <a:cxnLst/>
              <a:rect l="l" t="t" r="r" b="b"/>
              <a:pathLst>
                <a:path w="9759" h="17693" extrusionOk="0">
                  <a:moveTo>
                    <a:pt x="61" y="1"/>
                  </a:moveTo>
                  <a:lnTo>
                    <a:pt x="0" y="11"/>
                  </a:lnTo>
                  <a:lnTo>
                    <a:pt x="20" y="162"/>
                  </a:lnTo>
                  <a:cubicBezTo>
                    <a:pt x="313" y="2138"/>
                    <a:pt x="605" y="4184"/>
                    <a:pt x="2833" y="4779"/>
                  </a:cubicBezTo>
                  <a:cubicBezTo>
                    <a:pt x="3197" y="4878"/>
                    <a:pt x="3570" y="4904"/>
                    <a:pt x="3943" y="4904"/>
                  </a:cubicBezTo>
                  <a:cubicBezTo>
                    <a:pt x="4138" y="4904"/>
                    <a:pt x="4333" y="4897"/>
                    <a:pt x="4526" y="4890"/>
                  </a:cubicBezTo>
                  <a:cubicBezTo>
                    <a:pt x="4708" y="4874"/>
                    <a:pt x="4889" y="4866"/>
                    <a:pt x="5070" y="4866"/>
                  </a:cubicBezTo>
                  <a:cubicBezTo>
                    <a:pt x="5341" y="4866"/>
                    <a:pt x="5611" y="4884"/>
                    <a:pt x="5877" y="4920"/>
                  </a:cubicBezTo>
                  <a:cubicBezTo>
                    <a:pt x="6855" y="5081"/>
                    <a:pt x="7611" y="5535"/>
                    <a:pt x="8115" y="6281"/>
                  </a:cubicBezTo>
                  <a:cubicBezTo>
                    <a:pt x="9698" y="8579"/>
                    <a:pt x="8710" y="13116"/>
                    <a:pt x="8055" y="16120"/>
                  </a:cubicBezTo>
                  <a:cubicBezTo>
                    <a:pt x="7924" y="16725"/>
                    <a:pt x="7813" y="17249"/>
                    <a:pt x="7732" y="17682"/>
                  </a:cubicBezTo>
                  <a:lnTo>
                    <a:pt x="7803" y="17693"/>
                  </a:lnTo>
                  <a:cubicBezTo>
                    <a:pt x="7873" y="17259"/>
                    <a:pt x="7984" y="16745"/>
                    <a:pt x="8115" y="16130"/>
                  </a:cubicBezTo>
                  <a:cubicBezTo>
                    <a:pt x="8770" y="13116"/>
                    <a:pt x="9758" y="8569"/>
                    <a:pt x="8176" y="6241"/>
                  </a:cubicBezTo>
                  <a:cubicBezTo>
                    <a:pt x="7651" y="5485"/>
                    <a:pt x="6885" y="5021"/>
                    <a:pt x="5887" y="4860"/>
                  </a:cubicBezTo>
                  <a:cubicBezTo>
                    <a:pt x="5596" y="4821"/>
                    <a:pt x="5306" y="4803"/>
                    <a:pt x="5015" y="4803"/>
                  </a:cubicBezTo>
                  <a:cubicBezTo>
                    <a:pt x="4852" y="4803"/>
                    <a:pt x="4689" y="4808"/>
                    <a:pt x="4526" y="4819"/>
                  </a:cubicBezTo>
                  <a:cubicBezTo>
                    <a:pt x="4318" y="4831"/>
                    <a:pt x="4106" y="4841"/>
                    <a:pt x="3894" y="4841"/>
                  </a:cubicBezTo>
                  <a:cubicBezTo>
                    <a:pt x="3540" y="4841"/>
                    <a:pt x="3187" y="4813"/>
                    <a:pt x="2853" y="4719"/>
                  </a:cubicBezTo>
                  <a:cubicBezTo>
                    <a:pt x="665" y="4134"/>
                    <a:pt x="363" y="2108"/>
                    <a:pt x="81" y="152"/>
                  </a:cubicBezTo>
                  <a:lnTo>
                    <a:pt x="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 name="Google Shape;608;p7"/>
            <p:cNvSpPr/>
            <p:nvPr/>
          </p:nvSpPr>
          <p:spPr>
            <a:xfrm>
              <a:off x="5878050" y="2562750"/>
              <a:ext cx="255825" cy="451625"/>
            </a:xfrm>
            <a:custGeom>
              <a:avLst/>
              <a:gdLst/>
              <a:ahLst/>
              <a:cxnLst/>
              <a:rect l="l" t="t" r="r" b="b"/>
              <a:pathLst>
                <a:path w="10233" h="18065" extrusionOk="0">
                  <a:moveTo>
                    <a:pt x="72" y="0"/>
                  </a:moveTo>
                  <a:lnTo>
                    <a:pt x="1" y="10"/>
                  </a:lnTo>
                  <a:cubicBezTo>
                    <a:pt x="324" y="2127"/>
                    <a:pt x="626" y="4123"/>
                    <a:pt x="2955" y="4728"/>
                  </a:cubicBezTo>
                  <a:cubicBezTo>
                    <a:pt x="3393" y="4841"/>
                    <a:pt x="3854" y="4864"/>
                    <a:pt x="4308" y="4864"/>
                  </a:cubicBezTo>
                  <a:cubicBezTo>
                    <a:pt x="4460" y="4864"/>
                    <a:pt x="4610" y="4861"/>
                    <a:pt x="4759" y="4859"/>
                  </a:cubicBezTo>
                  <a:cubicBezTo>
                    <a:pt x="4903" y="4850"/>
                    <a:pt x="5047" y="4845"/>
                    <a:pt x="5192" y="4845"/>
                  </a:cubicBezTo>
                  <a:cubicBezTo>
                    <a:pt x="5516" y="4845"/>
                    <a:pt x="5843" y="4868"/>
                    <a:pt x="6170" y="4909"/>
                  </a:cubicBezTo>
                  <a:cubicBezTo>
                    <a:pt x="7199" y="5061"/>
                    <a:pt x="7995" y="5544"/>
                    <a:pt x="8529" y="6321"/>
                  </a:cubicBezTo>
                  <a:cubicBezTo>
                    <a:pt x="10172" y="8710"/>
                    <a:pt x="9134" y="13418"/>
                    <a:pt x="8449" y="16522"/>
                  </a:cubicBezTo>
                  <a:cubicBezTo>
                    <a:pt x="8308" y="17117"/>
                    <a:pt x="8197" y="17631"/>
                    <a:pt x="8126" y="18055"/>
                  </a:cubicBezTo>
                  <a:lnTo>
                    <a:pt x="8187" y="18065"/>
                  </a:lnTo>
                  <a:cubicBezTo>
                    <a:pt x="8257" y="17651"/>
                    <a:pt x="8378" y="17137"/>
                    <a:pt x="8499" y="16543"/>
                  </a:cubicBezTo>
                  <a:cubicBezTo>
                    <a:pt x="9195" y="13418"/>
                    <a:pt x="10233" y="8700"/>
                    <a:pt x="8580" y="6280"/>
                  </a:cubicBezTo>
                  <a:cubicBezTo>
                    <a:pt x="8035" y="5484"/>
                    <a:pt x="7229" y="5000"/>
                    <a:pt x="6180" y="4839"/>
                  </a:cubicBezTo>
                  <a:cubicBezTo>
                    <a:pt x="5850" y="4797"/>
                    <a:pt x="5520" y="4779"/>
                    <a:pt x="5186" y="4779"/>
                  </a:cubicBezTo>
                  <a:cubicBezTo>
                    <a:pt x="5041" y="4779"/>
                    <a:pt x="4896" y="4782"/>
                    <a:pt x="4749" y="4788"/>
                  </a:cubicBezTo>
                  <a:cubicBezTo>
                    <a:pt x="4575" y="4791"/>
                    <a:pt x="4398" y="4795"/>
                    <a:pt x="4221" y="4795"/>
                  </a:cubicBezTo>
                  <a:cubicBezTo>
                    <a:pt x="3802" y="4795"/>
                    <a:pt x="3378" y="4774"/>
                    <a:pt x="2975" y="4667"/>
                  </a:cubicBezTo>
                  <a:cubicBezTo>
                    <a:pt x="676" y="4063"/>
                    <a:pt x="384" y="2087"/>
                    <a:pt x="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9" name="Google Shape;609;p7"/>
            <p:cNvSpPr/>
            <p:nvPr/>
          </p:nvSpPr>
          <p:spPr>
            <a:xfrm>
              <a:off x="5821850" y="2555675"/>
              <a:ext cx="266425" cy="463500"/>
            </a:xfrm>
            <a:custGeom>
              <a:avLst/>
              <a:gdLst/>
              <a:ahLst/>
              <a:cxnLst/>
              <a:rect l="l" t="t" r="r" b="b"/>
              <a:pathLst>
                <a:path w="10657" h="18540" extrusionOk="0">
                  <a:moveTo>
                    <a:pt x="71" y="1"/>
                  </a:moveTo>
                  <a:lnTo>
                    <a:pt x="1" y="11"/>
                  </a:lnTo>
                  <a:cubicBezTo>
                    <a:pt x="616" y="4104"/>
                    <a:pt x="2027" y="4305"/>
                    <a:pt x="4850" y="4698"/>
                  </a:cubicBezTo>
                  <a:cubicBezTo>
                    <a:pt x="5324" y="4769"/>
                    <a:pt x="5868" y="4840"/>
                    <a:pt x="6443" y="4940"/>
                  </a:cubicBezTo>
                  <a:cubicBezTo>
                    <a:pt x="7511" y="5132"/>
                    <a:pt x="8348" y="5656"/>
                    <a:pt x="8902" y="6493"/>
                  </a:cubicBezTo>
                  <a:cubicBezTo>
                    <a:pt x="10596" y="9033"/>
                    <a:pt x="9467" y="14063"/>
                    <a:pt x="8801" y="17078"/>
                  </a:cubicBezTo>
                  <a:cubicBezTo>
                    <a:pt x="8670" y="17632"/>
                    <a:pt x="8560" y="18116"/>
                    <a:pt x="8489" y="18519"/>
                  </a:cubicBezTo>
                  <a:lnTo>
                    <a:pt x="8549" y="18539"/>
                  </a:lnTo>
                  <a:cubicBezTo>
                    <a:pt x="8630" y="18126"/>
                    <a:pt x="8731" y="17642"/>
                    <a:pt x="8852" y="17088"/>
                  </a:cubicBezTo>
                  <a:cubicBezTo>
                    <a:pt x="9527" y="14074"/>
                    <a:pt x="10656" y="9023"/>
                    <a:pt x="8943" y="6452"/>
                  </a:cubicBezTo>
                  <a:cubicBezTo>
                    <a:pt x="8378" y="5606"/>
                    <a:pt x="7541" y="5071"/>
                    <a:pt x="6443" y="4880"/>
                  </a:cubicBezTo>
                  <a:cubicBezTo>
                    <a:pt x="5868" y="4779"/>
                    <a:pt x="5334" y="4698"/>
                    <a:pt x="4860" y="4638"/>
                  </a:cubicBezTo>
                  <a:cubicBezTo>
                    <a:pt x="2067" y="4245"/>
                    <a:pt x="666" y="4043"/>
                    <a:pt x="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 name="Google Shape;610;p7"/>
            <p:cNvSpPr/>
            <p:nvPr/>
          </p:nvSpPr>
          <p:spPr>
            <a:xfrm>
              <a:off x="5765900" y="2546850"/>
              <a:ext cx="277250" cy="477100"/>
            </a:xfrm>
            <a:custGeom>
              <a:avLst/>
              <a:gdLst/>
              <a:ahLst/>
              <a:cxnLst/>
              <a:rect l="l" t="t" r="r" b="b"/>
              <a:pathLst>
                <a:path w="11090" h="19084" extrusionOk="0">
                  <a:moveTo>
                    <a:pt x="61" y="1"/>
                  </a:moveTo>
                  <a:lnTo>
                    <a:pt x="1" y="11"/>
                  </a:lnTo>
                  <a:cubicBezTo>
                    <a:pt x="616" y="4074"/>
                    <a:pt x="2128" y="4295"/>
                    <a:pt x="4870" y="4709"/>
                  </a:cubicBezTo>
                  <a:cubicBezTo>
                    <a:pt x="5414" y="4789"/>
                    <a:pt x="6039" y="4880"/>
                    <a:pt x="6705" y="5021"/>
                  </a:cubicBezTo>
                  <a:cubicBezTo>
                    <a:pt x="7844" y="5243"/>
                    <a:pt x="8711" y="5818"/>
                    <a:pt x="9295" y="6715"/>
                  </a:cubicBezTo>
                  <a:cubicBezTo>
                    <a:pt x="11019" y="9386"/>
                    <a:pt x="9900" y="14326"/>
                    <a:pt x="9154" y="17602"/>
                  </a:cubicBezTo>
                  <a:cubicBezTo>
                    <a:pt x="9023" y="18167"/>
                    <a:pt x="8912" y="18650"/>
                    <a:pt x="8832" y="19074"/>
                  </a:cubicBezTo>
                  <a:lnTo>
                    <a:pt x="8892" y="19084"/>
                  </a:lnTo>
                  <a:cubicBezTo>
                    <a:pt x="8983" y="18671"/>
                    <a:pt x="9084" y="18177"/>
                    <a:pt x="9215" y="17622"/>
                  </a:cubicBezTo>
                  <a:cubicBezTo>
                    <a:pt x="9961" y="14336"/>
                    <a:pt x="11090" y="9376"/>
                    <a:pt x="9346" y="6674"/>
                  </a:cubicBezTo>
                  <a:cubicBezTo>
                    <a:pt x="8751" y="5767"/>
                    <a:pt x="7874" y="5193"/>
                    <a:pt x="6715" y="4951"/>
                  </a:cubicBezTo>
                  <a:cubicBezTo>
                    <a:pt x="6049" y="4820"/>
                    <a:pt x="5424" y="4729"/>
                    <a:pt x="4880" y="4648"/>
                  </a:cubicBezTo>
                  <a:cubicBezTo>
                    <a:pt x="2168" y="4235"/>
                    <a:pt x="666" y="4013"/>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 name="Google Shape;611;p7"/>
            <p:cNvSpPr/>
            <p:nvPr/>
          </p:nvSpPr>
          <p:spPr>
            <a:xfrm>
              <a:off x="5709975" y="2536775"/>
              <a:ext cx="288075" cy="492725"/>
            </a:xfrm>
            <a:custGeom>
              <a:avLst/>
              <a:gdLst/>
              <a:ahLst/>
              <a:cxnLst/>
              <a:rect l="l" t="t" r="r" b="b"/>
              <a:pathLst>
                <a:path w="11523" h="19709" extrusionOk="0">
                  <a:moveTo>
                    <a:pt x="61" y="1"/>
                  </a:moveTo>
                  <a:lnTo>
                    <a:pt x="0" y="11"/>
                  </a:lnTo>
                  <a:cubicBezTo>
                    <a:pt x="595" y="4083"/>
                    <a:pt x="2248" y="4335"/>
                    <a:pt x="4980" y="4759"/>
                  </a:cubicBezTo>
                  <a:cubicBezTo>
                    <a:pt x="5575" y="4850"/>
                    <a:pt x="6250" y="4960"/>
                    <a:pt x="6966" y="5112"/>
                  </a:cubicBezTo>
                  <a:cubicBezTo>
                    <a:pt x="8155" y="5374"/>
                    <a:pt x="9073" y="5979"/>
                    <a:pt x="9668" y="6926"/>
                  </a:cubicBezTo>
                  <a:cubicBezTo>
                    <a:pt x="11462" y="9749"/>
                    <a:pt x="10272" y="14860"/>
                    <a:pt x="9496" y="18247"/>
                  </a:cubicBezTo>
                  <a:cubicBezTo>
                    <a:pt x="9365" y="18771"/>
                    <a:pt x="9254" y="19275"/>
                    <a:pt x="9163" y="19699"/>
                  </a:cubicBezTo>
                  <a:lnTo>
                    <a:pt x="9224" y="19709"/>
                  </a:lnTo>
                  <a:cubicBezTo>
                    <a:pt x="9315" y="19285"/>
                    <a:pt x="9426" y="18791"/>
                    <a:pt x="9557" y="18257"/>
                  </a:cubicBezTo>
                  <a:cubicBezTo>
                    <a:pt x="10333" y="14860"/>
                    <a:pt x="11522" y="9729"/>
                    <a:pt x="9728" y="6896"/>
                  </a:cubicBezTo>
                  <a:cubicBezTo>
                    <a:pt x="9123" y="5928"/>
                    <a:pt x="8186" y="5313"/>
                    <a:pt x="6976" y="5051"/>
                  </a:cubicBezTo>
                  <a:cubicBezTo>
                    <a:pt x="6260" y="4890"/>
                    <a:pt x="5585" y="4789"/>
                    <a:pt x="4990" y="4698"/>
                  </a:cubicBezTo>
                  <a:cubicBezTo>
                    <a:pt x="2288" y="4275"/>
                    <a:pt x="655" y="4023"/>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 name="Google Shape;612;p7"/>
            <p:cNvSpPr/>
            <p:nvPr/>
          </p:nvSpPr>
          <p:spPr>
            <a:xfrm>
              <a:off x="5654025" y="2525175"/>
              <a:ext cx="319575" cy="510375"/>
            </a:xfrm>
            <a:custGeom>
              <a:avLst/>
              <a:gdLst/>
              <a:ahLst/>
              <a:cxnLst/>
              <a:rect l="l" t="t" r="r" b="b"/>
              <a:pathLst>
                <a:path w="12783" h="20415" extrusionOk="0">
                  <a:moveTo>
                    <a:pt x="61" y="1"/>
                  </a:moveTo>
                  <a:lnTo>
                    <a:pt x="0" y="11"/>
                  </a:lnTo>
                  <a:cubicBezTo>
                    <a:pt x="575" y="4043"/>
                    <a:pt x="2339" y="4346"/>
                    <a:pt x="5000" y="4810"/>
                  </a:cubicBezTo>
                  <a:cubicBezTo>
                    <a:pt x="5666" y="4930"/>
                    <a:pt x="6422" y="5062"/>
                    <a:pt x="7218" y="5263"/>
                  </a:cubicBezTo>
                  <a:cubicBezTo>
                    <a:pt x="12712" y="6664"/>
                    <a:pt x="10908" y="14336"/>
                    <a:pt x="9829" y="18923"/>
                  </a:cubicBezTo>
                  <a:cubicBezTo>
                    <a:pt x="9698" y="19457"/>
                    <a:pt x="9587" y="19961"/>
                    <a:pt x="9486" y="20394"/>
                  </a:cubicBezTo>
                  <a:lnTo>
                    <a:pt x="9557" y="20415"/>
                  </a:lnTo>
                  <a:cubicBezTo>
                    <a:pt x="9637" y="19981"/>
                    <a:pt x="9758" y="19477"/>
                    <a:pt x="9889" y="18943"/>
                  </a:cubicBezTo>
                  <a:cubicBezTo>
                    <a:pt x="10968" y="14336"/>
                    <a:pt x="12783" y="6624"/>
                    <a:pt x="7228" y="5203"/>
                  </a:cubicBezTo>
                  <a:cubicBezTo>
                    <a:pt x="6432" y="5001"/>
                    <a:pt x="5676" y="4870"/>
                    <a:pt x="5010" y="4749"/>
                  </a:cubicBezTo>
                  <a:cubicBezTo>
                    <a:pt x="2379" y="4285"/>
                    <a:pt x="635" y="3983"/>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3" name="Google Shape;613;p7"/>
            <p:cNvSpPr/>
            <p:nvPr/>
          </p:nvSpPr>
          <p:spPr>
            <a:xfrm>
              <a:off x="5598075" y="2512575"/>
              <a:ext cx="330425" cy="529275"/>
            </a:xfrm>
            <a:custGeom>
              <a:avLst/>
              <a:gdLst/>
              <a:ahLst/>
              <a:cxnLst/>
              <a:rect l="l" t="t" r="r" b="b"/>
              <a:pathLst>
                <a:path w="13217" h="21171" extrusionOk="0">
                  <a:moveTo>
                    <a:pt x="61" y="1"/>
                  </a:moveTo>
                  <a:lnTo>
                    <a:pt x="0" y="11"/>
                  </a:lnTo>
                  <a:cubicBezTo>
                    <a:pt x="575" y="4033"/>
                    <a:pt x="2369" y="4376"/>
                    <a:pt x="5081" y="4900"/>
                  </a:cubicBezTo>
                  <a:cubicBezTo>
                    <a:pt x="5797" y="5041"/>
                    <a:pt x="6603" y="5193"/>
                    <a:pt x="7460" y="5434"/>
                  </a:cubicBezTo>
                  <a:cubicBezTo>
                    <a:pt x="13146" y="7057"/>
                    <a:pt x="11260" y="14961"/>
                    <a:pt x="10131" y="19679"/>
                  </a:cubicBezTo>
                  <a:cubicBezTo>
                    <a:pt x="10000" y="20213"/>
                    <a:pt x="9889" y="20707"/>
                    <a:pt x="9789" y="21150"/>
                  </a:cubicBezTo>
                  <a:lnTo>
                    <a:pt x="9849" y="21171"/>
                  </a:lnTo>
                  <a:cubicBezTo>
                    <a:pt x="9950" y="20727"/>
                    <a:pt x="10071" y="20223"/>
                    <a:pt x="10192" y="19689"/>
                  </a:cubicBezTo>
                  <a:cubicBezTo>
                    <a:pt x="11321" y="14951"/>
                    <a:pt x="13216" y="7017"/>
                    <a:pt x="7470" y="5374"/>
                  </a:cubicBezTo>
                  <a:cubicBezTo>
                    <a:pt x="6613" y="5132"/>
                    <a:pt x="5807" y="4971"/>
                    <a:pt x="5091" y="4840"/>
                  </a:cubicBezTo>
                  <a:cubicBezTo>
                    <a:pt x="2399" y="4316"/>
                    <a:pt x="625" y="3973"/>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 name="Google Shape;614;p7"/>
            <p:cNvSpPr/>
            <p:nvPr/>
          </p:nvSpPr>
          <p:spPr>
            <a:xfrm>
              <a:off x="5542375" y="2498725"/>
              <a:ext cx="341750" cy="549925"/>
            </a:xfrm>
            <a:custGeom>
              <a:avLst/>
              <a:gdLst/>
              <a:ahLst/>
              <a:cxnLst/>
              <a:rect l="l" t="t" r="r" b="b"/>
              <a:pathLst>
                <a:path w="13670" h="21997" extrusionOk="0">
                  <a:moveTo>
                    <a:pt x="61" y="1"/>
                  </a:moveTo>
                  <a:lnTo>
                    <a:pt x="0" y="11"/>
                  </a:lnTo>
                  <a:cubicBezTo>
                    <a:pt x="545" y="4063"/>
                    <a:pt x="2541" y="4476"/>
                    <a:pt x="5293" y="5061"/>
                  </a:cubicBezTo>
                  <a:cubicBezTo>
                    <a:pt x="6049" y="5222"/>
                    <a:pt x="6835" y="5384"/>
                    <a:pt x="7682" y="5636"/>
                  </a:cubicBezTo>
                  <a:cubicBezTo>
                    <a:pt x="13589" y="7420"/>
                    <a:pt x="11593" y="15646"/>
                    <a:pt x="10404" y="20555"/>
                  </a:cubicBezTo>
                  <a:cubicBezTo>
                    <a:pt x="10283" y="21069"/>
                    <a:pt x="10162" y="21553"/>
                    <a:pt x="10061" y="21987"/>
                  </a:cubicBezTo>
                  <a:lnTo>
                    <a:pt x="10121" y="21997"/>
                  </a:lnTo>
                  <a:cubicBezTo>
                    <a:pt x="10222" y="21563"/>
                    <a:pt x="10343" y="21090"/>
                    <a:pt x="10474" y="20575"/>
                  </a:cubicBezTo>
                  <a:cubicBezTo>
                    <a:pt x="11674" y="15636"/>
                    <a:pt x="13670" y="7370"/>
                    <a:pt x="7712" y="5575"/>
                  </a:cubicBezTo>
                  <a:cubicBezTo>
                    <a:pt x="6865" y="5323"/>
                    <a:pt x="6069" y="5152"/>
                    <a:pt x="5313" y="5001"/>
                  </a:cubicBezTo>
                  <a:cubicBezTo>
                    <a:pt x="2581" y="4426"/>
                    <a:pt x="605" y="4013"/>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 name="Google Shape;615;p7"/>
            <p:cNvSpPr/>
            <p:nvPr/>
          </p:nvSpPr>
          <p:spPr>
            <a:xfrm>
              <a:off x="5486175" y="2483850"/>
              <a:ext cx="352100" cy="572125"/>
            </a:xfrm>
            <a:custGeom>
              <a:avLst/>
              <a:gdLst/>
              <a:ahLst/>
              <a:cxnLst/>
              <a:rect l="l" t="t" r="r" b="b"/>
              <a:pathLst>
                <a:path w="14084" h="22885" extrusionOk="0">
                  <a:moveTo>
                    <a:pt x="61" y="1"/>
                  </a:moveTo>
                  <a:lnTo>
                    <a:pt x="0" y="11"/>
                  </a:lnTo>
                  <a:cubicBezTo>
                    <a:pt x="545" y="4073"/>
                    <a:pt x="2571" y="4547"/>
                    <a:pt x="5383" y="5192"/>
                  </a:cubicBezTo>
                  <a:cubicBezTo>
                    <a:pt x="6190" y="5384"/>
                    <a:pt x="7027" y="5575"/>
                    <a:pt x="7924" y="5878"/>
                  </a:cubicBezTo>
                  <a:cubicBezTo>
                    <a:pt x="14013" y="7914"/>
                    <a:pt x="11926" y="16392"/>
                    <a:pt x="10676" y="21453"/>
                  </a:cubicBezTo>
                  <a:cubicBezTo>
                    <a:pt x="10555" y="21957"/>
                    <a:pt x="10434" y="22441"/>
                    <a:pt x="10333" y="22874"/>
                  </a:cubicBezTo>
                  <a:lnTo>
                    <a:pt x="10394" y="22884"/>
                  </a:lnTo>
                  <a:cubicBezTo>
                    <a:pt x="10494" y="22451"/>
                    <a:pt x="10615" y="21977"/>
                    <a:pt x="10736" y="21473"/>
                  </a:cubicBezTo>
                  <a:cubicBezTo>
                    <a:pt x="11986" y="16382"/>
                    <a:pt x="14083" y="7874"/>
                    <a:pt x="7944" y="5817"/>
                  </a:cubicBezTo>
                  <a:cubicBezTo>
                    <a:pt x="7047" y="5515"/>
                    <a:pt x="6210" y="5323"/>
                    <a:pt x="5394" y="5132"/>
                  </a:cubicBezTo>
                  <a:cubicBezTo>
                    <a:pt x="2611" y="4487"/>
                    <a:pt x="605" y="4033"/>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 name="Google Shape;616;p7"/>
            <p:cNvSpPr/>
            <p:nvPr/>
          </p:nvSpPr>
          <p:spPr>
            <a:xfrm>
              <a:off x="5430225" y="2467725"/>
              <a:ext cx="313275" cy="596050"/>
            </a:xfrm>
            <a:custGeom>
              <a:avLst/>
              <a:gdLst/>
              <a:ahLst/>
              <a:cxnLst/>
              <a:rect l="l" t="t" r="r" b="b"/>
              <a:pathLst>
                <a:path w="12531" h="23842" extrusionOk="0">
                  <a:moveTo>
                    <a:pt x="61" y="1"/>
                  </a:moveTo>
                  <a:lnTo>
                    <a:pt x="0" y="11"/>
                  </a:lnTo>
                  <a:cubicBezTo>
                    <a:pt x="515" y="4083"/>
                    <a:pt x="2712" y="4658"/>
                    <a:pt x="5494" y="5374"/>
                  </a:cubicBezTo>
                  <a:cubicBezTo>
                    <a:pt x="6382" y="5585"/>
                    <a:pt x="7269" y="5847"/>
                    <a:pt x="8126" y="6160"/>
                  </a:cubicBezTo>
                  <a:cubicBezTo>
                    <a:pt x="10898" y="7188"/>
                    <a:pt x="12289" y="9466"/>
                    <a:pt x="12380" y="13136"/>
                  </a:cubicBezTo>
                  <a:cubicBezTo>
                    <a:pt x="12470" y="16241"/>
                    <a:pt x="11613" y="19658"/>
                    <a:pt x="10928" y="22410"/>
                  </a:cubicBezTo>
                  <a:cubicBezTo>
                    <a:pt x="10797" y="22914"/>
                    <a:pt x="10686" y="23388"/>
                    <a:pt x="10575" y="23832"/>
                  </a:cubicBezTo>
                  <a:lnTo>
                    <a:pt x="10636" y="23842"/>
                  </a:lnTo>
                  <a:cubicBezTo>
                    <a:pt x="10747" y="23408"/>
                    <a:pt x="10867" y="22934"/>
                    <a:pt x="10988" y="22420"/>
                  </a:cubicBezTo>
                  <a:cubicBezTo>
                    <a:pt x="11674" y="19678"/>
                    <a:pt x="12531" y="16251"/>
                    <a:pt x="12450" y="13136"/>
                  </a:cubicBezTo>
                  <a:cubicBezTo>
                    <a:pt x="12410" y="11442"/>
                    <a:pt x="12067" y="10011"/>
                    <a:pt x="11462" y="8892"/>
                  </a:cubicBezTo>
                  <a:cubicBezTo>
                    <a:pt x="10747" y="7591"/>
                    <a:pt x="9638" y="6654"/>
                    <a:pt x="8156" y="6099"/>
                  </a:cubicBezTo>
                  <a:cubicBezTo>
                    <a:pt x="7289" y="5787"/>
                    <a:pt x="6402" y="5525"/>
                    <a:pt x="5505" y="5313"/>
                  </a:cubicBezTo>
                  <a:cubicBezTo>
                    <a:pt x="2752" y="4597"/>
                    <a:pt x="565" y="4033"/>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 name="Google Shape;617;p7"/>
            <p:cNvSpPr/>
            <p:nvPr/>
          </p:nvSpPr>
          <p:spPr>
            <a:xfrm>
              <a:off x="5374275" y="2451350"/>
              <a:ext cx="371750" cy="621000"/>
            </a:xfrm>
            <a:custGeom>
              <a:avLst/>
              <a:gdLst/>
              <a:ahLst/>
              <a:cxnLst/>
              <a:rect l="l" t="t" r="r" b="b"/>
              <a:pathLst>
                <a:path w="14870" h="24840" extrusionOk="0">
                  <a:moveTo>
                    <a:pt x="61" y="0"/>
                  </a:moveTo>
                  <a:lnTo>
                    <a:pt x="0" y="10"/>
                  </a:lnTo>
                  <a:cubicBezTo>
                    <a:pt x="484" y="4144"/>
                    <a:pt x="2722" y="4769"/>
                    <a:pt x="5565" y="5555"/>
                  </a:cubicBezTo>
                  <a:cubicBezTo>
                    <a:pt x="6503" y="5797"/>
                    <a:pt x="7430" y="6089"/>
                    <a:pt x="8337" y="6442"/>
                  </a:cubicBezTo>
                  <a:cubicBezTo>
                    <a:pt x="14799" y="9023"/>
                    <a:pt x="12491" y="18105"/>
                    <a:pt x="11120" y="23529"/>
                  </a:cubicBezTo>
                  <a:cubicBezTo>
                    <a:pt x="10999" y="23993"/>
                    <a:pt x="10888" y="24416"/>
                    <a:pt x="10797" y="24819"/>
                  </a:cubicBezTo>
                  <a:lnTo>
                    <a:pt x="10857" y="24839"/>
                  </a:lnTo>
                  <a:cubicBezTo>
                    <a:pt x="10958" y="24436"/>
                    <a:pt x="11059" y="24003"/>
                    <a:pt x="11170" y="23549"/>
                  </a:cubicBezTo>
                  <a:cubicBezTo>
                    <a:pt x="12551" y="18105"/>
                    <a:pt x="14870" y="8992"/>
                    <a:pt x="8347" y="6381"/>
                  </a:cubicBezTo>
                  <a:cubicBezTo>
                    <a:pt x="7440" y="6039"/>
                    <a:pt x="6513" y="5736"/>
                    <a:pt x="5575" y="5494"/>
                  </a:cubicBezTo>
                  <a:cubicBezTo>
                    <a:pt x="2763" y="4718"/>
                    <a:pt x="535" y="4093"/>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 name="Google Shape;618;p7"/>
            <p:cNvSpPr/>
            <p:nvPr/>
          </p:nvSpPr>
          <p:spPr>
            <a:xfrm>
              <a:off x="5318075" y="2433950"/>
              <a:ext cx="327150" cy="647225"/>
            </a:xfrm>
            <a:custGeom>
              <a:avLst/>
              <a:gdLst/>
              <a:ahLst/>
              <a:cxnLst/>
              <a:rect l="l" t="t" r="r" b="b"/>
              <a:pathLst>
                <a:path w="13086" h="25889" extrusionOk="0">
                  <a:moveTo>
                    <a:pt x="61" y="1"/>
                  </a:moveTo>
                  <a:lnTo>
                    <a:pt x="0" y="11"/>
                  </a:lnTo>
                  <a:cubicBezTo>
                    <a:pt x="454" y="4154"/>
                    <a:pt x="2732" y="4860"/>
                    <a:pt x="5615" y="5737"/>
                  </a:cubicBezTo>
                  <a:cubicBezTo>
                    <a:pt x="6603" y="6019"/>
                    <a:pt x="7581" y="6362"/>
                    <a:pt x="8519" y="6765"/>
                  </a:cubicBezTo>
                  <a:cubicBezTo>
                    <a:pt x="11442" y="8065"/>
                    <a:pt x="12894" y="10636"/>
                    <a:pt x="12964" y="14618"/>
                  </a:cubicBezTo>
                  <a:cubicBezTo>
                    <a:pt x="13025" y="17995"/>
                    <a:pt x="12077" y="21664"/>
                    <a:pt x="11321" y="24608"/>
                  </a:cubicBezTo>
                  <a:cubicBezTo>
                    <a:pt x="11200" y="25051"/>
                    <a:pt x="11089" y="25475"/>
                    <a:pt x="10999" y="25868"/>
                  </a:cubicBezTo>
                  <a:lnTo>
                    <a:pt x="11059" y="25888"/>
                  </a:lnTo>
                  <a:cubicBezTo>
                    <a:pt x="11160" y="25485"/>
                    <a:pt x="11261" y="25062"/>
                    <a:pt x="11382" y="24628"/>
                  </a:cubicBezTo>
                  <a:cubicBezTo>
                    <a:pt x="12138" y="21674"/>
                    <a:pt x="13085" y="17995"/>
                    <a:pt x="13035" y="14618"/>
                  </a:cubicBezTo>
                  <a:cubicBezTo>
                    <a:pt x="12995" y="12783"/>
                    <a:pt x="12662" y="11221"/>
                    <a:pt x="12027" y="9961"/>
                  </a:cubicBezTo>
                  <a:cubicBezTo>
                    <a:pt x="11281" y="8499"/>
                    <a:pt x="10111" y="7410"/>
                    <a:pt x="8549" y="6715"/>
                  </a:cubicBezTo>
                  <a:cubicBezTo>
                    <a:pt x="7601" y="6311"/>
                    <a:pt x="6624" y="5958"/>
                    <a:pt x="5636" y="5676"/>
                  </a:cubicBezTo>
                  <a:cubicBezTo>
                    <a:pt x="2773" y="4799"/>
                    <a:pt x="504" y="4104"/>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 name="Google Shape;619;p7"/>
            <p:cNvSpPr/>
            <p:nvPr/>
          </p:nvSpPr>
          <p:spPr>
            <a:xfrm>
              <a:off x="5261875" y="2415800"/>
              <a:ext cx="333450" cy="674700"/>
            </a:xfrm>
            <a:custGeom>
              <a:avLst/>
              <a:gdLst/>
              <a:ahLst/>
              <a:cxnLst/>
              <a:rect l="l" t="t" r="r" b="b"/>
              <a:pathLst>
                <a:path w="13338" h="26988" extrusionOk="0">
                  <a:moveTo>
                    <a:pt x="61" y="1"/>
                  </a:moveTo>
                  <a:lnTo>
                    <a:pt x="0" y="11"/>
                  </a:lnTo>
                  <a:cubicBezTo>
                    <a:pt x="202" y="1926"/>
                    <a:pt x="807" y="3257"/>
                    <a:pt x="1926" y="4195"/>
                  </a:cubicBezTo>
                  <a:cubicBezTo>
                    <a:pt x="2934" y="5031"/>
                    <a:pt x="4275" y="5475"/>
                    <a:pt x="5696" y="5959"/>
                  </a:cubicBezTo>
                  <a:cubicBezTo>
                    <a:pt x="6724" y="6271"/>
                    <a:pt x="7722" y="6664"/>
                    <a:pt x="8700" y="7108"/>
                  </a:cubicBezTo>
                  <a:cubicBezTo>
                    <a:pt x="11694" y="8560"/>
                    <a:pt x="13176" y="11261"/>
                    <a:pt x="13226" y="15394"/>
                  </a:cubicBezTo>
                  <a:cubicBezTo>
                    <a:pt x="13277" y="18892"/>
                    <a:pt x="12279" y="22693"/>
                    <a:pt x="11482" y="25757"/>
                  </a:cubicBezTo>
                  <a:cubicBezTo>
                    <a:pt x="11372" y="26181"/>
                    <a:pt x="11261" y="26584"/>
                    <a:pt x="11160" y="26967"/>
                  </a:cubicBezTo>
                  <a:lnTo>
                    <a:pt x="11230" y="26987"/>
                  </a:lnTo>
                  <a:cubicBezTo>
                    <a:pt x="11321" y="26604"/>
                    <a:pt x="11432" y="26191"/>
                    <a:pt x="11543" y="25767"/>
                  </a:cubicBezTo>
                  <a:cubicBezTo>
                    <a:pt x="12339" y="22713"/>
                    <a:pt x="13337" y="18902"/>
                    <a:pt x="13297" y="15394"/>
                  </a:cubicBezTo>
                  <a:cubicBezTo>
                    <a:pt x="13247" y="11241"/>
                    <a:pt x="11755" y="8509"/>
                    <a:pt x="8730" y="7057"/>
                  </a:cubicBezTo>
                  <a:cubicBezTo>
                    <a:pt x="7753" y="6604"/>
                    <a:pt x="6744" y="6221"/>
                    <a:pt x="5716" y="5898"/>
                  </a:cubicBezTo>
                  <a:cubicBezTo>
                    <a:pt x="2793" y="4920"/>
                    <a:pt x="484" y="4144"/>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0" name="Google Shape;620;p7"/>
            <p:cNvSpPr/>
            <p:nvPr/>
          </p:nvSpPr>
          <p:spPr>
            <a:xfrm>
              <a:off x="5205675" y="2397425"/>
              <a:ext cx="338725" cy="702900"/>
            </a:xfrm>
            <a:custGeom>
              <a:avLst/>
              <a:gdLst/>
              <a:ahLst/>
              <a:cxnLst/>
              <a:rect l="l" t="t" r="r" b="b"/>
              <a:pathLst>
                <a:path w="13549" h="28116" extrusionOk="0">
                  <a:moveTo>
                    <a:pt x="0" y="0"/>
                  </a:moveTo>
                  <a:cubicBezTo>
                    <a:pt x="383" y="4254"/>
                    <a:pt x="2904" y="5161"/>
                    <a:pt x="5827" y="6210"/>
                  </a:cubicBezTo>
                  <a:cubicBezTo>
                    <a:pt x="6865" y="6563"/>
                    <a:pt x="7874" y="6976"/>
                    <a:pt x="8861" y="7460"/>
                  </a:cubicBezTo>
                  <a:cubicBezTo>
                    <a:pt x="11946" y="9012"/>
                    <a:pt x="13448" y="11885"/>
                    <a:pt x="13468" y="16220"/>
                  </a:cubicBezTo>
                  <a:cubicBezTo>
                    <a:pt x="13489" y="19900"/>
                    <a:pt x="12440" y="23831"/>
                    <a:pt x="11593" y="26996"/>
                  </a:cubicBezTo>
                  <a:cubicBezTo>
                    <a:pt x="11493" y="27379"/>
                    <a:pt x="11392" y="27752"/>
                    <a:pt x="11301" y="28105"/>
                  </a:cubicBezTo>
                  <a:lnTo>
                    <a:pt x="11361" y="28115"/>
                  </a:lnTo>
                  <a:cubicBezTo>
                    <a:pt x="11452" y="27763"/>
                    <a:pt x="11553" y="27390"/>
                    <a:pt x="11664" y="27017"/>
                  </a:cubicBezTo>
                  <a:cubicBezTo>
                    <a:pt x="12501" y="23851"/>
                    <a:pt x="13549" y="19910"/>
                    <a:pt x="13529" y="16230"/>
                  </a:cubicBezTo>
                  <a:cubicBezTo>
                    <a:pt x="13519" y="14224"/>
                    <a:pt x="13186" y="12500"/>
                    <a:pt x="12521" y="11109"/>
                  </a:cubicBezTo>
                  <a:cubicBezTo>
                    <a:pt x="11775" y="9496"/>
                    <a:pt x="10495" y="8186"/>
                    <a:pt x="8892" y="7409"/>
                  </a:cubicBezTo>
                  <a:cubicBezTo>
                    <a:pt x="7904" y="6926"/>
                    <a:pt x="6886" y="6512"/>
                    <a:pt x="5847" y="6159"/>
                  </a:cubicBezTo>
                  <a:cubicBezTo>
                    <a:pt x="2944" y="5111"/>
                    <a:pt x="434" y="4214"/>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 name="Google Shape;621;p7"/>
            <p:cNvSpPr/>
            <p:nvPr/>
          </p:nvSpPr>
          <p:spPr>
            <a:xfrm>
              <a:off x="5149225" y="2378250"/>
              <a:ext cx="403750" cy="732650"/>
            </a:xfrm>
            <a:custGeom>
              <a:avLst/>
              <a:gdLst/>
              <a:ahLst/>
              <a:cxnLst/>
              <a:rect l="l" t="t" r="r" b="b"/>
              <a:pathLst>
                <a:path w="16150" h="29306" extrusionOk="0">
                  <a:moveTo>
                    <a:pt x="0" y="1"/>
                  </a:moveTo>
                  <a:cubicBezTo>
                    <a:pt x="333" y="4285"/>
                    <a:pt x="2893" y="5283"/>
                    <a:pt x="5857" y="6453"/>
                  </a:cubicBezTo>
                  <a:cubicBezTo>
                    <a:pt x="6896" y="6856"/>
                    <a:pt x="7954" y="7269"/>
                    <a:pt x="9013" y="7854"/>
                  </a:cubicBezTo>
                  <a:cubicBezTo>
                    <a:pt x="16150" y="11795"/>
                    <a:pt x="13468" y="21695"/>
                    <a:pt x="11694" y="28247"/>
                  </a:cubicBezTo>
                  <a:lnTo>
                    <a:pt x="11422" y="29286"/>
                  </a:lnTo>
                  <a:lnTo>
                    <a:pt x="11482" y="29306"/>
                  </a:lnTo>
                  <a:lnTo>
                    <a:pt x="11755" y="28277"/>
                  </a:lnTo>
                  <a:cubicBezTo>
                    <a:pt x="12642" y="24991"/>
                    <a:pt x="13751" y="20898"/>
                    <a:pt x="13751" y="17098"/>
                  </a:cubicBezTo>
                  <a:cubicBezTo>
                    <a:pt x="13751" y="12592"/>
                    <a:pt x="12208" y="9557"/>
                    <a:pt x="9043" y="7803"/>
                  </a:cubicBezTo>
                  <a:cubicBezTo>
                    <a:pt x="7984" y="7219"/>
                    <a:pt x="6916" y="6805"/>
                    <a:pt x="5887" y="6402"/>
                  </a:cubicBezTo>
                  <a:cubicBezTo>
                    <a:pt x="2934" y="5243"/>
                    <a:pt x="393" y="4245"/>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 name="Google Shape;622;p7"/>
            <p:cNvSpPr/>
            <p:nvPr/>
          </p:nvSpPr>
          <p:spPr>
            <a:xfrm>
              <a:off x="5091000" y="2359100"/>
              <a:ext cx="350850" cy="762650"/>
            </a:xfrm>
            <a:custGeom>
              <a:avLst/>
              <a:gdLst/>
              <a:ahLst/>
              <a:cxnLst/>
              <a:rect l="l" t="t" r="r" b="b"/>
              <a:pathLst>
                <a:path w="14034" h="30506" extrusionOk="0">
                  <a:moveTo>
                    <a:pt x="61" y="1"/>
                  </a:moveTo>
                  <a:cubicBezTo>
                    <a:pt x="1" y="1916"/>
                    <a:pt x="605" y="3398"/>
                    <a:pt x="1886" y="4537"/>
                  </a:cubicBezTo>
                  <a:cubicBezTo>
                    <a:pt x="3035" y="5545"/>
                    <a:pt x="4547" y="6170"/>
                    <a:pt x="6150" y="6825"/>
                  </a:cubicBezTo>
                  <a:cubicBezTo>
                    <a:pt x="7188" y="7249"/>
                    <a:pt x="8257" y="7692"/>
                    <a:pt x="9214" y="8237"/>
                  </a:cubicBezTo>
                  <a:cubicBezTo>
                    <a:pt x="12440" y="10112"/>
                    <a:pt x="13983" y="13297"/>
                    <a:pt x="13952" y="17975"/>
                  </a:cubicBezTo>
                  <a:cubicBezTo>
                    <a:pt x="13922" y="21937"/>
                    <a:pt x="12763" y="26160"/>
                    <a:pt x="11825" y="29568"/>
                  </a:cubicBezTo>
                  <a:lnTo>
                    <a:pt x="11573" y="30485"/>
                  </a:lnTo>
                  <a:lnTo>
                    <a:pt x="11634" y="30505"/>
                  </a:lnTo>
                  <a:lnTo>
                    <a:pt x="11886" y="29588"/>
                  </a:lnTo>
                  <a:cubicBezTo>
                    <a:pt x="12823" y="26191"/>
                    <a:pt x="13993" y="21957"/>
                    <a:pt x="14023" y="17975"/>
                  </a:cubicBezTo>
                  <a:cubicBezTo>
                    <a:pt x="14033" y="15818"/>
                    <a:pt x="13700" y="13942"/>
                    <a:pt x="13025" y="12390"/>
                  </a:cubicBezTo>
                  <a:cubicBezTo>
                    <a:pt x="12249" y="10616"/>
                    <a:pt x="10928" y="9144"/>
                    <a:pt x="9245" y="8196"/>
                  </a:cubicBezTo>
                  <a:cubicBezTo>
                    <a:pt x="8287" y="7642"/>
                    <a:pt x="7218" y="7198"/>
                    <a:pt x="6180" y="6775"/>
                  </a:cubicBezTo>
                  <a:cubicBezTo>
                    <a:pt x="3005" y="5475"/>
                    <a:pt x="1" y="4245"/>
                    <a:pt x="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 name="Google Shape;623;p7"/>
            <p:cNvSpPr/>
            <p:nvPr/>
          </p:nvSpPr>
          <p:spPr>
            <a:xfrm>
              <a:off x="5035550" y="2339450"/>
              <a:ext cx="420150" cy="793875"/>
            </a:xfrm>
            <a:custGeom>
              <a:avLst/>
              <a:gdLst/>
              <a:ahLst/>
              <a:cxnLst/>
              <a:rect l="l" t="t" r="r" b="b"/>
              <a:pathLst>
                <a:path w="16806" h="31755" extrusionOk="0">
                  <a:moveTo>
                    <a:pt x="1" y="0"/>
                  </a:moveTo>
                  <a:cubicBezTo>
                    <a:pt x="253" y="4416"/>
                    <a:pt x="2934" y="5626"/>
                    <a:pt x="6029" y="7027"/>
                  </a:cubicBezTo>
                  <a:cubicBezTo>
                    <a:pt x="7108" y="7501"/>
                    <a:pt x="8207" y="7995"/>
                    <a:pt x="9275" y="8660"/>
                  </a:cubicBezTo>
                  <a:cubicBezTo>
                    <a:pt x="16735" y="13277"/>
                    <a:pt x="13771" y="23882"/>
                    <a:pt x="11805" y="30898"/>
                  </a:cubicBezTo>
                  <a:cubicBezTo>
                    <a:pt x="11725" y="31180"/>
                    <a:pt x="11644" y="31463"/>
                    <a:pt x="11574" y="31735"/>
                  </a:cubicBezTo>
                  <a:lnTo>
                    <a:pt x="11634" y="31755"/>
                  </a:lnTo>
                  <a:cubicBezTo>
                    <a:pt x="11705" y="31483"/>
                    <a:pt x="11785" y="31200"/>
                    <a:pt x="11866" y="30918"/>
                  </a:cubicBezTo>
                  <a:cubicBezTo>
                    <a:pt x="13832" y="23882"/>
                    <a:pt x="16806" y="13247"/>
                    <a:pt x="9305" y="8609"/>
                  </a:cubicBezTo>
                  <a:cubicBezTo>
                    <a:pt x="8237" y="7954"/>
                    <a:pt x="7128" y="7450"/>
                    <a:pt x="6059" y="6966"/>
                  </a:cubicBezTo>
                  <a:cubicBezTo>
                    <a:pt x="2975" y="5575"/>
                    <a:pt x="313" y="4376"/>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 name="Google Shape;624;p7"/>
            <p:cNvSpPr/>
            <p:nvPr/>
          </p:nvSpPr>
          <p:spPr>
            <a:xfrm>
              <a:off x="4975075" y="2319800"/>
              <a:ext cx="362925" cy="825625"/>
            </a:xfrm>
            <a:custGeom>
              <a:avLst/>
              <a:gdLst/>
              <a:ahLst/>
              <a:cxnLst/>
              <a:rect l="l" t="t" r="r" b="b"/>
              <a:pathLst>
                <a:path w="14517" h="33025" extrusionOk="0">
                  <a:moveTo>
                    <a:pt x="132" y="0"/>
                  </a:moveTo>
                  <a:cubicBezTo>
                    <a:pt x="51" y="1966"/>
                    <a:pt x="636" y="3518"/>
                    <a:pt x="1936" y="4768"/>
                  </a:cubicBezTo>
                  <a:cubicBezTo>
                    <a:pt x="3105" y="5867"/>
                    <a:pt x="4728" y="6643"/>
                    <a:pt x="6291" y="7379"/>
                  </a:cubicBezTo>
                  <a:cubicBezTo>
                    <a:pt x="7390" y="7903"/>
                    <a:pt x="8529" y="8438"/>
                    <a:pt x="9517" y="9093"/>
                  </a:cubicBezTo>
                  <a:cubicBezTo>
                    <a:pt x="12864" y="11321"/>
                    <a:pt x="14456" y="14829"/>
                    <a:pt x="14356" y="19819"/>
                  </a:cubicBezTo>
                  <a:cubicBezTo>
                    <a:pt x="14275" y="24073"/>
                    <a:pt x="12985" y="28609"/>
                    <a:pt x="11946" y="32259"/>
                  </a:cubicBezTo>
                  <a:lnTo>
                    <a:pt x="11735" y="33005"/>
                  </a:lnTo>
                  <a:lnTo>
                    <a:pt x="11795" y="33025"/>
                  </a:lnTo>
                  <a:lnTo>
                    <a:pt x="12017" y="32279"/>
                  </a:lnTo>
                  <a:cubicBezTo>
                    <a:pt x="13045" y="28630"/>
                    <a:pt x="14345" y="24093"/>
                    <a:pt x="14426" y="19819"/>
                  </a:cubicBezTo>
                  <a:cubicBezTo>
                    <a:pt x="14517" y="14809"/>
                    <a:pt x="12924" y="11281"/>
                    <a:pt x="9547" y="9043"/>
                  </a:cubicBezTo>
                  <a:cubicBezTo>
                    <a:pt x="8559" y="8387"/>
                    <a:pt x="7420" y="7843"/>
                    <a:pt x="6321" y="7319"/>
                  </a:cubicBezTo>
                  <a:cubicBezTo>
                    <a:pt x="3065" y="5787"/>
                    <a:pt x="0" y="4335"/>
                    <a:pt x="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 name="Google Shape;625;p7"/>
            <p:cNvSpPr/>
            <p:nvPr/>
          </p:nvSpPr>
          <p:spPr>
            <a:xfrm>
              <a:off x="4916600" y="2300125"/>
              <a:ext cx="436775" cy="857900"/>
            </a:xfrm>
            <a:custGeom>
              <a:avLst/>
              <a:gdLst/>
              <a:ahLst/>
              <a:cxnLst/>
              <a:rect l="l" t="t" r="r" b="b"/>
              <a:pathLst>
                <a:path w="17471" h="34316" extrusionOk="0">
                  <a:moveTo>
                    <a:pt x="182" y="1"/>
                  </a:moveTo>
                  <a:cubicBezTo>
                    <a:pt x="71" y="1987"/>
                    <a:pt x="666" y="3590"/>
                    <a:pt x="1987" y="4900"/>
                  </a:cubicBezTo>
                  <a:cubicBezTo>
                    <a:pt x="3176" y="6069"/>
                    <a:pt x="4819" y="6896"/>
                    <a:pt x="6422" y="7703"/>
                  </a:cubicBezTo>
                  <a:cubicBezTo>
                    <a:pt x="7531" y="8267"/>
                    <a:pt x="8670" y="8842"/>
                    <a:pt x="9658" y="9527"/>
                  </a:cubicBezTo>
                  <a:cubicBezTo>
                    <a:pt x="17400" y="14910"/>
                    <a:pt x="14124" y="26221"/>
                    <a:pt x="11957" y="33701"/>
                  </a:cubicBezTo>
                  <a:lnTo>
                    <a:pt x="11775" y="34296"/>
                  </a:lnTo>
                  <a:lnTo>
                    <a:pt x="11836" y="34316"/>
                  </a:lnTo>
                  <a:lnTo>
                    <a:pt x="12017" y="33711"/>
                  </a:lnTo>
                  <a:cubicBezTo>
                    <a:pt x="14194" y="26211"/>
                    <a:pt x="17471" y="14880"/>
                    <a:pt x="9698" y="9477"/>
                  </a:cubicBezTo>
                  <a:cubicBezTo>
                    <a:pt x="8700" y="8781"/>
                    <a:pt x="7561" y="8207"/>
                    <a:pt x="6442" y="7642"/>
                  </a:cubicBezTo>
                  <a:cubicBezTo>
                    <a:pt x="3136" y="5969"/>
                    <a:pt x="1" y="4386"/>
                    <a:pt x="2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 name="Google Shape;626;p7"/>
            <p:cNvSpPr/>
            <p:nvPr/>
          </p:nvSpPr>
          <p:spPr>
            <a:xfrm>
              <a:off x="4857625" y="2280725"/>
              <a:ext cx="372775" cy="890425"/>
            </a:xfrm>
            <a:custGeom>
              <a:avLst/>
              <a:gdLst/>
              <a:ahLst/>
              <a:cxnLst/>
              <a:rect l="l" t="t" r="r" b="b"/>
              <a:pathLst>
                <a:path w="14911" h="35617" extrusionOk="0">
                  <a:moveTo>
                    <a:pt x="233" y="1"/>
                  </a:moveTo>
                  <a:cubicBezTo>
                    <a:pt x="92" y="2007"/>
                    <a:pt x="676" y="3650"/>
                    <a:pt x="2007" y="5021"/>
                  </a:cubicBezTo>
                  <a:cubicBezTo>
                    <a:pt x="3186" y="6231"/>
                    <a:pt x="4850" y="7128"/>
                    <a:pt x="6453" y="7995"/>
                  </a:cubicBezTo>
                  <a:cubicBezTo>
                    <a:pt x="7592" y="8600"/>
                    <a:pt x="8771" y="9235"/>
                    <a:pt x="9779" y="9991"/>
                  </a:cubicBezTo>
                  <a:cubicBezTo>
                    <a:pt x="13247" y="12561"/>
                    <a:pt x="14850" y="16432"/>
                    <a:pt x="14668" y="21805"/>
                  </a:cubicBezTo>
                  <a:cubicBezTo>
                    <a:pt x="14517" y="26392"/>
                    <a:pt x="13076" y="31261"/>
                    <a:pt x="11926" y="35172"/>
                  </a:cubicBezTo>
                  <a:lnTo>
                    <a:pt x="11795" y="35606"/>
                  </a:lnTo>
                  <a:lnTo>
                    <a:pt x="11856" y="35616"/>
                  </a:lnTo>
                  <a:lnTo>
                    <a:pt x="11977" y="35183"/>
                  </a:lnTo>
                  <a:cubicBezTo>
                    <a:pt x="13136" y="31271"/>
                    <a:pt x="14578" y="26402"/>
                    <a:pt x="14729" y="21805"/>
                  </a:cubicBezTo>
                  <a:cubicBezTo>
                    <a:pt x="14910" y="16412"/>
                    <a:pt x="13307" y="12521"/>
                    <a:pt x="9820" y="9940"/>
                  </a:cubicBezTo>
                  <a:cubicBezTo>
                    <a:pt x="8801" y="9184"/>
                    <a:pt x="7622" y="8549"/>
                    <a:pt x="6483" y="7934"/>
                  </a:cubicBezTo>
                  <a:cubicBezTo>
                    <a:pt x="3146" y="6140"/>
                    <a:pt x="1" y="4436"/>
                    <a:pt x="2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 name="Google Shape;627;p7"/>
            <p:cNvSpPr/>
            <p:nvPr/>
          </p:nvSpPr>
          <p:spPr>
            <a:xfrm>
              <a:off x="4798150" y="2261075"/>
              <a:ext cx="377550" cy="923925"/>
            </a:xfrm>
            <a:custGeom>
              <a:avLst/>
              <a:gdLst/>
              <a:ahLst/>
              <a:cxnLst/>
              <a:rect l="l" t="t" r="r" b="b"/>
              <a:pathLst>
                <a:path w="15102" h="36957" extrusionOk="0">
                  <a:moveTo>
                    <a:pt x="293" y="0"/>
                  </a:moveTo>
                  <a:cubicBezTo>
                    <a:pt x="132" y="2047"/>
                    <a:pt x="706" y="3740"/>
                    <a:pt x="2057" y="5172"/>
                  </a:cubicBezTo>
                  <a:cubicBezTo>
                    <a:pt x="3247" y="6442"/>
                    <a:pt x="4930" y="7400"/>
                    <a:pt x="6553" y="8327"/>
                  </a:cubicBezTo>
                  <a:cubicBezTo>
                    <a:pt x="7702" y="8982"/>
                    <a:pt x="8892" y="9658"/>
                    <a:pt x="9900" y="10444"/>
                  </a:cubicBezTo>
                  <a:cubicBezTo>
                    <a:pt x="13438" y="13176"/>
                    <a:pt x="15041" y="17228"/>
                    <a:pt x="14799" y="22813"/>
                  </a:cubicBezTo>
                  <a:cubicBezTo>
                    <a:pt x="14608" y="27581"/>
                    <a:pt x="13096" y="32612"/>
                    <a:pt x="11876" y="36644"/>
                  </a:cubicBezTo>
                  <a:lnTo>
                    <a:pt x="11785" y="36936"/>
                  </a:lnTo>
                  <a:lnTo>
                    <a:pt x="11846" y="36956"/>
                  </a:lnTo>
                  <a:lnTo>
                    <a:pt x="11926" y="36654"/>
                  </a:lnTo>
                  <a:cubicBezTo>
                    <a:pt x="13146" y="32612"/>
                    <a:pt x="14658" y="27581"/>
                    <a:pt x="14860" y="22813"/>
                  </a:cubicBezTo>
                  <a:cubicBezTo>
                    <a:pt x="15102" y="17198"/>
                    <a:pt x="13489" y="13136"/>
                    <a:pt x="9940" y="10394"/>
                  </a:cubicBezTo>
                  <a:cubicBezTo>
                    <a:pt x="8922" y="9607"/>
                    <a:pt x="7733" y="8922"/>
                    <a:pt x="6584" y="8267"/>
                  </a:cubicBezTo>
                  <a:cubicBezTo>
                    <a:pt x="3348" y="6432"/>
                    <a:pt x="1" y="4517"/>
                    <a:pt x="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8" name="Google Shape;628;p7"/>
            <p:cNvSpPr/>
            <p:nvPr/>
          </p:nvSpPr>
          <p:spPr>
            <a:xfrm>
              <a:off x="4736675" y="2242175"/>
              <a:ext cx="383075" cy="957200"/>
            </a:xfrm>
            <a:custGeom>
              <a:avLst/>
              <a:gdLst/>
              <a:ahLst/>
              <a:cxnLst/>
              <a:rect l="l" t="t" r="r" b="b"/>
              <a:pathLst>
                <a:path w="15323" h="38288" extrusionOk="0">
                  <a:moveTo>
                    <a:pt x="423" y="0"/>
                  </a:moveTo>
                  <a:cubicBezTo>
                    <a:pt x="0" y="4617"/>
                    <a:pt x="3407" y="6664"/>
                    <a:pt x="6684" y="8639"/>
                  </a:cubicBezTo>
                  <a:cubicBezTo>
                    <a:pt x="7843" y="9345"/>
                    <a:pt x="9053" y="10071"/>
                    <a:pt x="10071" y="10898"/>
                  </a:cubicBezTo>
                  <a:cubicBezTo>
                    <a:pt x="13649" y="13821"/>
                    <a:pt x="15252" y="18045"/>
                    <a:pt x="14970" y="23821"/>
                  </a:cubicBezTo>
                  <a:cubicBezTo>
                    <a:pt x="14728" y="28741"/>
                    <a:pt x="13135" y="33932"/>
                    <a:pt x="11865" y="38096"/>
                  </a:cubicBezTo>
                  <a:lnTo>
                    <a:pt x="11815" y="38267"/>
                  </a:lnTo>
                  <a:lnTo>
                    <a:pt x="11875" y="38287"/>
                  </a:lnTo>
                  <a:lnTo>
                    <a:pt x="11926" y="38116"/>
                  </a:lnTo>
                  <a:cubicBezTo>
                    <a:pt x="13206" y="33942"/>
                    <a:pt x="14789" y="28751"/>
                    <a:pt x="15031" y="23821"/>
                  </a:cubicBezTo>
                  <a:cubicBezTo>
                    <a:pt x="15323" y="18025"/>
                    <a:pt x="13710" y="13781"/>
                    <a:pt x="10121" y="10847"/>
                  </a:cubicBezTo>
                  <a:cubicBezTo>
                    <a:pt x="9093" y="10010"/>
                    <a:pt x="7883" y="9285"/>
                    <a:pt x="6714" y="8579"/>
                  </a:cubicBezTo>
                  <a:cubicBezTo>
                    <a:pt x="3448" y="6613"/>
                    <a:pt x="71" y="4577"/>
                    <a:pt x="4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9" name="Google Shape;629;p7"/>
            <p:cNvSpPr/>
            <p:nvPr/>
          </p:nvSpPr>
          <p:spPr>
            <a:xfrm>
              <a:off x="4673900" y="2223275"/>
              <a:ext cx="388650" cy="991200"/>
            </a:xfrm>
            <a:custGeom>
              <a:avLst/>
              <a:gdLst/>
              <a:ahLst/>
              <a:cxnLst/>
              <a:rect l="l" t="t" r="r" b="b"/>
              <a:pathLst>
                <a:path w="15546" h="39648" extrusionOk="0">
                  <a:moveTo>
                    <a:pt x="586" y="0"/>
                  </a:moveTo>
                  <a:lnTo>
                    <a:pt x="586" y="0"/>
                  </a:lnTo>
                  <a:cubicBezTo>
                    <a:pt x="1" y="4658"/>
                    <a:pt x="3509" y="6885"/>
                    <a:pt x="6896" y="9033"/>
                  </a:cubicBezTo>
                  <a:cubicBezTo>
                    <a:pt x="8066" y="9779"/>
                    <a:pt x="9265" y="10545"/>
                    <a:pt x="10253" y="11381"/>
                  </a:cubicBezTo>
                  <a:cubicBezTo>
                    <a:pt x="13882" y="14476"/>
                    <a:pt x="15475" y="18892"/>
                    <a:pt x="15142" y="24870"/>
                  </a:cubicBezTo>
                  <a:cubicBezTo>
                    <a:pt x="14850" y="29991"/>
                    <a:pt x="13177" y="35333"/>
                    <a:pt x="11836" y="39628"/>
                  </a:cubicBezTo>
                  <a:lnTo>
                    <a:pt x="11896" y="39648"/>
                  </a:lnTo>
                  <a:cubicBezTo>
                    <a:pt x="13237" y="35343"/>
                    <a:pt x="14910" y="30001"/>
                    <a:pt x="15203" y="24880"/>
                  </a:cubicBezTo>
                  <a:cubicBezTo>
                    <a:pt x="15546" y="18871"/>
                    <a:pt x="13943" y="14436"/>
                    <a:pt x="10293" y="11341"/>
                  </a:cubicBezTo>
                  <a:cubicBezTo>
                    <a:pt x="9306" y="10494"/>
                    <a:pt x="8096" y="9728"/>
                    <a:pt x="6937" y="8982"/>
                  </a:cubicBezTo>
                  <a:cubicBezTo>
                    <a:pt x="3559" y="6835"/>
                    <a:pt x="72" y="4627"/>
                    <a:pt x="656" y="10"/>
                  </a:cubicBezTo>
                  <a:lnTo>
                    <a:pt x="5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30" name="Google Shape;630;p7"/>
          <p:cNvSpPr txBox="1">
            <a:spLocks noGrp="1"/>
          </p:cNvSpPr>
          <p:nvPr>
            <p:ph type="title"/>
          </p:nvPr>
        </p:nvSpPr>
        <p:spPr>
          <a:xfrm>
            <a:off x="4088475" y="1858700"/>
            <a:ext cx="3695100" cy="650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31" name="Google Shape;631;p7"/>
          <p:cNvSpPr txBox="1">
            <a:spLocks noGrp="1"/>
          </p:cNvSpPr>
          <p:nvPr>
            <p:ph type="subTitle" idx="1"/>
          </p:nvPr>
        </p:nvSpPr>
        <p:spPr>
          <a:xfrm>
            <a:off x="4088475" y="2583400"/>
            <a:ext cx="3955500" cy="701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18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632" name="Google Shape;632;p7"/>
          <p:cNvGrpSpPr/>
          <p:nvPr/>
        </p:nvGrpSpPr>
        <p:grpSpPr>
          <a:xfrm>
            <a:off x="-7975" y="-7975"/>
            <a:ext cx="9159900" cy="5151475"/>
            <a:chOff x="-7975" y="-7975"/>
            <a:chExt cx="9159900" cy="5151475"/>
          </a:xfrm>
        </p:grpSpPr>
        <p:sp>
          <p:nvSpPr>
            <p:cNvPr id="633" name="Google Shape;633;p7"/>
            <p:cNvSpPr/>
            <p:nvPr/>
          </p:nvSpPr>
          <p:spPr>
            <a:xfrm>
              <a:off x="-7975" y="-7975"/>
              <a:ext cx="3669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 name="Google Shape;634;p7"/>
            <p:cNvSpPr/>
            <p:nvPr/>
          </p:nvSpPr>
          <p:spPr>
            <a:xfrm>
              <a:off x="8785025" y="-7975"/>
              <a:ext cx="3669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 name="Google Shape;635;p7"/>
            <p:cNvSpPr/>
            <p:nvPr/>
          </p:nvSpPr>
          <p:spPr>
            <a:xfrm rot="-5400000">
              <a:off x="4388550" y="-4401025"/>
              <a:ext cx="366900" cy="9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6" name="Google Shape;636;p7"/>
            <p:cNvSpPr/>
            <p:nvPr/>
          </p:nvSpPr>
          <p:spPr>
            <a:xfrm rot="-5400000">
              <a:off x="4388550" y="383550"/>
              <a:ext cx="366900" cy="9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37" name="Google Shape;637;p7"/>
          <p:cNvSpPr/>
          <p:nvPr/>
        </p:nvSpPr>
        <p:spPr>
          <a:xfrm>
            <a:off x="363950" y="370825"/>
            <a:ext cx="8419200" cy="4408800"/>
          </a:xfrm>
          <a:prstGeom prst="rect">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38"/>
        <p:cNvGrpSpPr/>
        <p:nvPr/>
      </p:nvGrpSpPr>
      <p:grpSpPr>
        <a:xfrm>
          <a:off x="0" y="0"/>
          <a:ext cx="0" cy="0"/>
          <a:chOff x="0" y="0"/>
          <a:chExt cx="0" cy="0"/>
        </a:xfrm>
      </p:grpSpPr>
      <p:grpSp>
        <p:nvGrpSpPr>
          <p:cNvPr id="639" name="Google Shape;639;p8"/>
          <p:cNvGrpSpPr/>
          <p:nvPr/>
        </p:nvGrpSpPr>
        <p:grpSpPr>
          <a:xfrm rot="10800000" flipH="1">
            <a:off x="-758364" y="-821953"/>
            <a:ext cx="10786145" cy="2581064"/>
            <a:chOff x="4329650" y="3782775"/>
            <a:chExt cx="3047450" cy="1307000"/>
          </a:xfrm>
        </p:grpSpPr>
        <p:sp>
          <p:nvSpPr>
            <p:cNvPr id="640" name="Google Shape;640;p8"/>
            <p:cNvSpPr/>
            <p:nvPr/>
          </p:nvSpPr>
          <p:spPr>
            <a:xfrm>
              <a:off x="4329650" y="3782775"/>
              <a:ext cx="3047450" cy="1306475"/>
            </a:xfrm>
            <a:custGeom>
              <a:avLst/>
              <a:gdLst/>
              <a:ahLst/>
              <a:cxnLst/>
              <a:rect l="l" t="t" r="r" b="b"/>
              <a:pathLst>
                <a:path w="121898" h="52259" fill="none" extrusionOk="0">
                  <a:moveTo>
                    <a:pt x="8549" y="9395"/>
                  </a:moveTo>
                  <a:cubicBezTo>
                    <a:pt x="10757" y="5726"/>
                    <a:pt x="17662" y="4063"/>
                    <a:pt x="21392" y="2924"/>
                  </a:cubicBezTo>
                  <a:cubicBezTo>
                    <a:pt x="25364" y="1714"/>
                    <a:pt x="30616" y="0"/>
                    <a:pt x="34769" y="1391"/>
                  </a:cubicBezTo>
                  <a:cubicBezTo>
                    <a:pt x="40314" y="3246"/>
                    <a:pt x="43963" y="8912"/>
                    <a:pt x="49114" y="11593"/>
                  </a:cubicBezTo>
                  <a:cubicBezTo>
                    <a:pt x="51977" y="13085"/>
                    <a:pt x="54931" y="14002"/>
                    <a:pt x="57995" y="12561"/>
                  </a:cubicBezTo>
                  <a:cubicBezTo>
                    <a:pt x="61080" y="11109"/>
                    <a:pt x="63489" y="8357"/>
                    <a:pt x="66947" y="7712"/>
                  </a:cubicBezTo>
                  <a:cubicBezTo>
                    <a:pt x="69256" y="7289"/>
                    <a:pt x="71776" y="7762"/>
                    <a:pt x="74074" y="8085"/>
                  </a:cubicBezTo>
                  <a:cubicBezTo>
                    <a:pt x="77754" y="8589"/>
                    <a:pt x="81413" y="9214"/>
                    <a:pt x="85082" y="9718"/>
                  </a:cubicBezTo>
                  <a:cubicBezTo>
                    <a:pt x="92179" y="10676"/>
                    <a:pt x="101524" y="12379"/>
                    <a:pt x="107724" y="7833"/>
                  </a:cubicBezTo>
                  <a:cubicBezTo>
                    <a:pt x="108188" y="8085"/>
                    <a:pt x="108762" y="8922"/>
                    <a:pt x="109165" y="9436"/>
                  </a:cubicBezTo>
                  <a:cubicBezTo>
                    <a:pt x="110083" y="10625"/>
                    <a:pt x="111393" y="11976"/>
                    <a:pt x="111837" y="13418"/>
                  </a:cubicBezTo>
                  <a:cubicBezTo>
                    <a:pt x="112401" y="15242"/>
                    <a:pt x="111373" y="16906"/>
                    <a:pt x="111323" y="18750"/>
                  </a:cubicBezTo>
                  <a:cubicBezTo>
                    <a:pt x="111262" y="21321"/>
                    <a:pt x="113379" y="23871"/>
                    <a:pt x="114518" y="26099"/>
                  </a:cubicBezTo>
                  <a:cubicBezTo>
                    <a:pt x="115799" y="28569"/>
                    <a:pt x="116948" y="31109"/>
                    <a:pt x="117966" y="33710"/>
                  </a:cubicBezTo>
                  <a:cubicBezTo>
                    <a:pt x="120315" y="39698"/>
                    <a:pt x="121676" y="45827"/>
                    <a:pt x="121897" y="52259"/>
                  </a:cubicBezTo>
                  <a:cubicBezTo>
                    <a:pt x="81272" y="52239"/>
                    <a:pt x="40636" y="52239"/>
                    <a:pt x="1" y="52259"/>
                  </a:cubicBezTo>
                  <a:cubicBezTo>
                    <a:pt x="253" y="45434"/>
                    <a:pt x="1755" y="38983"/>
                    <a:pt x="4315" y="32652"/>
                  </a:cubicBezTo>
                  <a:cubicBezTo>
                    <a:pt x="5414" y="29940"/>
                    <a:pt x="6654" y="27299"/>
                    <a:pt x="8025" y="24718"/>
                  </a:cubicBezTo>
                  <a:cubicBezTo>
                    <a:pt x="8751" y="23337"/>
                    <a:pt x="10817" y="20988"/>
                    <a:pt x="10162" y="19355"/>
                  </a:cubicBezTo>
                  <a:cubicBezTo>
                    <a:pt x="9718" y="18266"/>
                    <a:pt x="8358" y="18156"/>
                    <a:pt x="8146" y="16906"/>
                  </a:cubicBezTo>
                  <a:cubicBezTo>
                    <a:pt x="7954" y="15736"/>
                    <a:pt x="10081" y="13801"/>
                    <a:pt x="10273" y="12440"/>
                  </a:cubicBezTo>
                  <a:cubicBezTo>
                    <a:pt x="10454" y="11089"/>
                    <a:pt x="9981" y="9778"/>
                    <a:pt x="8549" y="9395"/>
                  </a:cubicBezTo>
                  <a:close/>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 name="Google Shape;641;p8"/>
            <p:cNvSpPr/>
            <p:nvPr/>
          </p:nvSpPr>
          <p:spPr>
            <a:xfrm>
              <a:off x="4331675" y="5019425"/>
              <a:ext cx="3043650" cy="29775"/>
            </a:xfrm>
            <a:custGeom>
              <a:avLst/>
              <a:gdLst/>
              <a:ahLst/>
              <a:cxnLst/>
              <a:rect l="l" t="t" r="r" b="b"/>
              <a:pathLst>
                <a:path w="121746" h="1191" fill="none" extrusionOk="0">
                  <a:moveTo>
                    <a:pt x="0" y="484"/>
                  </a:moveTo>
                  <a:cubicBezTo>
                    <a:pt x="9648" y="1"/>
                    <a:pt x="19466" y="615"/>
                    <a:pt x="29124" y="726"/>
                  </a:cubicBezTo>
                  <a:cubicBezTo>
                    <a:pt x="39688" y="847"/>
                    <a:pt x="50263" y="424"/>
                    <a:pt x="60828" y="434"/>
                  </a:cubicBezTo>
                  <a:cubicBezTo>
                    <a:pt x="71463" y="444"/>
                    <a:pt x="82149" y="1190"/>
                    <a:pt x="92774" y="938"/>
                  </a:cubicBezTo>
                  <a:cubicBezTo>
                    <a:pt x="102371" y="706"/>
                    <a:pt x="112149" y="283"/>
                    <a:pt x="121746" y="494"/>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2" name="Google Shape;642;p8"/>
            <p:cNvSpPr/>
            <p:nvPr/>
          </p:nvSpPr>
          <p:spPr>
            <a:xfrm>
              <a:off x="4336700" y="4963975"/>
              <a:ext cx="3033600" cy="50425"/>
            </a:xfrm>
            <a:custGeom>
              <a:avLst/>
              <a:gdLst/>
              <a:ahLst/>
              <a:cxnLst/>
              <a:rect l="l" t="t" r="r" b="b"/>
              <a:pathLst>
                <a:path w="121344" h="2017" fill="none" extrusionOk="0">
                  <a:moveTo>
                    <a:pt x="1" y="384"/>
                  </a:moveTo>
                  <a:cubicBezTo>
                    <a:pt x="4567" y="1"/>
                    <a:pt x="9225" y="485"/>
                    <a:pt x="13781" y="737"/>
                  </a:cubicBezTo>
                  <a:cubicBezTo>
                    <a:pt x="19033" y="1029"/>
                    <a:pt x="24275" y="1110"/>
                    <a:pt x="29538" y="1190"/>
                  </a:cubicBezTo>
                  <a:cubicBezTo>
                    <a:pt x="39901" y="1342"/>
                    <a:pt x="50254" y="404"/>
                    <a:pt x="60617" y="344"/>
                  </a:cubicBezTo>
                  <a:cubicBezTo>
                    <a:pt x="65798" y="303"/>
                    <a:pt x="71010" y="263"/>
                    <a:pt x="76181" y="706"/>
                  </a:cubicBezTo>
                  <a:cubicBezTo>
                    <a:pt x="81554" y="1160"/>
                    <a:pt x="86917" y="2017"/>
                    <a:pt x="92331" y="1896"/>
                  </a:cubicBezTo>
                  <a:cubicBezTo>
                    <a:pt x="97291" y="1785"/>
                    <a:pt x="102200" y="1896"/>
                    <a:pt x="107150" y="1473"/>
                  </a:cubicBezTo>
                  <a:cubicBezTo>
                    <a:pt x="111867" y="1069"/>
                    <a:pt x="116605" y="333"/>
                    <a:pt x="121343" y="384"/>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3" name="Google Shape;643;p8"/>
            <p:cNvSpPr/>
            <p:nvPr/>
          </p:nvSpPr>
          <p:spPr>
            <a:xfrm>
              <a:off x="4345025" y="4903750"/>
              <a:ext cx="3016700" cy="88725"/>
            </a:xfrm>
            <a:custGeom>
              <a:avLst/>
              <a:gdLst/>
              <a:ahLst/>
              <a:cxnLst/>
              <a:rect l="l" t="t" r="r" b="b"/>
              <a:pathLst>
                <a:path w="120668" h="3549" fill="none" extrusionOk="0">
                  <a:moveTo>
                    <a:pt x="1" y="474"/>
                  </a:moveTo>
                  <a:cubicBezTo>
                    <a:pt x="4658" y="0"/>
                    <a:pt x="9517" y="807"/>
                    <a:pt x="14154" y="1250"/>
                  </a:cubicBezTo>
                  <a:cubicBezTo>
                    <a:pt x="19467" y="1755"/>
                    <a:pt x="24759" y="2067"/>
                    <a:pt x="30112" y="2117"/>
                  </a:cubicBezTo>
                  <a:cubicBezTo>
                    <a:pt x="40193" y="2218"/>
                    <a:pt x="50213" y="706"/>
                    <a:pt x="60294" y="494"/>
                  </a:cubicBezTo>
                  <a:cubicBezTo>
                    <a:pt x="65435" y="384"/>
                    <a:pt x="70556" y="424"/>
                    <a:pt x="75647" y="1250"/>
                  </a:cubicBezTo>
                  <a:cubicBezTo>
                    <a:pt x="80939" y="2097"/>
                    <a:pt x="86221" y="3549"/>
                    <a:pt x="91625" y="3539"/>
                  </a:cubicBezTo>
                  <a:cubicBezTo>
                    <a:pt x="96615" y="3539"/>
                    <a:pt x="101494" y="3378"/>
                    <a:pt x="106444" y="2601"/>
                  </a:cubicBezTo>
                  <a:cubicBezTo>
                    <a:pt x="111151" y="1865"/>
                    <a:pt x="115889" y="605"/>
                    <a:pt x="120668" y="474"/>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 name="Google Shape;644;p8"/>
            <p:cNvSpPr/>
            <p:nvPr/>
          </p:nvSpPr>
          <p:spPr>
            <a:xfrm>
              <a:off x="4356125" y="4845525"/>
              <a:ext cx="2994500" cy="143425"/>
            </a:xfrm>
            <a:custGeom>
              <a:avLst/>
              <a:gdLst/>
              <a:ahLst/>
              <a:cxnLst/>
              <a:rect l="l" t="t" r="r" b="b"/>
              <a:pathLst>
                <a:path w="119780" h="5737" fill="none" extrusionOk="0">
                  <a:moveTo>
                    <a:pt x="0" y="485"/>
                  </a:moveTo>
                  <a:cubicBezTo>
                    <a:pt x="4607" y="1"/>
                    <a:pt x="9446" y="1090"/>
                    <a:pt x="13982" y="1725"/>
                  </a:cubicBezTo>
                  <a:cubicBezTo>
                    <a:pt x="19446" y="2491"/>
                    <a:pt x="24910" y="3146"/>
                    <a:pt x="30434" y="3146"/>
                  </a:cubicBezTo>
                  <a:cubicBezTo>
                    <a:pt x="40303" y="3166"/>
                    <a:pt x="50011" y="1019"/>
                    <a:pt x="59860" y="606"/>
                  </a:cubicBezTo>
                  <a:cubicBezTo>
                    <a:pt x="65041" y="384"/>
                    <a:pt x="70082" y="575"/>
                    <a:pt x="75122" y="1886"/>
                  </a:cubicBezTo>
                  <a:cubicBezTo>
                    <a:pt x="80142" y="3176"/>
                    <a:pt x="85102" y="5162"/>
                    <a:pt x="90314" y="5444"/>
                  </a:cubicBezTo>
                  <a:cubicBezTo>
                    <a:pt x="95637" y="5737"/>
                    <a:pt x="100879" y="5011"/>
                    <a:pt x="106030" y="3741"/>
                  </a:cubicBezTo>
                  <a:cubicBezTo>
                    <a:pt x="110566" y="2612"/>
                    <a:pt x="115103" y="878"/>
                    <a:pt x="119780" y="495"/>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 name="Google Shape;645;p8"/>
            <p:cNvSpPr/>
            <p:nvPr/>
          </p:nvSpPr>
          <p:spPr>
            <a:xfrm>
              <a:off x="4369975" y="4787825"/>
              <a:ext cx="2966800" cy="200125"/>
            </a:xfrm>
            <a:custGeom>
              <a:avLst/>
              <a:gdLst/>
              <a:ahLst/>
              <a:cxnLst/>
              <a:rect l="l" t="t" r="r" b="b"/>
              <a:pathLst>
                <a:path w="118672" h="8005" fill="none" extrusionOk="0">
                  <a:moveTo>
                    <a:pt x="1" y="494"/>
                  </a:moveTo>
                  <a:cubicBezTo>
                    <a:pt x="4799" y="0"/>
                    <a:pt x="9940" y="1482"/>
                    <a:pt x="14628" y="2339"/>
                  </a:cubicBezTo>
                  <a:cubicBezTo>
                    <a:pt x="19950" y="3317"/>
                    <a:pt x="25354" y="4295"/>
                    <a:pt x="30797" y="4305"/>
                  </a:cubicBezTo>
                  <a:cubicBezTo>
                    <a:pt x="40414" y="4315"/>
                    <a:pt x="49739" y="1371"/>
                    <a:pt x="59316" y="746"/>
                  </a:cubicBezTo>
                  <a:cubicBezTo>
                    <a:pt x="64628" y="404"/>
                    <a:pt x="69417" y="807"/>
                    <a:pt x="74437" y="2652"/>
                  </a:cubicBezTo>
                  <a:cubicBezTo>
                    <a:pt x="79377" y="4466"/>
                    <a:pt x="84246" y="7158"/>
                    <a:pt x="89578" y="7591"/>
                  </a:cubicBezTo>
                  <a:cubicBezTo>
                    <a:pt x="94720" y="8004"/>
                    <a:pt x="99851" y="6795"/>
                    <a:pt x="104700" y="5152"/>
                  </a:cubicBezTo>
                  <a:cubicBezTo>
                    <a:pt x="109296" y="3589"/>
                    <a:pt x="113833" y="1230"/>
                    <a:pt x="118672" y="504"/>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6;p8"/>
            <p:cNvSpPr/>
            <p:nvPr/>
          </p:nvSpPr>
          <p:spPr>
            <a:xfrm>
              <a:off x="4386100" y="4730875"/>
              <a:ext cx="2934050" cy="288325"/>
            </a:xfrm>
            <a:custGeom>
              <a:avLst/>
              <a:gdLst/>
              <a:ahLst/>
              <a:cxnLst/>
              <a:rect l="l" t="t" r="r" b="b"/>
              <a:pathLst>
                <a:path w="117362" h="11533" fill="none" extrusionOk="0">
                  <a:moveTo>
                    <a:pt x="1" y="494"/>
                  </a:moveTo>
                  <a:cubicBezTo>
                    <a:pt x="5001" y="0"/>
                    <a:pt x="10465" y="1915"/>
                    <a:pt x="15283" y="2994"/>
                  </a:cubicBezTo>
                  <a:cubicBezTo>
                    <a:pt x="20676" y="4204"/>
                    <a:pt x="26301" y="5585"/>
                    <a:pt x="31876" y="5484"/>
                  </a:cubicBezTo>
                  <a:cubicBezTo>
                    <a:pt x="40989" y="5313"/>
                    <a:pt x="49628" y="1744"/>
                    <a:pt x="58661" y="887"/>
                  </a:cubicBezTo>
                  <a:cubicBezTo>
                    <a:pt x="64104" y="373"/>
                    <a:pt x="68681" y="1069"/>
                    <a:pt x="73611" y="3478"/>
                  </a:cubicBezTo>
                  <a:cubicBezTo>
                    <a:pt x="78238" y="5736"/>
                    <a:pt x="82734" y="8891"/>
                    <a:pt x="87905" y="9748"/>
                  </a:cubicBezTo>
                  <a:cubicBezTo>
                    <a:pt x="98823" y="11532"/>
                    <a:pt x="107381" y="2722"/>
                    <a:pt x="117361" y="504"/>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7" name="Google Shape;647;p8"/>
            <p:cNvSpPr/>
            <p:nvPr/>
          </p:nvSpPr>
          <p:spPr>
            <a:xfrm>
              <a:off x="4404500" y="4674675"/>
              <a:ext cx="2897250" cy="356375"/>
            </a:xfrm>
            <a:custGeom>
              <a:avLst/>
              <a:gdLst/>
              <a:ahLst/>
              <a:cxnLst/>
              <a:rect l="l" t="t" r="r" b="b"/>
              <a:pathLst>
                <a:path w="115890" h="14255" fill="none" extrusionOk="0">
                  <a:moveTo>
                    <a:pt x="1" y="484"/>
                  </a:moveTo>
                  <a:cubicBezTo>
                    <a:pt x="5122" y="0"/>
                    <a:pt x="10807" y="2298"/>
                    <a:pt x="15676" y="3579"/>
                  </a:cubicBezTo>
                  <a:cubicBezTo>
                    <a:pt x="21080" y="5000"/>
                    <a:pt x="26846" y="6724"/>
                    <a:pt x="32491" y="6613"/>
                  </a:cubicBezTo>
                  <a:cubicBezTo>
                    <a:pt x="41221" y="6432"/>
                    <a:pt x="49275" y="2087"/>
                    <a:pt x="57895" y="1038"/>
                  </a:cubicBezTo>
                  <a:cubicBezTo>
                    <a:pt x="63419" y="363"/>
                    <a:pt x="67703" y="1341"/>
                    <a:pt x="72471" y="4224"/>
                  </a:cubicBezTo>
                  <a:cubicBezTo>
                    <a:pt x="76947" y="6936"/>
                    <a:pt x="81262" y="10766"/>
                    <a:pt x="86494" y="11895"/>
                  </a:cubicBezTo>
                  <a:cubicBezTo>
                    <a:pt x="97431" y="14254"/>
                    <a:pt x="106242" y="3307"/>
                    <a:pt x="115889" y="494"/>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8" name="Google Shape;648;p8"/>
            <p:cNvSpPr/>
            <p:nvPr/>
          </p:nvSpPr>
          <p:spPr>
            <a:xfrm>
              <a:off x="4424925" y="4617950"/>
              <a:ext cx="2856150" cy="380075"/>
            </a:xfrm>
            <a:custGeom>
              <a:avLst/>
              <a:gdLst/>
              <a:ahLst/>
              <a:cxnLst/>
              <a:rect l="l" t="t" r="r" b="b"/>
              <a:pathLst>
                <a:path w="114246" h="15203" fill="none" extrusionOk="0">
                  <a:moveTo>
                    <a:pt x="0" y="515"/>
                  </a:moveTo>
                  <a:cubicBezTo>
                    <a:pt x="5272" y="1"/>
                    <a:pt x="11260" y="2753"/>
                    <a:pt x="16210" y="4215"/>
                  </a:cubicBezTo>
                  <a:cubicBezTo>
                    <a:pt x="21613" y="5817"/>
                    <a:pt x="27571" y="7944"/>
                    <a:pt x="33277" y="7672"/>
                  </a:cubicBezTo>
                  <a:cubicBezTo>
                    <a:pt x="41563" y="7279"/>
                    <a:pt x="48872" y="2440"/>
                    <a:pt x="57007" y="1231"/>
                  </a:cubicBezTo>
                  <a:cubicBezTo>
                    <a:pt x="62320" y="444"/>
                    <a:pt x="66271" y="1493"/>
                    <a:pt x="70677" y="4578"/>
                  </a:cubicBezTo>
                  <a:cubicBezTo>
                    <a:pt x="75273" y="7803"/>
                    <a:pt x="79689" y="12773"/>
                    <a:pt x="85354" y="14043"/>
                  </a:cubicBezTo>
                  <a:cubicBezTo>
                    <a:pt x="90505" y="15203"/>
                    <a:pt x="96493" y="11674"/>
                    <a:pt x="100647" y="9033"/>
                  </a:cubicBezTo>
                  <a:cubicBezTo>
                    <a:pt x="105072" y="6221"/>
                    <a:pt x="109256" y="2299"/>
                    <a:pt x="114246" y="535"/>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649;p8"/>
            <p:cNvSpPr/>
            <p:nvPr/>
          </p:nvSpPr>
          <p:spPr>
            <a:xfrm>
              <a:off x="4447100" y="4560750"/>
              <a:ext cx="2811800" cy="431725"/>
            </a:xfrm>
            <a:custGeom>
              <a:avLst/>
              <a:gdLst/>
              <a:ahLst/>
              <a:cxnLst/>
              <a:rect l="l" t="t" r="r" b="b"/>
              <a:pathLst>
                <a:path w="112472" h="17269" fill="none" extrusionOk="0">
                  <a:moveTo>
                    <a:pt x="0" y="605"/>
                  </a:moveTo>
                  <a:cubicBezTo>
                    <a:pt x="5343" y="0"/>
                    <a:pt x="11684" y="3206"/>
                    <a:pt x="16644" y="4819"/>
                  </a:cubicBezTo>
                  <a:cubicBezTo>
                    <a:pt x="21835" y="6503"/>
                    <a:pt x="27622" y="8791"/>
                    <a:pt x="33166" y="8620"/>
                  </a:cubicBezTo>
                  <a:cubicBezTo>
                    <a:pt x="41281" y="8357"/>
                    <a:pt x="48106" y="2793"/>
                    <a:pt x="55999" y="1442"/>
                  </a:cubicBezTo>
                  <a:cubicBezTo>
                    <a:pt x="61443" y="525"/>
                    <a:pt x="65273" y="1926"/>
                    <a:pt x="69527" y="5374"/>
                  </a:cubicBezTo>
                  <a:cubicBezTo>
                    <a:pt x="73812" y="8841"/>
                    <a:pt x="77905" y="14093"/>
                    <a:pt x="83378" y="15716"/>
                  </a:cubicBezTo>
                  <a:cubicBezTo>
                    <a:pt x="88610" y="17269"/>
                    <a:pt x="94719" y="13206"/>
                    <a:pt x="98752" y="10323"/>
                  </a:cubicBezTo>
                  <a:cubicBezTo>
                    <a:pt x="103197" y="7148"/>
                    <a:pt x="107330" y="2682"/>
                    <a:pt x="112472" y="626"/>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8"/>
            <p:cNvSpPr/>
            <p:nvPr/>
          </p:nvSpPr>
          <p:spPr>
            <a:xfrm>
              <a:off x="4470775" y="4507825"/>
              <a:ext cx="2764175" cy="462475"/>
            </a:xfrm>
            <a:custGeom>
              <a:avLst/>
              <a:gdLst/>
              <a:ahLst/>
              <a:cxnLst/>
              <a:rect l="l" t="t" r="r" b="b"/>
              <a:pathLst>
                <a:path w="110567" h="18499" fill="none" extrusionOk="0">
                  <a:moveTo>
                    <a:pt x="1" y="565"/>
                  </a:moveTo>
                  <a:cubicBezTo>
                    <a:pt x="5233" y="1"/>
                    <a:pt x="11362" y="3226"/>
                    <a:pt x="16160" y="4900"/>
                  </a:cubicBezTo>
                  <a:cubicBezTo>
                    <a:pt x="21433" y="6734"/>
                    <a:pt x="27410" y="9335"/>
                    <a:pt x="33116" y="9184"/>
                  </a:cubicBezTo>
                  <a:cubicBezTo>
                    <a:pt x="40989" y="8962"/>
                    <a:pt x="47260" y="2914"/>
                    <a:pt x="54881" y="1513"/>
                  </a:cubicBezTo>
                  <a:cubicBezTo>
                    <a:pt x="60102" y="565"/>
                    <a:pt x="63782" y="1946"/>
                    <a:pt x="67754" y="5414"/>
                  </a:cubicBezTo>
                  <a:cubicBezTo>
                    <a:pt x="72068" y="9194"/>
                    <a:pt x="76040" y="15122"/>
                    <a:pt x="81726" y="16886"/>
                  </a:cubicBezTo>
                  <a:cubicBezTo>
                    <a:pt x="86887" y="18499"/>
                    <a:pt x="92724" y="14386"/>
                    <a:pt x="96575" y="11412"/>
                  </a:cubicBezTo>
                  <a:cubicBezTo>
                    <a:pt x="101061" y="7944"/>
                    <a:pt x="105234" y="2763"/>
                    <a:pt x="110567" y="585"/>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8"/>
            <p:cNvSpPr/>
            <p:nvPr/>
          </p:nvSpPr>
          <p:spPr>
            <a:xfrm>
              <a:off x="4495475" y="4448100"/>
              <a:ext cx="2714525" cy="480375"/>
            </a:xfrm>
            <a:custGeom>
              <a:avLst/>
              <a:gdLst/>
              <a:ahLst/>
              <a:cxnLst/>
              <a:rect l="l" t="t" r="r" b="b"/>
              <a:pathLst>
                <a:path w="108581" h="19215" fill="none" extrusionOk="0">
                  <a:moveTo>
                    <a:pt x="1" y="847"/>
                  </a:moveTo>
                  <a:cubicBezTo>
                    <a:pt x="5081" y="0"/>
                    <a:pt x="11594" y="3660"/>
                    <a:pt x="16231" y="5353"/>
                  </a:cubicBezTo>
                  <a:cubicBezTo>
                    <a:pt x="21281" y="7198"/>
                    <a:pt x="26886" y="9668"/>
                    <a:pt x="32360" y="9698"/>
                  </a:cubicBezTo>
                  <a:cubicBezTo>
                    <a:pt x="40223" y="9738"/>
                    <a:pt x="46110" y="3246"/>
                    <a:pt x="53651" y="1865"/>
                  </a:cubicBezTo>
                  <a:cubicBezTo>
                    <a:pt x="58953" y="898"/>
                    <a:pt x="62602" y="2460"/>
                    <a:pt x="66484" y="6079"/>
                  </a:cubicBezTo>
                  <a:cubicBezTo>
                    <a:pt x="70617" y="9920"/>
                    <a:pt x="74659" y="16593"/>
                    <a:pt x="80466" y="17995"/>
                  </a:cubicBezTo>
                  <a:cubicBezTo>
                    <a:pt x="85516" y="19214"/>
                    <a:pt x="90899" y="15323"/>
                    <a:pt x="94559" y="12339"/>
                  </a:cubicBezTo>
                  <a:cubicBezTo>
                    <a:pt x="99024" y="8690"/>
                    <a:pt x="103137" y="3055"/>
                    <a:pt x="108581" y="867"/>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8"/>
            <p:cNvSpPr/>
            <p:nvPr/>
          </p:nvSpPr>
          <p:spPr>
            <a:xfrm>
              <a:off x="4521450" y="4400725"/>
              <a:ext cx="2662350" cy="419125"/>
            </a:xfrm>
            <a:custGeom>
              <a:avLst/>
              <a:gdLst/>
              <a:ahLst/>
              <a:cxnLst/>
              <a:rect l="l" t="t" r="r" b="b"/>
              <a:pathLst>
                <a:path w="106494" h="16765" fill="none" extrusionOk="0">
                  <a:moveTo>
                    <a:pt x="0" y="676"/>
                  </a:moveTo>
                  <a:cubicBezTo>
                    <a:pt x="4778" y="0"/>
                    <a:pt x="10303" y="2299"/>
                    <a:pt x="14829" y="3528"/>
                  </a:cubicBezTo>
                  <a:cubicBezTo>
                    <a:pt x="20162" y="4990"/>
                    <a:pt x="25958" y="7178"/>
                    <a:pt x="31553" y="7137"/>
                  </a:cubicBezTo>
                  <a:cubicBezTo>
                    <a:pt x="38489" y="7097"/>
                    <a:pt x="44456" y="2853"/>
                    <a:pt x="51261" y="2037"/>
                  </a:cubicBezTo>
                  <a:cubicBezTo>
                    <a:pt x="56452" y="1412"/>
                    <a:pt x="60172" y="2793"/>
                    <a:pt x="64356" y="5877"/>
                  </a:cubicBezTo>
                  <a:cubicBezTo>
                    <a:pt x="68721" y="9093"/>
                    <a:pt x="73015" y="13881"/>
                    <a:pt x="78388" y="15363"/>
                  </a:cubicBezTo>
                  <a:cubicBezTo>
                    <a:pt x="83469" y="16765"/>
                    <a:pt x="89225" y="13115"/>
                    <a:pt x="93177" y="10333"/>
                  </a:cubicBezTo>
                  <a:cubicBezTo>
                    <a:pt x="97653" y="7188"/>
                    <a:pt x="101635" y="3266"/>
                    <a:pt x="106494" y="696"/>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8"/>
            <p:cNvSpPr/>
            <p:nvPr/>
          </p:nvSpPr>
          <p:spPr>
            <a:xfrm>
              <a:off x="4548400" y="4331400"/>
              <a:ext cx="2608425" cy="260875"/>
            </a:xfrm>
            <a:custGeom>
              <a:avLst/>
              <a:gdLst/>
              <a:ahLst/>
              <a:cxnLst/>
              <a:rect l="l" t="t" r="r" b="b"/>
              <a:pathLst>
                <a:path w="104337" h="10435" fill="none" extrusionOk="0">
                  <a:moveTo>
                    <a:pt x="1" y="1443"/>
                  </a:moveTo>
                  <a:cubicBezTo>
                    <a:pt x="4386" y="1"/>
                    <a:pt x="9698" y="555"/>
                    <a:pt x="14235" y="707"/>
                  </a:cubicBezTo>
                  <a:cubicBezTo>
                    <a:pt x="19346" y="878"/>
                    <a:pt x="24497" y="1059"/>
                    <a:pt x="29588" y="1503"/>
                  </a:cubicBezTo>
                  <a:cubicBezTo>
                    <a:pt x="35425" y="2007"/>
                    <a:pt x="41271" y="2451"/>
                    <a:pt x="47098" y="3066"/>
                  </a:cubicBezTo>
                  <a:cubicBezTo>
                    <a:pt x="51574" y="3529"/>
                    <a:pt x="55919" y="4023"/>
                    <a:pt x="60254" y="5293"/>
                  </a:cubicBezTo>
                  <a:cubicBezTo>
                    <a:pt x="65586" y="6866"/>
                    <a:pt x="70869" y="9144"/>
                    <a:pt x="76463" y="9598"/>
                  </a:cubicBezTo>
                  <a:cubicBezTo>
                    <a:pt x="86746" y="10435"/>
                    <a:pt x="95123" y="4941"/>
                    <a:pt x="104337" y="1463"/>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8"/>
            <p:cNvSpPr/>
            <p:nvPr/>
          </p:nvSpPr>
          <p:spPr>
            <a:xfrm>
              <a:off x="4575625" y="4191550"/>
              <a:ext cx="2553475" cy="225325"/>
            </a:xfrm>
            <a:custGeom>
              <a:avLst/>
              <a:gdLst/>
              <a:ahLst/>
              <a:cxnLst/>
              <a:rect l="l" t="t" r="r" b="b"/>
              <a:pathLst>
                <a:path w="102139" h="9013" fill="none" extrusionOk="0">
                  <a:moveTo>
                    <a:pt x="0" y="5081"/>
                  </a:moveTo>
                  <a:cubicBezTo>
                    <a:pt x="8398" y="2178"/>
                    <a:pt x="18831" y="0"/>
                    <a:pt x="27723" y="968"/>
                  </a:cubicBezTo>
                  <a:cubicBezTo>
                    <a:pt x="33711" y="1623"/>
                    <a:pt x="38287" y="5555"/>
                    <a:pt x="44013" y="6996"/>
                  </a:cubicBezTo>
                  <a:cubicBezTo>
                    <a:pt x="48429" y="8105"/>
                    <a:pt x="53086" y="8145"/>
                    <a:pt x="57602" y="8408"/>
                  </a:cubicBezTo>
                  <a:cubicBezTo>
                    <a:pt x="63439" y="8740"/>
                    <a:pt x="69296" y="9012"/>
                    <a:pt x="75143" y="9002"/>
                  </a:cubicBezTo>
                  <a:cubicBezTo>
                    <a:pt x="84316" y="8992"/>
                    <a:pt x="93510" y="8488"/>
                    <a:pt x="102139" y="5111"/>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8"/>
            <p:cNvSpPr/>
            <p:nvPr/>
          </p:nvSpPr>
          <p:spPr>
            <a:xfrm>
              <a:off x="4588725" y="4150725"/>
              <a:ext cx="2523750" cy="238425"/>
            </a:xfrm>
            <a:custGeom>
              <a:avLst/>
              <a:gdLst/>
              <a:ahLst/>
              <a:cxnLst/>
              <a:rect l="l" t="t" r="r" b="b"/>
              <a:pathLst>
                <a:path w="100950" h="9537" fill="none" extrusionOk="0">
                  <a:moveTo>
                    <a:pt x="1" y="5151"/>
                  </a:moveTo>
                  <a:cubicBezTo>
                    <a:pt x="8186" y="2218"/>
                    <a:pt x="18227" y="0"/>
                    <a:pt x="26926" y="1079"/>
                  </a:cubicBezTo>
                  <a:cubicBezTo>
                    <a:pt x="32965" y="1825"/>
                    <a:pt x="37854" y="5655"/>
                    <a:pt x="43681" y="7107"/>
                  </a:cubicBezTo>
                  <a:cubicBezTo>
                    <a:pt x="53489" y="9536"/>
                    <a:pt x="64004" y="8115"/>
                    <a:pt x="73984" y="8256"/>
                  </a:cubicBezTo>
                  <a:cubicBezTo>
                    <a:pt x="82915" y="8377"/>
                    <a:pt x="92613" y="8569"/>
                    <a:pt x="100950" y="4899"/>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8"/>
            <p:cNvSpPr/>
            <p:nvPr/>
          </p:nvSpPr>
          <p:spPr>
            <a:xfrm>
              <a:off x="4577650" y="4133575"/>
              <a:ext cx="2536600" cy="232400"/>
            </a:xfrm>
            <a:custGeom>
              <a:avLst/>
              <a:gdLst/>
              <a:ahLst/>
              <a:cxnLst/>
              <a:rect l="l" t="t" r="r" b="b"/>
              <a:pathLst>
                <a:path w="101464" h="9296" fill="none" extrusionOk="0">
                  <a:moveTo>
                    <a:pt x="0" y="4849"/>
                  </a:moveTo>
                  <a:cubicBezTo>
                    <a:pt x="7702" y="1855"/>
                    <a:pt x="17158" y="1"/>
                    <a:pt x="25404" y="1009"/>
                  </a:cubicBezTo>
                  <a:cubicBezTo>
                    <a:pt x="32107" y="1825"/>
                    <a:pt x="37974" y="5485"/>
                    <a:pt x="44507" y="6976"/>
                  </a:cubicBezTo>
                  <a:cubicBezTo>
                    <a:pt x="54628" y="9295"/>
                    <a:pt x="64568" y="6462"/>
                    <a:pt x="74709" y="6140"/>
                  </a:cubicBezTo>
                  <a:cubicBezTo>
                    <a:pt x="83590" y="5858"/>
                    <a:pt x="93076" y="7571"/>
                    <a:pt x="101463" y="3872"/>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8"/>
            <p:cNvSpPr/>
            <p:nvPr/>
          </p:nvSpPr>
          <p:spPr>
            <a:xfrm>
              <a:off x="4555725" y="4127525"/>
              <a:ext cx="2568350" cy="195100"/>
            </a:xfrm>
            <a:custGeom>
              <a:avLst/>
              <a:gdLst/>
              <a:ahLst/>
              <a:cxnLst/>
              <a:rect l="l" t="t" r="r" b="b"/>
              <a:pathLst>
                <a:path w="102734" h="7804" fill="none" extrusionOk="0">
                  <a:moveTo>
                    <a:pt x="0" y="4396"/>
                  </a:moveTo>
                  <a:cubicBezTo>
                    <a:pt x="7087" y="1402"/>
                    <a:pt x="15726" y="1"/>
                    <a:pt x="23367" y="837"/>
                  </a:cubicBezTo>
                  <a:cubicBezTo>
                    <a:pt x="31109" y="1684"/>
                    <a:pt x="38216" y="5233"/>
                    <a:pt x="45797" y="6795"/>
                  </a:cubicBezTo>
                  <a:cubicBezTo>
                    <a:pt x="50303" y="7763"/>
                    <a:pt x="54950" y="7803"/>
                    <a:pt x="59467" y="6926"/>
                  </a:cubicBezTo>
                  <a:cubicBezTo>
                    <a:pt x="65132" y="5858"/>
                    <a:pt x="70717" y="3912"/>
                    <a:pt x="76473" y="3438"/>
                  </a:cubicBezTo>
                  <a:cubicBezTo>
                    <a:pt x="85253" y="2712"/>
                    <a:pt x="94266" y="6130"/>
                    <a:pt x="102733" y="2511"/>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8"/>
            <p:cNvSpPr/>
            <p:nvPr/>
          </p:nvSpPr>
          <p:spPr>
            <a:xfrm>
              <a:off x="4537325" y="4114675"/>
              <a:ext cx="2594300" cy="196850"/>
            </a:xfrm>
            <a:custGeom>
              <a:avLst/>
              <a:gdLst/>
              <a:ahLst/>
              <a:cxnLst/>
              <a:rect l="l" t="t" r="r" b="b"/>
              <a:pathLst>
                <a:path w="103772" h="7874" fill="none" extrusionOk="0">
                  <a:moveTo>
                    <a:pt x="0" y="4224"/>
                  </a:moveTo>
                  <a:cubicBezTo>
                    <a:pt x="6674" y="1170"/>
                    <a:pt x="14799" y="121"/>
                    <a:pt x="22057" y="988"/>
                  </a:cubicBezTo>
                  <a:cubicBezTo>
                    <a:pt x="30525" y="1997"/>
                    <a:pt x="38529" y="5313"/>
                    <a:pt x="46876" y="6936"/>
                  </a:cubicBezTo>
                  <a:cubicBezTo>
                    <a:pt x="51644" y="7874"/>
                    <a:pt x="55787" y="7853"/>
                    <a:pt x="60495" y="6513"/>
                  </a:cubicBezTo>
                  <a:cubicBezTo>
                    <a:pt x="66049" y="4930"/>
                    <a:pt x="71392" y="2249"/>
                    <a:pt x="77128" y="1351"/>
                  </a:cubicBezTo>
                  <a:cubicBezTo>
                    <a:pt x="85747" y="1"/>
                    <a:pt x="95516" y="5696"/>
                    <a:pt x="103772" y="1482"/>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8"/>
            <p:cNvSpPr/>
            <p:nvPr/>
          </p:nvSpPr>
          <p:spPr>
            <a:xfrm>
              <a:off x="4535550" y="4005300"/>
              <a:ext cx="2590800" cy="290600"/>
            </a:xfrm>
            <a:custGeom>
              <a:avLst/>
              <a:gdLst/>
              <a:ahLst/>
              <a:cxnLst/>
              <a:rect l="l" t="t" r="r" b="b"/>
              <a:pathLst>
                <a:path w="103632" h="11624" fill="none" extrusionOk="0">
                  <a:moveTo>
                    <a:pt x="1" y="7642"/>
                  </a:moveTo>
                  <a:cubicBezTo>
                    <a:pt x="15384" y="0"/>
                    <a:pt x="31654" y="7601"/>
                    <a:pt x="47098" y="10626"/>
                  </a:cubicBezTo>
                  <a:cubicBezTo>
                    <a:pt x="51937" y="11573"/>
                    <a:pt x="55929" y="11624"/>
                    <a:pt x="60637" y="9950"/>
                  </a:cubicBezTo>
                  <a:cubicBezTo>
                    <a:pt x="66110" y="7995"/>
                    <a:pt x="71302" y="4708"/>
                    <a:pt x="77068" y="3680"/>
                  </a:cubicBezTo>
                  <a:cubicBezTo>
                    <a:pt x="85970" y="2087"/>
                    <a:pt x="94921" y="8287"/>
                    <a:pt x="103631" y="4376"/>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8"/>
            <p:cNvSpPr/>
            <p:nvPr/>
          </p:nvSpPr>
          <p:spPr>
            <a:xfrm>
              <a:off x="4557225" y="3958175"/>
              <a:ext cx="2546175" cy="312275"/>
            </a:xfrm>
            <a:custGeom>
              <a:avLst/>
              <a:gdLst/>
              <a:ahLst/>
              <a:cxnLst/>
              <a:rect l="l" t="t" r="r" b="b"/>
              <a:pathLst>
                <a:path w="101847" h="12491" fill="none" extrusionOk="0">
                  <a:moveTo>
                    <a:pt x="1" y="8146"/>
                  </a:moveTo>
                  <a:cubicBezTo>
                    <a:pt x="14618" y="0"/>
                    <a:pt x="31231" y="8246"/>
                    <a:pt x="45969" y="11331"/>
                  </a:cubicBezTo>
                  <a:cubicBezTo>
                    <a:pt x="50798" y="12339"/>
                    <a:pt x="54759" y="12490"/>
                    <a:pt x="59457" y="10696"/>
                  </a:cubicBezTo>
                  <a:cubicBezTo>
                    <a:pt x="64790" y="8660"/>
                    <a:pt x="70042" y="5061"/>
                    <a:pt x="75778" y="4275"/>
                  </a:cubicBezTo>
                  <a:cubicBezTo>
                    <a:pt x="84467" y="3085"/>
                    <a:pt x="93530" y="9134"/>
                    <a:pt x="101847" y="4839"/>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8"/>
            <p:cNvSpPr/>
            <p:nvPr/>
          </p:nvSpPr>
          <p:spPr>
            <a:xfrm>
              <a:off x="4574100" y="3905750"/>
              <a:ext cx="2507875" cy="337725"/>
            </a:xfrm>
            <a:custGeom>
              <a:avLst/>
              <a:gdLst/>
              <a:ahLst/>
              <a:cxnLst/>
              <a:rect l="l" t="t" r="r" b="b"/>
              <a:pathLst>
                <a:path w="100315" h="13509" fill="none" extrusionOk="0">
                  <a:moveTo>
                    <a:pt x="1" y="8993"/>
                  </a:moveTo>
                  <a:cubicBezTo>
                    <a:pt x="13791" y="1"/>
                    <a:pt x="30788" y="9073"/>
                    <a:pt x="44780" y="12279"/>
                  </a:cubicBezTo>
                  <a:cubicBezTo>
                    <a:pt x="49598" y="13378"/>
                    <a:pt x="53469" y="13509"/>
                    <a:pt x="58167" y="11684"/>
                  </a:cubicBezTo>
                  <a:cubicBezTo>
                    <a:pt x="63187" y="9728"/>
                    <a:pt x="67986" y="6462"/>
                    <a:pt x="73349" y="5545"/>
                  </a:cubicBezTo>
                  <a:cubicBezTo>
                    <a:pt x="82250" y="4023"/>
                    <a:pt x="91908" y="10585"/>
                    <a:pt x="100315" y="5767"/>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8"/>
            <p:cNvSpPr/>
            <p:nvPr/>
          </p:nvSpPr>
          <p:spPr>
            <a:xfrm>
              <a:off x="4583950" y="3981850"/>
              <a:ext cx="2480900" cy="238700"/>
            </a:xfrm>
            <a:custGeom>
              <a:avLst/>
              <a:gdLst/>
              <a:ahLst/>
              <a:cxnLst/>
              <a:rect l="l" t="t" r="r" b="b"/>
              <a:pathLst>
                <a:path w="99236" h="9548" fill="none" extrusionOk="0">
                  <a:moveTo>
                    <a:pt x="0" y="4890"/>
                  </a:moveTo>
                  <a:cubicBezTo>
                    <a:pt x="5182" y="979"/>
                    <a:pt x="13700" y="1"/>
                    <a:pt x="19900" y="1080"/>
                  </a:cubicBezTo>
                  <a:cubicBezTo>
                    <a:pt x="28095" y="2491"/>
                    <a:pt x="35747" y="6150"/>
                    <a:pt x="43781" y="8187"/>
                  </a:cubicBezTo>
                  <a:cubicBezTo>
                    <a:pt x="48428" y="9356"/>
                    <a:pt x="52178" y="9547"/>
                    <a:pt x="56735" y="7753"/>
                  </a:cubicBezTo>
                  <a:cubicBezTo>
                    <a:pt x="61543" y="5858"/>
                    <a:pt x="66110" y="2652"/>
                    <a:pt x="71271" y="1765"/>
                  </a:cubicBezTo>
                  <a:cubicBezTo>
                    <a:pt x="80435" y="192"/>
                    <a:pt x="90667" y="7057"/>
                    <a:pt x="99235" y="1795"/>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8"/>
            <p:cNvSpPr/>
            <p:nvPr/>
          </p:nvSpPr>
          <p:spPr>
            <a:xfrm>
              <a:off x="4587975" y="3945575"/>
              <a:ext cx="2463250" cy="255575"/>
            </a:xfrm>
            <a:custGeom>
              <a:avLst/>
              <a:gdLst/>
              <a:ahLst/>
              <a:cxnLst/>
              <a:rect l="l" t="t" r="r" b="b"/>
              <a:pathLst>
                <a:path w="98530" h="10223" fill="none" extrusionOk="0">
                  <a:moveTo>
                    <a:pt x="0" y="5454"/>
                  </a:moveTo>
                  <a:cubicBezTo>
                    <a:pt x="4859" y="1311"/>
                    <a:pt x="13982" y="0"/>
                    <a:pt x="20071" y="1069"/>
                  </a:cubicBezTo>
                  <a:cubicBezTo>
                    <a:pt x="27985" y="2470"/>
                    <a:pt x="35253" y="6533"/>
                    <a:pt x="42965" y="8690"/>
                  </a:cubicBezTo>
                  <a:cubicBezTo>
                    <a:pt x="47531" y="9960"/>
                    <a:pt x="51070" y="10222"/>
                    <a:pt x="55576" y="8367"/>
                  </a:cubicBezTo>
                  <a:cubicBezTo>
                    <a:pt x="60173" y="6482"/>
                    <a:pt x="64558" y="3297"/>
                    <a:pt x="69548" y="2591"/>
                  </a:cubicBezTo>
                  <a:cubicBezTo>
                    <a:pt x="78963" y="1250"/>
                    <a:pt x="89790" y="8085"/>
                    <a:pt x="98530" y="2531"/>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8"/>
            <p:cNvSpPr/>
            <p:nvPr/>
          </p:nvSpPr>
          <p:spPr>
            <a:xfrm>
              <a:off x="4586975" y="3921625"/>
              <a:ext cx="2453925" cy="262125"/>
            </a:xfrm>
            <a:custGeom>
              <a:avLst/>
              <a:gdLst/>
              <a:ahLst/>
              <a:cxnLst/>
              <a:rect l="l" t="t" r="r" b="b"/>
              <a:pathLst>
                <a:path w="98157" h="10485" fill="none" extrusionOk="0">
                  <a:moveTo>
                    <a:pt x="0" y="5686"/>
                  </a:moveTo>
                  <a:cubicBezTo>
                    <a:pt x="2450" y="3378"/>
                    <a:pt x="6331" y="2339"/>
                    <a:pt x="9506" y="1523"/>
                  </a:cubicBezTo>
                  <a:cubicBezTo>
                    <a:pt x="13166" y="595"/>
                    <a:pt x="17057" y="1"/>
                    <a:pt x="20807" y="716"/>
                  </a:cubicBezTo>
                  <a:cubicBezTo>
                    <a:pt x="28307" y="2168"/>
                    <a:pt x="35041" y="6523"/>
                    <a:pt x="42309" y="8801"/>
                  </a:cubicBezTo>
                  <a:cubicBezTo>
                    <a:pt x="46634" y="10152"/>
                    <a:pt x="50031" y="10485"/>
                    <a:pt x="54325" y="8670"/>
                  </a:cubicBezTo>
                  <a:cubicBezTo>
                    <a:pt x="58660" y="6845"/>
                    <a:pt x="62753" y="3741"/>
                    <a:pt x="67491" y="3065"/>
                  </a:cubicBezTo>
                  <a:cubicBezTo>
                    <a:pt x="77421" y="1654"/>
                    <a:pt x="88943" y="8892"/>
                    <a:pt x="98157" y="2964"/>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8"/>
            <p:cNvSpPr/>
            <p:nvPr/>
          </p:nvSpPr>
          <p:spPr>
            <a:xfrm>
              <a:off x="4582425" y="3888350"/>
              <a:ext cx="2450925" cy="280775"/>
            </a:xfrm>
            <a:custGeom>
              <a:avLst/>
              <a:gdLst/>
              <a:ahLst/>
              <a:cxnLst/>
              <a:rect l="l" t="t" r="r" b="b"/>
              <a:pathLst>
                <a:path w="98037" h="11231" fill="none" extrusionOk="0">
                  <a:moveTo>
                    <a:pt x="1" y="6433"/>
                  </a:moveTo>
                  <a:cubicBezTo>
                    <a:pt x="2440" y="3943"/>
                    <a:pt x="6593" y="2824"/>
                    <a:pt x="9850" y="1926"/>
                  </a:cubicBezTo>
                  <a:cubicBezTo>
                    <a:pt x="13690" y="858"/>
                    <a:pt x="18015" y="1"/>
                    <a:pt x="21967" y="938"/>
                  </a:cubicBezTo>
                  <a:cubicBezTo>
                    <a:pt x="28943" y="2592"/>
                    <a:pt x="35031" y="7058"/>
                    <a:pt x="41785" y="9416"/>
                  </a:cubicBezTo>
                  <a:cubicBezTo>
                    <a:pt x="45757" y="10797"/>
                    <a:pt x="49034" y="11231"/>
                    <a:pt x="53026" y="9537"/>
                  </a:cubicBezTo>
                  <a:cubicBezTo>
                    <a:pt x="57058" y="7834"/>
                    <a:pt x="60778" y="4840"/>
                    <a:pt x="65173" y="4084"/>
                  </a:cubicBezTo>
                  <a:cubicBezTo>
                    <a:pt x="75818" y="2239"/>
                    <a:pt x="88097" y="10374"/>
                    <a:pt x="98036" y="3943"/>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8"/>
            <p:cNvSpPr/>
            <p:nvPr/>
          </p:nvSpPr>
          <p:spPr>
            <a:xfrm>
              <a:off x="4575375" y="3859125"/>
              <a:ext cx="2452925" cy="298425"/>
            </a:xfrm>
            <a:custGeom>
              <a:avLst/>
              <a:gdLst/>
              <a:ahLst/>
              <a:cxnLst/>
              <a:rect l="l" t="t" r="r" b="b"/>
              <a:pathLst>
                <a:path w="98117" h="11937" fill="none" extrusionOk="0">
                  <a:moveTo>
                    <a:pt x="0" y="7158"/>
                  </a:moveTo>
                  <a:cubicBezTo>
                    <a:pt x="2490" y="4446"/>
                    <a:pt x="6996" y="3226"/>
                    <a:pt x="10414" y="2239"/>
                  </a:cubicBezTo>
                  <a:cubicBezTo>
                    <a:pt x="14295" y="1109"/>
                    <a:pt x="18902" y="1"/>
                    <a:pt x="22924" y="1049"/>
                  </a:cubicBezTo>
                  <a:cubicBezTo>
                    <a:pt x="29507" y="2773"/>
                    <a:pt x="35051" y="7501"/>
                    <a:pt x="41382" y="9960"/>
                  </a:cubicBezTo>
                  <a:cubicBezTo>
                    <a:pt x="45112" y="11402"/>
                    <a:pt x="48257" y="11936"/>
                    <a:pt x="52037" y="10273"/>
                  </a:cubicBezTo>
                  <a:cubicBezTo>
                    <a:pt x="55818" y="8610"/>
                    <a:pt x="59225" y="5737"/>
                    <a:pt x="63358" y="4991"/>
                  </a:cubicBezTo>
                  <a:cubicBezTo>
                    <a:pt x="68610" y="4043"/>
                    <a:pt x="74830" y="5908"/>
                    <a:pt x="80001" y="6593"/>
                  </a:cubicBezTo>
                  <a:cubicBezTo>
                    <a:pt x="86000" y="7390"/>
                    <a:pt x="92784" y="8327"/>
                    <a:pt x="98117" y="4890"/>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8"/>
            <p:cNvSpPr/>
            <p:nvPr/>
          </p:nvSpPr>
          <p:spPr>
            <a:xfrm>
              <a:off x="4567050" y="3833425"/>
              <a:ext cx="2457975" cy="314300"/>
            </a:xfrm>
            <a:custGeom>
              <a:avLst/>
              <a:gdLst/>
              <a:ahLst/>
              <a:cxnLst/>
              <a:rect l="l" t="t" r="r" b="b"/>
              <a:pathLst>
                <a:path w="98319" h="12572" fill="none" extrusionOk="0">
                  <a:moveTo>
                    <a:pt x="1" y="7853"/>
                  </a:moveTo>
                  <a:cubicBezTo>
                    <a:pt x="2531" y="4930"/>
                    <a:pt x="7400" y="3609"/>
                    <a:pt x="10969" y="2541"/>
                  </a:cubicBezTo>
                  <a:cubicBezTo>
                    <a:pt x="14870" y="1371"/>
                    <a:pt x="19809" y="0"/>
                    <a:pt x="23882" y="1160"/>
                  </a:cubicBezTo>
                  <a:cubicBezTo>
                    <a:pt x="30122" y="2944"/>
                    <a:pt x="35142" y="7934"/>
                    <a:pt x="41080" y="10474"/>
                  </a:cubicBezTo>
                  <a:cubicBezTo>
                    <a:pt x="44588" y="11976"/>
                    <a:pt x="47602" y="12571"/>
                    <a:pt x="51201" y="10958"/>
                  </a:cubicBezTo>
                  <a:cubicBezTo>
                    <a:pt x="54739" y="9365"/>
                    <a:pt x="57854" y="6553"/>
                    <a:pt x="61746" y="5847"/>
                  </a:cubicBezTo>
                  <a:cubicBezTo>
                    <a:pt x="67159" y="4849"/>
                    <a:pt x="73721" y="6865"/>
                    <a:pt x="79074" y="7561"/>
                  </a:cubicBezTo>
                  <a:cubicBezTo>
                    <a:pt x="85395" y="8388"/>
                    <a:pt x="92683" y="9426"/>
                    <a:pt x="98319" y="5807"/>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8"/>
            <p:cNvSpPr/>
            <p:nvPr/>
          </p:nvSpPr>
          <p:spPr>
            <a:xfrm>
              <a:off x="4558475" y="3814525"/>
              <a:ext cx="2464800" cy="325875"/>
            </a:xfrm>
            <a:custGeom>
              <a:avLst/>
              <a:gdLst/>
              <a:ahLst/>
              <a:cxnLst/>
              <a:rect l="l" t="t" r="r" b="b"/>
              <a:pathLst>
                <a:path w="98592" h="13035" fill="none" extrusionOk="0">
                  <a:moveTo>
                    <a:pt x="1" y="8377"/>
                  </a:moveTo>
                  <a:cubicBezTo>
                    <a:pt x="2511" y="5121"/>
                    <a:pt x="8449" y="3589"/>
                    <a:pt x="12148" y="2500"/>
                  </a:cubicBezTo>
                  <a:cubicBezTo>
                    <a:pt x="15919" y="1402"/>
                    <a:pt x="20646" y="0"/>
                    <a:pt x="24538" y="1099"/>
                  </a:cubicBezTo>
                  <a:cubicBezTo>
                    <a:pt x="30586" y="2793"/>
                    <a:pt x="35223" y="8196"/>
                    <a:pt x="40879" y="10827"/>
                  </a:cubicBezTo>
                  <a:cubicBezTo>
                    <a:pt x="44114" y="12329"/>
                    <a:pt x="47018" y="13035"/>
                    <a:pt x="50405" y="11543"/>
                  </a:cubicBezTo>
                  <a:cubicBezTo>
                    <a:pt x="53873" y="10000"/>
                    <a:pt x="56816" y="6996"/>
                    <a:pt x="60707" y="6442"/>
                  </a:cubicBezTo>
                  <a:cubicBezTo>
                    <a:pt x="66060" y="5676"/>
                    <a:pt x="72109" y="7480"/>
                    <a:pt x="77411" y="8196"/>
                  </a:cubicBezTo>
                  <a:cubicBezTo>
                    <a:pt x="84246" y="9113"/>
                    <a:pt x="92482" y="10484"/>
                    <a:pt x="98591" y="6523"/>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69;p8"/>
            <p:cNvSpPr/>
            <p:nvPr/>
          </p:nvSpPr>
          <p:spPr>
            <a:xfrm>
              <a:off x="4550925" y="3798900"/>
              <a:ext cx="2471575" cy="336975"/>
            </a:xfrm>
            <a:custGeom>
              <a:avLst/>
              <a:gdLst/>
              <a:ahLst/>
              <a:cxnLst/>
              <a:rect l="l" t="t" r="r" b="b"/>
              <a:pathLst>
                <a:path w="98863" h="13479" fill="none" extrusionOk="0">
                  <a:moveTo>
                    <a:pt x="1" y="8851"/>
                  </a:moveTo>
                  <a:cubicBezTo>
                    <a:pt x="2470" y="5424"/>
                    <a:pt x="8821" y="3801"/>
                    <a:pt x="12602" y="2672"/>
                  </a:cubicBezTo>
                  <a:cubicBezTo>
                    <a:pt x="16422" y="1543"/>
                    <a:pt x="21321" y="0"/>
                    <a:pt x="25273" y="1160"/>
                  </a:cubicBezTo>
                  <a:cubicBezTo>
                    <a:pt x="31100" y="2873"/>
                    <a:pt x="35334" y="8498"/>
                    <a:pt x="40727" y="11170"/>
                  </a:cubicBezTo>
                  <a:cubicBezTo>
                    <a:pt x="43802" y="12692"/>
                    <a:pt x="46675" y="13478"/>
                    <a:pt x="49921" y="11996"/>
                  </a:cubicBezTo>
                  <a:cubicBezTo>
                    <a:pt x="53217" y="10484"/>
                    <a:pt x="55919" y="7551"/>
                    <a:pt x="59649" y="7017"/>
                  </a:cubicBezTo>
                  <a:cubicBezTo>
                    <a:pt x="65112" y="6220"/>
                    <a:pt x="71383" y="8146"/>
                    <a:pt x="76786" y="8871"/>
                  </a:cubicBezTo>
                  <a:cubicBezTo>
                    <a:pt x="83863" y="9819"/>
                    <a:pt x="92562" y="11321"/>
                    <a:pt x="98863" y="7148"/>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8"/>
            <p:cNvSpPr/>
            <p:nvPr/>
          </p:nvSpPr>
          <p:spPr>
            <a:xfrm>
              <a:off x="4545375" y="3788825"/>
              <a:ext cx="2477125" cy="344525"/>
            </a:xfrm>
            <a:custGeom>
              <a:avLst/>
              <a:gdLst/>
              <a:ahLst/>
              <a:cxnLst/>
              <a:rect l="l" t="t" r="r" b="b"/>
              <a:pathLst>
                <a:path w="99085" h="13781" fill="none" extrusionOk="0">
                  <a:moveTo>
                    <a:pt x="1" y="9184"/>
                  </a:moveTo>
                  <a:cubicBezTo>
                    <a:pt x="2360" y="5615"/>
                    <a:pt x="9164" y="3901"/>
                    <a:pt x="12944" y="2772"/>
                  </a:cubicBezTo>
                  <a:cubicBezTo>
                    <a:pt x="16795" y="1613"/>
                    <a:pt x="21795" y="0"/>
                    <a:pt x="25797" y="1210"/>
                  </a:cubicBezTo>
                  <a:cubicBezTo>
                    <a:pt x="31483" y="2954"/>
                    <a:pt x="35394" y="8700"/>
                    <a:pt x="40636" y="11401"/>
                  </a:cubicBezTo>
                  <a:cubicBezTo>
                    <a:pt x="43600" y="12934"/>
                    <a:pt x="46483" y="13780"/>
                    <a:pt x="49639" y="12309"/>
                  </a:cubicBezTo>
                  <a:cubicBezTo>
                    <a:pt x="52824" y="10817"/>
                    <a:pt x="55344" y="7934"/>
                    <a:pt x="58963" y="7399"/>
                  </a:cubicBezTo>
                  <a:cubicBezTo>
                    <a:pt x="64498" y="6583"/>
                    <a:pt x="70909" y="8609"/>
                    <a:pt x="76393" y="9345"/>
                  </a:cubicBezTo>
                  <a:cubicBezTo>
                    <a:pt x="83591" y="10323"/>
                    <a:pt x="92714" y="11956"/>
                    <a:pt x="99085" y="7581"/>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8"/>
            <p:cNvSpPr/>
            <p:nvPr/>
          </p:nvSpPr>
          <p:spPr>
            <a:xfrm>
              <a:off x="6940575" y="4011850"/>
              <a:ext cx="372000" cy="1077400"/>
            </a:xfrm>
            <a:custGeom>
              <a:avLst/>
              <a:gdLst/>
              <a:ahLst/>
              <a:cxnLst/>
              <a:rect l="l" t="t" r="r" b="b"/>
              <a:pathLst>
                <a:path w="14880" h="43096" fill="none" extrusionOk="0">
                  <a:moveTo>
                    <a:pt x="1" y="545"/>
                  </a:moveTo>
                  <a:cubicBezTo>
                    <a:pt x="495" y="1"/>
                    <a:pt x="1442" y="898"/>
                    <a:pt x="2027" y="1432"/>
                  </a:cubicBezTo>
                  <a:cubicBezTo>
                    <a:pt x="2974" y="2289"/>
                    <a:pt x="4466" y="3861"/>
                    <a:pt x="4849" y="5071"/>
                  </a:cubicBezTo>
                  <a:cubicBezTo>
                    <a:pt x="5485" y="6997"/>
                    <a:pt x="4366" y="8690"/>
                    <a:pt x="4305" y="10616"/>
                  </a:cubicBezTo>
                  <a:cubicBezTo>
                    <a:pt x="4234" y="12985"/>
                    <a:pt x="6150" y="15706"/>
                    <a:pt x="7148" y="17783"/>
                  </a:cubicBezTo>
                  <a:cubicBezTo>
                    <a:pt x="8337" y="20283"/>
                    <a:pt x="9577" y="22763"/>
                    <a:pt x="10666" y="25323"/>
                  </a:cubicBezTo>
                  <a:cubicBezTo>
                    <a:pt x="13126" y="31090"/>
                    <a:pt x="14618" y="36816"/>
                    <a:pt x="14880" y="43096"/>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2" name="Google Shape;672;p8"/>
            <p:cNvSpPr/>
            <p:nvPr/>
          </p:nvSpPr>
          <p:spPr>
            <a:xfrm>
              <a:off x="6827675" y="4023450"/>
              <a:ext cx="413325" cy="1066050"/>
            </a:xfrm>
            <a:custGeom>
              <a:avLst/>
              <a:gdLst/>
              <a:ahLst/>
              <a:cxnLst/>
              <a:rect l="l" t="t" r="r" b="b"/>
              <a:pathLst>
                <a:path w="16533" h="42642" fill="none" extrusionOk="0">
                  <a:moveTo>
                    <a:pt x="0" y="938"/>
                  </a:moveTo>
                  <a:cubicBezTo>
                    <a:pt x="767" y="0"/>
                    <a:pt x="2692" y="1029"/>
                    <a:pt x="3529" y="1583"/>
                  </a:cubicBezTo>
                  <a:cubicBezTo>
                    <a:pt x="4617" y="2309"/>
                    <a:pt x="6190" y="3740"/>
                    <a:pt x="6634" y="4990"/>
                  </a:cubicBezTo>
                  <a:cubicBezTo>
                    <a:pt x="7349" y="6966"/>
                    <a:pt x="6160" y="8922"/>
                    <a:pt x="6099" y="10898"/>
                  </a:cubicBezTo>
                  <a:cubicBezTo>
                    <a:pt x="6019" y="13509"/>
                    <a:pt x="7904" y="17007"/>
                    <a:pt x="8841" y="19386"/>
                  </a:cubicBezTo>
                  <a:cubicBezTo>
                    <a:pt x="9829" y="21906"/>
                    <a:pt x="11109" y="24305"/>
                    <a:pt x="12269" y="26745"/>
                  </a:cubicBezTo>
                  <a:cubicBezTo>
                    <a:pt x="14738" y="31946"/>
                    <a:pt x="16271" y="36866"/>
                    <a:pt x="16533" y="42642"/>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 name="Google Shape;673;p8"/>
            <p:cNvSpPr/>
            <p:nvPr/>
          </p:nvSpPr>
          <p:spPr>
            <a:xfrm>
              <a:off x="6693350" y="4022700"/>
              <a:ext cx="470025" cy="1066800"/>
            </a:xfrm>
            <a:custGeom>
              <a:avLst/>
              <a:gdLst/>
              <a:ahLst/>
              <a:cxnLst/>
              <a:rect l="l" t="t" r="r" b="b"/>
              <a:pathLst>
                <a:path w="18801" h="42672" fill="none" extrusionOk="0">
                  <a:moveTo>
                    <a:pt x="0" y="1048"/>
                  </a:moveTo>
                  <a:cubicBezTo>
                    <a:pt x="1492" y="0"/>
                    <a:pt x="4365" y="1028"/>
                    <a:pt x="5767" y="1794"/>
                  </a:cubicBezTo>
                  <a:cubicBezTo>
                    <a:pt x="7107" y="2530"/>
                    <a:pt x="8579" y="3690"/>
                    <a:pt x="9113" y="5141"/>
                  </a:cubicBezTo>
                  <a:cubicBezTo>
                    <a:pt x="9829" y="7137"/>
                    <a:pt x="8680" y="9385"/>
                    <a:pt x="8619" y="11432"/>
                  </a:cubicBezTo>
                  <a:cubicBezTo>
                    <a:pt x="8569" y="13166"/>
                    <a:pt x="9234" y="14446"/>
                    <a:pt x="9738" y="16049"/>
                  </a:cubicBezTo>
                  <a:cubicBezTo>
                    <a:pt x="10444" y="18307"/>
                    <a:pt x="10757" y="20696"/>
                    <a:pt x="11523" y="22934"/>
                  </a:cubicBezTo>
                  <a:cubicBezTo>
                    <a:pt x="12279" y="25172"/>
                    <a:pt x="13549" y="27319"/>
                    <a:pt x="14698" y="29386"/>
                  </a:cubicBezTo>
                  <a:cubicBezTo>
                    <a:pt x="17107" y="33750"/>
                    <a:pt x="18549" y="37642"/>
                    <a:pt x="18801" y="42672"/>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4" name="Google Shape;674;p8"/>
            <p:cNvSpPr/>
            <p:nvPr/>
          </p:nvSpPr>
          <p:spPr>
            <a:xfrm>
              <a:off x="6547425" y="4014625"/>
              <a:ext cx="532800" cy="1074875"/>
            </a:xfrm>
            <a:custGeom>
              <a:avLst/>
              <a:gdLst/>
              <a:ahLst/>
              <a:cxnLst/>
              <a:rect l="l" t="t" r="r" b="b"/>
              <a:pathLst>
                <a:path w="21312" h="42995" fill="none" extrusionOk="0">
                  <a:moveTo>
                    <a:pt x="1" y="908"/>
                  </a:moveTo>
                  <a:cubicBezTo>
                    <a:pt x="2470" y="0"/>
                    <a:pt x="6079" y="807"/>
                    <a:pt x="8347" y="1886"/>
                  </a:cubicBezTo>
                  <a:cubicBezTo>
                    <a:pt x="9739" y="2541"/>
                    <a:pt x="11543" y="3660"/>
                    <a:pt x="12047" y="5212"/>
                  </a:cubicBezTo>
                  <a:cubicBezTo>
                    <a:pt x="12722" y="7309"/>
                    <a:pt x="11462" y="9950"/>
                    <a:pt x="11362" y="12067"/>
                  </a:cubicBezTo>
                  <a:cubicBezTo>
                    <a:pt x="11271" y="13912"/>
                    <a:pt x="11956" y="15535"/>
                    <a:pt x="12370" y="17309"/>
                  </a:cubicBezTo>
                  <a:cubicBezTo>
                    <a:pt x="12975" y="19960"/>
                    <a:pt x="13388" y="22652"/>
                    <a:pt x="14013" y="25303"/>
                  </a:cubicBezTo>
                  <a:cubicBezTo>
                    <a:pt x="14577" y="27702"/>
                    <a:pt x="15656" y="29719"/>
                    <a:pt x="17007" y="31755"/>
                  </a:cubicBezTo>
                  <a:cubicBezTo>
                    <a:pt x="19537" y="35565"/>
                    <a:pt x="21059" y="38307"/>
                    <a:pt x="21311" y="42995"/>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5" name="Google Shape;675;p8"/>
            <p:cNvSpPr/>
            <p:nvPr/>
          </p:nvSpPr>
          <p:spPr>
            <a:xfrm>
              <a:off x="6400000" y="4001025"/>
              <a:ext cx="591250" cy="1088475"/>
            </a:xfrm>
            <a:custGeom>
              <a:avLst/>
              <a:gdLst/>
              <a:ahLst/>
              <a:cxnLst/>
              <a:rect l="l" t="t" r="r" b="b"/>
              <a:pathLst>
                <a:path w="23650" h="43539" fill="none" extrusionOk="0">
                  <a:moveTo>
                    <a:pt x="0" y="665"/>
                  </a:moveTo>
                  <a:cubicBezTo>
                    <a:pt x="3216" y="0"/>
                    <a:pt x="7258" y="595"/>
                    <a:pt x="10303" y="1744"/>
                  </a:cubicBezTo>
                  <a:cubicBezTo>
                    <a:pt x="12107" y="2430"/>
                    <a:pt x="14255" y="3458"/>
                    <a:pt x="14759" y="5444"/>
                  </a:cubicBezTo>
                  <a:cubicBezTo>
                    <a:pt x="15333" y="7762"/>
                    <a:pt x="14204" y="10424"/>
                    <a:pt x="14093" y="12772"/>
                  </a:cubicBezTo>
                  <a:cubicBezTo>
                    <a:pt x="14002" y="14668"/>
                    <a:pt x="14517" y="16250"/>
                    <a:pt x="14880" y="18085"/>
                  </a:cubicBezTo>
                  <a:cubicBezTo>
                    <a:pt x="15555" y="21402"/>
                    <a:pt x="15716" y="24829"/>
                    <a:pt x="16412" y="28136"/>
                  </a:cubicBezTo>
                  <a:cubicBezTo>
                    <a:pt x="16966" y="30726"/>
                    <a:pt x="17783" y="32833"/>
                    <a:pt x="19537" y="34829"/>
                  </a:cubicBezTo>
                  <a:cubicBezTo>
                    <a:pt x="22118" y="37763"/>
                    <a:pt x="23418" y="39345"/>
                    <a:pt x="23650" y="43539"/>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 name="Google Shape;676;p8"/>
            <p:cNvSpPr/>
            <p:nvPr/>
          </p:nvSpPr>
          <p:spPr>
            <a:xfrm>
              <a:off x="6260125" y="3986400"/>
              <a:ext cx="637375" cy="1103100"/>
            </a:xfrm>
            <a:custGeom>
              <a:avLst/>
              <a:gdLst/>
              <a:ahLst/>
              <a:cxnLst/>
              <a:rect l="l" t="t" r="r" b="b"/>
              <a:pathLst>
                <a:path w="25495" h="44124" fill="none" extrusionOk="0">
                  <a:moveTo>
                    <a:pt x="0" y="404"/>
                  </a:moveTo>
                  <a:cubicBezTo>
                    <a:pt x="4043" y="0"/>
                    <a:pt x="8751" y="474"/>
                    <a:pt x="12571" y="1865"/>
                  </a:cubicBezTo>
                  <a:cubicBezTo>
                    <a:pt x="14456" y="2561"/>
                    <a:pt x="16654" y="3458"/>
                    <a:pt x="17138" y="5585"/>
                  </a:cubicBezTo>
                  <a:cubicBezTo>
                    <a:pt x="17702" y="8015"/>
                    <a:pt x="16483" y="11009"/>
                    <a:pt x="16321" y="13438"/>
                  </a:cubicBezTo>
                  <a:cubicBezTo>
                    <a:pt x="16190" y="15454"/>
                    <a:pt x="16684" y="17289"/>
                    <a:pt x="16987" y="19275"/>
                  </a:cubicBezTo>
                  <a:cubicBezTo>
                    <a:pt x="17521" y="22813"/>
                    <a:pt x="17884" y="26372"/>
                    <a:pt x="18358" y="29920"/>
                  </a:cubicBezTo>
                  <a:cubicBezTo>
                    <a:pt x="18731" y="32622"/>
                    <a:pt x="19134" y="35344"/>
                    <a:pt x="21251" y="37239"/>
                  </a:cubicBezTo>
                  <a:cubicBezTo>
                    <a:pt x="22087" y="37985"/>
                    <a:pt x="23237" y="38307"/>
                    <a:pt x="24033" y="39084"/>
                  </a:cubicBezTo>
                  <a:cubicBezTo>
                    <a:pt x="25404" y="40424"/>
                    <a:pt x="25394" y="42330"/>
                    <a:pt x="25495" y="44124"/>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8"/>
            <p:cNvSpPr/>
            <p:nvPr/>
          </p:nvSpPr>
          <p:spPr>
            <a:xfrm>
              <a:off x="6137900" y="3976075"/>
              <a:ext cx="663575" cy="1113425"/>
            </a:xfrm>
            <a:custGeom>
              <a:avLst/>
              <a:gdLst/>
              <a:ahLst/>
              <a:cxnLst/>
              <a:rect l="l" t="t" r="r" b="b"/>
              <a:pathLst>
                <a:path w="26543" h="44537" fill="none" extrusionOk="0">
                  <a:moveTo>
                    <a:pt x="0" y="121"/>
                  </a:moveTo>
                  <a:cubicBezTo>
                    <a:pt x="4476" y="0"/>
                    <a:pt x="9234" y="373"/>
                    <a:pt x="13508" y="1694"/>
                  </a:cubicBezTo>
                  <a:cubicBezTo>
                    <a:pt x="15232" y="2218"/>
                    <a:pt x="17833" y="3075"/>
                    <a:pt x="18529" y="4990"/>
                  </a:cubicBezTo>
                  <a:cubicBezTo>
                    <a:pt x="19446" y="7500"/>
                    <a:pt x="17954" y="11291"/>
                    <a:pt x="17783" y="13861"/>
                  </a:cubicBezTo>
                  <a:cubicBezTo>
                    <a:pt x="17652" y="15756"/>
                    <a:pt x="17974" y="17420"/>
                    <a:pt x="18246" y="19285"/>
                  </a:cubicBezTo>
                  <a:cubicBezTo>
                    <a:pt x="18841" y="23287"/>
                    <a:pt x="19033" y="27349"/>
                    <a:pt x="19496" y="31361"/>
                  </a:cubicBezTo>
                  <a:cubicBezTo>
                    <a:pt x="19779" y="33781"/>
                    <a:pt x="19900" y="37692"/>
                    <a:pt x="22440" y="39214"/>
                  </a:cubicBezTo>
                  <a:cubicBezTo>
                    <a:pt x="23247" y="39708"/>
                    <a:pt x="24305" y="39597"/>
                    <a:pt x="25091" y="40081"/>
                  </a:cubicBezTo>
                  <a:cubicBezTo>
                    <a:pt x="26543" y="41009"/>
                    <a:pt x="26392" y="43005"/>
                    <a:pt x="26472" y="44537"/>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8;p8"/>
            <p:cNvSpPr/>
            <p:nvPr/>
          </p:nvSpPr>
          <p:spPr>
            <a:xfrm>
              <a:off x="6043125" y="3971525"/>
              <a:ext cx="658825" cy="1118250"/>
            </a:xfrm>
            <a:custGeom>
              <a:avLst/>
              <a:gdLst/>
              <a:ahLst/>
              <a:cxnLst/>
              <a:rect l="l" t="t" r="r" b="b"/>
              <a:pathLst>
                <a:path w="26353" h="44730" fill="none" extrusionOk="0">
                  <a:moveTo>
                    <a:pt x="1" y="1"/>
                  </a:moveTo>
                  <a:cubicBezTo>
                    <a:pt x="4638" y="51"/>
                    <a:pt x="9487" y="374"/>
                    <a:pt x="13953" y="1714"/>
                  </a:cubicBezTo>
                  <a:cubicBezTo>
                    <a:pt x="15656" y="2239"/>
                    <a:pt x="18146" y="3025"/>
                    <a:pt x="18822" y="4930"/>
                  </a:cubicBezTo>
                  <a:cubicBezTo>
                    <a:pt x="19739" y="7501"/>
                    <a:pt x="18227" y="11422"/>
                    <a:pt x="18015" y="14053"/>
                  </a:cubicBezTo>
                  <a:cubicBezTo>
                    <a:pt x="17874" y="15948"/>
                    <a:pt x="18126" y="17612"/>
                    <a:pt x="18368" y="19477"/>
                  </a:cubicBezTo>
                  <a:cubicBezTo>
                    <a:pt x="18912" y="23690"/>
                    <a:pt x="19064" y="27965"/>
                    <a:pt x="19497" y="32199"/>
                  </a:cubicBezTo>
                  <a:cubicBezTo>
                    <a:pt x="19689" y="34074"/>
                    <a:pt x="19719" y="38882"/>
                    <a:pt x="22239" y="40082"/>
                  </a:cubicBezTo>
                  <a:cubicBezTo>
                    <a:pt x="23056" y="40475"/>
                    <a:pt x="24064" y="40042"/>
                    <a:pt x="24820" y="40404"/>
                  </a:cubicBezTo>
                  <a:cubicBezTo>
                    <a:pt x="26352" y="41150"/>
                    <a:pt x="26110" y="43247"/>
                    <a:pt x="26181" y="44729"/>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79;p8"/>
            <p:cNvSpPr/>
            <p:nvPr/>
          </p:nvSpPr>
          <p:spPr>
            <a:xfrm>
              <a:off x="5971550" y="3980350"/>
              <a:ext cx="621525" cy="1109150"/>
            </a:xfrm>
            <a:custGeom>
              <a:avLst/>
              <a:gdLst/>
              <a:ahLst/>
              <a:cxnLst/>
              <a:rect l="l" t="t" r="r" b="b"/>
              <a:pathLst>
                <a:path w="24861" h="44366" fill="none" extrusionOk="0">
                  <a:moveTo>
                    <a:pt x="1" y="131"/>
                  </a:moveTo>
                  <a:cubicBezTo>
                    <a:pt x="4416" y="0"/>
                    <a:pt x="9426" y="555"/>
                    <a:pt x="13580" y="2077"/>
                  </a:cubicBezTo>
                  <a:cubicBezTo>
                    <a:pt x="15485" y="2783"/>
                    <a:pt x="17501" y="3589"/>
                    <a:pt x="17904" y="5777"/>
                  </a:cubicBezTo>
                  <a:cubicBezTo>
                    <a:pt x="18368" y="8267"/>
                    <a:pt x="17148" y="11261"/>
                    <a:pt x="16886" y="13730"/>
                  </a:cubicBezTo>
                  <a:cubicBezTo>
                    <a:pt x="16302" y="19416"/>
                    <a:pt x="17894" y="25676"/>
                    <a:pt x="18580" y="31291"/>
                  </a:cubicBezTo>
                  <a:cubicBezTo>
                    <a:pt x="18862" y="33610"/>
                    <a:pt x="18882" y="36957"/>
                    <a:pt x="20989" y="38600"/>
                  </a:cubicBezTo>
                  <a:cubicBezTo>
                    <a:pt x="21735" y="39174"/>
                    <a:pt x="22733" y="39184"/>
                    <a:pt x="23459" y="39729"/>
                  </a:cubicBezTo>
                  <a:cubicBezTo>
                    <a:pt x="24860" y="40757"/>
                    <a:pt x="24729" y="42803"/>
                    <a:pt x="24820" y="44366"/>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8"/>
            <p:cNvSpPr/>
            <p:nvPr/>
          </p:nvSpPr>
          <p:spPr>
            <a:xfrm>
              <a:off x="5908050" y="4012600"/>
              <a:ext cx="575650" cy="1077175"/>
            </a:xfrm>
            <a:custGeom>
              <a:avLst/>
              <a:gdLst/>
              <a:ahLst/>
              <a:cxnLst/>
              <a:rect l="l" t="t" r="r" b="b"/>
              <a:pathLst>
                <a:path w="23026" h="43087" fill="none" extrusionOk="0">
                  <a:moveTo>
                    <a:pt x="1" y="102"/>
                  </a:moveTo>
                  <a:cubicBezTo>
                    <a:pt x="3882" y="1"/>
                    <a:pt x="8216" y="747"/>
                    <a:pt x="11825" y="2178"/>
                  </a:cubicBezTo>
                  <a:cubicBezTo>
                    <a:pt x="13589" y="2874"/>
                    <a:pt x="15646" y="3862"/>
                    <a:pt x="15989" y="5878"/>
                  </a:cubicBezTo>
                  <a:cubicBezTo>
                    <a:pt x="16352" y="8075"/>
                    <a:pt x="15212" y="10505"/>
                    <a:pt x="14930" y="12672"/>
                  </a:cubicBezTo>
                  <a:cubicBezTo>
                    <a:pt x="14235" y="17834"/>
                    <a:pt x="16342" y="23529"/>
                    <a:pt x="17360" y="28550"/>
                  </a:cubicBezTo>
                  <a:cubicBezTo>
                    <a:pt x="17833" y="30919"/>
                    <a:pt x="18237" y="33126"/>
                    <a:pt x="19729" y="35092"/>
                  </a:cubicBezTo>
                  <a:cubicBezTo>
                    <a:pt x="20354" y="35898"/>
                    <a:pt x="21170" y="36544"/>
                    <a:pt x="21745" y="37380"/>
                  </a:cubicBezTo>
                  <a:cubicBezTo>
                    <a:pt x="22894" y="39064"/>
                    <a:pt x="22914" y="41120"/>
                    <a:pt x="23025" y="43086"/>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8"/>
            <p:cNvSpPr/>
            <p:nvPr/>
          </p:nvSpPr>
          <p:spPr>
            <a:xfrm>
              <a:off x="5849075" y="4054700"/>
              <a:ext cx="523475" cy="1034800"/>
            </a:xfrm>
            <a:custGeom>
              <a:avLst/>
              <a:gdLst/>
              <a:ahLst/>
              <a:cxnLst/>
              <a:rect l="l" t="t" r="r" b="b"/>
              <a:pathLst>
                <a:path w="20939" h="41392" fill="none" extrusionOk="0">
                  <a:moveTo>
                    <a:pt x="1" y="0"/>
                  </a:moveTo>
                  <a:cubicBezTo>
                    <a:pt x="3358" y="81"/>
                    <a:pt x="7098" y="968"/>
                    <a:pt x="10092" y="2460"/>
                  </a:cubicBezTo>
                  <a:cubicBezTo>
                    <a:pt x="11523" y="3176"/>
                    <a:pt x="13237" y="4184"/>
                    <a:pt x="13620" y="5837"/>
                  </a:cubicBezTo>
                  <a:cubicBezTo>
                    <a:pt x="14033" y="7601"/>
                    <a:pt x="12783" y="9587"/>
                    <a:pt x="12450" y="11301"/>
                  </a:cubicBezTo>
                  <a:cubicBezTo>
                    <a:pt x="11573" y="15736"/>
                    <a:pt x="14729" y="20444"/>
                    <a:pt x="16110" y="24517"/>
                  </a:cubicBezTo>
                  <a:cubicBezTo>
                    <a:pt x="16775" y="26503"/>
                    <a:pt x="17299" y="28489"/>
                    <a:pt x="18146" y="30414"/>
                  </a:cubicBezTo>
                  <a:cubicBezTo>
                    <a:pt x="19799" y="34144"/>
                    <a:pt x="20757" y="37229"/>
                    <a:pt x="20938" y="41392"/>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8"/>
            <p:cNvSpPr/>
            <p:nvPr/>
          </p:nvSpPr>
          <p:spPr>
            <a:xfrm>
              <a:off x="5790600" y="4091500"/>
              <a:ext cx="468800" cy="998000"/>
            </a:xfrm>
            <a:custGeom>
              <a:avLst/>
              <a:gdLst/>
              <a:ahLst/>
              <a:cxnLst/>
              <a:rect l="l" t="t" r="r" b="b"/>
              <a:pathLst>
                <a:path w="18752" h="39920" fill="none" extrusionOk="0">
                  <a:moveTo>
                    <a:pt x="1" y="0"/>
                  </a:moveTo>
                  <a:cubicBezTo>
                    <a:pt x="2733" y="373"/>
                    <a:pt x="5697" y="1230"/>
                    <a:pt x="8045" y="2702"/>
                  </a:cubicBezTo>
                  <a:cubicBezTo>
                    <a:pt x="9174" y="3407"/>
                    <a:pt x="11080" y="4698"/>
                    <a:pt x="11291" y="6180"/>
                  </a:cubicBezTo>
                  <a:cubicBezTo>
                    <a:pt x="11493" y="7661"/>
                    <a:pt x="10203" y="8710"/>
                    <a:pt x="9860" y="10061"/>
                  </a:cubicBezTo>
                  <a:cubicBezTo>
                    <a:pt x="8953" y="13609"/>
                    <a:pt x="12239" y="15827"/>
                    <a:pt x="13963" y="18539"/>
                  </a:cubicBezTo>
                  <a:cubicBezTo>
                    <a:pt x="15344" y="20716"/>
                    <a:pt x="15717" y="23035"/>
                    <a:pt x="16402" y="25464"/>
                  </a:cubicBezTo>
                  <a:cubicBezTo>
                    <a:pt x="17753" y="30293"/>
                    <a:pt x="18600" y="34890"/>
                    <a:pt x="18751" y="39920"/>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8"/>
            <p:cNvSpPr/>
            <p:nvPr/>
          </p:nvSpPr>
          <p:spPr>
            <a:xfrm>
              <a:off x="5729125" y="4114675"/>
              <a:ext cx="415600" cy="974575"/>
            </a:xfrm>
            <a:custGeom>
              <a:avLst/>
              <a:gdLst/>
              <a:ahLst/>
              <a:cxnLst/>
              <a:rect l="l" t="t" r="r" b="b"/>
              <a:pathLst>
                <a:path w="16624" h="38983" fill="none" extrusionOk="0">
                  <a:moveTo>
                    <a:pt x="0" y="1"/>
                  </a:moveTo>
                  <a:cubicBezTo>
                    <a:pt x="2480" y="726"/>
                    <a:pt x="5101" y="1744"/>
                    <a:pt x="7027" y="3519"/>
                  </a:cubicBezTo>
                  <a:cubicBezTo>
                    <a:pt x="7712" y="4144"/>
                    <a:pt x="9093" y="5434"/>
                    <a:pt x="9174" y="6482"/>
                  </a:cubicBezTo>
                  <a:cubicBezTo>
                    <a:pt x="9264" y="7904"/>
                    <a:pt x="8135" y="8005"/>
                    <a:pt x="7621" y="9194"/>
                  </a:cubicBezTo>
                  <a:cubicBezTo>
                    <a:pt x="6049" y="12773"/>
                    <a:pt x="11422" y="13368"/>
                    <a:pt x="13004" y="15364"/>
                  </a:cubicBezTo>
                  <a:cubicBezTo>
                    <a:pt x="14174" y="16856"/>
                    <a:pt x="14315" y="19134"/>
                    <a:pt x="14658" y="20928"/>
                  </a:cubicBezTo>
                  <a:cubicBezTo>
                    <a:pt x="15817" y="26926"/>
                    <a:pt x="16502" y="32874"/>
                    <a:pt x="16623" y="38983"/>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684;p8"/>
            <p:cNvSpPr/>
            <p:nvPr/>
          </p:nvSpPr>
          <p:spPr>
            <a:xfrm>
              <a:off x="5660575" y="4113175"/>
              <a:ext cx="367975" cy="976325"/>
            </a:xfrm>
            <a:custGeom>
              <a:avLst/>
              <a:gdLst/>
              <a:ahLst/>
              <a:cxnLst/>
              <a:rect l="l" t="t" r="r" b="b"/>
              <a:pathLst>
                <a:path w="14719" h="39053" fill="none" extrusionOk="0">
                  <a:moveTo>
                    <a:pt x="0" y="0"/>
                  </a:moveTo>
                  <a:cubicBezTo>
                    <a:pt x="2188" y="837"/>
                    <a:pt x="4375" y="2117"/>
                    <a:pt x="5948" y="3871"/>
                  </a:cubicBezTo>
                  <a:cubicBezTo>
                    <a:pt x="6472" y="4466"/>
                    <a:pt x="7914" y="6038"/>
                    <a:pt x="7823" y="6966"/>
                  </a:cubicBezTo>
                  <a:cubicBezTo>
                    <a:pt x="7692" y="8387"/>
                    <a:pt x="6845" y="7913"/>
                    <a:pt x="6099" y="8972"/>
                  </a:cubicBezTo>
                  <a:cubicBezTo>
                    <a:pt x="3629" y="12500"/>
                    <a:pt x="10646" y="12500"/>
                    <a:pt x="11825" y="13770"/>
                  </a:cubicBezTo>
                  <a:cubicBezTo>
                    <a:pt x="13035" y="15071"/>
                    <a:pt x="13085" y="17783"/>
                    <a:pt x="13317" y="19406"/>
                  </a:cubicBezTo>
                  <a:cubicBezTo>
                    <a:pt x="14244" y="25928"/>
                    <a:pt x="14648" y="32470"/>
                    <a:pt x="14718" y="39053"/>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8"/>
            <p:cNvSpPr/>
            <p:nvPr/>
          </p:nvSpPr>
          <p:spPr>
            <a:xfrm>
              <a:off x="5589750" y="4088225"/>
              <a:ext cx="322350" cy="1001275"/>
            </a:xfrm>
            <a:custGeom>
              <a:avLst/>
              <a:gdLst/>
              <a:ahLst/>
              <a:cxnLst/>
              <a:rect l="l" t="t" r="r" b="b"/>
              <a:pathLst>
                <a:path w="12894" h="40051" fill="none" extrusionOk="0">
                  <a:moveTo>
                    <a:pt x="1" y="0"/>
                  </a:moveTo>
                  <a:cubicBezTo>
                    <a:pt x="2037" y="756"/>
                    <a:pt x="3952" y="2480"/>
                    <a:pt x="5222" y="4194"/>
                  </a:cubicBezTo>
                  <a:cubicBezTo>
                    <a:pt x="5726" y="4869"/>
                    <a:pt x="6966" y="6452"/>
                    <a:pt x="6855" y="7409"/>
                  </a:cubicBezTo>
                  <a:cubicBezTo>
                    <a:pt x="6714" y="8730"/>
                    <a:pt x="5948" y="8417"/>
                    <a:pt x="5394" y="9466"/>
                  </a:cubicBezTo>
                  <a:cubicBezTo>
                    <a:pt x="3418" y="13226"/>
                    <a:pt x="9335" y="12964"/>
                    <a:pt x="10858" y="14758"/>
                  </a:cubicBezTo>
                  <a:cubicBezTo>
                    <a:pt x="12057" y="16160"/>
                    <a:pt x="12017" y="18740"/>
                    <a:pt x="12178" y="20454"/>
                  </a:cubicBezTo>
                  <a:cubicBezTo>
                    <a:pt x="12813" y="26966"/>
                    <a:pt x="12773" y="33519"/>
                    <a:pt x="12894" y="40051"/>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8"/>
            <p:cNvSpPr/>
            <p:nvPr/>
          </p:nvSpPr>
          <p:spPr>
            <a:xfrm>
              <a:off x="5527000" y="4055450"/>
              <a:ext cx="281275" cy="1034050"/>
            </a:xfrm>
            <a:custGeom>
              <a:avLst/>
              <a:gdLst/>
              <a:ahLst/>
              <a:cxnLst/>
              <a:rect l="l" t="t" r="r" b="b"/>
              <a:pathLst>
                <a:path w="11251" h="41362" fill="none" extrusionOk="0">
                  <a:moveTo>
                    <a:pt x="0" y="1"/>
                  </a:moveTo>
                  <a:cubicBezTo>
                    <a:pt x="1785" y="978"/>
                    <a:pt x="3206" y="2863"/>
                    <a:pt x="4184" y="4597"/>
                  </a:cubicBezTo>
                  <a:cubicBezTo>
                    <a:pt x="5434" y="6815"/>
                    <a:pt x="5474" y="7833"/>
                    <a:pt x="4869" y="10051"/>
                  </a:cubicBezTo>
                  <a:cubicBezTo>
                    <a:pt x="3791" y="13993"/>
                    <a:pt x="8287" y="14023"/>
                    <a:pt x="10021" y="16583"/>
                  </a:cubicBezTo>
                  <a:cubicBezTo>
                    <a:pt x="11099" y="18186"/>
                    <a:pt x="10988" y="20525"/>
                    <a:pt x="11049" y="22360"/>
                  </a:cubicBezTo>
                  <a:cubicBezTo>
                    <a:pt x="11251" y="28690"/>
                    <a:pt x="10646" y="35031"/>
                    <a:pt x="10726" y="41362"/>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8"/>
            <p:cNvSpPr/>
            <p:nvPr/>
          </p:nvSpPr>
          <p:spPr>
            <a:xfrm>
              <a:off x="5470800" y="4017650"/>
              <a:ext cx="253050" cy="1071600"/>
            </a:xfrm>
            <a:custGeom>
              <a:avLst/>
              <a:gdLst/>
              <a:ahLst/>
              <a:cxnLst/>
              <a:rect l="l" t="t" r="r" b="b"/>
              <a:pathLst>
                <a:path w="10122" h="42864" fill="none" extrusionOk="0">
                  <a:moveTo>
                    <a:pt x="0" y="0"/>
                  </a:moveTo>
                  <a:cubicBezTo>
                    <a:pt x="2712" y="2420"/>
                    <a:pt x="3902" y="7339"/>
                    <a:pt x="4436" y="10736"/>
                  </a:cubicBezTo>
                  <a:cubicBezTo>
                    <a:pt x="4517" y="11291"/>
                    <a:pt x="4507" y="11865"/>
                    <a:pt x="4416" y="12420"/>
                  </a:cubicBezTo>
                  <a:cubicBezTo>
                    <a:pt x="5212" y="14295"/>
                    <a:pt x="6412" y="15958"/>
                    <a:pt x="7944" y="17309"/>
                  </a:cubicBezTo>
                  <a:cubicBezTo>
                    <a:pt x="10122" y="20071"/>
                    <a:pt x="10091" y="21956"/>
                    <a:pt x="9880" y="25354"/>
                  </a:cubicBezTo>
                  <a:cubicBezTo>
                    <a:pt x="9527" y="31231"/>
                    <a:pt x="8337" y="36957"/>
                    <a:pt x="8307" y="42864"/>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8"/>
            <p:cNvSpPr/>
            <p:nvPr/>
          </p:nvSpPr>
          <p:spPr>
            <a:xfrm>
              <a:off x="5419625" y="3976825"/>
              <a:ext cx="231650" cy="1112675"/>
            </a:xfrm>
            <a:custGeom>
              <a:avLst/>
              <a:gdLst/>
              <a:ahLst/>
              <a:cxnLst/>
              <a:rect l="l" t="t" r="r" b="b"/>
              <a:pathLst>
                <a:path w="9266" h="44507" fill="none" extrusionOk="0">
                  <a:moveTo>
                    <a:pt x="1" y="0"/>
                  </a:moveTo>
                  <a:cubicBezTo>
                    <a:pt x="767" y="1603"/>
                    <a:pt x="1100" y="3498"/>
                    <a:pt x="1422" y="5232"/>
                  </a:cubicBezTo>
                  <a:cubicBezTo>
                    <a:pt x="1654" y="6462"/>
                    <a:pt x="1503" y="8740"/>
                    <a:pt x="2148" y="9789"/>
                  </a:cubicBezTo>
                  <a:cubicBezTo>
                    <a:pt x="2632" y="10575"/>
                    <a:pt x="3580" y="10625"/>
                    <a:pt x="4064" y="11392"/>
                  </a:cubicBezTo>
                  <a:cubicBezTo>
                    <a:pt x="4426" y="11865"/>
                    <a:pt x="4558" y="12480"/>
                    <a:pt x="4416" y="13065"/>
                  </a:cubicBezTo>
                  <a:cubicBezTo>
                    <a:pt x="5051" y="15363"/>
                    <a:pt x="6070" y="17531"/>
                    <a:pt x="7431" y="19476"/>
                  </a:cubicBezTo>
                  <a:cubicBezTo>
                    <a:pt x="9084" y="22712"/>
                    <a:pt x="9265" y="24678"/>
                    <a:pt x="8681" y="28166"/>
                  </a:cubicBezTo>
                  <a:cubicBezTo>
                    <a:pt x="7753" y="33721"/>
                    <a:pt x="5898" y="38791"/>
                    <a:pt x="5717" y="44507"/>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8"/>
            <p:cNvSpPr/>
            <p:nvPr/>
          </p:nvSpPr>
          <p:spPr>
            <a:xfrm>
              <a:off x="5360675" y="3935500"/>
              <a:ext cx="219775" cy="1154000"/>
            </a:xfrm>
            <a:custGeom>
              <a:avLst/>
              <a:gdLst/>
              <a:ahLst/>
              <a:cxnLst/>
              <a:rect l="l" t="t" r="r" b="b"/>
              <a:pathLst>
                <a:path w="8791" h="46160" fill="none" extrusionOk="0">
                  <a:moveTo>
                    <a:pt x="434" y="0"/>
                  </a:moveTo>
                  <a:cubicBezTo>
                    <a:pt x="423" y="1805"/>
                    <a:pt x="413" y="3609"/>
                    <a:pt x="423" y="5413"/>
                  </a:cubicBezTo>
                  <a:cubicBezTo>
                    <a:pt x="434" y="6553"/>
                    <a:pt x="0" y="9164"/>
                    <a:pt x="605" y="10131"/>
                  </a:cubicBezTo>
                  <a:cubicBezTo>
                    <a:pt x="1442" y="11492"/>
                    <a:pt x="3125" y="10988"/>
                    <a:pt x="4184" y="11986"/>
                  </a:cubicBezTo>
                  <a:cubicBezTo>
                    <a:pt x="4879" y="12752"/>
                    <a:pt x="5141" y="13670"/>
                    <a:pt x="4990" y="14738"/>
                  </a:cubicBezTo>
                  <a:cubicBezTo>
                    <a:pt x="5877" y="17692"/>
                    <a:pt x="6875" y="20605"/>
                    <a:pt x="7994" y="23478"/>
                  </a:cubicBezTo>
                  <a:cubicBezTo>
                    <a:pt x="8791" y="26392"/>
                    <a:pt x="8680" y="28640"/>
                    <a:pt x="7782" y="31482"/>
                  </a:cubicBezTo>
                  <a:cubicBezTo>
                    <a:pt x="6170" y="36563"/>
                    <a:pt x="3821" y="40696"/>
                    <a:pt x="3488" y="46160"/>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 name="Google Shape;690;p8"/>
            <p:cNvSpPr/>
            <p:nvPr/>
          </p:nvSpPr>
          <p:spPr>
            <a:xfrm>
              <a:off x="5268925" y="3895925"/>
              <a:ext cx="244750" cy="1193850"/>
            </a:xfrm>
            <a:custGeom>
              <a:avLst/>
              <a:gdLst/>
              <a:ahLst/>
              <a:cxnLst/>
              <a:rect l="l" t="t" r="r" b="b"/>
              <a:pathLst>
                <a:path w="9790" h="47754" fill="none" extrusionOk="0">
                  <a:moveTo>
                    <a:pt x="2259" y="0"/>
                  </a:moveTo>
                  <a:cubicBezTo>
                    <a:pt x="1503" y="1926"/>
                    <a:pt x="1150" y="4093"/>
                    <a:pt x="847" y="6130"/>
                  </a:cubicBezTo>
                  <a:cubicBezTo>
                    <a:pt x="656" y="7420"/>
                    <a:pt x="1" y="9698"/>
                    <a:pt x="716" y="10807"/>
                  </a:cubicBezTo>
                  <a:cubicBezTo>
                    <a:pt x="1704" y="12309"/>
                    <a:pt x="4194" y="11664"/>
                    <a:pt x="5555" y="12672"/>
                  </a:cubicBezTo>
                  <a:cubicBezTo>
                    <a:pt x="7067" y="13781"/>
                    <a:pt x="6755" y="15545"/>
                    <a:pt x="7037" y="17269"/>
                  </a:cubicBezTo>
                  <a:cubicBezTo>
                    <a:pt x="7602" y="20757"/>
                    <a:pt x="9063" y="24144"/>
                    <a:pt x="9497" y="27662"/>
                  </a:cubicBezTo>
                  <a:cubicBezTo>
                    <a:pt x="9789" y="30081"/>
                    <a:pt x="9194" y="32430"/>
                    <a:pt x="8126" y="34598"/>
                  </a:cubicBezTo>
                  <a:cubicBezTo>
                    <a:pt x="5848" y="39184"/>
                    <a:pt x="3106" y="42420"/>
                    <a:pt x="2622" y="47753"/>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8"/>
            <p:cNvSpPr/>
            <p:nvPr/>
          </p:nvSpPr>
          <p:spPr>
            <a:xfrm>
              <a:off x="5177450" y="3860650"/>
              <a:ext cx="265400" cy="1228850"/>
            </a:xfrm>
            <a:custGeom>
              <a:avLst/>
              <a:gdLst/>
              <a:ahLst/>
              <a:cxnLst/>
              <a:rect l="l" t="t" r="r" b="b"/>
              <a:pathLst>
                <a:path w="10616" h="49154" fill="none" extrusionOk="0">
                  <a:moveTo>
                    <a:pt x="4083" y="0"/>
                  </a:moveTo>
                  <a:cubicBezTo>
                    <a:pt x="2742" y="2006"/>
                    <a:pt x="1916" y="4506"/>
                    <a:pt x="1281" y="6805"/>
                  </a:cubicBezTo>
                  <a:cubicBezTo>
                    <a:pt x="958" y="7994"/>
                    <a:pt x="0" y="10403"/>
                    <a:pt x="817" y="11543"/>
                  </a:cubicBezTo>
                  <a:cubicBezTo>
                    <a:pt x="1926" y="13085"/>
                    <a:pt x="5414" y="12258"/>
                    <a:pt x="6936" y="13186"/>
                  </a:cubicBezTo>
                  <a:cubicBezTo>
                    <a:pt x="8630" y="14214"/>
                    <a:pt x="8357" y="16311"/>
                    <a:pt x="8589" y="18125"/>
                  </a:cubicBezTo>
                  <a:cubicBezTo>
                    <a:pt x="9063" y="21785"/>
                    <a:pt x="9819" y="25404"/>
                    <a:pt x="10273" y="29083"/>
                  </a:cubicBezTo>
                  <a:cubicBezTo>
                    <a:pt x="10615" y="31966"/>
                    <a:pt x="10323" y="34174"/>
                    <a:pt x="8761" y="36644"/>
                  </a:cubicBezTo>
                  <a:cubicBezTo>
                    <a:pt x="5948" y="41120"/>
                    <a:pt x="2480" y="43579"/>
                    <a:pt x="1845" y="49154"/>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8"/>
            <p:cNvSpPr/>
            <p:nvPr/>
          </p:nvSpPr>
          <p:spPr>
            <a:xfrm>
              <a:off x="5089250" y="3831900"/>
              <a:ext cx="279750" cy="1257600"/>
            </a:xfrm>
            <a:custGeom>
              <a:avLst/>
              <a:gdLst/>
              <a:ahLst/>
              <a:cxnLst/>
              <a:rect l="l" t="t" r="r" b="b"/>
              <a:pathLst>
                <a:path w="11190" h="50304" fill="none" extrusionOk="0">
                  <a:moveTo>
                    <a:pt x="5716" y="1"/>
                  </a:moveTo>
                  <a:cubicBezTo>
                    <a:pt x="4063" y="1977"/>
                    <a:pt x="2833" y="4446"/>
                    <a:pt x="1895" y="6836"/>
                  </a:cubicBezTo>
                  <a:cubicBezTo>
                    <a:pt x="1341" y="8247"/>
                    <a:pt x="0" y="10898"/>
                    <a:pt x="1149" y="12057"/>
                  </a:cubicBezTo>
                  <a:cubicBezTo>
                    <a:pt x="2682" y="13610"/>
                    <a:pt x="5958" y="12773"/>
                    <a:pt x="7853" y="13721"/>
                  </a:cubicBezTo>
                  <a:cubicBezTo>
                    <a:pt x="9819" y="14699"/>
                    <a:pt x="9375" y="16070"/>
                    <a:pt x="9496" y="18035"/>
                  </a:cubicBezTo>
                  <a:cubicBezTo>
                    <a:pt x="9748" y="22219"/>
                    <a:pt x="10756" y="26362"/>
                    <a:pt x="10998" y="30546"/>
                  </a:cubicBezTo>
                  <a:cubicBezTo>
                    <a:pt x="11190" y="33802"/>
                    <a:pt x="10918" y="36211"/>
                    <a:pt x="8791" y="38761"/>
                  </a:cubicBezTo>
                  <a:cubicBezTo>
                    <a:pt x="5464" y="42743"/>
                    <a:pt x="1724" y="44679"/>
                    <a:pt x="1038" y="50304"/>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8"/>
            <p:cNvSpPr/>
            <p:nvPr/>
          </p:nvSpPr>
          <p:spPr>
            <a:xfrm>
              <a:off x="5009350" y="3812000"/>
              <a:ext cx="280025" cy="1277500"/>
            </a:xfrm>
            <a:custGeom>
              <a:avLst/>
              <a:gdLst/>
              <a:ahLst/>
              <a:cxnLst/>
              <a:rect l="l" t="t" r="r" b="b"/>
              <a:pathLst>
                <a:path w="11201" h="51100" fill="none" extrusionOk="0">
                  <a:moveTo>
                    <a:pt x="6896" y="0"/>
                  </a:moveTo>
                  <a:cubicBezTo>
                    <a:pt x="4960" y="2218"/>
                    <a:pt x="3347" y="4698"/>
                    <a:pt x="2107" y="7359"/>
                  </a:cubicBezTo>
                  <a:cubicBezTo>
                    <a:pt x="1563" y="8559"/>
                    <a:pt x="0" y="11372"/>
                    <a:pt x="1079" y="12561"/>
                  </a:cubicBezTo>
                  <a:cubicBezTo>
                    <a:pt x="2470" y="14083"/>
                    <a:pt x="6442" y="13247"/>
                    <a:pt x="8267" y="14063"/>
                  </a:cubicBezTo>
                  <a:cubicBezTo>
                    <a:pt x="10112" y="14890"/>
                    <a:pt x="9698" y="16704"/>
                    <a:pt x="9809" y="18509"/>
                  </a:cubicBezTo>
                  <a:cubicBezTo>
                    <a:pt x="10061" y="22491"/>
                    <a:pt x="10555" y="26463"/>
                    <a:pt x="10898" y="30444"/>
                  </a:cubicBezTo>
                  <a:cubicBezTo>
                    <a:pt x="11200" y="33963"/>
                    <a:pt x="11200" y="36826"/>
                    <a:pt x="8801" y="39517"/>
                  </a:cubicBezTo>
                  <a:cubicBezTo>
                    <a:pt x="5122" y="43640"/>
                    <a:pt x="686" y="44951"/>
                    <a:pt x="11" y="51100"/>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8"/>
            <p:cNvSpPr/>
            <p:nvPr/>
          </p:nvSpPr>
          <p:spPr>
            <a:xfrm>
              <a:off x="4907525" y="3806450"/>
              <a:ext cx="289100" cy="1283050"/>
            </a:xfrm>
            <a:custGeom>
              <a:avLst/>
              <a:gdLst/>
              <a:ahLst/>
              <a:cxnLst/>
              <a:rect l="l" t="t" r="r" b="b"/>
              <a:pathLst>
                <a:path w="11564" h="51322" fill="none" extrusionOk="0">
                  <a:moveTo>
                    <a:pt x="8338" y="1"/>
                  </a:moveTo>
                  <a:cubicBezTo>
                    <a:pt x="6301" y="1997"/>
                    <a:pt x="4749" y="4809"/>
                    <a:pt x="3509" y="7340"/>
                  </a:cubicBezTo>
                  <a:cubicBezTo>
                    <a:pt x="2884" y="8610"/>
                    <a:pt x="1190" y="11271"/>
                    <a:pt x="2148" y="12592"/>
                  </a:cubicBezTo>
                  <a:cubicBezTo>
                    <a:pt x="3287" y="14164"/>
                    <a:pt x="7360" y="13247"/>
                    <a:pt x="8963" y="14194"/>
                  </a:cubicBezTo>
                  <a:cubicBezTo>
                    <a:pt x="10697" y="15223"/>
                    <a:pt x="10283" y="16715"/>
                    <a:pt x="10384" y="18650"/>
                  </a:cubicBezTo>
                  <a:cubicBezTo>
                    <a:pt x="10576" y="22481"/>
                    <a:pt x="11009" y="26291"/>
                    <a:pt x="11291" y="30122"/>
                  </a:cubicBezTo>
                  <a:cubicBezTo>
                    <a:pt x="11564" y="33792"/>
                    <a:pt x="11291" y="36443"/>
                    <a:pt x="8862" y="39195"/>
                  </a:cubicBezTo>
                  <a:cubicBezTo>
                    <a:pt x="5172" y="43388"/>
                    <a:pt x="848" y="45274"/>
                    <a:pt x="1" y="51322"/>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8"/>
            <p:cNvSpPr/>
            <p:nvPr/>
          </p:nvSpPr>
          <p:spPr>
            <a:xfrm>
              <a:off x="4809500" y="3816025"/>
              <a:ext cx="280025" cy="1273475"/>
            </a:xfrm>
            <a:custGeom>
              <a:avLst/>
              <a:gdLst/>
              <a:ahLst/>
              <a:cxnLst/>
              <a:rect l="l" t="t" r="r" b="b"/>
              <a:pathLst>
                <a:path w="11201" h="50939" fill="none" extrusionOk="0">
                  <a:moveTo>
                    <a:pt x="8761" y="1"/>
                  </a:moveTo>
                  <a:cubicBezTo>
                    <a:pt x="7007" y="2027"/>
                    <a:pt x="5746" y="4648"/>
                    <a:pt x="4607" y="7057"/>
                  </a:cubicBezTo>
                  <a:cubicBezTo>
                    <a:pt x="4023" y="8287"/>
                    <a:pt x="2238" y="10989"/>
                    <a:pt x="3075" y="12279"/>
                  </a:cubicBezTo>
                  <a:cubicBezTo>
                    <a:pt x="4063" y="13801"/>
                    <a:pt x="7843" y="13065"/>
                    <a:pt x="9285" y="14023"/>
                  </a:cubicBezTo>
                  <a:cubicBezTo>
                    <a:pt x="10827" y="15061"/>
                    <a:pt x="10384" y="16604"/>
                    <a:pt x="10434" y="18348"/>
                  </a:cubicBezTo>
                  <a:cubicBezTo>
                    <a:pt x="10515" y="21846"/>
                    <a:pt x="10837" y="25324"/>
                    <a:pt x="11019" y="28812"/>
                  </a:cubicBezTo>
                  <a:cubicBezTo>
                    <a:pt x="11200" y="32451"/>
                    <a:pt x="10615" y="34981"/>
                    <a:pt x="8378" y="37794"/>
                  </a:cubicBezTo>
                  <a:cubicBezTo>
                    <a:pt x="4839" y="42259"/>
                    <a:pt x="807" y="44891"/>
                    <a:pt x="0" y="50939"/>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8"/>
            <p:cNvSpPr/>
            <p:nvPr/>
          </p:nvSpPr>
          <p:spPr>
            <a:xfrm>
              <a:off x="4715750" y="3837700"/>
              <a:ext cx="269425" cy="1251800"/>
            </a:xfrm>
            <a:custGeom>
              <a:avLst/>
              <a:gdLst/>
              <a:ahLst/>
              <a:cxnLst/>
              <a:rect l="l" t="t" r="r" b="b"/>
              <a:pathLst>
                <a:path w="10777" h="50072" fill="none" extrusionOk="0">
                  <a:moveTo>
                    <a:pt x="8509" y="1"/>
                  </a:moveTo>
                  <a:cubicBezTo>
                    <a:pt x="7339" y="1966"/>
                    <a:pt x="6513" y="4184"/>
                    <a:pt x="5615" y="6281"/>
                  </a:cubicBezTo>
                  <a:cubicBezTo>
                    <a:pt x="5031" y="7642"/>
                    <a:pt x="3287" y="10253"/>
                    <a:pt x="3962" y="11553"/>
                  </a:cubicBezTo>
                  <a:cubicBezTo>
                    <a:pt x="4779" y="13106"/>
                    <a:pt x="7954" y="12662"/>
                    <a:pt x="9305" y="13640"/>
                  </a:cubicBezTo>
                  <a:cubicBezTo>
                    <a:pt x="10777" y="14709"/>
                    <a:pt x="10132" y="16039"/>
                    <a:pt x="10081" y="17652"/>
                  </a:cubicBezTo>
                  <a:cubicBezTo>
                    <a:pt x="9970" y="20959"/>
                    <a:pt x="10484" y="24285"/>
                    <a:pt x="10353" y="27582"/>
                  </a:cubicBezTo>
                  <a:cubicBezTo>
                    <a:pt x="10222" y="30888"/>
                    <a:pt x="9174" y="33287"/>
                    <a:pt x="7289" y="35989"/>
                  </a:cubicBezTo>
                  <a:cubicBezTo>
                    <a:pt x="4033" y="40646"/>
                    <a:pt x="646" y="44144"/>
                    <a:pt x="0" y="50072"/>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8"/>
            <p:cNvSpPr/>
            <p:nvPr/>
          </p:nvSpPr>
          <p:spPr>
            <a:xfrm>
              <a:off x="4627025" y="3868450"/>
              <a:ext cx="259625" cy="1221050"/>
            </a:xfrm>
            <a:custGeom>
              <a:avLst/>
              <a:gdLst/>
              <a:ahLst/>
              <a:cxnLst/>
              <a:rect l="l" t="t" r="r" b="b"/>
              <a:pathLst>
                <a:path w="10385" h="48842" fill="none" extrusionOk="0">
                  <a:moveTo>
                    <a:pt x="7904" y="1"/>
                  </a:moveTo>
                  <a:cubicBezTo>
                    <a:pt x="7592" y="2017"/>
                    <a:pt x="6947" y="4013"/>
                    <a:pt x="6261" y="5928"/>
                  </a:cubicBezTo>
                  <a:cubicBezTo>
                    <a:pt x="5898" y="6956"/>
                    <a:pt x="4215" y="9668"/>
                    <a:pt x="4608" y="10716"/>
                  </a:cubicBezTo>
                  <a:cubicBezTo>
                    <a:pt x="5223" y="12380"/>
                    <a:pt x="8257" y="11815"/>
                    <a:pt x="9326" y="12985"/>
                  </a:cubicBezTo>
                  <a:cubicBezTo>
                    <a:pt x="10384" y="14154"/>
                    <a:pt x="9729" y="15797"/>
                    <a:pt x="9618" y="17259"/>
                  </a:cubicBezTo>
                  <a:cubicBezTo>
                    <a:pt x="9437" y="19920"/>
                    <a:pt x="9497" y="22582"/>
                    <a:pt x="9285" y="25243"/>
                  </a:cubicBezTo>
                  <a:cubicBezTo>
                    <a:pt x="9074" y="28096"/>
                    <a:pt x="7894" y="30535"/>
                    <a:pt x="6493" y="33005"/>
                  </a:cubicBezTo>
                  <a:cubicBezTo>
                    <a:pt x="3519" y="38297"/>
                    <a:pt x="455" y="42622"/>
                    <a:pt x="1" y="48842"/>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8"/>
            <p:cNvSpPr/>
            <p:nvPr/>
          </p:nvSpPr>
          <p:spPr>
            <a:xfrm>
              <a:off x="4543625" y="3905250"/>
              <a:ext cx="253550" cy="1184250"/>
            </a:xfrm>
            <a:custGeom>
              <a:avLst/>
              <a:gdLst/>
              <a:ahLst/>
              <a:cxnLst/>
              <a:rect l="l" t="t" r="r" b="b"/>
              <a:pathLst>
                <a:path w="10142" h="47370" fill="none" extrusionOk="0">
                  <a:moveTo>
                    <a:pt x="7268" y="0"/>
                  </a:moveTo>
                  <a:cubicBezTo>
                    <a:pt x="7954" y="1472"/>
                    <a:pt x="7470" y="3468"/>
                    <a:pt x="7077" y="4960"/>
                  </a:cubicBezTo>
                  <a:cubicBezTo>
                    <a:pt x="6744" y="6230"/>
                    <a:pt x="5313" y="8408"/>
                    <a:pt x="5535" y="9638"/>
                  </a:cubicBezTo>
                  <a:cubicBezTo>
                    <a:pt x="5857" y="11382"/>
                    <a:pt x="8206" y="10988"/>
                    <a:pt x="9184" y="12279"/>
                  </a:cubicBezTo>
                  <a:cubicBezTo>
                    <a:pt x="10141" y="13539"/>
                    <a:pt x="9285" y="14738"/>
                    <a:pt x="9033" y="16150"/>
                  </a:cubicBezTo>
                  <a:cubicBezTo>
                    <a:pt x="8619" y="18418"/>
                    <a:pt x="8710" y="20797"/>
                    <a:pt x="8246" y="23065"/>
                  </a:cubicBezTo>
                  <a:cubicBezTo>
                    <a:pt x="7712" y="25686"/>
                    <a:pt x="6391" y="28257"/>
                    <a:pt x="5242" y="30656"/>
                  </a:cubicBezTo>
                  <a:cubicBezTo>
                    <a:pt x="2601" y="36170"/>
                    <a:pt x="252" y="41150"/>
                    <a:pt x="0" y="47370"/>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8"/>
            <p:cNvSpPr/>
            <p:nvPr/>
          </p:nvSpPr>
          <p:spPr>
            <a:xfrm>
              <a:off x="4465750" y="3944300"/>
              <a:ext cx="254550" cy="1145200"/>
            </a:xfrm>
            <a:custGeom>
              <a:avLst/>
              <a:gdLst/>
              <a:ahLst/>
              <a:cxnLst/>
              <a:rect l="l" t="t" r="r" b="b"/>
              <a:pathLst>
                <a:path w="10182" h="45808" fill="none" extrusionOk="0">
                  <a:moveTo>
                    <a:pt x="6946" y="1"/>
                  </a:moveTo>
                  <a:cubicBezTo>
                    <a:pt x="8176" y="868"/>
                    <a:pt x="8156" y="2652"/>
                    <a:pt x="7964" y="4003"/>
                  </a:cubicBezTo>
                  <a:cubicBezTo>
                    <a:pt x="7752" y="5525"/>
                    <a:pt x="6331" y="7249"/>
                    <a:pt x="6291" y="8660"/>
                  </a:cubicBezTo>
                  <a:cubicBezTo>
                    <a:pt x="6240" y="10525"/>
                    <a:pt x="8599" y="10132"/>
                    <a:pt x="9315" y="11433"/>
                  </a:cubicBezTo>
                  <a:cubicBezTo>
                    <a:pt x="10182" y="13005"/>
                    <a:pt x="8135" y="17864"/>
                    <a:pt x="7672" y="19457"/>
                  </a:cubicBezTo>
                  <a:cubicBezTo>
                    <a:pt x="6865" y="22209"/>
                    <a:pt x="5686" y="24890"/>
                    <a:pt x="4597" y="27542"/>
                  </a:cubicBezTo>
                  <a:cubicBezTo>
                    <a:pt x="2117" y="33560"/>
                    <a:pt x="121" y="39225"/>
                    <a:pt x="0" y="45808"/>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8"/>
            <p:cNvSpPr/>
            <p:nvPr/>
          </p:nvSpPr>
          <p:spPr>
            <a:xfrm>
              <a:off x="4394675" y="3982875"/>
              <a:ext cx="256075" cy="1106625"/>
            </a:xfrm>
            <a:custGeom>
              <a:avLst/>
              <a:gdLst/>
              <a:ahLst/>
              <a:cxnLst/>
              <a:rect l="l" t="t" r="r" b="b"/>
              <a:pathLst>
                <a:path w="10243" h="44265" fill="none" extrusionOk="0">
                  <a:moveTo>
                    <a:pt x="7259" y="0"/>
                  </a:moveTo>
                  <a:cubicBezTo>
                    <a:pt x="8781" y="464"/>
                    <a:pt x="9103" y="2208"/>
                    <a:pt x="8942" y="3589"/>
                  </a:cubicBezTo>
                  <a:cubicBezTo>
                    <a:pt x="8791" y="4869"/>
                    <a:pt x="6896" y="7148"/>
                    <a:pt x="7138" y="8206"/>
                  </a:cubicBezTo>
                  <a:cubicBezTo>
                    <a:pt x="7430" y="9537"/>
                    <a:pt x="8972" y="9557"/>
                    <a:pt x="9517" y="10686"/>
                  </a:cubicBezTo>
                  <a:cubicBezTo>
                    <a:pt x="10243" y="12228"/>
                    <a:pt x="8236" y="15121"/>
                    <a:pt x="7652" y="16553"/>
                  </a:cubicBezTo>
                  <a:cubicBezTo>
                    <a:pt x="6543" y="19295"/>
                    <a:pt x="5353" y="22007"/>
                    <a:pt x="4285" y="24769"/>
                  </a:cubicBezTo>
                  <a:cubicBezTo>
                    <a:pt x="1815" y="31150"/>
                    <a:pt x="91" y="37390"/>
                    <a:pt x="0" y="44265"/>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8"/>
            <p:cNvSpPr/>
            <p:nvPr/>
          </p:nvSpPr>
          <p:spPr>
            <a:xfrm>
              <a:off x="4329650" y="3782775"/>
              <a:ext cx="3047450" cy="1306475"/>
            </a:xfrm>
            <a:custGeom>
              <a:avLst/>
              <a:gdLst/>
              <a:ahLst/>
              <a:cxnLst/>
              <a:rect l="l" t="t" r="r" b="b"/>
              <a:pathLst>
                <a:path w="121898" h="52259" fill="none" extrusionOk="0">
                  <a:moveTo>
                    <a:pt x="8549" y="9395"/>
                  </a:moveTo>
                  <a:cubicBezTo>
                    <a:pt x="10757" y="5726"/>
                    <a:pt x="17662" y="4063"/>
                    <a:pt x="21392" y="2924"/>
                  </a:cubicBezTo>
                  <a:cubicBezTo>
                    <a:pt x="25364" y="1714"/>
                    <a:pt x="30616" y="0"/>
                    <a:pt x="34769" y="1391"/>
                  </a:cubicBezTo>
                  <a:cubicBezTo>
                    <a:pt x="40314" y="3246"/>
                    <a:pt x="43963" y="8912"/>
                    <a:pt x="49114" y="11593"/>
                  </a:cubicBezTo>
                  <a:cubicBezTo>
                    <a:pt x="51977" y="13085"/>
                    <a:pt x="54931" y="14002"/>
                    <a:pt x="57995" y="12561"/>
                  </a:cubicBezTo>
                  <a:cubicBezTo>
                    <a:pt x="61080" y="11109"/>
                    <a:pt x="63489" y="8357"/>
                    <a:pt x="66947" y="7712"/>
                  </a:cubicBezTo>
                  <a:cubicBezTo>
                    <a:pt x="69256" y="7289"/>
                    <a:pt x="71776" y="7762"/>
                    <a:pt x="74074" y="8085"/>
                  </a:cubicBezTo>
                  <a:cubicBezTo>
                    <a:pt x="77754" y="8589"/>
                    <a:pt x="81413" y="9214"/>
                    <a:pt x="85082" y="9718"/>
                  </a:cubicBezTo>
                  <a:cubicBezTo>
                    <a:pt x="92179" y="10676"/>
                    <a:pt x="101524" y="12379"/>
                    <a:pt x="107724" y="7833"/>
                  </a:cubicBezTo>
                  <a:cubicBezTo>
                    <a:pt x="108188" y="8085"/>
                    <a:pt x="108762" y="8922"/>
                    <a:pt x="109165" y="9436"/>
                  </a:cubicBezTo>
                  <a:cubicBezTo>
                    <a:pt x="110083" y="10625"/>
                    <a:pt x="111393" y="11976"/>
                    <a:pt x="111837" y="13418"/>
                  </a:cubicBezTo>
                  <a:cubicBezTo>
                    <a:pt x="112401" y="15242"/>
                    <a:pt x="111373" y="16906"/>
                    <a:pt x="111323" y="18750"/>
                  </a:cubicBezTo>
                  <a:cubicBezTo>
                    <a:pt x="111262" y="21321"/>
                    <a:pt x="113379" y="23871"/>
                    <a:pt x="114518" y="26099"/>
                  </a:cubicBezTo>
                  <a:cubicBezTo>
                    <a:pt x="115799" y="28569"/>
                    <a:pt x="116948" y="31109"/>
                    <a:pt x="117966" y="33710"/>
                  </a:cubicBezTo>
                  <a:cubicBezTo>
                    <a:pt x="120315" y="39698"/>
                    <a:pt x="121676" y="45827"/>
                    <a:pt x="121897" y="52259"/>
                  </a:cubicBezTo>
                  <a:cubicBezTo>
                    <a:pt x="81272" y="52239"/>
                    <a:pt x="40636" y="52239"/>
                    <a:pt x="1" y="52259"/>
                  </a:cubicBezTo>
                  <a:cubicBezTo>
                    <a:pt x="253" y="45434"/>
                    <a:pt x="1755" y="38983"/>
                    <a:pt x="4315" y="32652"/>
                  </a:cubicBezTo>
                  <a:cubicBezTo>
                    <a:pt x="5414" y="29940"/>
                    <a:pt x="6654" y="27299"/>
                    <a:pt x="8025" y="24718"/>
                  </a:cubicBezTo>
                  <a:cubicBezTo>
                    <a:pt x="8751" y="23337"/>
                    <a:pt x="10817" y="20988"/>
                    <a:pt x="10162" y="19355"/>
                  </a:cubicBezTo>
                  <a:cubicBezTo>
                    <a:pt x="9718" y="18266"/>
                    <a:pt x="8358" y="18156"/>
                    <a:pt x="8146" y="16906"/>
                  </a:cubicBezTo>
                  <a:cubicBezTo>
                    <a:pt x="7954" y="15736"/>
                    <a:pt x="10081" y="13801"/>
                    <a:pt x="10273" y="12440"/>
                  </a:cubicBezTo>
                  <a:cubicBezTo>
                    <a:pt x="10454" y="11089"/>
                    <a:pt x="9981" y="9778"/>
                    <a:pt x="8549" y="9395"/>
                  </a:cubicBezTo>
                  <a:close/>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8"/>
            <p:cNvSpPr/>
            <p:nvPr/>
          </p:nvSpPr>
          <p:spPr>
            <a:xfrm>
              <a:off x="4331675" y="5019425"/>
              <a:ext cx="3043650" cy="29775"/>
            </a:xfrm>
            <a:custGeom>
              <a:avLst/>
              <a:gdLst/>
              <a:ahLst/>
              <a:cxnLst/>
              <a:rect l="l" t="t" r="r" b="b"/>
              <a:pathLst>
                <a:path w="121746" h="1191" fill="none" extrusionOk="0">
                  <a:moveTo>
                    <a:pt x="0" y="484"/>
                  </a:moveTo>
                  <a:cubicBezTo>
                    <a:pt x="9648" y="1"/>
                    <a:pt x="19466" y="615"/>
                    <a:pt x="29124" y="726"/>
                  </a:cubicBezTo>
                  <a:cubicBezTo>
                    <a:pt x="39688" y="847"/>
                    <a:pt x="50263" y="424"/>
                    <a:pt x="60828" y="434"/>
                  </a:cubicBezTo>
                  <a:cubicBezTo>
                    <a:pt x="71463" y="444"/>
                    <a:pt x="82149" y="1190"/>
                    <a:pt x="92774" y="938"/>
                  </a:cubicBezTo>
                  <a:cubicBezTo>
                    <a:pt x="102371" y="706"/>
                    <a:pt x="112149" y="283"/>
                    <a:pt x="121746" y="494"/>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8"/>
            <p:cNvSpPr/>
            <p:nvPr/>
          </p:nvSpPr>
          <p:spPr>
            <a:xfrm>
              <a:off x="4336700" y="4963975"/>
              <a:ext cx="3033600" cy="50425"/>
            </a:xfrm>
            <a:custGeom>
              <a:avLst/>
              <a:gdLst/>
              <a:ahLst/>
              <a:cxnLst/>
              <a:rect l="l" t="t" r="r" b="b"/>
              <a:pathLst>
                <a:path w="121344" h="2017" fill="none" extrusionOk="0">
                  <a:moveTo>
                    <a:pt x="1" y="384"/>
                  </a:moveTo>
                  <a:cubicBezTo>
                    <a:pt x="4567" y="1"/>
                    <a:pt x="9225" y="485"/>
                    <a:pt x="13781" y="737"/>
                  </a:cubicBezTo>
                  <a:cubicBezTo>
                    <a:pt x="19033" y="1029"/>
                    <a:pt x="24275" y="1110"/>
                    <a:pt x="29538" y="1190"/>
                  </a:cubicBezTo>
                  <a:cubicBezTo>
                    <a:pt x="39901" y="1342"/>
                    <a:pt x="50254" y="404"/>
                    <a:pt x="60617" y="344"/>
                  </a:cubicBezTo>
                  <a:cubicBezTo>
                    <a:pt x="65798" y="303"/>
                    <a:pt x="71010" y="263"/>
                    <a:pt x="76181" y="706"/>
                  </a:cubicBezTo>
                  <a:cubicBezTo>
                    <a:pt x="81554" y="1160"/>
                    <a:pt x="86917" y="2017"/>
                    <a:pt x="92331" y="1896"/>
                  </a:cubicBezTo>
                  <a:cubicBezTo>
                    <a:pt x="97291" y="1785"/>
                    <a:pt x="102200" y="1896"/>
                    <a:pt x="107150" y="1473"/>
                  </a:cubicBezTo>
                  <a:cubicBezTo>
                    <a:pt x="111867" y="1069"/>
                    <a:pt x="116605" y="333"/>
                    <a:pt x="121343" y="384"/>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8"/>
            <p:cNvSpPr/>
            <p:nvPr/>
          </p:nvSpPr>
          <p:spPr>
            <a:xfrm>
              <a:off x="4345025" y="4903750"/>
              <a:ext cx="3016700" cy="88725"/>
            </a:xfrm>
            <a:custGeom>
              <a:avLst/>
              <a:gdLst/>
              <a:ahLst/>
              <a:cxnLst/>
              <a:rect l="l" t="t" r="r" b="b"/>
              <a:pathLst>
                <a:path w="120668" h="3549" fill="none" extrusionOk="0">
                  <a:moveTo>
                    <a:pt x="1" y="474"/>
                  </a:moveTo>
                  <a:cubicBezTo>
                    <a:pt x="4658" y="0"/>
                    <a:pt x="9517" y="807"/>
                    <a:pt x="14154" y="1250"/>
                  </a:cubicBezTo>
                  <a:cubicBezTo>
                    <a:pt x="19467" y="1755"/>
                    <a:pt x="24759" y="2067"/>
                    <a:pt x="30112" y="2117"/>
                  </a:cubicBezTo>
                  <a:cubicBezTo>
                    <a:pt x="40193" y="2218"/>
                    <a:pt x="50213" y="706"/>
                    <a:pt x="60294" y="494"/>
                  </a:cubicBezTo>
                  <a:cubicBezTo>
                    <a:pt x="65435" y="384"/>
                    <a:pt x="70556" y="424"/>
                    <a:pt x="75647" y="1250"/>
                  </a:cubicBezTo>
                  <a:cubicBezTo>
                    <a:pt x="80939" y="2097"/>
                    <a:pt x="86221" y="3549"/>
                    <a:pt x="91625" y="3539"/>
                  </a:cubicBezTo>
                  <a:cubicBezTo>
                    <a:pt x="96615" y="3539"/>
                    <a:pt x="101494" y="3378"/>
                    <a:pt x="106444" y="2601"/>
                  </a:cubicBezTo>
                  <a:cubicBezTo>
                    <a:pt x="111151" y="1865"/>
                    <a:pt x="115889" y="605"/>
                    <a:pt x="120668" y="474"/>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8"/>
            <p:cNvSpPr/>
            <p:nvPr/>
          </p:nvSpPr>
          <p:spPr>
            <a:xfrm>
              <a:off x="4356125" y="4845525"/>
              <a:ext cx="2994500" cy="143425"/>
            </a:xfrm>
            <a:custGeom>
              <a:avLst/>
              <a:gdLst/>
              <a:ahLst/>
              <a:cxnLst/>
              <a:rect l="l" t="t" r="r" b="b"/>
              <a:pathLst>
                <a:path w="119780" h="5737" fill="none" extrusionOk="0">
                  <a:moveTo>
                    <a:pt x="0" y="485"/>
                  </a:moveTo>
                  <a:cubicBezTo>
                    <a:pt x="4607" y="1"/>
                    <a:pt x="9446" y="1090"/>
                    <a:pt x="13982" y="1725"/>
                  </a:cubicBezTo>
                  <a:cubicBezTo>
                    <a:pt x="19446" y="2491"/>
                    <a:pt x="24910" y="3146"/>
                    <a:pt x="30434" y="3146"/>
                  </a:cubicBezTo>
                  <a:cubicBezTo>
                    <a:pt x="40303" y="3166"/>
                    <a:pt x="50011" y="1019"/>
                    <a:pt x="59860" y="606"/>
                  </a:cubicBezTo>
                  <a:cubicBezTo>
                    <a:pt x="65041" y="384"/>
                    <a:pt x="70082" y="575"/>
                    <a:pt x="75122" y="1886"/>
                  </a:cubicBezTo>
                  <a:cubicBezTo>
                    <a:pt x="80142" y="3176"/>
                    <a:pt x="85102" y="5162"/>
                    <a:pt x="90314" y="5444"/>
                  </a:cubicBezTo>
                  <a:cubicBezTo>
                    <a:pt x="95637" y="5737"/>
                    <a:pt x="100879" y="5011"/>
                    <a:pt x="106030" y="3741"/>
                  </a:cubicBezTo>
                  <a:cubicBezTo>
                    <a:pt x="110566" y="2612"/>
                    <a:pt x="115103" y="878"/>
                    <a:pt x="119780" y="495"/>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8"/>
            <p:cNvSpPr/>
            <p:nvPr/>
          </p:nvSpPr>
          <p:spPr>
            <a:xfrm>
              <a:off x="4369975" y="4787825"/>
              <a:ext cx="2966800" cy="200125"/>
            </a:xfrm>
            <a:custGeom>
              <a:avLst/>
              <a:gdLst/>
              <a:ahLst/>
              <a:cxnLst/>
              <a:rect l="l" t="t" r="r" b="b"/>
              <a:pathLst>
                <a:path w="118672" h="8005" fill="none" extrusionOk="0">
                  <a:moveTo>
                    <a:pt x="1" y="494"/>
                  </a:moveTo>
                  <a:cubicBezTo>
                    <a:pt x="4799" y="0"/>
                    <a:pt x="9940" y="1482"/>
                    <a:pt x="14628" y="2339"/>
                  </a:cubicBezTo>
                  <a:cubicBezTo>
                    <a:pt x="19950" y="3317"/>
                    <a:pt x="25354" y="4295"/>
                    <a:pt x="30797" y="4305"/>
                  </a:cubicBezTo>
                  <a:cubicBezTo>
                    <a:pt x="40414" y="4315"/>
                    <a:pt x="49739" y="1371"/>
                    <a:pt x="59316" y="746"/>
                  </a:cubicBezTo>
                  <a:cubicBezTo>
                    <a:pt x="64628" y="404"/>
                    <a:pt x="69417" y="807"/>
                    <a:pt x="74437" y="2652"/>
                  </a:cubicBezTo>
                  <a:cubicBezTo>
                    <a:pt x="79377" y="4466"/>
                    <a:pt x="84246" y="7158"/>
                    <a:pt x="89578" y="7591"/>
                  </a:cubicBezTo>
                  <a:cubicBezTo>
                    <a:pt x="94720" y="8004"/>
                    <a:pt x="99851" y="6795"/>
                    <a:pt x="104700" y="5152"/>
                  </a:cubicBezTo>
                  <a:cubicBezTo>
                    <a:pt x="109296" y="3589"/>
                    <a:pt x="113833" y="1230"/>
                    <a:pt x="118672" y="504"/>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8"/>
            <p:cNvSpPr/>
            <p:nvPr/>
          </p:nvSpPr>
          <p:spPr>
            <a:xfrm>
              <a:off x="4386100" y="4730875"/>
              <a:ext cx="2934050" cy="288325"/>
            </a:xfrm>
            <a:custGeom>
              <a:avLst/>
              <a:gdLst/>
              <a:ahLst/>
              <a:cxnLst/>
              <a:rect l="l" t="t" r="r" b="b"/>
              <a:pathLst>
                <a:path w="117362" h="11533" fill="none" extrusionOk="0">
                  <a:moveTo>
                    <a:pt x="1" y="494"/>
                  </a:moveTo>
                  <a:cubicBezTo>
                    <a:pt x="5001" y="0"/>
                    <a:pt x="10465" y="1915"/>
                    <a:pt x="15283" y="2994"/>
                  </a:cubicBezTo>
                  <a:cubicBezTo>
                    <a:pt x="20676" y="4204"/>
                    <a:pt x="26301" y="5585"/>
                    <a:pt x="31876" y="5484"/>
                  </a:cubicBezTo>
                  <a:cubicBezTo>
                    <a:pt x="40989" y="5313"/>
                    <a:pt x="49628" y="1744"/>
                    <a:pt x="58661" y="887"/>
                  </a:cubicBezTo>
                  <a:cubicBezTo>
                    <a:pt x="64104" y="373"/>
                    <a:pt x="68681" y="1069"/>
                    <a:pt x="73611" y="3478"/>
                  </a:cubicBezTo>
                  <a:cubicBezTo>
                    <a:pt x="78238" y="5736"/>
                    <a:pt x="82734" y="8891"/>
                    <a:pt x="87905" y="9748"/>
                  </a:cubicBezTo>
                  <a:cubicBezTo>
                    <a:pt x="98823" y="11532"/>
                    <a:pt x="107381" y="2722"/>
                    <a:pt x="117361" y="504"/>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 name="Google Shape;708;p8"/>
            <p:cNvSpPr/>
            <p:nvPr/>
          </p:nvSpPr>
          <p:spPr>
            <a:xfrm>
              <a:off x="4404500" y="4674675"/>
              <a:ext cx="2897250" cy="356375"/>
            </a:xfrm>
            <a:custGeom>
              <a:avLst/>
              <a:gdLst/>
              <a:ahLst/>
              <a:cxnLst/>
              <a:rect l="l" t="t" r="r" b="b"/>
              <a:pathLst>
                <a:path w="115890" h="14255" fill="none" extrusionOk="0">
                  <a:moveTo>
                    <a:pt x="1" y="484"/>
                  </a:moveTo>
                  <a:cubicBezTo>
                    <a:pt x="5122" y="0"/>
                    <a:pt x="10807" y="2298"/>
                    <a:pt x="15676" y="3579"/>
                  </a:cubicBezTo>
                  <a:cubicBezTo>
                    <a:pt x="21080" y="5000"/>
                    <a:pt x="26846" y="6724"/>
                    <a:pt x="32491" y="6613"/>
                  </a:cubicBezTo>
                  <a:cubicBezTo>
                    <a:pt x="41221" y="6432"/>
                    <a:pt x="49275" y="2087"/>
                    <a:pt x="57895" y="1038"/>
                  </a:cubicBezTo>
                  <a:cubicBezTo>
                    <a:pt x="63419" y="363"/>
                    <a:pt x="67703" y="1341"/>
                    <a:pt x="72471" y="4224"/>
                  </a:cubicBezTo>
                  <a:cubicBezTo>
                    <a:pt x="76947" y="6936"/>
                    <a:pt x="81262" y="10766"/>
                    <a:pt x="86494" y="11895"/>
                  </a:cubicBezTo>
                  <a:cubicBezTo>
                    <a:pt x="97431" y="14254"/>
                    <a:pt x="106242" y="3307"/>
                    <a:pt x="115889" y="494"/>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8"/>
            <p:cNvSpPr/>
            <p:nvPr/>
          </p:nvSpPr>
          <p:spPr>
            <a:xfrm>
              <a:off x="4424925" y="4617950"/>
              <a:ext cx="2856150" cy="380075"/>
            </a:xfrm>
            <a:custGeom>
              <a:avLst/>
              <a:gdLst/>
              <a:ahLst/>
              <a:cxnLst/>
              <a:rect l="l" t="t" r="r" b="b"/>
              <a:pathLst>
                <a:path w="114246" h="15203" fill="none" extrusionOk="0">
                  <a:moveTo>
                    <a:pt x="0" y="515"/>
                  </a:moveTo>
                  <a:cubicBezTo>
                    <a:pt x="5272" y="1"/>
                    <a:pt x="11260" y="2753"/>
                    <a:pt x="16210" y="4215"/>
                  </a:cubicBezTo>
                  <a:cubicBezTo>
                    <a:pt x="21613" y="5817"/>
                    <a:pt x="27571" y="7944"/>
                    <a:pt x="33277" y="7672"/>
                  </a:cubicBezTo>
                  <a:cubicBezTo>
                    <a:pt x="41563" y="7279"/>
                    <a:pt x="48872" y="2440"/>
                    <a:pt x="57007" y="1231"/>
                  </a:cubicBezTo>
                  <a:cubicBezTo>
                    <a:pt x="62320" y="444"/>
                    <a:pt x="66271" y="1493"/>
                    <a:pt x="70677" y="4578"/>
                  </a:cubicBezTo>
                  <a:cubicBezTo>
                    <a:pt x="75273" y="7803"/>
                    <a:pt x="79689" y="12773"/>
                    <a:pt x="85354" y="14043"/>
                  </a:cubicBezTo>
                  <a:cubicBezTo>
                    <a:pt x="90505" y="15203"/>
                    <a:pt x="96493" y="11674"/>
                    <a:pt x="100647" y="9033"/>
                  </a:cubicBezTo>
                  <a:cubicBezTo>
                    <a:pt x="105072" y="6221"/>
                    <a:pt x="109256" y="2299"/>
                    <a:pt x="114246" y="535"/>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8"/>
            <p:cNvSpPr/>
            <p:nvPr/>
          </p:nvSpPr>
          <p:spPr>
            <a:xfrm>
              <a:off x="4447100" y="4560750"/>
              <a:ext cx="2811800" cy="431725"/>
            </a:xfrm>
            <a:custGeom>
              <a:avLst/>
              <a:gdLst/>
              <a:ahLst/>
              <a:cxnLst/>
              <a:rect l="l" t="t" r="r" b="b"/>
              <a:pathLst>
                <a:path w="112472" h="17269" fill="none" extrusionOk="0">
                  <a:moveTo>
                    <a:pt x="0" y="605"/>
                  </a:moveTo>
                  <a:cubicBezTo>
                    <a:pt x="5343" y="0"/>
                    <a:pt x="11684" y="3206"/>
                    <a:pt x="16644" y="4819"/>
                  </a:cubicBezTo>
                  <a:cubicBezTo>
                    <a:pt x="21835" y="6503"/>
                    <a:pt x="27622" y="8791"/>
                    <a:pt x="33166" y="8620"/>
                  </a:cubicBezTo>
                  <a:cubicBezTo>
                    <a:pt x="41281" y="8357"/>
                    <a:pt x="48106" y="2793"/>
                    <a:pt x="55999" y="1442"/>
                  </a:cubicBezTo>
                  <a:cubicBezTo>
                    <a:pt x="61443" y="525"/>
                    <a:pt x="65273" y="1926"/>
                    <a:pt x="69527" y="5374"/>
                  </a:cubicBezTo>
                  <a:cubicBezTo>
                    <a:pt x="73812" y="8841"/>
                    <a:pt x="77905" y="14093"/>
                    <a:pt x="83378" y="15716"/>
                  </a:cubicBezTo>
                  <a:cubicBezTo>
                    <a:pt x="88610" y="17269"/>
                    <a:pt x="94719" y="13206"/>
                    <a:pt x="98752" y="10323"/>
                  </a:cubicBezTo>
                  <a:cubicBezTo>
                    <a:pt x="103197" y="7148"/>
                    <a:pt x="107330" y="2682"/>
                    <a:pt x="112472" y="626"/>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8"/>
            <p:cNvSpPr/>
            <p:nvPr/>
          </p:nvSpPr>
          <p:spPr>
            <a:xfrm>
              <a:off x="4470775" y="4507825"/>
              <a:ext cx="2764175" cy="462475"/>
            </a:xfrm>
            <a:custGeom>
              <a:avLst/>
              <a:gdLst/>
              <a:ahLst/>
              <a:cxnLst/>
              <a:rect l="l" t="t" r="r" b="b"/>
              <a:pathLst>
                <a:path w="110567" h="18499" fill="none" extrusionOk="0">
                  <a:moveTo>
                    <a:pt x="1" y="565"/>
                  </a:moveTo>
                  <a:cubicBezTo>
                    <a:pt x="5233" y="1"/>
                    <a:pt x="11362" y="3226"/>
                    <a:pt x="16160" y="4900"/>
                  </a:cubicBezTo>
                  <a:cubicBezTo>
                    <a:pt x="21433" y="6734"/>
                    <a:pt x="27410" y="9335"/>
                    <a:pt x="33116" y="9184"/>
                  </a:cubicBezTo>
                  <a:cubicBezTo>
                    <a:pt x="40989" y="8962"/>
                    <a:pt x="47260" y="2914"/>
                    <a:pt x="54881" y="1513"/>
                  </a:cubicBezTo>
                  <a:cubicBezTo>
                    <a:pt x="60102" y="565"/>
                    <a:pt x="63782" y="1946"/>
                    <a:pt x="67754" y="5414"/>
                  </a:cubicBezTo>
                  <a:cubicBezTo>
                    <a:pt x="72068" y="9194"/>
                    <a:pt x="76040" y="15122"/>
                    <a:pt x="81726" y="16886"/>
                  </a:cubicBezTo>
                  <a:cubicBezTo>
                    <a:pt x="86887" y="18499"/>
                    <a:pt x="92724" y="14386"/>
                    <a:pt x="96575" y="11412"/>
                  </a:cubicBezTo>
                  <a:cubicBezTo>
                    <a:pt x="101061" y="7944"/>
                    <a:pt x="105234" y="2763"/>
                    <a:pt x="110567" y="585"/>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8"/>
            <p:cNvSpPr/>
            <p:nvPr/>
          </p:nvSpPr>
          <p:spPr>
            <a:xfrm>
              <a:off x="4495475" y="4448100"/>
              <a:ext cx="2714525" cy="480375"/>
            </a:xfrm>
            <a:custGeom>
              <a:avLst/>
              <a:gdLst/>
              <a:ahLst/>
              <a:cxnLst/>
              <a:rect l="l" t="t" r="r" b="b"/>
              <a:pathLst>
                <a:path w="108581" h="19215" fill="none" extrusionOk="0">
                  <a:moveTo>
                    <a:pt x="1" y="847"/>
                  </a:moveTo>
                  <a:cubicBezTo>
                    <a:pt x="5081" y="0"/>
                    <a:pt x="11594" y="3660"/>
                    <a:pt x="16231" y="5353"/>
                  </a:cubicBezTo>
                  <a:cubicBezTo>
                    <a:pt x="21281" y="7198"/>
                    <a:pt x="26886" y="9668"/>
                    <a:pt x="32360" y="9698"/>
                  </a:cubicBezTo>
                  <a:cubicBezTo>
                    <a:pt x="40223" y="9738"/>
                    <a:pt x="46110" y="3246"/>
                    <a:pt x="53651" y="1865"/>
                  </a:cubicBezTo>
                  <a:cubicBezTo>
                    <a:pt x="58953" y="898"/>
                    <a:pt x="62602" y="2460"/>
                    <a:pt x="66484" y="6079"/>
                  </a:cubicBezTo>
                  <a:cubicBezTo>
                    <a:pt x="70617" y="9920"/>
                    <a:pt x="74659" y="16593"/>
                    <a:pt x="80466" y="17995"/>
                  </a:cubicBezTo>
                  <a:cubicBezTo>
                    <a:pt x="85516" y="19214"/>
                    <a:pt x="90899" y="15323"/>
                    <a:pt x="94559" y="12339"/>
                  </a:cubicBezTo>
                  <a:cubicBezTo>
                    <a:pt x="99024" y="8690"/>
                    <a:pt x="103137" y="3055"/>
                    <a:pt x="108581" y="867"/>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8"/>
            <p:cNvSpPr/>
            <p:nvPr/>
          </p:nvSpPr>
          <p:spPr>
            <a:xfrm>
              <a:off x="4521450" y="4400725"/>
              <a:ext cx="2662350" cy="419125"/>
            </a:xfrm>
            <a:custGeom>
              <a:avLst/>
              <a:gdLst/>
              <a:ahLst/>
              <a:cxnLst/>
              <a:rect l="l" t="t" r="r" b="b"/>
              <a:pathLst>
                <a:path w="106494" h="16765" fill="none" extrusionOk="0">
                  <a:moveTo>
                    <a:pt x="0" y="676"/>
                  </a:moveTo>
                  <a:cubicBezTo>
                    <a:pt x="4778" y="0"/>
                    <a:pt x="10303" y="2299"/>
                    <a:pt x="14829" y="3528"/>
                  </a:cubicBezTo>
                  <a:cubicBezTo>
                    <a:pt x="20162" y="4990"/>
                    <a:pt x="25958" y="7178"/>
                    <a:pt x="31553" y="7137"/>
                  </a:cubicBezTo>
                  <a:cubicBezTo>
                    <a:pt x="38489" y="7097"/>
                    <a:pt x="44456" y="2853"/>
                    <a:pt x="51261" y="2037"/>
                  </a:cubicBezTo>
                  <a:cubicBezTo>
                    <a:pt x="56452" y="1412"/>
                    <a:pt x="60172" y="2793"/>
                    <a:pt x="64356" y="5877"/>
                  </a:cubicBezTo>
                  <a:cubicBezTo>
                    <a:pt x="68721" y="9093"/>
                    <a:pt x="73015" y="13881"/>
                    <a:pt x="78388" y="15363"/>
                  </a:cubicBezTo>
                  <a:cubicBezTo>
                    <a:pt x="83469" y="16765"/>
                    <a:pt x="89225" y="13115"/>
                    <a:pt x="93177" y="10333"/>
                  </a:cubicBezTo>
                  <a:cubicBezTo>
                    <a:pt x="97653" y="7188"/>
                    <a:pt x="101635" y="3266"/>
                    <a:pt x="106494" y="696"/>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8"/>
            <p:cNvSpPr/>
            <p:nvPr/>
          </p:nvSpPr>
          <p:spPr>
            <a:xfrm>
              <a:off x="4548400" y="4331400"/>
              <a:ext cx="2608425" cy="260875"/>
            </a:xfrm>
            <a:custGeom>
              <a:avLst/>
              <a:gdLst/>
              <a:ahLst/>
              <a:cxnLst/>
              <a:rect l="l" t="t" r="r" b="b"/>
              <a:pathLst>
                <a:path w="104337" h="10435" fill="none" extrusionOk="0">
                  <a:moveTo>
                    <a:pt x="1" y="1443"/>
                  </a:moveTo>
                  <a:cubicBezTo>
                    <a:pt x="4386" y="1"/>
                    <a:pt x="9698" y="555"/>
                    <a:pt x="14235" y="707"/>
                  </a:cubicBezTo>
                  <a:cubicBezTo>
                    <a:pt x="19346" y="878"/>
                    <a:pt x="24497" y="1059"/>
                    <a:pt x="29588" y="1503"/>
                  </a:cubicBezTo>
                  <a:cubicBezTo>
                    <a:pt x="35425" y="2007"/>
                    <a:pt x="41271" y="2451"/>
                    <a:pt x="47098" y="3066"/>
                  </a:cubicBezTo>
                  <a:cubicBezTo>
                    <a:pt x="51574" y="3529"/>
                    <a:pt x="55919" y="4023"/>
                    <a:pt x="60254" y="5293"/>
                  </a:cubicBezTo>
                  <a:cubicBezTo>
                    <a:pt x="65586" y="6866"/>
                    <a:pt x="70869" y="9144"/>
                    <a:pt x="76463" y="9598"/>
                  </a:cubicBezTo>
                  <a:cubicBezTo>
                    <a:pt x="86746" y="10435"/>
                    <a:pt x="95123" y="4941"/>
                    <a:pt x="104337" y="1463"/>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8"/>
            <p:cNvSpPr/>
            <p:nvPr/>
          </p:nvSpPr>
          <p:spPr>
            <a:xfrm>
              <a:off x="4575625" y="4191550"/>
              <a:ext cx="2553475" cy="225325"/>
            </a:xfrm>
            <a:custGeom>
              <a:avLst/>
              <a:gdLst/>
              <a:ahLst/>
              <a:cxnLst/>
              <a:rect l="l" t="t" r="r" b="b"/>
              <a:pathLst>
                <a:path w="102139" h="9013" fill="none" extrusionOk="0">
                  <a:moveTo>
                    <a:pt x="0" y="5081"/>
                  </a:moveTo>
                  <a:cubicBezTo>
                    <a:pt x="8398" y="2178"/>
                    <a:pt x="18831" y="0"/>
                    <a:pt x="27723" y="968"/>
                  </a:cubicBezTo>
                  <a:cubicBezTo>
                    <a:pt x="33711" y="1623"/>
                    <a:pt x="38287" y="5555"/>
                    <a:pt x="44013" y="6996"/>
                  </a:cubicBezTo>
                  <a:cubicBezTo>
                    <a:pt x="48429" y="8105"/>
                    <a:pt x="53086" y="8145"/>
                    <a:pt x="57602" y="8408"/>
                  </a:cubicBezTo>
                  <a:cubicBezTo>
                    <a:pt x="63439" y="8740"/>
                    <a:pt x="69296" y="9012"/>
                    <a:pt x="75143" y="9002"/>
                  </a:cubicBezTo>
                  <a:cubicBezTo>
                    <a:pt x="84316" y="8992"/>
                    <a:pt x="93510" y="8488"/>
                    <a:pt x="102139" y="5111"/>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 name="Google Shape;716;p8"/>
            <p:cNvSpPr/>
            <p:nvPr/>
          </p:nvSpPr>
          <p:spPr>
            <a:xfrm>
              <a:off x="4588725" y="4150725"/>
              <a:ext cx="2523750" cy="238425"/>
            </a:xfrm>
            <a:custGeom>
              <a:avLst/>
              <a:gdLst/>
              <a:ahLst/>
              <a:cxnLst/>
              <a:rect l="l" t="t" r="r" b="b"/>
              <a:pathLst>
                <a:path w="100950" h="9537" fill="none" extrusionOk="0">
                  <a:moveTo>
                    <a:pt x="1" y="5151"/>
                  </a:moveTo>
                  <a:cubicBezTo>
                    <a:pt x="8186" y="2218"/>
                    <a:pt x="18227" y="0"/>
                    <a:pt x="26926" y="1079"/>
                  </a:cubicBezTo>
                  <a:cubicBezTo>
                    <a:pt x="32965" y="1825"/>
                    <a:pt x="37854" y="5655"/>
                    <a:pt x="43681" y="7107"/>
                  </a:cubicBezTo>
                  <a:cubicBezTo>
                    <a:pt x="53489" y="9536"/>
                    <a:pt x="64004" y="8115"/>
                    <a:pt x="73984" y="8256"/>
                  </a:cubicBezTo>
                  <a:cubicBezTo>
                    <a:pt x="82915" y="8377"/>
                    <a:pt x="92613" y="8569"/>
                    <a:pt x="100950" y="4899"/>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8"/>
            <p:cNvSpPr/>
            <p:nvPr/>
          </p:nvSpPr>
          <p:spPr>
            <a:xfrm>
              <a:off x="4577650" y="4133575"/>
              <a:ext cx="2536600" cy="232400"/>
            </a:xfrm>
            <a:custGeom>
              <a:avLst/>
              <a:gdLst/>
              <a:ahLst/>
              <a:cxnLst/>
              <a:rect l="l" t="t" r="r" b="b"/>
              <a:pathLst>
                <a:path w="101464" h="9296" fill="none" extrusionOk="0">
                  <a:moveTo>
                    <a:pt x="0" y="4849"/>
                  </a:moveTo>
                  <a:cubicBezTo>
                    <a:pt x="7702" y="1855"/>
                    <a:pt x="17158" y="1"/>
                    <a:pt x="25404" y="1009"/>
                  </a:cubicBezTo>
                  <a:cubicBezTo>
                    <a:pt x="32107" y="1825"/>
                    <a:pt x="37974" y="5485"/>
                    <a:pt x="44507" y="6976"/>
                  </a:cubicBezTo>
                  <a:cubicBezTo>
                    <a:pt x="54628" y="9295"/>
                    <a:pt x="64568" y="6462"/>
                    <a:pt x="74709" y="6140"/>
                  </a:cubicBezTo>
                  <a:cubicBezTo>
                    <a:pt x="83590" y="5858"/>
                    <a:pt x="93076" y="7571"/>
                    <a:pt x="101463" y="3872"/>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8"/>
            <p:cNvSpPr/>
            <p:nvPr/>
          </p:nvSpPr>
          <p:spPr>
            <a:xfrm>
              <a:off x="4555725" y="4127525"/>
              <a:ext cx="2568350" cy="195100"/>
            </a:xfrm>
            <a:custGeom>
              <a:avLst/>
              <a:gdLst/>
              <a:ahLst/>
              <a:cxnLst/>
              <a:rect l="l" t="t" r="r" b="b"/>
              <a:pathLst>
                <a:path w="102734" h="7804" fill="none" extrusionOk="0">
                  <a:moveTo>
                    <a:pt x="0" y="4396"/>
                  </a:moveTo>
                  <a:cubicBezTo>
                    <a:pt x="7087" y="1402"/>
                    <a:pt x="15726" y="1"/>
                    <a:pt x="23367" y="837"/>
                  </a:cubicBezTo>
                  <a:cubicBezTo>
                    <a:pt x="31109" y="1684"/>
                    <a:pt x="38216" y="5233"/>
                    <a:pt x="45797" y="6795"/>
                  </a:cubicBezTo>
                  <a:cubicBezTo>
                    <a:pt x="50303" y="7763"/>
                    <a:pt x="54950" y="7803"/>
                    <a:pt x="59467" y="6926"/>
                  </a:cubicBezTo>
                  <a:cubicBezTo>
                    <a:pt x="65132" y="5858"/>
                    <a:pt x="70717" y="3912"/>
                    <a:pt x="76473" y="3438"/>
                  </a:cubicBezTo>
                  <a:cubicBezTo>
                    <a:pt x="85253" y="2712"/>
                    <a:pt x="94266" y="6130"/>
                    <a:pt x="102733" y="2511"/>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8"/>
            <p:cNvSpPr/>
            <p:nvPr/>
          </p:nvSpPr>
          <p:spPr>
            <a:xfrm>
              <a:off x="4537325" y="4114675"/>
              <a:ext cx="2594300" cy="196850"/>
            </a:xfrm>
            <a:custGeom>
              <a:avLst/>
              <a:gdLst/>
              <a:ahLst/>
              <a:cxnLst/>
              <a:rect l="l" t="t" r="r" b="b"/>
              <a:pathLst>
                <a:path w="103772" h="7874" fill="none" extrusionOk="0">
                  <a:moveTo>
                    <a:pt x="0" y="4224"/>
                  </a:moveTo>
                  <a:cubicBezTo>
                    <a:pt x="6674" y="1170"/>
                    <a:pt x="14799" y="121"/>
                    <a:pt x="22057" y="988"/>
                  </a:cubicBezTo>
                  <a:cubicBezTo>
                    <a:pt x="30525" y="1997"/>
                    <a:pt x="38529" y="5313"/>
                    <a:pt x="46876" y="6936"/>
                  </a:cubicBezTo>
                  <a:cubicBezTo>
                    <a:pt x="51644" y="7874"/>
                    <a:pt x="55787" y="7853"/>
                    <a:pt x="60495" y="6513"/>
                  </a:cubicBezTo>
                  <a:cubicBezTo>
                    <a:pt x="66049" y="4930"/>
                    <a:pt x="71392" y="2249"/>
                    <a:pt x="77128" y="1351"/>
                  </a:cubicBezTo>
                  <a:cubicBezTo>
                    <a:pt x="85747" y="1"/>
                    <a:pt x="95516" y="5696"/>
                    <a:pt x="103772" y="1482"/>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 name="Google Shape;720;p8"/>
            <p:cNvSpPr/>
            <p:nvPr/>
          </p:nvSpPr>
          <p:spPr>
            <a:xfrm>
              <a:off x="4535550" y="4005300"/>
              <a:ext cx="2590800" cy="290600"/>
            </a:xfrm>
            <a:custGeom>
              <a:avLst/>
              <a:gdLst/>
              <a:ahLst/>
              <a:cxnLst/>
              <a:rect l="l" t="t" r="r" b="b"/>
              <a:pathLst>
                <a:path w="103632" h="11624" fill="none" extrusionOk="0">
                  <a:moveTo>
                    <a:pt x="1" y="7642"/>
                  </a:moveTo>
                  <a:cubicBezTo>
                    <a:pt x="15384" y="0"/>
                    <a:pt x="31654" y="7601"/>
                    <a:pt x="47098" y="10626"/>
                  </a:cubicBezTo>
                  <a:cubicBezTo>
                    <a:pt x="51937" y="11573"/>
                    <a:pt x="55929" y="11624"/>
                    <a:pt x="60637" y="9950"/>
                  </a:cubicBezTo>
                  <a:cubicBezTo>
                    <a:pt x="66110" y="7995"/>
                    <a:pt x="71302" y="4708"/>
                    <a:pt x="77068" y="3680"/>
                  </a:cubicBezTo>
                  <a:cubicBezTo>
                    <a:pt x="85970" y="2087"/>
                    <a:pt x="94921" y="8287"/>
                    <a:pt x="103631" y="4376"/>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8"/>
            <p:cNvSpPr/>
            <p:nvPr/>
          </p:nvSpPr>
          <p:spPr>
            <a:xfrm>
              <a:off x="4557225" y="3958175"/>
              <a:ext cx="2546175" cy="312275"/>
            </a:xfrm>
            <a:custGeom>
              <a:avLst/>
              <a:gdLst/>
              <a:ahLst/>
              <a:cxnLst/>
              <a:rect l="l" t="t" r="r" b="b"/>
              <a:pathLst>
                <a:path w="101847" h="12491" fill="none" extrusionOk="0">
                  <a:moveTo>
                    <a:pt x="1" y="8146"/>
                  </a:moveTo>
                  <a:cubicBezTo>
                    <a:pt x="14618" y="0"/>
                    <a:pt x="31231" y="8246"/>
                    <a:pt x="45969" y="11331"/>
                  </a:cubicBezTo>
                  <a:cubicBezTo>
                    <a:pt x="50798" y="12339"/>
                    <a:pt x="54759" y="12490"/>
                    <a:pt x="59457" y="10696"/>
                  </a:cubicBezTo>
                  <a:cubicBezTo>
                    <a:pt x="64790" y="8660"/>
                    <a:pt x="70042" y="5061"/>
                    <a:pt x="75778" y="4275"/>
                  </a:cubicBezTo>
                  <a:cubicBezTo>
                    <a:pt x="84467" y="3085"/>
                    <a:pt x="93530" y="9134"/>
                    <a:pt x="101847" y="4839"/>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8"/>
            <p:cNvSpPr/>
            <p:nvPr/>
          </p:nvSpPr>
          <p:spPr>
            <a:xfrm>
              <a:off x="4574100" y="3905750"/>
              <a:ext cx="2507875" cy="337725"/>
            </a:xfrm>
            <a:custGeom>
              <a:avLst/>
              <a:gdLst/>
              <a:ahLst/>
              <a:cxnLst/>
              <a:rect l="l" t="t" r="r" b="b"/>
              <a:pathLst>
                <a:path w="100315" h="13509" fill="none" extrusionOk="0">
                  <a:moveTo>
                    <a:pt x="1" y="8993"/>
                  </a:moveTo>
                  <a:cubicBezTo>
                    <a:pt x="13791" y="1"/>
                    <a:pt x="30788" y="9073"/>
                    <a:pt x="44780" y="12279"/>
                  </a:cubicBezTo>
                  <a:cubicBezTo>
                    <a:pt x="49598" y="13378"/>
                    <a:pt x="53469" y="13509"/>
                    <a:pt x="58167" y="11684"/>
                  </a:cubicBezTo>
                  <a:cubicBezTo>
                    <a:pt x="63187" y="9728"/>
                    <a:pt x="67986" y="6462"/>
                    <a:pt x="73349" y="5545"/>
                  </a:cubicBezTo>
                  <a:cubicBezTo>
                    <a:pt x="82250" y="4023"/>
                    <a:pt x="91908" y="10585"/>
                    <a:pt x="100315" y="5767"/>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8"/>
            <p:cNvSpPr/>
            <p:nvPr/>
          </p:nvSpPr>
          <p:spPr>
            <a:xfrm>
              <a:off x="4583950" y="3981850"/>
              <a:ext cx="2480900" cy="238700"/>
            </a:xfrm>
            <a:custGeom>
              <a:avLst/>
              <a:gdLst/>
              <a:ahLst/>
              <a:cxnLst/>
              <a:rect l="l" t="t" r="r" b="b"/>
              <a:pathLst>
                <a:path w="99236" h="9548" fill="none" extrusionOk="0">
                  <a:moveTo>
                    <a:pt x="0" y="4890"/>
                  </a:moveTo>
                  <a:cubicBezTo>
                    <a:pt x="5182" y="979"/>
                    <a:pt x="13700" y="1"/>
                    <a:pt x="19900" y="1080"/>
                  </a:cubicBezTo>
                  <a:cubicBezTo>
                    <a:pt x="28095" y="2491"/>
                    <a:pt x="35747" y="6150"/>
                    <a:pt x="43781" y="8187"/>
                  </a:cubicBezTo>
                  <a:cubicBezTo>
                    <a:pt x="48428" y="9356"/>
                    <a:pt x="52178" y="9547"/>
                    <a:pt x="56735" y="7753"/>
                  </a:cubicBezTo>
                  <a:cubicBezTo>
                    <a:pt x="61543" y="5858"/>
                    <a:pt x="66110" y="2652"/>
                    <a:pt x="71271" y="1765"/>
                  </a:cubicBezTo>
                  <a:cubicBezTo>
                    <a:pt x="80435" y="192"/>
                    <a:pt x="90667" y="7057"/>
                    <a:pt x="99235" y="1795"/>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8"/>
            <p:cNvSpPr/>
            <p:nvPr/>
          </p:nvSpPr>
          <p:spPr>
            <a:xfrm>
              <a:off x="4587975" y="3945575"/>
              <a:ext cx="2463250" cy="255575"/>
            </a:xfrm>
            <a:custGeom>
              <a:avLst/>
              <a:gdLst/>
              <a:ahLst/>
              <a:cxnLst/>
              <a:rect l="l" t="t" r="r" b="b"/>
              <a:pathLst>
                <a:path w="98530" h="10223" fill="none" extrusionOk="0">
                  <a:moveTo>
                    <a:pt x="0" y="5454"/>
                  </a:moveTo>
                  <a:cubicBezTo>
                    <a:pt x="4859" y="1311"/>
                    <a:pt x="13982" y="0"/>
                    <a:pt x="20071" y="1069"/>
                  </a:cubicBezTo>
                  <a:cubicBezTo>
                    <a:pt x="27985" y="2470"/>
                    <a:pt x="35253" y="6533"/>
                    <a:pt x="42965" y="8690"/>
                  </a:cubicBezTo>
                  <a:cubicBezTo>
                    <a:pt x="47531" y="9960"/>
                    <a:pt x="51070" y="10222"/>
                    <a:pt x="55576" y="8367"/>
                  </a:cubicBezTo>
                  <a:cubicBezTo>
                    <a:pt x="60173" y="6482"/>
                    <a:pt x="64558" y="3297"/>
                    <a:pt x="69548" y="2591"/>
                  </a:cubicBezTo>
                  <a:cubicBezTo>
                    <a:pt x="78963" y="1250"/>
                    <a:pt x="89790" y="8085"/>
                    <a:pt x="98530" y="2531"/>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8"/>
            <p:cNvSpPr/>
            <p:nvPr/>
          </p:nvSpPr>
          <p:spPr>
            <a:xfrm>
              <a:off x="4586975" y="3921625"/>
              <a:ext cx="2453925" cy="262125"/>
            </a:xfrm>
            <a:custGeom>
              <a:avLst/>
              <a:gdLst/>
              <a:ahLst/>
              <a:cxnLst/>
              <a:rect l="l" t="t" r="r" b="b"/>
              <a:pathLst>
                <a:path w="98157" h="10485" fill="none" extrusionOk="0">
                  <a:moveTo>
                    <a:pt x="0" y="5686"/>
                  </a:moveTo>
                  <a:cubicBezTo>
                    <a:pt x="2450" y="3378"/>
                    <a:pt x="6331" y="2339"/>
                    <a:pt x="9506" y="1523"/>
                  </a:cubicBezTo>
                  <a:cubicBezTo>
                    <a:pt x="13166" y="595"/>
                    <a:pt x="17057" y="1"/>
                    <a:pt x="20807" y="716"/>
                  </a:cubicBezTo>
                  <a:cubicBezTo>
                    <a:pt x="28307" y="2168"/>
                    <a:pt x="35041" y="6523"/>
                    <a:pt x="42309" y="8801"/>
                  </a:cubicBezTo>
                  <a:cubicBezTo>
                    <a:pt x="46634" y="10152"/>
                    <a:pt x="50031" y="10485"/>
                    <a:pt x="54325" y="8670"/>
                  </a:cubicBezTo>
                  <a:cubicBezTo>
                    <a:pt x="58660" y="6845"/>
                    <a:pt x="62753" y="3741"/>
                    <a:pt x="67491" y="3065"/>
                  </a:cubicBezTo>
                  <a:cubicBezTo>
                    <a:pt x="77421" y="1654"/>
                    <a:pt x="88943" y="8892"/>
                    <a:pt x="98157" y="2964"/>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8"/>
            <p:cNvSpPr/>
            <p:nvPr/>
          </p:nvSpPr>
          <p:spPr>
            <a:xfrm>
              <a:off x="4582425" y="3888350"/>
              <a:ext cx="2450925" cy="280775"/>
            </a:xfrm>
            <a:custGeom>
              <a:avLst/>
              <a:gdLst/>
              <a:ahLst/>
              <a:cxnLst/>
              <a:rect l="l" t="t" r="r" b="b"/>
              <a:pathLst>
                <a:path w="98037" h="11231" fill="none" extrusionOk="0">
                  <a:moveTo>
                    <a:pt x="1" y="6433"/>
                  </a:moveTo>
                  <a:cubicBezTo>
                    <a:pt x="2440" y="3943"/>
                    <a:pt x="6593" y="2824"/>
                    <a:pt x="9850" y="1926"/>
                  </a:cubicBezTo>
                  <a:cubicBezTo>
                    <a:pt x="13690" y="858"/>
                    <a:pt x="18015" y="1"/>
                    <a:pt x="21967" y="938"/>
                  </a:cubicBezTo>
                  <a:cubicBezTo>
                    <a:pt x="28943" y="2592"/>
                    <a:pt x="35031" y="7058"/>
                    <a:pt x="41785" y="9416"/>
                  </a:cubicBezTo>
                  <a:cubicBezTo>
                    <a:pt x="45757" y="10797"/>
                    <a:pt x="49034" y="11231"/>
                    <a:pt x="53026" y="9537"/>
                  </a:cubicBezTo>
                  <a:cubicBezTo>
                    <a:pt x="57058" y="7834"/>
                    <a:pt x="60778" y="4840"/>
                    <a:pt x="65173" y="4084"/>
                  </a:cubicBezTo>
                  <a:cubicBezTo>
                    <a:pt x="75818" y="2239"/>
                    <a:pt x="88097" y="10374"/>
                    <a:pt x="98036" y="3943"/>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8"/>
            <p:cNvSpPr/>
            <p:nvPr/>
          </p:nvSpPr>
          <p:spPr>
            <a:xfrm>
              <a:off x="4575375" y="3859125"/>
              <a:ext cx="2452925" cy="298425"/>
            </a:xfrm>
            <a:custGeom>
              <a:avLst/>
              <a:gdLst/>
              <a:ahLst/>
              <a:cxnLst/>
              <a:rect l="l" t="t" r="r" b="b"/>
              <a:pathLst>
                <a:path w="98117" h="11937" fill="none" extrusionOk="0">
                  <a:moveTo>
                    <a:pt x="0" y="7158"/>
                  </a:moveTo>
                  <a:cubicBezTo>
                    <a:pt x="2490" y="4446"/>
                    <a:pt x="6996" y="3226"/>
                    <a:pt x="10414" y="2239"/>
                  </a:cubicBezTo>
                  <a:cubicBezTo>
                    <a:pt x="14295" y="1109"/>
                    <a:pt x="18902" y="1"/>
                    <a:pt x="22924" y="1049"/>
                  </a:cubicBezTo>
                  <a:cubicBezTo>
                    <a:pt x="29507" y="2773"/>
                    <a:pt x="35051" y="7501"/>
                    <a:pt x="41382" y="9960"/>
                  </a:cubicBezTo>
                  <a:cubicBezTo>
                    <a:pt x="45112" y="11402"/>
                    <a:pt x="48257" y="11936"/>
                    <a:pt x="52037" y="10273"/>
                  </a:cubicBezTo>
                  <a:cubicBezTo>
                    <a:pt x="55818" y="8610"/>
                    <a:pt x="59225" y="5737"/>
                    <a:pt x="63358" y="4991"/>
                  </a:cubicBezTo>
                  <a:cubicBezTo>
                    <a:pt x="68610" y="4043"/>
                    <a:pt x="74830" y="5908"/>
                    <a:pt x="80001" y="6593"/>
                  </a:cubicBezTo>
                  <a:cubicBezTo>
                    <a:pt x="86000" y="7390"/>
                    <a:pt x="92784" y="8327"/>
                    <a:pt x="98117" y="4890"/>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8"/>
            <p:cNvSpPr/>
            <p:nvPr/>
          </p:nvSpPr>
          <p:spPr>
            <a:xfrm>
              <a:off x="4567050" y="3833425"/>
              <a:ext cx="2457975" cy="314300"/>
            </a:xfrm>
            <a:custGeom>
              <a:avLst/>
              <a:gdLst/>
              <a:ahLst/>
              <a:cxnLst/>
              <a:rect l="l" t="t" r="r" b="b"/>
              <a:pathLst>
                <a:path w="98319" h="12572" fill="none" extrusionOk="0">
                  <a:moveTo>
                    <a:pt x="1" y="7853"/>
                  </a:moveTo>
                  <a:cubicBezTo>
                    <a:pt x="2531" y="4930"/>
                    <a:pt x="7400" y="3609"/>
                    <a:pt x="10969" y="2541"/>
                  </a:cubicBezTo>
                  <a:cubicBezTo>
                    <a:pt x="14870" y="1371"/>
                    <a:pt x="19809" y="0"/>
                    <a:pt x="23882" y="1160"/>
                  </a:cubicBezTo>
                  <a:cubicBezTo>
                    <a:pt x="30122" y="2944"/>
                    <a:pt x="35142" y="7934"/>
                    <a:pt x="41080" y="10474"/>
                  </a:cubicBezTo>
                  <a:cubicBezTo>
                    <a:pt x="44588" y="11976"/>
                    <a:pt x="47602" y="12571"/>
                    <a:pt x="51201" y="10958"/>
                  </a:cubicBezTo>
                  <a:cubicBezTo>
                    <a:pt x="54739" y="9365"/>
                    <a:pt x="57854" y="6553"/>
                    <a:pt x="61746" y="5847"/>
                  </a:cubicBezTo>
                  <a:cubicBezTo>
                    <a:pt x="67159" y="4849"/>
                    <a:pt x="73721" y="6865"/>
                    <a:pt x="79074" y="7561"/>
                  </a:cubicBezTo>
                  <a:cubicBezTo>
                    <a:pt x="85395" y="8388"/>
                    <a:pt x="92683" y="9426"/>
                    <a:pt x="98319" y="5807"/>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8"/>
            <p:cNvSpPr/>
            <p:nvPr/>
          </p:nvSpPr>
          <p:spPr>
            <a:xfrm>
              <a:off x="4558475" y="3814525"/>
              <a:ext cx="2464800" cy="325875"/>
            </a:xfrm>
            <a:custGeom>
              <a:avLst/>
              <a:gdLst/>
              <a:ahLst/>
              <a:cxnLst/>
              <a:rect l="l" t="t" r="r" b="b"/>
              <a:pathLst>
                <a:path w="98592" h="13035" fill="none" extrusionOk="0">
                  <a:moveTo>
                    <a:pt x="1" y="8377"/>
                  </a:moveTo>
                  <a:cubicBezTo>
                    <a:pt x="2511" y="5121"/>
                    <a:pt x="8449" y="3589"/>
                    <a:pt x="12148" y="2500"/>
                  </a:cubicBezTo>
                  <a:cubicBezTo>
                    <a:pt x="15919" y="1402"/>
                    <a:pt x="20646" y="0"/>
                    <a:pt x="24538" y="1099"/>
                  </a:cubicBezTo>
                  <a:cubicBezTo>
                    <a:pt x="30586" y="2793"/>
                    <a:pt x="35223" y="8196"/>
                    <a:pt x="40879" y="10827"/>
                  </a:cubicBezTo>
                  <a:cubicBezTo>
                    <a:pt x="44114" y="12329"/>
                    <a:pt x="47018" y="13035"/>
                    <a:pt x="50405" y="11543"/>
                  </a:cubicBezTo>
                  <a:cubicBezTo>
                    <a:pt x="53873" y="10000"/>
                    <a:pt x="56816" y="6996"/>
                    <a:pt x="60707" y="6442"/>
                  </a:cubicBezTo>
                  <a:cubicBezTo>
                    <a:pt x="66060" y="5676"/>
                    <a:pt x="72109" y="7480"/>
                    <a:pt x="77411" y="8196"/>
                  </a:cubicBezTo>
                  <a:cubicBezTo>
                    <a:pt x="84246" y="9113"/>
                    <a:pt x="92482" y="10484"/>
                    <a:pt x="98591" y="6523"/>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8"/>
            <p:cNvSpPr/>
            <p:nvPr/>
          </p:nvSpPr>
          <p:spPr>
            <a:xfrm>
              <a:off x="4550925" y="3798900"/>
              <a:ext cx="2471575" cy="336975"/>
            </a:xfrm>
            <a:custGeom>
              <a:avLst/>
              <a:gdLst/>
              <a:ahLst/>
              <a:cxnLst/>
              <a:rect l="l" t="t" r="r" b="b"/>
              <a:pathLst>
                <a:path w="98863" h="13479" fill="none" extrusionOk="0">
                  <a:moveTo>
                    <a:pt x="1" y="8851"/>
                  </a:moveTo>
                  <a:cubicBezTo>
                    <a:pt x="2470" y="5424"/>
                    <a:pt x="8821" y="3801"/>
                    <a:pt x="12602" y="2672"/>
                  </a:cubicBezTo>
                  <a:cubicBezTo>
                    <a:pt x="16422" y="1543"/>
                    <a:pt x="21321" y="0"/>
                    <a:pt x="25273" y="1160"/>
                  </a:cubicBezTo>
                  <a:cubicBezTo>
                    <a:pt x="31100" y="2873"/>
                    <a:pt x="35334" y="8498"/>
                    <a:pt x="40727" y="11170"/>
                  </a:cubicBezTo>
                  <a:cubicBezTo>
                    <a:pt x="43802" y="12692"/>
                    <a:pt x="46675" y="13478"/>
                    <a:pt x="49921" y="11996"/>
                  </a:cubicBezTo>
                  <a:cubicBezTo>
                    <a:pt x="53217" y="10484"/>
                    <a:pt x="55919" y="7551"/>
                    <a:pt x="59649" y="7017"/>
                  </a:cubicBezTo>
                  <a:cubicBezTo>
                    <a:pt x="65112" y="6220"/>
                    <a:pt x="71383" y="8146"/>
                    <a:pt x="76786" y="8871"/>
                  </a:cubicBezTo>
                  <a:cubicBezTo>
                    <a:pt x="83863" y="9819"/>
                    <a:pt x="92562" y="11321"/>
                    <a:pt x="98863" y="7148"/>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8"/>
            <p:cNvSpPr/>
            <p:nvPr/>
          </p:nvSpPr>
          <p:spPr>
            <a:xfrm>
              <a:off x="4545375" y="3788825"/>
              <a:ext cx="2477125" cy="344525"/>
            </a:xfrm>
            <a:custGeom>
              <a:avLst/>
              <a:gdLst/>
              <a:ahLst/>
              <a:cxnLst/>
              <a:rect l="l" t="t" r="r" b="b"/>
              <a:pathLst>
                <a:path w="99085" h="13781" fill="none" extrusionOk="0">
                  <a:moveTo>
                    <a:pt x="1" y="9184"/>
                  </a:moveTo>
                  <a:cubicBezTo>
                    <a:pt x="2360" y="5615"/>
                    <a:pt x="9164" y="3901"/>
                    <a:pt x="12944" y="2772"/>
                  </a:cubicBezTo>
                  <a:cubicBezTo>
                    <a:pt x="16795" y="1613"/>
                    <a:pt x="21795" y="0"/>
                    <a:pt x="25797" y="1210"/>
                  </a:cubicBezTo>
                  <a:cubicBezTo>
                    <a:pt x="31483" y="2954"/>
                    <a:pt x="35394" y="8700"/>
                    <a:pt x="40636" y="11401"/>
                  </a:cubicBezTo>
                  <a:cubicBezTo>
                    <a:pt x="43600" y="12934"/>
                    <a:pt x="46483" y="13780"/>
                    <a:pt x="49639" y="12309"/>
                  </a:cubicBezTo>
                  <a:cubicBezTo>
                    <a:pt x="52824" y="10817"/>
                    <a:pt x="55344" y="7934"/>
                    <a:pt x="58963" y="7399"/>
                  </a:cubicBezTo>
                  <a:cubicBezTo>
                    <a:pt x="64498" y="6583"/>
                    <a:pt x="70909" y="8609"/>
                    <a:pt x="76393" y="9345"/>
                  </a:cubicBezTo>
                  <a:cubicBezTo>
                    <a:pt x="83591" y="10323"/>
                    <a:pt x="92714" y="11956"/>
                    <a:pt x="99085" y="7581"/>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8"/>
            <p:cNvSpPr/>
            <p:nvPr/>
          </p:nvSpPr>
          <p:spPr>
            <a:xfrm>
              <a:off x="6940575" y="4011850"/>
              <a:ext cx="372000" cy="1077400"/>
            </a:xfrm>
            <a:custGeom>
              <a:avLst/>
              <a:gdLst/>
              <a:ahLst/>
              <a:cxnLst/>
              <a:rect l="l" t="t" r="r" b="b"/>
              <a:pathLst>
                <a:path w="14880" h="43096" fill="none" extrusionOk="0">
                  <a:moveTo>
                    <a:pt x="1" y="545"/>
                  </a:moveTo>
                  <a:cubicBezTo>
                    <a:pt x="495" y="1"/>
                    <a:pt x="1442" y="898"/>
                    <a:pt x="2027" y="1432"/>
                  </a:cubicBezTo>
                  <a:cubicBezTo>
                    <a:pt x="2974" y="2289"/>
                    <a:pt x="4466" y="3861"/>
                    <a:pt x="4849" y="5071"/>
                  </a:cubicBezTo>
                  <a:cubicBezTo>
                    <a:pt x="5485" y="6997"/>
                    <a:pt x="4366" y="8690"/>
                    <a:pt x="4305" y="10616"/>
                  </a:cubicBezTo>
                  <a:cubicBezTo>
                    <a:pt x="4234" y="12985"/>
                    <a:pt x="6150" y="15706"/>
                    <a:pt x="7148" y="17783"/>
                  </a:cubicBezTo>
                  <a:cubicBezTo>
                    <a:pt x="8337" y="20283"/>
                    <a:pt x="9577" y="22763"/>
                    <a:pt x="10666" y="25323"/>
                  </a:cubicBezTo>
                  <a:cubicBezTo>
                    <a:pt x="13126" y="31090"/>
                    <a:pt x="14618" y="36816"/>
                    <a:pt x="14880" y="43096"/>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8"/>
            <p:cNvSpPr/>
            <p:nvPr/>
          </p:nvSpPr>
          <p:spPr>
            <a:xfrm>
              <a:off x="6827675" y="4023450"/>
              <a:ext cx="413325" cy="1066050"/>
            </a:xfrm>
            <a:custGeom>
              <a:avLst/>
              <a:gdLst/>
              <a:ahLst/>
              <a:cxnLst/>
              <a:rect l="l" t="t" r="r" b="b"/>
              <a:pathLst>
                <a:path w="16533" h="42642" fill="none" extrusionOk="0">
                  <a:moveTo>
                    <a:pt x="0" y="938"/>
                  </a:moveTo>
                  <a:cubicBezTo>
                    <a:pt x="767" y="0"/>
                    <a:pt x="2692" y="1029"/>
                    <a:pt x="3529" y="1583"/>
                  </a:cubicBezTo>
                  <a:cubicBezTo>
                    <a:pt x="4617" y="2309"/>
                    <a:pt x="6190" y="3740"/>
                    <a:pt x="6634" y="4990"/>
                  </a:cubicBezTo>
                  <a:cubicBezTo>
                    <a:pt x="7349" y="6966"/>
                    <a:pt x="6160" y="8922"/>
                    <a:pt x="6099" y="10898"/>
                  </a:cubicBezTo>
                  <a:cubicBezTo>
                    <a:pt x="6019" y="13509"/>
                    <a:pt x="7904" y="17007"/>
                    <a:pt x="8841" y="19386"/>
                  </a:cubicBezTo>
                  <a:cubicBezTo>
                    <a:pt x="9829" y="21906"/>
                    <a:pt x="11109" y="24305"/>
                    <a:pt x="12269" y="26745"/>
                  </a:cubicBezTo>
                  <a:cubicBezTo>
                    <a:pt x="14738" y="31946"/>
                    <a:pt x="16271" y="36866"/>
                    <a:pt x="16533" y="42642"/>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8"/>
            <p:cNvSpPr/>
            <p:nvPr/>
          </p:nvSpPr>
          <p:spPr>
            <a:xfrm>
              <a:off x="6693350" y="4022700"/>
              <a:ext cx="470025" cy="1066800"/>
            </a:xfrm>
            <a:custGeom>
              <a:avLst/>
              <a:gdLst/>
              <a:ahLst/>
              <a:cxnLst/>
              <a:rect l="l" t="t" r="r" b="b"/>
              <a:pathLst>
                <a:path w="18801" h="42672" fill="none" extrusionOk="0">
                  <a:moveTo>
                    <a:pt x="0" y="1048"/>
                  </a:moveTo>
                  <a:cubicBezTo>
                    <a:pt x="1492" y="0"/>
                    <a:pt x="4365" y="1028"/>
                    <a:pt x="5767" y="1794"/>
                  </a:cubicBezTo>
                  <a:cubicBezTo>
                    <a:pt x="7107" y="2530"/>
                    <a:pt x="8579" y="3690"/>
                    <a:pt x="9113" y="5141"/>
                  </a:cubicBezTo>
                  <a:cubicBezTo>
                    <a:pt x="9829" y="7137"/>
                    <a:pt x="8680" y="9385"/>
                    <a:pt x="8619" y="11432"/>
                  </a:cubicBezTo>
                  <a:cubicBezTo>
                    <a:pt x="8569" y="13166"/>
                    <a:pt x="9234" y="14446"/>
                    <a:pt x="9738" y="16049"/>
                  </a:cubicBezTo>
                  <a:cubicBezTo>
                    <a:pt x="10444" y="18307"/>
                    <a:pt x="10757" y="20696"/>
                    <a:pt x="11523" y="22934"/>
                  </a:cubicBezTo>
                  <a:cubicBezTo>
                    <a:pt x="12279" y="25172"/>
                    <a:pt x="13549" y="27319"/>
                    <a:pt x="14698" y="29386"/>
                  </a:cubicBezTo>
                  <a:cubicBezTo>
                    <a:pt x="17107" y="33750"/>
                    <a:pt x="18549" y="37642"/>
                    <a:pt x="18801" y="42672"/>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8"/>
            <p:cNvSpPr/>
            <p:nvPr/>
          </p:nvSpPr>
          <p:spPr>
            <a:xfrm>
              <a:off x="6547425" y="4014625"/>
              <a:ext cx="532800" cy="1074875"/>
            </a:xfrm>
            <a:custGeom>
              <a:avLst/>
              <a:gdLst/>
              <a:ahLst/>
              <a:cxnLst/>
              <a:rect l="l" t="t" r="r" b="b"/>
              <a:pathLst>
                <a:path w="21312" h="42995" fill="none" extrusionOk="0">
                  <a:moveTo>
                    <a:pt x="1" y="908"/>
                  </a:moveTo>
                  <a:cubicBezTo>
                    <a:pt x="2470" y="0"/>
                    <a:pt x="6079" y="807"/>
                    <a:pt x="8347" y="1886"/>
                  </a:cubicBezTo>
                  <a:cubicBezTo>
                    <a:pt x="9739" y="2541"/>
                    <a:pt x="11543" y="3660"/>
                    <a:pt x="12047" y="5212"/>
                  </a:cubicBezTo>
                  <a:cubicBezTo>
                    <a:pt x="12722" y="7309"/>
                    <a:pt x="11462" y="9950"/>
                    <a:pt x="11362" y="12067"/>
                  </a:cubicBezTo>
                  <a:cubicBezTo>
                    <a:pt x="11271" y="13912"/>
                    <a:pt x="11956" y="15535"/>
                    <a:pt x="12370" y="17309"/>
                  </a:cubicBezTo>
                  <a:cubicBezTo>
                    <a:pt x="12975" y="19960"/>
                    <a:pt x="13388" y="22652"/>
                    <a:pt x="14013" y="25303"/>
                  </a:cubicBezTo>
                  <a:cubicBezTo>
                    <a:pt x="14577" y="27702"/>
                    <a:pt x="15656" y="29719"/>
                    <a:pt x="17007" y="31755"/>
                  </a:cubicBezTo>
                  <a:cubicBezTo>
                    <a:pt x="19537" y="35565"/>
                    <a:pt x="21059" y="38307"/>
                    <a:pt x="21311" y="42995"/>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8"/>
            <p:cNvSpPr/>
            <p:nvPr/>
          </p:nvSpPr>
          <p:spPr>
            <a:xfrm>
              <a:off x="6400000" y="4001025"/>
              <a:ext cx="591250" cy="1088475"/>
            </a:xfrm>
            <a:custGeom>
              <a:avLst/>
              <a:gdLst/>
              <a:ahLst/>
              <a:cxnLst/>
              <a:rect l="l" t="t" r="r" b="b"/>
              <a:pathLst>
                <a:path w="23650" h="43539" fill="none" extrusionOk="0">
                  <a:moveTo>
                    <a:pt x="0" y="665"/>
                  </a:moveTo>
                  <a:cubicBezTo>
                    <a:pt x="3216" y="0"/>
                    <a:pt x="7258" y="595"/>
                    <a:pt x="10303" y="1744"/>
                  </a:cubicBezTo>
                  <a:cubicBezTo>
                    <a:pt x="12107" y="2430"/>
                    <a:pt x="14255" y="3458"/>
                    <a:pt x="14759" y="5444"/>
                  </a:cubicBezTo>
                  <a:cubicBezTo>
                    <a:pt x="15333" y="7762"/>
                    <a:pt x="14204" y="10424"/>
                    <a:pt x="14093" y="12772"/>
                  </a:cubicBezTo>
                  <a:cubicBezTo>
                    <a:pt x="14002" y="14668"/>
                    <a:pt x="14517" y="16250"/>
                    <a:pt x="14880" y="18085"/>
                  </a:cubicBezTo>
                  <a:cubicBezTo>
                    <a:pt x="15555" y="21402"/>
                    <a:pt x="15716" y="24829"/>
                    <a:pt x="16412" y="28136"/>
                  </a:cubicBezTo>
                  <a:cubicBezTo>
                    <a:pt x="16966" y="30726"/>
                    <a:pt x="17783" y="32833"/>
                    <a:pt x="19537" y="34829"/>
                  </a:cubicBezTo>
                  <a:cubicBezTo>
                    <a:pt x="22118" y="37763"/>
                    <a:pt x="23418" y="39345"/>
                    <a:pt x="23650" y="43539"/>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7" name="Google Shape;737;p8"/>
            <p:cNvSpPr/>
            <p:nvPr/>
          </p:nvSpPr>
          <p:spPr>
            <a:xfrm>
              <a:off x="6260125" y="3986400"/>
              <a:ext cx="637375" cy="1103100"/>
            </a:xfrm>
            <a:custGeom>
              <a:avLst/>
              <a:gdLst/>
              <a:ahLst/>
              <a:cxnLst/>
              <a:rect l="l" t="t" r="r" b="b"/>
              <a:pathLst>
                <a:path w="25495" h="44124" fill="none" extrusionOk="0">
                  <a:moveTo>
                    <a:pt x="0" y="404"/>
                  </a:moveTo>
                  <a:cubicBezTo>
                    <a:pt x="4043" y="0"/>
                    <a:pt x="8751" y="474"/>
                    <a:pt x="12571" y="1865"/>
                  </a:cubicBezTo>
                  <a:cubicBezTo>
                    <a:pt x="14456" y="2561"/>
                    <a:pt x="16654" y="3458"/>
                    <a:pt x="17138" y="5585"/>
                  </a:cubicBezTo>
                  <a:cubicBezTo>
                    <a:pt x="17702" y="8015"/>
                    <a:pt x="16483" y="11009"/>
                    <a:pt x="16321" y="13438"/>
                  </a:cubicBezTo>
                  <a:cubicBezTo>
                    <a:pt x="16190" y="15454"/>
                    <a:pt x="16684" y="17289"/>
                    <a:pt x="16987" y="19275"/>
                  </a:cubicBezTo>
                  <a:cubicBezTo>
                    <a:pt x="17521" y="22813"/>
                    <a:pt x="17884" y="26372"/>
                    <a:pt x="18358" y="29920"/>
                  </a:cubicBezTo>
                  <a:cubicBezTo>
                    <a:pt x="18731" y="32622"/>
                    <a:pt x="19134" y="35344"/>
                    <a:pt x="21251" y="37239"/>
                  </a:cubicBezTo>
                  <a:cubicBezTo>
                    <a:pt x="22087" y="37985"/>
                    <a:pt x="23237" y="38307"/>
                    <a:pt x="24033" y="39084"/>
                  </a:cubicBezTo>
                  <a:cubicBezTo>
                    <a:pt x="25404" y="40424"/>
                    <a:pt x="25394" y="42330"/>
                    <a:pt x="25495" y="44124"/>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8"/>
            <p:cNvSpPr/>
            <p:nvPr/>
          </p:nvSpPr>
          <p:spPr>
            <a:xfrm>
              <a:off x="6137900" y="3976075"/>
              <a:ext cx="663575" cy="1113425"/>
            </a:xfrm>
            <a:custGeom>
              <a:avLst/>
              <a:gdLst/>
              <a:ahLst/>
              <a:cxnLst/>
              <a:rect l="l" t="t" r="r" b="b"/>
              <a:pathLst>
                <a:path w="26543" h="44537" fill="none" extrusionOk="0">
                  <a:moveTo>
                    <a:pt x="0" y="121"/>
                  </a:moveTo>
                  <a:cubicBezTo>
                    <a:pt x="4476" y="0"/>
                    <a:pt x="9234" y="373"/>
                    <a:pt x="13508" y="1694"/>
                  </a:cubicBezTo>
                  <a:cubicBezTo>
                    <a:pt x="15232" y="2218"/>
                    <a:pt x="17833" y="3075"/>
                    <a:pt x="18529" y="4990"/>
                  </a:cubicBezTo>
                  <a:cubicBezTo>
                    <a:pt x="19446" y="7500"/>
                    <a:pt x="17954" y="11291"/>
                    <a:pt x="17783" y="13861"/>
                  </a:cubicBezTo>
                  <a:cubicBezTo>
                    <a:pt x="17652" y="15756"/>
                    <a:pt x="17974" y="17420"/>
                    <a:pt x="18246" y="19285"/>
                  </a:cubicBezTo>
                  <a:cubicBezTo>
                    <a:pt x="18841" y="23287"/>
                    <a:pt x="19033" y="27349"/>
                    <a:pt x="19496" y="31361"/>
                  </a:cubicBezTo>
                  <a:cubicBezTo>
                    <a:pt x="19779" y="33781"/>
                    <a:pt x="19900" y="37692"/>
                    <a:pt x="22440" y="39214"/>
                  </a:cubicBezTo>
                  <a:cubicBezTo>
                    <a:pt x="23247" y="39708"/>
                    <a:pt x="24305" y="39597"/>
                    <a:pt x="25091" y="40081"/>
                  </a:cubicBezTo>
                  <a:cubicBezTo>
                    <a:pt x="26543" y="41009"/>
                    <a:pt x="26392" y="43005"/>
                    <a:pt x="26472" y="44537"/>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9" name="Google Shape;739;p8"/>
            <p:cNvSpPr/>
            <p:nvPr/>
          </p:nvSpPr>
          <p:spPr>
            <a:xfrm>
              <a:off x="6043125" y="3971525"/>
              <a:ext cx="658825" cy="1118250"/>
            </a:xfrm>
            <a:custGeom>
              <a:avLst/>
              <a:gdLst/>
              <a:ahLst/>
              <a:cxnLst/>
              <a:rect l="l" t="t" r="r" b="b"/>
              <a:pathLst>
                <a:path w="26353" h="44730" fill="none" extrusionOk="0">
                  <a:moveTo>
                    <a:pt x="1" y="1"/>
                  </a:moveTo>
                  <a:cubicBezTo>
                    <a:pt x="4638" y="51"/>
                    <a:pt x="9487" y="374"/>
                    <a:pt x="13953" y="1714"/>
                  </a:cubicBezTo>
                  <a:cubicBezTo>
                    <a:pt x="15656" y="2239"/>
                    <a:pt x="18146" y="3025"/>
                    <a:pt x="18822" y="4930"/>
                  </a:cubicBezTo>
                  <a:cubicBezTo>
                    <a:pt x="19739" y="7501"/>
                    <a:pt x="18227" y="11422"/>
                    <a:pt x="18015" y="14053"/>
                  </a:cubicBezTo>
                  <a:cubicBezTo>
                    <a:pt x="17874" y="15948"/>
                    <a:pt x="18126" y="17612"/>
                    <a:pt x="18368" y="19477"/>
                  </a:cubicBezTo>
                  <a:cubicBezTo>
                    <a:pt x="18912" y="23690"/>
                    <a:pt x="19064" y="27965"/>
                    <a:pt x="19497" y="32199"/>
                  </a:cubicBezTo>
                  <a:cubicBezTo>
                    <a:pt x="19689" y="34074"/>
                    <a:pt x="19719" y="38882"/>
                    <a:pt x="22239" y="40082"/>
                  </a:cubicBezTo>
                  <a:cubicBezTo>
                    <a:pt x="23056" y="40475"/>
                    <a:pt x="24064" y="40042"/>
                    <a:pt x="24820" y="40404"/>
                  </a:cubicBezTo>
                  <a:cubicBezTo>
                    <a:pt x="26352" y="41150"/>
                    <a:pt x="26110" y="43247"/>
                    <a:pt x="26181" y="44729"/>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0" name="Google Shape;740;p8"/>
            <p:cNvSpPr/>
            <p:nvPr/>
          </p:nvSpPr>
          <p:spPr>
            <a:xfrm>
              <a:off x="5971550" y="3980350"/>
              <a:ext cx="621525" cy="1109150"/>
            </a:xfrm>
            <a:custGeom>
              <a:avLst/>
              <a:gdLst/>
              <a:ahLst/>
              <a:cxnLst/>
              <a:rect l="l" t="t" r="r" b="b"/>
              <a:pathLst>
                <a:path w="24861" h="44366" fill="none" extrusionOk="0">
                  <a:moveTo>
                    <a:pt x="1" y="131"/>
                  </a:moveTo>
                  <a:cubicBezTo>
                    <a:pt x="4416" y="0"/>
                    <a:pt x="9426" y="555"/>
                    <a:pt x="13580" y="2077"/>
                  </a:cubicBezTo>
                  <a:cubicBezTo>
                    <a:pt x="15485" y="2783"/>
                    <a:pt x="17501" y="3589"/>
                    <a:pt x="17904" y="5777"/>
                  </a:cubicBezTo>
                  <a:cubicBezTo>
                    <a:pt x="18368" y="8267"/>
                    <a:pt x="17148" y="11261"/>
                    <a:pt x="16886" y="13730"/>
                  </a:cubicBezTo>
                  <a:cubicBezTo>
                    <a:pt x="16302" y="19416"/>
                    <a:pt x="17894" y="25676"/>
                    <a:pt x="18580" y="31291"/>
                  </a:cubicBezTo>
                  <a:cubicBezTo>
                    <a:pt x="18862" y="33610"/>
                    <a:pt x="18882" y="36957"/>
                    <a:pt x="20989" y="38600"/>
                  </a:cubicBezTo>
                  <a:cubicBezTo>
                    <a:pt x="21735" y="39174"/>
                    <a:pt x="22733" y="39184"/>
                    <a:pt x="23459" y="39729"/>
                  </a:cubicBezTo>
                  <a:cubicBezTo>
                    <a:pt x="24860" y="40757"/>
                    <a:pt x="24729" y="42803"/>
                    <a:pt x="24820" y="44366"/>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1;p8"/>
            <p:cNvSpPr/>
            <p:nvPr/>
          </p:nvSpPr>
          <p:spPr>
            <a:xfrm>
              <a:off x="5908050" y="4012600"/>
              <a:ext cx="575650" cy="1077175"/>
            </a:xfrm>
            <a:custGeom>
              <a:avLst/>
              <a:gdLst/>
              <a:ahLst/>
              <a:cxnLst/>
              <a:rect l="l" t="t" r="r" b="b"/>
              <a:pathLst>
                <a:path w="23026" h="43087" fill="none" extrusionOk="0">
                  <a:moveTo>
                    <a:pt x="1" y="102"/>
                  </a:moveTo>
                  <a:cubicBezTo>
                    <a:pt x="3882" y="1"/>
                    <a:pt x="8216" y="747"/>
                    <a:pt x="11825" y="2178"/>
                  </a:cubicBezTo>
                  <a:cubicBezTo>
                    <a:pt x="13589" y="2874"/>
                    <a:pt x="15646" y="3862"/>
                    <a:pt x="15989" y="5878"/>
                  </a:cubicBezTo>
                  <a:cubicBezTo>
                    <a:pt x="16352" y="8075"/>
                    <a:pt x="15212" y="10505"/>
                    <a:pt x="14930" y="12672"/>
                  </a:cubicBezTo>
                  <a:cubicBezTo>
                    <a:pt x="14235" y="17834"/>
                    <a:pt x="16342" y="23529"/>
                    <a:pt x="17360" y="28550"/>
                  </a:cubicBezTo>
                  <a:cubicBezTo>
                    <a:pt x="17833" y="30919"/>
                    <a:pt x="18237" y="33126"/>
                    <a:pt x="19729" y="35092"/>
                  </a:cubicBezTo>
                  <a:cubicBezTo>
                    <a:pt x="20354" y="35898"/>
                    <a:pt x="21170" y="36544"/>
                    <a:pt x="21745" y="37380"/>
                  </a:cubicBezTo>
                  <a:cubicBezTo>
                    <a:pt x="22894" y="39064"/>
                    <a:pt x="22914" y="41120"/>
                    <a:pt x="23025" y="43086"/>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2" name="Google Shape;742;p8"/>
            <p:cNvSpPr/>
            <p:nvPr/>
          </p:nvSpPr>
          <p:spPr>
            <a:xfrm>
              <a:off x="5849075" y="4054700"/>
              <a:ext cx="523475" cy="1034800"/>
            </a:xfrm>
            <a:custGeom>
              <a:avLst/>
              <a:gdLst/>
              <a:ahLst/>
              <a:cxnLst/>
              <a:rect l="l" t="t" r="r" b="b"/>
              <a:pathLst>
                <a:path w="20939" h="41392" fill="none" extrusionOk="0">
                  <a:moveTo>
                    <a:pt x="1" y="0"/>
                  </a:moveTo>
                  <a:cubicBezTo>
                    <a:pt x="3358" y="81"/>
                    <a:pt x="7098" y="968"/>
                    <a:pt x="10092" y="2460"/>
                  </a:cubicBezTo>
                  <a:cubicBezTo>
                    <a:pt x="11523" y="3176"/>
                    <a:pt x="13237" y="4184"/>
                    <a:pt x="13620" y="5837"/>
                  </a:cubicBezTo>
                  <a:cubicBezTo>
                    <a:pt x="14033" y="7601"/>
                    <a:pt x="12783" y="9587"/>
                    <a:pt x="12450" y="11301"/>
                  </a:cubicBezTo>
                  <a:cubicBezTo>
                    <a:pt x="11573" y="15736"/>
                    <a:pt x="14729" y="20444"/>
                    <a:pt x="16110" y="24517"/>
                  </a:cubicBezTo>
                  <a:cubicBezTo>
                    <a:pt x="16775" y="26503"/>
                    <a:pt x="17299" y="28489"/>
                    <a:pt x="18146" y="30414"/>
                  </a:cubicBezTo>
                  <a:cubicBezTo>
                    <a:pt x="19799" y="34144"/>
                    <a:pt x="20757" y="37229"/>
                    <a:pt x="20938" y="41392"/>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8"/>
            <p:cNvSpPr/>
            <p:nvPr/>
          </p:nvSpPr>
          <p:spPr>
            <a:xfrm>
              <a:off x="5790600" y="4091500"/>
              <a:ext cx="468800" cy="998000"/>
            </a:xfrm>
            <a:custGeom>
              <a:avLst/>
              <a:gdLst/>
              <a:ahLst/>
              <a:cxnLst/>
              <a:rect l="l" t="t" r="r" b="b"/>
              <a:pathLst>
                <a:path w="18752" h="39920" fill="none" extrusionOk="0">
                  <a:moveTo>
                    <a:pt x="1" y="0"/>
                  </a:moveTo>
                  <a:cubicBezTo>
                    <a:pt x="2733" y="373"/>
                    <a:pt x="5697" y="1230"/>
                    <a:pt x="8045" y="2702"/>
                  </a:cubicBezTo>
                  <a:cubicBezTo>
                    <a:pt x="9174" y="3407"/>
                    <a:pt x="11080" y="4698"/>
                    <a:pt x="11291" y="6180"/>
                  </a:cubicBezTo>
                  <a:cubicBezTo>
                    <a:pt x="11493" y="7661"/>
                    <a:pt x="10203" y="8710"/>
                    <a:pt x="9860" y="10061"/>
                  </a:cubicBezTo>
                  <a:cubicBezTo>
                    <a:pt x="8953" y="13609"/>
                    <a:pt x="12239" y="15827"/>
                    <a:pt x="13963" y="18539"/>
                  </a:cubicBezTo>
                  <a:cubicBezTo>
                    <a:pt x="15344" y="20716"/>
                    <a:pt x="15717" y="23035"/>
                    <a:pt x="16402" y="25464"/>
                  </a:cubicBezTo>
                  <a:cubicBezTo>
                    <a:pt x="17753" y="30293"/>
                    <a:pt x="18600" y="34890"/>
                    <a:pt x="18751" y="39920"/>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8"/>
            <p:cNvSpPr/>
            <p:nvPr/>
          </p:nvSpPr>
          <p:spPr>
            <a:xfrm>
              <a:off x="5729125" y="4114675"/>
              <a:ext cx="415600" cy="974575"/>
            </a:xfrm>
            <a:custGeom>
              <a:avLst/>
              <a:gdLst/>
              <a:ahLst/>
              <a:cxnLst/>
              <a:rect l="l" t="t" r="r" b="b"/>
              <a:pathLst>
                <a:path w="16624" h="38983" fill="none" extrusionOk="0">
                  <a:moveTo>
                    <a:pt x="0" y="1"/>
                  </a:moveTo>
                  <a:cubicBezTo>
                    <a:pt x="2480" y="726"/>
                    <a:pt x="5101" y="1744"/>
                    <a:pt x="7027" y="3519"/>
                  </a:cubicBezTo>
                  <a:cubicBezTo>
                    <a:pt x="7712" y="4144"/>
                    <a:pt x="9093" y="5434"/>
                    <a:pt x="9174" y="6482"/>
                  </a:cubicBezTo>
                  <a:cubicBezTo>
                    <a:pt x="9264" y="7904"/>
                    <a:pt x="8135" y="8005"/>
                    <a:pt x="7621" y="9194"/>
                  </a:cubicBezTo>
                  <a:cubicBezTo>
                    <a:pt x="6049" y="12773"/>
                    <a:pt x="11422" y="13368"/>
                    <a:pt x="13004" y="15364"/>
                  </a:cubicBezTo>
                  <a:cubicBezTo>
                    <a:pt x="14174" y="16856"/>
                    <a:pt x="14315" y="19134"/>
                    <a:pt x="14658" y="20928"/>
                  </a:cubicBezTo>
                  <a:cubicBezTo>
                    <a:pt x="15817" y="26926"/>
                    <a:pt x="16502" y="32874"/>
                    <a:pt x="16623" y="38983"/>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8"/>
            <p:cNvSpPr/>
            <p:nvPr/>
          </p:nvSpPr>
          <p:spPr>
            <a:xfrm>
              <a:off x="5660575" y="4113175"/>
              <a:ext cx="367975" cy="976325"/>
            </a:xfrm>
            <a:custGeom>
              <a:avLst/>
              <a:gdLst/>
              <a:ahLst/>
              <a:cxnLst/>
              <a:rect l="l" t="t" r="r" b="b"/>
              <a:pathLst>
                <a:path w="14719" h="39053" fill="none" extrusionOk="0">
                  <a:moveTo>
                    <a:pt x="0" y="0"/>
                  </a:moveTo>
                  <a:cubicBezTo>
                    <a:pt x="2188" y="837"/>
                    <a:pt x="4375" y="2117"/>
                    <a:pt x="5948" y="3871"/>
                  </a:cubicBezTo>
                  <a:cubicBezTo>
                    <a:pt x="6472" y="4466"/>
                    <a:pt x="7914" y="6038"/>
                    <a:pt x="7823" y="6966"/>
                  </a:cubicBezTo>
                  <a:cubicBezTo>
                    <a:pt x="7692" y="8387"/>
                    <a:pt x="6845" y="7913"/>
                    <a:pt x="6099" y="8972"/>
                  </a:cubicBezTo>
                  <a:cubicBezTo>
                    <a:pt x="3629" y="12500"/>
                    <a:pt x="10646" y="12500"/>
                    <a:pt x="11825" y="13770"/>
                  </a:cubicBezTo>
                  <a:cubicBezTo>
                    <a:pt x="13035" y="15071"/>
                    <a:pt x="13085" y="17783"/>
                    <a:pt x="13317" y="19406"/>
                  </a:cubicBezTo>
                  <a:cubicBezTo>
                    <a:pt x="14244" y="25928"/>
                    <a:pt x="14648" y="32470"/>
                    <a:pt x="14718" y="39053"/>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6" name="Google Shape;746;p8"/>
            <p:cNvSpPr/>
            <p:nvPr/>
          </p:nvSpPr>
          <p:spPr>
            <a:xfrm>
              <a:off x="5589750" y="4088225"/>
              <a:ext cx="322350" cy="1001275"/>
            </a:xfrm>
            <a:custGeom>
              <a:avLst/>
              <a:gdLst/>
              <a:ahLst/>
              <a:cxnLst/>
              <a:rect l="l" t="t" r="r" b="b"/>
              <a:pathLst>
                <a:path w="12894" h="40051" fill="none" extrusionOk="0">
                  <a:moveTo>
                    <a:pt x="1" y="0"/>
                  </a:moveTo>
                  <a:cubicBezTo>
                    <a:pt x="2037" y="756"/>
                    <a:pt x="3952" y="2480"/>
                    <a:pt x="5222" y="4194"/>
                  </a:cubicBezTo>
                  <a:cubicBezTo>
                    <a:pt x="5726" y="4869"/>
                    <a:pt x="6966" y="6452"/>
                    <a:pt x="6855" y="7409"/>
                  </a:cubicBezTo>
                  <a:cubicBezTo>
                    <a:pt x="6714" y="8730"/>
                    <a:pt x="5948" y="8417"/>
                    <a:pt x="5394" y="9466"/>
                  </a:cubicBezTo>
                  <a:cubicBezTo>
                    <a:pt x="3418" y="13226"/>
                    <a:pt x="9335" y="12964"/>
                    <a:pt x="10858" y="14758"/>
                  </a:cubicBezTo>
                  <a:cubicBezTo>
                    <a:pt x="12057" y="16160"/>
                    <a:pt x="12017" y="18740"/>
                    <a:pt x="12178" y="20454"/>
                  </a:cubicBezTo>
                  <a:cubicBezTo>
                    <a:pt x="12813" y="26966"/>
                    <a:pt x="12773" y="33519"/>
                    <a:pt x="12894" y="40051"/>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7" name="Google Shape;747;p8"/>
            <p:cNvSpPr/>
            <p:nvPr/>
          </p:nvSpPr>
          <p:spPr>
            <a:xfrm>
              <a:off x="5527000" y="4055450"/>
              <a:ext cx="281275" cy="1034050"/>
            </a:xfrm>
            <a:custGeom>
              <a:avLst/>
              <a:gdLst/>
              <a:ahLst/>
              <a:cxnLst/>
              <a:rect l="l" t="t" r="r" b="b"/>
              <a:pathLst>
                <a:path w="11251" h="41362" fill="none" extrusionOk="0">
                  <a:moveTo>
                    <a:pt x="0" y="1"/>
                  </a:moveTo>
                  <a:cubicBezTo>
                    <a:pt x="1785" y="978"/>
                    <a:pt x="3206" y="2863"/>
                    <a:pt x="4184" y="4597"/>
                  </a:cubicBezTo>
                  <a:cubicBezTo>
                    <a:pt x="5434" y="6815"/>
                    <a:pt x="5474" y="7833"/>
                    <a:pt x="4869" y="10051"/>
                  </a:cubicBezTo>
                  <a:cubicBezTo>
                    <a:pt x="3791" y="13993"/>
                    <a:pt x="8287" y="14023"/>
                    <a:pt x="10021" y="16583"/>
                  </a:cubicBezTo>
                  <a:cubicBezTo>
                    <a:pt x="11099" y="18186"/>
                    <a:pt x="10988" y="20525"/>
                    <a:pt x="11049" y="22360"/>
                  </a:cubicBezTo>
                  <a:cubicBezTo>
                    <a:pt x="11251" y="28690"/>
                    <a:pt x="10646" y="35031"/>
                    <a:pt x="10726" y="41362"/>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8"/>
            <p:cNvSpPr/>
            <p:nvPr/>
          </p:nvSpPr>
          <p:spPr>
            <a:xfrm>
              <a:off x="5470800" y="4017650"/>
              <a:ext cx="253050" cy="1071600"/>
            </a:xfrm>
            <a:custGeom>
              <a:avLst/>
              <a:gdLst/>
              <a:ahLst/>
              <a:cxnLst/>
              <a:rect l="l" t="t" r="r" b="b"/>
              <a:pathLst>
                <a:path w="10122" h="42864" fill="none" extrusionOk="0">
                  <a:moveTo>
                    <a:pt x="0" y="0"/>
                  </a:moveTo>
                  <a:cubicBezTo>
                    <a:pt x="2712" y="2420"/>
                    <a:pt x="3902" y="7339"/>
                    <a:pt x="4436" y="10736"/>
                  </a:cubicBezTo>
                  <a:cubicBezTo>
                    <a:pt x="4517" y="11291"/>
                    <a:pt x="4507" y="11865"/>
                    <a:pt x="4416" y="12420"/>
                  </a:cubicBezTo>
                  <a:cubicBezTo>
                    <a:pt x="5212" y="14295"/>
                    <a:pt x="6412" y="15958"/>
                    <a:pt x="7944" y="17309"/>
                  </a:cubicBezTo>
                  <a:cubicBezTo>
                    <a:pt x="10122" y="20071"/>
                    <a:pt x="10091" y="21956"/>
                    <a:pt x="9880" y="25354"/>
                  </a:cubicBezTo>
                  <a:cubicBezTo>
                    <a:pt x="9527" y="31231"/>
                    <a:pt x="8337" y="36957"/>
                    <a:pt x="8307" y="42864"/>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8"/>
            <p:cNvSpPr/>
            <p:nvPr/>
          </p:nvSpPr>
          <p:spPr>
            <a:xfrm>
              <a:off x="5419625" y="3976825"/>
              <a:ext cx="231650" cy="1112675"/>
            </a:xfrm>
            <a:custGeom>
              <a:avLst/>
              <a:gdLst/>
              <a:ahLst/>
              <a:cxnLst/>
              <a:rect l="l" t="t" r="r" b="b"/>
              <a:pathLst>
                <a:path w="9266" h="44507" fill="none" extrusionOk="0">
                  <a:moveTo>
                    <a:pt x="1" y="0"/>
                  </a:moveTo>
                  <a:cubicBezTo>
                    <a:pt x="767" y="1603"/>
                    <a:pt x="1100" y="3498"/>
                    <a:pt x="1422" y="5232"/>
                  </a:cubicBezTo>
                  <a:cubicBezTo>
                    <a:pt x="1654" y="6462"/>
                    <a:pt x="1503" y="8740"/>
                    <a:pt x="2148" y="9789"/>
                  </a:cubicBezTo>
                  <a:cubicBezTo>
                    <a:pt x="2632" y="10575"/>
                    <a:pt x="3580" y="10625"/>
                    <a:pt x="4064" y="11392"/>
                  </a:cubicBezTo>
                  <a:cubicBezTo>
                    <a:pt x="4426" y="11865"/>
                    <a:pt x="4558" y="12480"/>
                    <a:pt x="4416" y="13065"/>
                  </a:cubicBezTo>
                  <a:cubicBezTo>
                    <a:pt x="5051" y="15363"/>
                    <a:pt x="6070" y="17531"/>
                    <a:pt x="7431" y="19476"/>
                  </a:cubicBezTo>
                  <a:cubicBezTo>
                    <a:pt x="9084" y="22712"/>
                    <a:pt x="9265" y="24678"/>
                    <a:pt x="8681" y="28166"/>
                  </a:cubicBezTo>
                  <a:cubicBezTo>
                    <a:pt x="7753" y="33721"/>
                    <a:pt x="5898" y="38791"/>
                    <a:pt x="5717" y="44507"/>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0;p8"/>
            <p:cNvSpPr/>
            <p:nvPr/>
          </p:nvSpPr>
          <p:spPr>
            <a:xfrm>
              <a:off x="5360675" y="3935500"/>
              <a:ext cx="219775" cy="1154000"/>
            </a:xfrm>
            <a:custGeom>
              <a:avLst/>
              <a:gdLst/>
              <a:ahLst/>
              <a:cxnLst/>
              <a:rect l="l" t="t" r="r" b="b"/>
              <a:pathLst>
                <a:path w="8791" h="46160" fill="none" extrusionOk="0">
                  <a:moveTo>
                    <a:pt x="434" y="0"/>
                  </a:moveTo>
                  <a:cubicBezTo>
                    <a:pt x="423" y="1805"/>
                    <a:pt x="413" y="3609"/>
                    <a:pt x="423" y="5413"/>
                  </a:cubicBezTo>
                  <a:cubicBezTo>
                    <a:pt x="434" y="6553"/>
                    <a:pt x="0" y="9164"/>
                    <a:pt x="605" y="10131"/>
                  </a:cubicBezTo>
                  <a:cubicBezTo>
                    <a:pt x="1442" y="11492"/>
                    <a:pt x="3125" y="10988"/>
                    <a:pt x="4184" y="11986"/>
                  </a:cubicBezTo>
                  <a:cubicBezTo>
                    <a:pt x="4879" y="12752"/>
                    <a:pt x="5141" y="13670"/>
                    <a:pt x="4990" y="14738"/>
                  </a:cubicBezTo>
                  <a:cubicBezTo>
                    <a:pt x="5877" y="17692"/>
                    <a:pt x="6875" y="20605"/>
                    <a:pt x="7994" y="23478"/>
                  </a:cubicBezTo>
                  <a:cubicBezTo>
                    <a:pt x="8791" y="26392"/>
                    <a:pt x="8680" y="28640"/>
                    <a:pt x="7782" y="31482"/>
                  </a:cubicBezTo>
                  <a:cubicBezTo>
                    <a:pt x="6170" y="36563"/>
                    <a:pt x="3821" y="40696"/>
                    <a:pt x="3488" y="46160"/>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1" name="Google Shape;751;p8"/>
            <p:cNvSpPr/>
            <p:nvPr/>
          </p:nvSpPr>
          <p:spPr>
            <a:xfrm>
              <a:off x="5268925" y="3895925"/>
              <a:ext cx="244750" cy="1193850"/>
            </a:xfrm>
            <a:custGeom>
              <a:avLst/>
              <a:gdLst/>
              <a:ahLst/>
              <a:cxnLst/>
              <a:rect l="l" t="t" r="r" b="b"/>
              <a:pathLst>
                <a:path w="9790" h="47754" fill="none" extrusionOk="0">
                  <a:moveTo>
                    <a:pt x="2259" y="0"/>
                  </a:moveTo>
                  <a:cubicBezTo>
                    <a:pt x="1503" y="1926"/>
                    <a:pt x="1150" y="4093"/>
                    <a:pt x="847" y="6130"/>
                  </a:cubicBezTo>
                  <a:cubicBezTo>
                    <a:pt x="656" y="7420"/>
                    <a:pt x="1" y="9698"/>
                    <a:pt x="716" y="10807"/>
                  </a:cubicBezTo>
                  <a:cubicBezTo>
                    <a:pt x="1704" y="12309"/>
                    <a:pt x="4194" y="11664"/>
                    <a:pt x="5555" y="12672"/>
                  </a:cubicBezTo>
                  <a:cubicBezTo>
                    <a:pt x="7067" y="13781"/>
                    <a:pt x="6755" y="15545"/>
                    <a:pt x="7037" y="17269"/>
                  </a:cubicBezTo>
                  <a:cubicBezTo>
                    <a:pt x="7602" y="20757"/>
                    <a:pt x="9063" y="24144"/>
                    <a:pt x="9497" y="27662"/>
                  </a:cubicBezTo>
                  <a:cubicBezTo>
                    <a:pt x="9789" y="30081"/>
                    <a:pt x="9194" y="32430"/>
                    <a:pt x="8126" y="34598"/>
                  </a:cubicBezTo>
                  <a:cubicBezTo>
                    <a:pt x="5848" y="39184"/>
                    <a:pt x="3106" y="42420"/>
                    <a:pt x="2622" y="47753"/>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8"/>
            <p:cNvSpPr/>
            <p:nvPr/>
          </p:nvSpPr>
          <p:spPr>
            <a:xfrm>
              <a:off x="5177450" y="3860650"/>
              <a:ext cx="265400" cy="1228850"/>
            </a:xfrm>
            <a:custGeom>
              <a:avLst/>
              <a:gdLst/>
              <a:ahLst/>
              <a:cxnLst/>
              <a:rect l="l" t="t" r="r" b="b"/>
              <a:pathLst>
                <a:path w="10616" h="49154" fill="none" extrusionOk="0">
                  <a:moveTo>
                    <a:pt x="4083" y="0"/>
                  </a:moveTo>
                  <a:cubicBezTo>
                    <a:pt x="2742" y="2006"/>
                    <a:pt x="1916" y="4506"/>
                    <a:pt x="1281" y="6805"/>
                  </a:cubicBezTo>
                  <a:cubicBezTo>
                    <a:pt x="958" y="7994"/>
                    <a:pt x="0" y="10403"/>
                    <a:pt x="817" y="11543"/>
                  </a:cubicBezTo>
                  <a:cubicBezTo>
                    <a:pt x="1926" y="13085"/>
                    <a:pt x="5414" y="12258"/>
                    <a:pt x="6936" y="13186"/>
                  </a:cubicBezTo>
                  <a:cubicBezTo>
                    <a:pt x="8630" y="14214"/>
                    <a:pt x="8357" y="16311"/>
                    <a:pt x="8589" y="18125"/>
                  </a:cubicBezTo>
                  <a:cubicBezTo>
                    <a:pt x="9063" y="21785"/>
                    <a:pt x="9819" y="25404"/>
                    <a:pt x="10273" y="29083"/>
                  </a:cubicBezTo>
                  <a:cubicBezTo>
                    <a:pt x="10615" y="31966"/>
                    <a:pt x="10323" y="34174"/>
                    <a:pt x="8761" y="36644"/>
                  </a:cubicBezTo>
                  <a:cubicBezTo>
                    <a:pt x="5948" y="41120"/>
                    <a:pt x="2480" y="43579"/>
                    <a:pt x="1845" y="49154"/>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8"/>
            <p:cNvSpPr/>
            <p:nvPr/>
          </p:nvSpPr>
          <p:spPr>
            <a:xfrm>
              <a:off x="5089250" y="3831900"/>
              <a:ext cx="279750" cy="1257600"/>
            </a:xfrm>
            <a:custGeom>
              <a:avLst/>
              <a:gdLst/>
              <a:ahLst/>
              <a:cxnLst/>
              <a:rect l="l" t="t" r="r" b="b"/>
              <a:pathLst>
                <a:path w="11190" h="50304" fill="none" extrusionOk="0">
                  <a:moveTo>
                    <a:pt x="5716" y="1"/>
                  </a:moveTo>
                  <a:cubicBezTo>
                    <a:pt x="4063" y="1977"/>
                    <a:pt x="2833" y="4446"/>
                    <a:pt x="1895" y="6836"/>
                  </a:cubicBezTo>
                  <a:cubicBezTo>
                    <a:pt x="1341" y="8247"/>
                    <a:pt x="0" y="10898"/>
                    <a:pt x="1149" y="12057"/>
                  </a:cubicBezTo>
                  <a:cubicBezTo>
                    <a:pt x="2682" y="13610"/>
                    <a:pt x="5958" y="12773"/>
                    <a:pt x="7853" y="13721"/>
                  </a:cubicBezTo>
                  <a:cubicBezTo>
                    <a:pt x="9819" y="14699"/>
                    <a:pt x="9375" y="16070"/>
                    <a:pt x="9496" y="18035"/>
                  </a:cubicBezTo>
                  <a:cubicBezTo>
                    <a:pt x="9748" y="22219"/>
                    <a:pt x="10756" y="26362"/>
                    <a:pt x="10998" y="30546"/>
                  </a:cubicBezTo>
                  <a:cubicBezTo>
                    <a:pt x="11190" y="33802"/>
                    <a:pt x="10918" y="36211"/>
                    <a:pt x="8791" y="38761"/>
                  </a:cubicBezTo>
                  <a:cubicBezTo>
                    <a:pt x="5464" y="42743"/>
                    <a:pt x="1724" y="44679"/>
                    <a:pt x="1038" y="50304"/>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4" name="Google Shape;754;p8"/>
            <p:cNvSpPr/>
            <p:nvPr/>
          </p:nvSpPr>
          <p:spPr>
            <a:xfrm>
              <a:off x="5009350" y="3812000"/>
              <a:ext cx="280025" cy="1277500"/>
            </a:xfrm>
            <a:custGeom>
              <a:avLst/>
              <a:gdLst/>
              <a:ahLst/>
              <a:cxnLst/>
              <a:rect l="l" t="t" r="r" b="b"/>
              <a:pathLst>
                <a:path w="11201" h="51100" fill="none" extrusionOk="0">
                  <a:moveTo>
                    <a:pt x="6896" y="0"/>
                  </a:moveTo>
                  <a:cubicBezTo>
                    <a:pt x="4960" y="2218"/>
                    <a:pt x="3347" y="4698"/>
                    <a:pt x="2107" y="7359"/>
                  </a:cubicBezTo>
                  <a:cubicBezTo>
                    <a:pt x="1563" y="8559"/>
                    <a:pt x="0" y="11372"/>
                    <a:pt x="1079" y="12561"/>
                  </a:cubicBezTo>
                  <a:cubicBezTo>
                    <a:pt x="2470" y="14083"/>
                    <a:pt x="6442" y="13247"/>
                    <a:pt x="8267" y="14063"/>
                  </a:cubicBezTo>
                  <a:cubicBezTo>
                    <a:pt x="10112" y="14890"/>
                    <a:pt x="9698" y="16704"/>
                    <a:pt x="9809" y="18509"/>
                  </a:cubicBezTo>
                  <a:cubicBezTo>
                    <a:pt x="10061" y="22491"/>
                    <a:pt x="10555" y="26463"/>
                    <a:pt x="10898" y="30444"/>
                  </a:cubicBezTo>
                  <a:cubicBezTo>
                    <a:pt x="11200" y="33963"/>
                    <a:pt x="11200" y="36826"/>
                    <a:pt x="8801" y="39517"/>
                  </a:cubicBezTo>
                  <a:cubicBezTo>
                    <a:pt x="5122" y="43640"/>
                    <a:pt x="686" y="44951"/>
                    <a:pt x="11" y="51100"/>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5" name="Google Shape;755;p8"/>
            <p:cNvSpPr/>
            <p:nvPr/>
          </p:nvSpPr>
          <p:spPr>
            <a:xfrm>
              <a:off x="4907525" y="3806450"/>
              <a:ext cx="289100" cy="1283050"/>
            </a:xfrm>
            <a:custGeom>
              <a:avLst/>
              <a:gdLst/>
              <a:ahLst/>
              <a:cxnLst/>
              <a:rect l="l" t="t" r="r" b="b"/>
              <a:pathLst>
                <a:path w="11564" h="51322" fill="none" extrusionOk="0">
                  <a:moveTo>
                    <a:pt x="8338" y="1"/>
                  </a:moveTo>
                  <a:cubicBezTo>
                    <a:pt x="6301" y="1997"/>
                    <a:pt x="4749" y="4809"/>
                    <a:pt x="3509" y="7340"/>
                  </a:cubicBezTo>
                  <a:cubicBezTo>
                    <a:pt x="2884" y="8610"/>
                    <a:pt x="1190" y="11271"/>
                    <a:pt x="2148" y="12592"/>
                  </a:cubicBezTo>
                  <a:cubicBezTo>
                    <a:pt x="3287" y="14164"/>
                    <a:pt x="7360" y="13247"/>
                    <a:pt x="8963" y="14194"/>
                  </a:cubicBezTo>
                  <a:cubicBezTo>
                    <a:pt x="10697" y="15223"/>
                    <a:pt x="10283" y="16715"/>
                    <a:pt x="10384" y="18650"/>
                  </a:cubicBezTo>
                  <a:cubicBezTo>
                    <a:pt x="10576" y="22481"/>
                    <a:pt x="11009" y="26291"/>
                    <a:pt x="11291" y="30122"/>
                  </a:cubicBezTo>
                  <a:cubicBezTo>
                    <a:pt x="11564" y="33792"/>
                    <a:pt x="11291" y="36443"/>
                    <a:pt x="8862" y="39195"/>
                  </a:cubicBezTo>
                  <a:cubicBezTo>
                    <a:pt x="5172" y="43388"/>
                    <a:pt x="848" y="45274"/>
                    <a:pt x="1" y="51322"/>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6;p8"/>
            <p:cNvSpPr/>
            <p:nvPr/>
          </p:nvSpPr>
          <p:spPr>
            <a:xfrm>
              <a:off x="4809500" y="3816025"/>
              <a:ext cx="280025" cy="1273475"/>
            </a:xfrm>
            <a:custGeom>
              <a:avLst/>
              <a:gdLst/>
              <a:ahLst/>
              <a:cxnLst/>
              <a:rect l="l" t="t" r="r" b="b"/>
              <a:pathLst>
                <a:path w="11201" h="50939" fill="none" extrusionOk="0">
                  <a:moveTo>
                    <a:pt x="8761" y="1"/>
                  </a:moveTo>
                  <a:cubicBezTo>
                    <a:pt x="7007" y="2027"/>
                    <a:pt x="5746" y="4648"/>
                    <a:pt x="4607" y="7057"/>
                  </a:cubicBezTo>
                  <a:cubicBezTo>
                    <a:pt x="4023" y="8287"/>
                    <a:pt x="2238" y="10989"/>
                    <a:pt x="3075" y="12279"/>
                  </a:cubicBezTo>
                  <a:cubicBezTo>
                    <a:pt x="4063" y="13801"/>
                    <a:pt x="7843" y="13065"/>
                    <a:pt x="9285" y="14023"/>
                  </a:cubicBezTo>
                  <a:cubicBezTo>
                    <a:pt x="10827" y="15061"/>
                    <a:pt x="10384" y="16604"/>
                    <a:pt x="10434" y="18348"/>
                  </a:cubicBezTo>
                  <a:cubicBezTo>
                    <a:pt x="10515" y="21846"/>
                    <a:pt x="10837" y="25324"/>
                    <a:pt x="11019" y="28812"/>
                  </a:cubicBezTo>
                  <a:cubicBezTo>
                    <a:pt x="11200" y="32451"/>
                    <a:pt x="10615" y="34981"/>
                    <a:pt x="8378" y="37794"/>
                  </a:cubicBezTo>
                  <a:cubicBezTo>
                    <a:pt x="4839" y="42259"/>
                    <a:pt x="807" y="44891"/>
                    <a:pt x="0" y="50939"/>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7" name="Google Shape;757;p8"/>
            <p:cNvSpPr/>
            <p:nvPr/>
          </p:nvSpPr>
          <p:spPr>
            <a:xfrm>
              <a:off x="4715750" y="3837700"/>
              <a:ext cx="269425" cy="1251800"/>
            </a:xfrm>
            <a:custGeom>
              <a:avLst/>
              <a:gdLst/>
              <a:ahLst/>
              <a:cxnLst/>
              <a:rect l="l" t="t" r="r" b="b"/>
              <a:pathLst>
                <a:path w="10777" h="50072" fill="none" extrusionOk="0">
                  <a:moveTo>
                    <a:pt x="8509" y="1"/>
                  </a:moveTo>
                  <a:cubicBezTo>
                    <a:pt x="7339" y="1966"/>
                    <a:pt x="6513" y="4184"/>
                    <a:pt x="5615" y="6281"/>
                  </a:cubicBezTo>
                  <a:cubicBezTo>
                    <a:pt x="5031" y="7642"/>
                    <a:pt x="3287" y="10253"/>
                    <a:pt x="3962" y="11553"/>
                  </a:cubicBezTo>
                  <a:cubicBezTo>
                    <a:pt x="4779" y="13106"/>
                    <a:pt x="7954" y="12662"/>
                    <a:pt x="9305" y="13640"/>
                  </a:cubicBezTo>
                  <a:cubicBezTo>
                    <a:pt x="10777" y="14709"/>
                    <a:pt x="10132" y="16039"/>
                    <a:pt x="10081" y="17652"/>
                  </a:cubicBezTo>
                  <a:cubicBezTo>
                    <a:pt x="9970" y="20959"/>
                    <a:pt x="10484" y="24285"/>
                    <a:pt x="10353" y="27582"/>
                  </a:cubicBezTo>
                  <a:cubicBezTo>
                    <a:pt x="10222" y="30888"/>
                    <a:pt x="9174" y="33287"/>
                    <a:pt x="7289" y="35989"/>
                  </a:cubicBezTo>
                  <a:cubicBezTo>
                    <a:pt x="4033" y="40646"/>
                    <a:pt x="646" y="44144"/>
                    <a:pt x="0" y="50072"/>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8" name="Google Shape;758;p8"/>
            <p:cNvSpPr/>
            <p:nvPr/>
          </p:nvSpPr>
          <p:spPr>
            <a:xfrm>
              <a:off x="4627025" y="3868450"/>
              <a:ext cx="259625" cy="1221050"/>
            </a:xfrm>
            <a:custGeom>
              <a:avLst/>
              <a:gdLst/>
              <a:ahLst/>
              <a:cxnLst/>
              <a:rect l="l" t="t" r="r" b="b"/>
              <a:pathLst>
                <a:path w="10385" h="48842" fill="none" extrusionOk="0">
                  <a:moveTo>
                    <a:pt x="7904" y="1"/>
                  </a:moveTo>
                  <a:cubicBezTo>
                    <a:pt x="7592" y="2017"/>
                    <a:pt x="6947" y="4013"/>
                    <a:pt x="6261" y="5928"/>
                  </a:cubicBezTo>
                  <a:cubicBezTo>
                    <a:pt x="5898" y="6956"/>
                    <a:pt x="4215" y="9668"/>
                    <a:pt x="4608" y="10716"/>
                  </a:cubicBezTo>
                  <a:cubicBezTo>
                    <a:pt x="5223" y="12380"/>
                    <a:pt x="8257" y="11815"/>
                    <a:pt x="9326" y="12985"/>
                  </a:cubicBezTo>
                  <a:cubicBezTo>
                    <a:pt x="10384" y="14154"/>
                    <a:pt x="9729" y="15797"/>
                    <a:pt x="9618" y="17259"/>
                  </a:cubicBezTo>
                  <a:cubicBezTo>
                    <a:pt x="9437" y="19920"/>
                    <a:pt x="9497" y="22582"/>
                    <a:pt x="9285" y="25243"/>
                  </a:cubicBezTo>
                  <a:cubicBezTo>
                    <a:pt x="9074" y="28096"/>
                    <a:pt x="7894" y="30535"/>
                    <a:pt x="6493" y="33005"/>
                  </a:cubicBezTo>
                  <a:cubicBezTo>
                    <a:pt x="3519" y="38297"/>
                    <a:pt x="455" y="42622"/>
                    <a:pt x="1" y="48842"/>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9" name="Google Shape;759;p8"/>
            <p:cNvSpPr/>
            <p:nvPr/>
          </p:nvSpPr>
          <p:spPr>
            <a:xfrm>
              <a:off x="4543625" y="3905250"/>
              <a:ext cx="253550" cy="1184250"/>
            </a:xfrm>
            <a:custGeom>
              <a:avLst/>
              <a:gdLst/>
              <a:ahLst/>
              <a:cxnLst/>
              <a:rect l="l" t="t" r="r" b="b"/>
              <a:pathLst>
                <a:path w="10142" h="47370" fill="none" extrusionOk="0">
                  <a:moveTo>
                    <a:pt x="7268" y="0"/>
                  </a:moveTo>
                  <a:cubicBezTo>
                    <a:pt x="7954" y="1472"/>
                    <a:pt x="7470" y="3468"/>
                    <a:pt x="7077" y="4960"/>
                  </a:cubicBezTo>
                  <a:cubicBezTo>
                    <a:pt x="6744" y="6230"/>
                    <a:pt x="5313" y="8408"/>
                    <a:pt x="5535" y="9638"/>
                  </a:cubicBezTo>
                  <a:cubicBezTo>
                    <a:pt x="5857" y="11382"/>
                    <a:pt x="8206" y="10988"/>
                    <a:pt x="9184" y="12279"/>
                  </a:cubicBezTo>
                  <a:cubicBezTo>
                    <a:pt x="10141" y="13539"/>
                    <a:pt x="9285" y="14738"/>
                    <a:pt x="9033" y="16150"/>
                  </a:cubicBezTo>
                  <a:cubicBezTo>
                    <a:pt x="8619" y="18418"/>
                    <a:pt x="8710" y="20797"/>
                    <a:pt x="8246" y="23065"/>
                  </a:cubicBezTo>
                  <a:cubicBezTo>
                    <a:pt x="7712" y="25686"/>
                    <a:pt x="6391" y="28257"/>
                    <a:pt x="5242" y="30656"/>
                  </a:cubicBezTo>
                  <a:cubicBezTo>
                    <a:pt x="2601" y="36170"/>
                    <a:pt x="252" y="41150"/>
                    <a:pt x="0" y="47370"/>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0" name="Google Shape;760;p8"/>
            <p:cNvSpPr/>
            <p:nvPr/>
          </p:nvSpPr>
          <p:spPr>
            <a:xfrm>
              <a:off x="4465750" y="3944300"/>
              <a:ext cx="254550" cy="1145200"/>
            </a:xfrm>
            <a:custGeom>
              <a:avLst/>
              <a:gdLst/>
              <a:ahLst/>
              <a:cxnLst/>
              <a:rect l="l" t="t" r="r" b="b"/>
              <a:pathLst>
                <a:path w="10182" h="45808" fill="none" extrusionOk="0">
                  <a:moveTo>
                    <a:pt x="6946" y="1"/>
                  </a:moveTo>
                  <a:cubicBezTo>
                    <a:pt x="8176" y="868"/>
                    <a:pt x="8156" y="2652"/>
                    <a:pt x="7964" y="4003"/>
                  </a:cubicBezTo>
                  <a:cubicBezTo>
                    <a:pt x="7752" y="5525"/>
                    <a:pt x="6331" y="7249"/>
                    <a:pt x="6291" y="8660"/>
                  </a:cubicBezTo>
                  <a:cubicBezTo>
                    <a:pt x="6240" y="10525"/>
                    <a:pt x="8599" y="10132"/>
                    <a:pt x="9315" y="11433"/>
                  </a:cubicBezTo>
                  <a:cubicBezTo>
                    <a:pt x="10182" y="13005"/>
                    <a:pt x="8135" y="17864"/>
                    <a:pt x="7672" y="19457"/>
                  </a:cubicBezTo>
                  <a:cubicBezTo>
                    <a:pt x="6865" y="22209"/>
                    <a:pt x="5686" y="24890"/>
                    <a:pt x="4597" y="27542"/>
                  </a:cubicBezTo>
                  <a:cubicBezTo>
                    <a:pt x="2117" y="33560"/>
                    <a:pt x="121" y="39225"/>
                    <a:pt x="0" y="45808"/>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1" name="Google Shape;761;p8"/>
            <p:cNvSpPr/>
            <p:nvPr/>
          </p:nvSpPr>
          <p:spPr>
            <a:xfrm>
              <a:off x="4394675" y="3982875"/>
              <a:ext cx="256075" cy="1106625"/>
            </a:xfrm>
            <a:custGeom>
              <a:avLst/>
              <a:gdLst/>
              <a:ahLst/>
              <a:cxnLst/>
              <a:rect l="l" t="t" r="r" b="b"/>
              <a:pathLst>
                <a:path w="10243" h="44265" fill="none" extrusionOk="0">
                  <a:moveTo>
                    <a:pt x="7259" y="0"/>
                  </a:moveTo>
                  <a:cubicBezTo>
                    <a:pt x="8781" y="464"/>
                    <a:pt x="9103" y="2208"/>
                    <a:pt x="8942" y="3589"/>
                  </a:cubicBezTo>
                  <a:cubicBezTo>
                    <a:pt x="8791" y="4869"/>
                    <a:pt x="6896" y="7148"/>
                    <a:pt x="7138" y="8206"/>
                  </a:cubicBezTo>
                  <a:cubicBezTo>
                    <a:pt x="7430" y="9537"/>
                    <a:pt x="8972" y="9557"/>
                    <a:pt x="9517" y="10686"/>
                  </a:cubicBezTo>
                  <a:cubicBezTo>
                    <a:pt x="10243" y="12228"/>
                    <a:pt x="8236" y="15121"/>
                    <a:pt x="7652" y="16553"/>
                  </a:cubicBezTo>
                  <a:cubicBezTo>
                    <a:pt x="6543" y="19295"/>
                    <a:pt x="5353" y="22007"/>
                    <a:pt x="4285" y="24769"/>
                  </a:cubicBezTo>
                  <a:cubicBezTo>
                    <a:pt x="1815" y="31150"/>
                    <a:pt x="91" y="37390"/>
                    <a:pt x="0" y="44265"/>
                  </a:cubicBezTo>
                </a:path>
              </a:pathLst>
            </a:custGeom>
            <a:noFill/>
            <a:ln w="1500" cap="flat" cmpd="sng">
              <a:solidFill>
                <a:schemeClr val="accent2"/>
              </a:solidFill>
              <a:prstDash val="solid"/>
              <a:miter lim="10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62" name="Google Shape;762;p8"/>
          <p:cNvSpPr txBox="1">
            <a:spLocks noGrp="1"/>
          </p:cNvSpPr>
          <p:nvPr>
            <p:ph type="title"/>
          </p:nvPr>
        </p:nvSpPr>
        <p:spPr>
          <a:xfrm>
            <a:off x="1450800" y="1613350"/>
            <a:ext cx="6367800" cy="2553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763" name="Google Shape;763;p8"/>
          <p:cNvGrpSpPr/>
          <p:nvPr/>
        </p:nvGrpSpPr>
        <p:grpSpPr>
          <a:xfrm>
            <a:off x="-7975" y="-7975"/>
            <a:ext cx="9159900" cy="5151475"/>
            <a:chOff x="-7975" y="-7975"/>
            <a:chExt cx="9159900" cy="5151475"/>
          </a:xfrm>
        </p:grpSpPr>
        <p:sp>
          <p:nvSpPr>
            <p:cNvPr id="764" name="Google Shape;764;p8"/>
            <p:cNvSpPr/>
            <p:nvPr/>
          </p:nvSpPr>
          <p:spPr>
            <a:xfrm>
              <a:off x="-7975" y="-7975"/>
              <a:ext cx="3669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8"/>
            <p:cNvSpPr/>
            <p:nvPr/>
          </p:nvSpPr>
          <p:spPr>
            <a:xfrm>
              <a:off x="8785025" y="-7975"/>
              <a:ext cx="3669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6" name="Google Shape;766;p8"/>
            <p:cNvSpPr/>
            <p:nvPr/>
          </p:nvSpPr>
          <p:spPr>
            <a:xfrm rot="-5400000">
              <a:off x="4388550" y="-4401025"/>
              <a:ext cx="366900" cy="9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7" name="Google Shape;767;p8"/>
            <p:cNvSpPr/>
            <p:nvPr/>
          </p:nvSpPr>
          <p:spPr>
            <a:xfrm rot="-5400000">
              <a:off x="4388550" y="383550"/>
              <a:ext cx="366900" cy="9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68" name="Google Shape;768;p8"/>
          <p:cNvSpPr/>
          <p:nvPr/>
        </p:nvSpPr>
        <p:spPr>
          <a:xfrm>
            <a:off x="363950" y="370825"/>
            <a:ext cx="8419200" cy="4408800"/>
          </a:xfrm>
          <a:prstGeom prst="rect">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69"/>
        <p:cNvGrpSpPr/>
        <p:nvPr/>
      </p:nvGrpSpPr>
      <p:grpSpPr>
        <a:xfrm>
          <a:off x="0" y="0"/>
          <a:ext cx="0" cy="0"/>
          <a:chOff x="0" y="0"/>
          <a:chExt cx="0" cy="0"/>
        </a:xfrm>
      </p:grpSpPr>
      <p:grpSp>
        <p:nvGrpSpPr>
          <p:cNvPr id="770" name="Google Shape;770;p9"/>
          <p:cNvGrpSpPr/>
          <p:nvPr/>
        </p:nvGrpSpPr>
        <p:grpSpPr>
          <a:xfrm rot="5400000">
            <a:off x="-1475520" y="1019255"/>
            <a:ext cx="5728907" cy="3369849"/>
            <a:chOff x="238125" y="619200"/>
            <a:chExt cx="4000075" cy="2011850"/>
          </a:xfrm>
        </p:grpSpPr>
        <p:sp>
          <p:nvSpPr>
            <p:cNvPr id="771" name="Google Shape;771;p9"/>
            <p:cNvSpPr/>
            <p:nvPr/>
          </p:nvSpPr>
          <p:spPr>
            <a:xfrm>
              <a:off x="238125" y="619200"/>
              <a:ext cx="4000075" cy="2011850"/>
            </a:xfrm>
            <a:custGeom>
              <a:avLst/>
              <a:gdLst/>
              <a:ahLst/>
              <a:cxnLst/>
              <a:rect l="l" t="t" r="r" b="b"/>
              <a:pathLst>
                <a:path w="160003" h="80474" extrusionOk="0">
                  <a:moveTo>
                    <a:pt x="49476" y="90"/>
                  </a:moveTo>
                  <a:cubicBezTo>
                    <a:pt x="50208" y="90"/>
                    <a:pt x="50948" y="110"/>
                    <a:pt x="51694" y="150"/>
                  </a:cubicBezTo>
                  <a:cubicBezTo>
                    <a:pt x="62128" y="715"/>
                    <a:pt x="72420" y="4314"/>
                    <a:pt x="81503" y="7479"/>
                  </a:cubicBezTo>
                  <a:cubicBezTo>
                    <a:pt x="82239" y="7741"/>
                    <a:pt x="82985" y="8013"/>
                    <a:pt x="83711" y="8275"/>
                  </a:cubicBezTo>
                  <a:cubicBezTo>
                    <a:pt x="87392" y="9616"/>
                    <a:pt x="90898" y="10896"/>
                    <a:pt x="94772" y="10896"/>
                  </a:cubicBezTo>
                  <a:cubicBezTo>
                    <a:pt x="95353" y="10896"/>
                    <a:pt x="95944" y="10867"/>
                    <a:pt x="96544" y="10806"/>
                  </a:cubicBezTo>
                  <a:cubicBezTo>
                    <a:pt x="99276" y="10513"/>
                    <a:pt x="101977" y="9818"/>
                    <a:pt x="104588" y="9132"/>
                  </a:cubicBezTo>
                  <a:cubicBezTo>
                    <a:pt x="107441" y="8386"/>
                    <a:pt x="110395" y="7610"/>
                    <a:pt x="113399" y="7398"/>
                  </a:cubicBezTo>
                  <a:cubicBezTo>
                    <a:pt x="113764" y="7372"/>
                    <a:pt x="114127" y="7360"/>
                    <a:pt x="114489" y="7360"/>
                  </a:cubicBezTo>
                  <a:cubicBezTo>
                    <a:pt x="118022" y="7360"/>
                    <a:pt x="121440" y="8546"/>
                    <a:pt x="124750" y="9707"/>
                  </a:cubicBezTo>
                  <a:cubicBezTo>
                    <a:pt x="128005" y="10829"/>
                    <a:pt x="131160" y="11923"/>
                    <a:pt x="134305" y="11923"/>
                  </a:cubicBezTo>
                  <a:cubicBezTo>
                    <a:pt x="136810" y="11923"/>
                    <a:pt x="139308" y="11230"/>
                    <a:pt x="141847" y="9304"/>
                  </a:cubicBezTo>
                  <a:cubicBezTo>
                    <a:pt x="145436" y="16360"/>
                    <a:pt x="148198" y="23981"/>
                    <a:pt x="150859" y="31340"/>
                  </a:cubicBezTo>
                  <a:cubicBezTo>
                    <a:pt x="155073" y="42943"/>
                    <a:pt x="159589" y="56472"/>
                    <a:pt x="159912" y="70151"/>
                  </a:cubicBezTo>
                  <a:cubicBezTo>
                    <a:pt x="156827" y="70312"/>
                    <a:pt x="153873" y="72339"/>
                    <a:pt x="151020" y="74304"/>
                  </a:cubicBezTo>
                  <a:cubicBezTo>
                    <a:pt x="149659" y="75242"/>
                    <a:pt x="148379" y="76119"/>
                    <a:pt x="147129" y="76764"/>
                  </a:cubicBezTo>
                  <a:cubicBezTo>
                    <a:pt x="142510" y="79165"/>
                    <a:pt x="137918" y="80374"/>
                    <a:pt x="133427" y="80374"/>
                  </a:cubicBezTo>
                  <a:cubicBezTo>
                    <a:pt x="131752" y="80374"/>
                    <a:pt x="130092" y="80206"/>
                    <a:pt x="128449" y="79869"/>
                  </a:cubicBezTo>
                  <a:cubicBezTo>
                    <a:pt x="123258" y="78811"/>
                    <a:pt x="118238" y="76774"/>
                    <a:pt x="113379" y="74819"/>
                  </a:cubicBezTo>
                  <a:cubicBezTo>
                    <a:pt x="110163" y="73518"/>
                    <a:pt x="106846" y="72167"/>
                    <a:pt x="103510" y="71129"/>
                  </a:cubicBezTo>
                  <a:cubicBezTo>
                    <a:pt x="99457" y="69849"/>
                    <a:pt x="95838" y="69214"/>
                    <a:pt x="92370" y="69214"/>
                  </a:cubicBezTo>
                  <a:cubicBezTo>
                    <a:pt x="88771" y="69214"/>
                    <a:pt x="85344" y="69909"/>
                    <a:pt x="81796" y="71290"/>
                  </a:cubicBezTo>
                  <a:cubicBezTo>
                    <a:pt x="81312" y="71482"/>
                    <a:pt x="80838" y="71663"/>
                    <a:pt x="80364" y="71855"/>
                  </a:cubicBezTo>
                  <a:cubicBezTo>
                    <a:pt x="78005" y="72802"/>
                    <a:pt x="75566" y="73770"/>
                    <a:pt x="73025" y="74254"/>
                  </a:cubicBezTo>
                  <a:cubicBezTo>
                    <a:pt x="71070" y="74627"/>
                    <a:pt x="69053" y="74627"/>
                    <a:pt x="67098" y="74637"/>
                  </a:cubicBezTo>
                  <a:cubicBezTo>
                    <a:pt x="65737" y="74647"/>
                    <a:pt x="64326" y="74657"/>
                    <a:pt x="62944" y="74778"/>
                  </a:cubicBezTo>
                  <a:cubicBezTo>
                    <a:pt x="61090" y="74950"/>
                    <a:pt x="59265" y="75292"/>
                    <a:pt x="57491" y="75615"/>
                  </a:cubicBezTo>
                  <a:cubicBezTo>
                    <a:pt x="55011" y="76079"/>
                    <a:pt x="52440" y="76552"/>
                    <a:pt x="49819" y="76563"/>
                  </a:cubicBezTo>
                  <a:cubicBezTo>
                    <a:pt x="49692" y="76563"/>
                    <a:pt x="49565" y="76564"/>
                    <a:pt x="49438" y="76564"/>
                  </a:cubicBezTo>
                  <a:cubicBezTo>
                    <a:pt x="41238" y="76564"/>
                    <a:pt x="33022" y="74659"/>
                    <a:pt x="25071" y="72813"/>
                  </a:cubicBezTo>
                  <a:lnTo>
                    <a:pt x="24476" y="72671"/>
                  </a:lnTo>
                  <a:cubicBezTo>
                    <a:pt x="21603" y="72016"/>
                    <a:pt x="18690" y="71300"/>
                    <a:pt x="15877" y="70605"/>
                  </a:cubicBezTo>
                  <a:cubicBezTo>
                    <a:pt x="13922" y="70131"/>
                    <a:pt x="11885" y="69627"/>
                    <a:pt x="9889" y="69153"/>
                  </a:cubicBezTo>
                  <a:cubicBezTo>
                    <a:pt x="9325" y="69022"/>
                    <a:pt x="8740" y="68871"/>
                    <a:pt x="8176" y="68730"/>
                  </a:cubicBezTo>
                  <a:cubicBezTo>
                    <a:pt x="5534" y="68075"/>
                    <a:pt x="2792" y="67399"/>
                    <a:pt x="101" y="67288"/>
                  </a:cubicBezTo>
                  <a:cubicBezTo>
                    <a:pt x="948" y="46502"/>
                    <a:pt x="13095" y="26259"/>
                    <a:pt x="22158" y="12842"/>
                  </a:cubicBezTo>
                  <a:cubicBezTo>
                    <a:pt x="29574" y="4368"/>
                    <a:pt x="38758" y="90"/>
                    <a:pt x="49476" y="90"/>
                  </a:cubicBezTo>
                  <a:close/>
                  <a:moveTo>
                    <a:pt x="49530" y="1"/>
                  </a:moveTo>
                  <a:cubicBezTo>
                    <a:pt x="44500" y="1"/>
                    <a:pt x="39748" y="956"/>
                    <a:pt x="35373" y="2852"/>
                  </a:cubicBezTo>
                  <a:cubicBezTo>
                    <a:pt x="30454" y="4989"/>
                    <a:pt x="25988" y="8336"/>
                    <a:pt x="22087" y="12781"/>
                  </a:cubicBezTo>
                  <a:cubicBezTo>
                    <a:pt x="13004" y="26229"/>
                    <a:pt x="827" y="46502"/>
                    <a:pt x="0" y="67339"/>
                  </a:cubicBezTo>
                  <a:lnTo>
                    <a:pt x="0" y="67389"/>
                  </a:lnTo>
                  <a:lnTo>
                    <a:pt x="50" y="67389"/>
                  </a:lnTo>
                  <a:cubicBezTo>
                    <a:pt x="2752" y="67490"/>
                    <a:pt x="5494" y="68175"/>
                    <a:pt x="8145" y="68831"/>
                  </a:cubicBezTo>
                  <a:cubicBezTo>
                    <a:pt x="8710" y="68972"/>
                    <a:pt x="9294" y="69113"/>
                    <a:pt x="9859" y="69254"/>
                  </a:cubicBezTo>
                  <a:cubicBezTo>
                    <a:pt x="11865" y="69728"/>
                    <a:pt x="13891" y="70222"/>
                    <a:pt x="15857" y="70706"/>
                  </a:cubicBezTo>
                  <a:cubicBezTo>
                    <a:pt x="18670" y="71391"/>
                    <a:pt x="21573" y="72107"/>
                    <a:pt x="24446" y="72772"/>
                  </a:cubicBezTo>
                  <a:lnTo>
                    <a:pt x="25051" y="72903"/>
                  </a:lnTo>
                  <a:cubicBezTo>
                    <a:pt x="33025" y="74758"/>
                    <a:pt x="41271" y="76663"/>
                    <a:pt x="49487" y="76663"/>
                  </a:cubicBezTo>
                  <a:lnTo>
                    <a:pt x="49819" y="76663"/>
                  </a:lnTo>
                  <a:cubicBezTo>
                    <a:pt x="52450" y="76643"/>
                    <a:pt x="55021" y="76169"/>
                    <a:pt x="57511" y="75716"/>
                  </a:cubicBezTo>
                  <a:cubicBezTo>
                    <a:pt x="59275" y="75383"/>
                    <a:pt x="61110" y="75050"/>
                    <a:pt x="62955" y="74879"/>
                  </a:cubicBezTo>
                  <a:cubicBezTo>
                    <a:pt x="64326" y="74748"/>
                    <a:pt x="65737" y="74738"/>
                    <a:pt x="67098" y="74738"/>
                  </a:cubicBezTo>
                  <a:cubicBezTo>
                    <a:pt x="69053" y="74728"/>
                    <a:pt x="71080" y="74728"/>
                    <a:pt x="73045" y="74345"/>
                  </a:cubicBezTo>
                  <a:cubicBezTo>
                    <a:pt x="75596" y="73861"/>
                    <a:pt x="78035" y="72893"/>
                    <a:pt x="80404" y="71946"/>
                  </a:cubicBezTo>
                  <a:cubicBezTo>
                    <a:pt x="80878" y="71754"/>
                    <a:pt x="81352" y="71563"/>
                    <a:pt x="81836" y="71381"/>
                  </a:cubicBezTo>
                  <a:cubicBezTo>
                    <a:pt x="85368" y="69998"/>
                    <a:pt x="88781" y="69307"/>
                    <a:pt x="92373" y="69307"/>
                  </a:cubicBezTo>
                  <a:cubicBezTo>
                    <a:pt x="95824" y="69307"/>
                    <a:pt x="99438" y="69945"/>
                    <a:pt x="103479" y="71220"/>
                  </a:cubicBezTo>
                  <a:cubicBezTo>
                    <a:pt x="106816" y="72258"/>
                    <a:pt x="110133" y="73609"/>
                    <a:pt x="113338" y="74899"/>
                  </a:cubicBezTo>
                  <a:cubicBezTo>
                    <a:pt x="118197" y="76865"/>
                    <a:pt x="123228" y="78901"/>
                    <a:pt x="128429" y="79970"/>
                  </a:cubicBezTo>
                  <a:cubicBezTo>
                    <a:pt x="130072" y="80303"/>
                    <a:pt x="131746" y="80474"/>
                    <a:pt x="133429" y="80474"/>
                  </a:cubicBezTo>
                  <a:cubicBezTo>
                    <a:pt x="137935" y="80474"/>
                    <a:pt x="142542" y="79264"/>
                    <a:pt x="147169" y="76855"/>
                  </a:cubicBezTo>
                  <a:cubicBezTo>
                    <a:pt x="148419" y="76200"/>
                    <a:pt x="149700" y="75313"/>
                    <a:pt x="151061" y="74385"/>
                  </a:cubicBezTo>
                  <a:cubicBezTo>
                    <a:pt x="153924" y="72419"/>
                    <a:pt x="156877" y="70383"/>
                    <a:pt x="159952" y="70242"/>
                  </a:cubicBezTo>
                  <a:lnTo>
                    <a:pt x="160002" y="70242"/>
                  </a:lnTo>
                  <a:lnTo>
                    <a:pt x="160002" y="70192"/>
                  </a:lnTo>
                  <a:cubicBezTo>
                    <a:pt x="159680" y="56482"/>
                    <a:pt x="155153" y="42933"/>
                    <a:pt x="150940" y="31310"/>
                  </a:cubicBezTo>
                  <a:cubicBezTo>
                    <a:pt x="148268" y="23931"/>
                    <a:pt x="145496" y="16300"/>
                    <a:pt x="141897" y="9213"/>
                  </a:cubicBezTo>
                  <a:lnTo>
                    <a:pt x="141867" y="9162"/>
                  </a:lnTo>
                  <a:lnTo>
                    <a:pt x="141827" y="9193"/>
                  </a:lnTo>
                  <a:cubicBezTo>
                    <a:pt x="139292" y="11127"/>
                    <a:pt x="136796" y="11824"/>
                    <a:pt x="134292" y="11824"/>
                  </a:cubicBezTo>
                  <a:cubicBezTo>
                    <a:pt x="131159" y="11824"/>
                    <a:pt x="128014" y="10732"/>
                    <a:pt x="124770" y="9606"/>
                  </a:cubicBezTo>
                  <a:cubicBezTo>
                    <a:pt x="121440" y="8453"/>
                    <a:pt x="118010" y="7259"/>
                    <a:pt x="114466" y="7259"/>
                  </a:cubicBezTo>
                  <a:cubicBezTo>
                    <a:pt x="114104" y="7259"/>
                    <a:pt x="113742" y="7271"/>
                    <a:pt x="113379" y="7297"/>
                  </a:cubicBezTo>
                  <a:cubicBezTo>
                    <a:pt x="110375" y="7519"/>
                    <a:pt x="107421" y="8295"/>
                    <a:pt x="104558" y="9041"/>
                  </a:cubicBezTo>
                  <a:cubicBezTo>
                    <a:pt x="101947" y="9727"/>
                    <a:pt x="99245" y="10433"/>
                    <a:pt x="96524" y="10715"/>
                  </a:cubicBezTo>
                  <a:cubicBezTo>
                    <a:pt x="95933" y="10775"/>
                    <a:pt x="95353" y="10803"/>
                    <a:pt x="94780" y="10803"/>
                  </a:cubicBezTo>
                  <a:cubicBezTo>
                    <a:pt x="90913" y="10803"/>
                    <a:pt x="87411" y="9528"/>
                    <a:pt x="83741" y="8185"/>
                  </a:cubicBezTo>
                  <a:cubicBezTo>
                    <a:pt x="83015" y="7922"/>
                    <a:pt x="82269" y="7650"/>
                    <a:pt x="81533" y="7388"/>
                  </a:cubicBezTo>
                  <a:cubicBezTo>
                    <a:pt x="72441" y="4223"/>
                    <a:pt x="62148" y="634"/>
                    <a:pt x="51704" y="59"/>
                  </a:cubicBezTo>
                  <a:cubicBezTo>
                    <a:pt x="50974" y="20"/>
                    <a:pt x="50249" y="1"/>
                    <a:pt x="495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2" name="Google Shape;772;p9"/>
            <p:cNvSpPr/>
            <p:nvPr/>
          </p:nvSpPr>
          <p:spPr>
            <a:xfrm>
              <a:off x="241650" y="2245900"/>
              <a:ext cx="3994275" cy="314350"/>
            </a:xfrm>
            <a:custGeom>
              <a:avLst/>
              <a:gdLst/>
              <a:ahLst/>
              <a:cxnLst/>
              <a:rect l="l" t="t" r="r" b="b"/>
              <a:pathLst>
                <a:path w="159771" h="12574" extrusionOk="0">
                  <a:moveTo>
                    <a:pt x="226" y="1"/>
                  </a:moveTo>
                  <a:cubicBezTo>
                    <a:pt x="150" y="1"/>
                    <a:pt x="75" y="1"/>
                    <a:pt x="0" y="2"/>
                  </a:cubicBezTo>
                  <a:lnTo>
                    <a:pt x="0" y="93"/>
                  </a:lnTo>
                  <a:cubicBezTo>
                    <a:pt x="75" y="92"/>
                    <a:pt x="149" y="92"/>
                    <a:pt x="224" y="92"/>
                  </a:cubicBezTo>
                  <a:cubicBezTo>
                    <a:pt x="2986" y="92"/>
                    <a:pt x="5810" y="807"/>
                    <a:pt x="8539" y="1494"/>
                  </a:cubicBezTo>
                  <a:cubicBezTo>
                    <a:pt x="8932" y="1595"/>
                    <a:pt x="9335" y="1696"/>
                    <a:pt x="9728" y="1797"/>
                  </a:cubicBezTo>
                  <a:cubicBezTo>
                    <a:pt x="12158" y="2402"/>
                    <a:pt x="14627" y="3047"/>
                    <a:pt x="17017" y="3672"/>
                  </a:cubicBezTo>
                  <a:cubicBezTo>
                    <a:pt x="19093" y="4226"/>
                    <a:pt x="21250" y="4791"/>
                    <a:pt x="23367" y="5325"/>
                  </a:cubicBezTo>
                  <a:cubicBezTo>
                    <a:pt x="30868" y="7210"/>
                    <a:pt x="39376" y="9347"/>
                    <a:pt x="47914" y="9357"/>
                  </a:cubicBezTo>
                  <a:lnTo>
                    <a:pt x="47934" y="9357"/>
                  </a:lnTo>
                  <a:cubicBezTo>
                    <a:pt x="50868" y="9357"/>
                    <a:pt x="53741" y="8773"/>
                    <a:pt x="56513" y="8198"/>
                  </a:cubicBezTo>
                  <a:cubicBezTo>
                    <a:pt x="58499" y="7795"/>
                    <a:pt x="60545" y="7372"/>
                    <a:pt x="62612" y="7170"/>
                  </a:cubicBezTo>
                  <a:cubicBezTo>
                    <a:pt x="64043" y="7029"/>
                    <a:pt x="65485" y="7019"/>
                    <a:pt x="66886" y="6999"/>
                  </a:cubicBezTo>
                  <a:cubicBezTo>
                    <a:pt x="68761" y="6978"/>
                    <a:pt x="70697" y="6968"/>
                    <a:pt x="72592" y="6646"/>
                  </a:cubicBezTo>
                  <a:cubicBezTo>
                    <a:pt x="75193" y="6212"/>
                    <a:pt x="77753" y="5416"/>
                    <a:pt x="80223" y="4660"/>
                  </a:cubicBezTo>
                  <a:cubicBezTo>
                    <a:pt x="80757" y="4488"/>
                    <a:pt x="81282" y="4327"/>
                    <a:pt x="81816" y="4176"/>
                  </a:cubicBezTo>
                  <a:cubicBezTo>
                    <a:pt x="84810" y="3269"/>
                    <a:pt x="88005" y="2371"/>
                    <a:pt x="91322" y="2190"/>
                  </a:cubicBezTo>
                  <a:cubicBezTo>
                    <a:pt x="91654" y="2172"/>
                    <a:pt x="91988" y="2164"/>
                    <a:pt x="92324" y="2164"/>
                  </a:cubicBezTo>
                  <a:cubicBezTo>
                    <a:pt x="96039" y="2164"/>
                    <a:pt x="99931" y="3195"/>
                    <a:pt x="103621" y="4277"/>
                  </a:cubicBezTo>
                  <a:cubicBezTo>
                    <a:pt x="106856" y="5214"/>
                    <a:pt x="110092" y="6394"/>
                    <a:pt x="113228" y="7533"/>
                  </a:cubicBezTo>
                  <a:cubicBezTo>
                    <a:pt x="117976" y="9267"/>
                    <a:pt x="122895" y="11061"/>
                    <a:pt x="127925" y="12069"/>
                  </a:cubicBezTo>
                  <a:cubicBezTo>
                    <a:pt x="129599" y="12412"/>
                    <a:pt x="131302" y="12573"/>
                    <a:pt x="133016" y="12573"/>
                  </a:cubicBezTo>
                  <a:cubicBezTo>
                    <a:pt x="137442" y="12573"/>
                    <a:pt x="142028" y="11474"/>
                    <a:pt x="146716" y="9287"/>
                  </a:cubicBezTo>
                  <a:cubicBezTo>
                    <a:pt x="148147" y="8622"/>
                    <a:pt x="149569" y="7755"/>
                    <a:pt x="151061" y="6827"/>
                  </a:cubicBezTo>
                  <a:cubicBezTo>
                    <a:pt x="153843" y="5113"/>
                    <a:pt x="156736" y="3339"/>
                    <a:pt x="159771" y="2946"/>
                  </a:cubicBezTo>
                  <a:lnTo>
                    <a:pt x="159760" y="2855"/>
                  </a:lnTo>
                  <a:cubicBezTo>
                    <a:pt x="156696" y="3248"/>
                    <a:pt x="153813" y="5033"/>
                    <a:pt x="151010" y="6747"/>
                  </a:cubicBezTo>
                  <a:cubicBezTo>
                    <a:pt x="149518" y="7674"/>
                    <a:pt x="148107" y="8541"/>
                    <a:pt x="146676" y="9206"/>
                  </a:cubicBezTo>
                  <a:cubicBezTo>
                    <a:pt x="141996" y="11383"/>
                    <a:pt x="137422" y="12478"/>
                    <a:pt x="133015" y="12478"/>
                  </a:cubicBezTo>
                  <a:cubicBezTo>
                    <a:pt x="131299" y="12478"/>
                    <a:pt x="129607" y="12312"/>
                    <a:pt x="127945" y="11978"/>
                  </a:cubicBezTo>
                  <a:cubicBezTo>
                    <a:pt x="122915" y="10970"/>
                    <a:pt x="118006" y="9176"/>
                    <a:pt x="113258" y="7452"/>
                  </a:cubicBezTo>
                  <a:cubicBezTo>
                    <a:pt x="110123" y="6303"/>
                    <a:pt x="106887" y="5124"/>
                    <a:pt x="103641" y="4186"/>
                  </a:cubicBezTo>
                  <a:cubicBezTo>
                    <a:pt x="99963" y="3108"/>
                    <a:pt x="96074" y="2071"/>
                    <a:pt x="92353" y="2071"/>
                  </a:cubicBezTo>
                  <a:cubicBezTo>
                    <a:pt x="92004" y="2071"/>
                    <a:pt x="91657" y="2080"/>
                    <a:pt x="91312" y="2099"/>
                  </a:cubicBezTo>
                  <a:cubicBezTo>
                    <a:pt x="87995" y="2281"/>
                    <a:pt x="84790" y="3178"/>
                    <a:pt x="81786" y="4085"/>
                  </a:cubicBezTo>
                  <a:cubicBezTo>
                    <a:pt x="81251" y="4236"/>
                    <a:pt x="80727" y="4398"/>
                    <a:pt x="80193" y="4569"/>
                  </a:cubicBezTo>
                  <a:cubicBezTo>
                    <a:pt x="77723" y="5335"/>
                    <a:pt x="75173" y="6122"/>
                    <a:pt x="72572" y="6555"/>
                  </a:cubicBezTo>
                  <a:cubicBezTo>
                    <a:pt x="70687" y="6867"/>
                    <a:pt x="68751" y="6888"/>
                    <a:pt x="66886" y="6908"/>
                  </a:cubicBezTo>
                  <a:cubicBezTo>
                    <a:pt x="65485" y="6928"/>
                    <a:pt x="64033" y="6938"/>
                    <a:pt x="62602" y="7079"/>
                  </a:cubicBezTo>
                  <a:cubicBezTo>
                    <a:pt x="60535" y="7281"/>
                    <a:pt x="58479" y="7704"/>
                    <a:pt x="56493" y="8107"/>
                  </a:cubicBezTo>
                  <a:cubicBezTo>
                    <a:pt x="53721" y="8682"/>
                    <a:pt x="50858" y="9267"/>
                    <a:pt x="47934" y="9267"/>
                  </a:cubicBezTo>
                  <a:lnTo>
                    <a:pt x="47914" y="9267"/>
                  </a:lnTo>
                  <a:cubicBezTo>
                    <a:pt x="39396" y="9257"/>
                    <a:pt x="30888" y="7120"/>
                    <a:pt x="23398" y="5234"/>
                  </a:cubicBezTo>
                  <a:cubicBezTo>
                    <a:pt x="21271" y="4700"/>
                    <a:pt x="19123" y="4136"/>
                    <a:pt x="17037" y="3581"/>
                  </a:cubicBezTo>
                  <a:cubicBezTo>
                    <a:pt x="14658" y="2956"/>
                    <a:pt x="12188" y="2301"/>
                    <a:pt x="9748" y="1706"/>
                  </a:cubicBezTo>
                  <a:cubicBezTo>
                    <a:pt x="9355" y="1605"/>
                    <a:pt x="8962" y="1505"/>
                    <a:pt x="8559" y="1404"/>
                  </a:cubicBezTo>
                  <a:cubicBezTo>
                    <a:pt x="5830" y="717"/>
                    <a:pt x="3006" y="1"/>
                    <a:pt x="2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3" name="Google Shape;773;p9"/>
            <p:cNvSpPr/>
            <p:nvPr/>
          </p:nvSpPr>
          <p:spPr>
            <a:xfrm>
              <a:off x="246925" y="2189000"/>
              <a:ext cx="3984975" cy="281775"/>
            </a:xfrm>
            <a:custGeom>
              <a:avLst/>
              <a:gdLst/>
              <a:ahLst/>
              <a:cxnLst/>
              <a:rect l="l" t="t" r="r" b="b"/>
              <a:pathLst>
                <a:path w="159399" h="11271" extrusionOk="0">
                  <a:moveTo>
                    <a:pt x="866" y="1"/>
                  </a:moveTo>
                  <a:cubicBezTo>
                    <a:pt x="577" y="1"/>
                    <a:pt x="289" y="10"/>
                    <a:pt x="1" y="30"/>
                  </a:cubicBezTo>
                  <a:lnTo>
                    <a:pt x="1" y="121"/>
                  </a:lnTo>
                  <a:cubicBezTo>
                    <a:pt x="277" y="103"/>
                    <a:pt x="553" y="94"/>
                    <a:pt x="830" y="94"/>
                  </a:cubicBezTo>
                  <a:cubicBezTo>
                    <a:pt x="3298" y="94"/>
                    <a:pt x="5809" y="781"/>
                    <a:pt x="8247" y="1452"/>
                  </a:cubicBezTo>
                  <a:lnTo>
                    <a:pt x="8912" y="1633"/>
                  </a:lnTo>
                  <a:cubicBezTo>
                    <a:pt x="11301" y="2278"/>
                    <a:pt x="13721" y="3004"/>
                    <a:pt x="16060" y="3710"/>
                  </a:cubicBezTo>
                  <a:cubicBezTo>
                    <a:pt x="17652" y="4184"/>
                    <a:pt x="19316" y="4678"/>
                    <a:pt x="20949" y="5152"/>
                  </a:cubicBezTo>
                  <a:cubicBezTo>
                    <a:pt x="28525" y="7326"/>
                    <a:pt x="35944" y="9266"/>
                    <a:pt x="43342" y="9266"/>
                  </a:cubicBezTo>
                  <a:cubicBezTo>
                    <a:pt x="43455" y="9266"/>
                    <a:pt x="43568" y="9265"/>
                    <a:pt x="43681" y="9264"/>
                  </a:cubicBezTo>
                  <a:cubicBezTo>
                    <a:pt x="47229" y="9244"/>
                    <a:pt x="50707" y="8458"/>
                    <a:pt x="54074" y="7702"/>
                  </a:cubicBezTo>
                  <a:cubicBezTo>
                    <a:pt x="56473" y="7168"/>
                    <a:pt x="58943" y="6613"/>
                    <a:pt x="61423" y="6331"/>
                  </a:cubicBezTo>
                  <a:cubicBezTo>
                    <a:pt x="63217" y="6119"/>
                    <a:pt x="65032" y="6099"/>
                    <a:pt x="66796" y="6079"/>
                  </a:cubicBezTo>
                  <a:cubicBezTo>
                    <a:pt x="68459" y="6059"/>
                    <a:pt x="70173" y="6039"/>
                    <a:pt x="71857" y="5867"/>
                  </a:cubicBezTo>
                  <a:cubicBezTo>
                    <a:pt x="74599" y="5585"/>
                    <a:pt x="77351" y="5091"/>
                    <a:pt x="80022" y="4627"/>
                  </a:cubicBezTo>
                  <a:cubicBezTo>
                    <a:pt x="80627" y="4516"/>
                    <a:pt x="81232" y="4416"/>
                    <a:pt x="81837" y="4305"/>
                  </a:cubicBezTo>
                  <a:cubicBezTo>
                    <a:pt x="84770" y="3801"/>
                    <a:pt x="88419" y="3166"/>
                    <a:pt x="91948" y="3055"/>
                  </a:cubicBezTo>
                  <a:cubicBezTo>
                    <a:pt x="92192" y="3047"/>
                    <a:pt x="92437" y="3043"/>
                    <a:pt x="92682" y="3043"/>
                  </a:cubicBezTo>
                  <a:cubicBezTo>
                    <a:pt x="96365" y="3043"/>
                    <a:pt x="100095" y="3872"/>
                    <a:pt x="103914" y="4799"/>
                  </a:cubicBezTo>
                  <a:cubicBezTo>
                    <a:pt x="106938" y="5524"/>
                    <a:pt x="109982" y="6432"/>
                    <a:pt x="112926" y="7309"/>
                  </a:cubicBezTo>
                  <a:cubicBezTo>
                    <a:pt x="117492" y="8660"/>
                    <a:pt x="122210" y="10061"/>
                    <a:pt x="126989" y="10857"/>
                  </a:cubicBezTo>
                  <a:cubicBezTo>
                    <a:pt x="128682" y="11139"/>
                    <a:pt x="130396" y="11271"/>
                    <a:pt x="132110" y="11271"/>
                  </a:cubicBezTo>
                  <a:cubicBezTo>
                    <a:pt x="136545" y="11271"/>
                    <a:pt x="141162" y="10363"/>
                    <a:pt x="145870" y="8539"/>
                  </a:cubicBezTo>
                  <a:cubicBezTo>
                    <a:pt x="147503" y="7914"/>
                    <a:pt x="149146" y="7087"/>
                    <a:pt x="150749" y="6270"/>
                  </a:cubicBezTo>
                  <a:cubicBezTo>
                    <a:pt x="153521" y="4869"/>
                    <a:pt x="156404" y="3408"/>
                    <a:pt x="159398" y="2914"/>
                  </a:cubicBezTo>
                  <a:lnTo>
                    <a:pt x="159378" y="2823"/>
                  </a:lnTo>
                  <a:cubicBezTo>
                    <a:pt x="156374" y="3317"/>
                    <a:pt x="153491" y="4779"/>
                    <a:pt x="150709" y="6190"/>
                  </a:cubicBezTo>
                  <a:cubicBezTo>
                    <a:pt x="149116" y="6996"/>
                    <a:pt x="147463" y="7833"/>
                    <a:pt x="145840" y="8458"/>
                  </a:cubicBezTo>
                  <a:cubicBezTo>
                    <a:pt x="141147" y="10268"/>
                    <a:pt x="136553" y="11174"/>
                    <a:pt x="132129" y="11174"/>
                  </a:cubicBezTo>
                  <a:cubicBezTo>
                    <a:pt x="130395" y="11174"/>
                    <a:pt x="128686" y="11035"/>
                    <a:pt x="127009" y="10756"/>
                  </a:cubicBezTo>
                  <a:cubicBezTo>
                    <a:pt x="122240" y="9970"/>
                    <a:pt x="117523" y="8569"/>
                    <a:pt x="112966" y="7208"/>
                  </a:cubicBezTo>
                  <a:cubicBezTo>
                    <a:pt x="110012" y="6341"/>
                    <a:pt x="106968" y="5434"/>
                    <a:pt x="103934" y="4698"/>
                  </a:cubicBezTo>
                  <a:cubicBezTo>
                    <a:pt x="100115" y="3781"/>
                    <a:pt x="96385" y="2953"/>
                    <a:pt x="92685" y="2953"/>
                  </a:cubicBezTo>
                  <a:cubicBezTo>
                    <a:pt x="92439" y="2953"/>
                    <a:pt x="92193" y="2956"/>
                    <a:pt x="91948" y="2964"/>
                  </a:cubicBezTo>
                  <a:cubicBezTo>
                    <a:pt x="88419" y="3065"/>
                    <a:pt x="84760" y="3710"/>
                    <a:pt x="81827" y="4214"/>
                  </a:cubicBezTo>
                  <a:cubicBezTo>
                    <a:pt x="81222" y="4315"/>
                    <a:pt x="80617" y="4426"/>
                    <a:pt x="80012" y="4537"/>
                  </a:cubicBezTo>
                  <a:cubicBezTo>
                    <a:pt x="77341" y="5000"/>
                    <a:pt x="74589" y="5494"/>
                    <a:pt x="71857" y="5777"/>
                  </a:cubicBezTo>
                  <a:cubicBezTo>
                    <a:pt x="70173" y="5938"/>
                    <a:pt x="68459" y="5968"/>
                    <a:pt x="66806" y="5978"/>
                  </a:cubicBezTo>
                  <a:cubicBezTo>
                    <a:pt x="65032" y="6008"/>
                    <a:pt x="63207" y="6029"/>
                    <a:pt x="61423" y="6230"/>
                  </a:cubicBezTo>
                  <a:cubicBezTo>
                    <a:pt x="58933" y="6512"/>
                    <a:pt x="56453" y="7077"/>
                    <a:pt x="54064" y="7611"/>
                  </a:cubicBezTo>
                  <a:cubicBezTo>
                    <a:pt x="50697" y="8367"/>
                    <a:pt x="47219" y="9143"/>
                    <a:pt x="43691" y="9174"/>
                  </a:cubicBezTo>
                  <a:lnTo>
                    <a:pt x="43348" y="9174"/>
                  </a:lnTo>
                  <a:cubicBezTo>
                    <a:pt x="35959" y="9174"/>
                    <a:pt x="28550" y="7228"/>
                    <a:pt x="20979" y="5061"/>
                  </a:cubicBezTo>
                  <a:cubicBezTo>
                    <a:pt x="19346" y="4587"/>
                    <a:pt x="17693" y="4093"/>
                    <a:pt x="16090" y="3619"/>
                  </a:cubicBezTo>
                  <a:cubicBezTo>
                    <a:pt x="13751" y="2914"/>
                    <a:pt x="11332" y="2188"/>
                    <a:pt x="8942" y="1543"/>
                  </a:cubicBezTo>
                  <a:lnTo>
                    <a:pt x="8277" y="1361"/>
                  </a:lnTo>
                  <a:cubicBezTo>
                    <a:pt x="5849" y="693"/>
                    <a:pt x="3340" y="1"/>
                    <a:pt x="8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9"/>
            <p:cNvSpPr/>
            <p:nvPr/>
          </p:nvSpPr>
          <p:spPr>
            <a:xfrm>
              <a:off x="254500" y="2129600"/>
              <a:ext cx="3970600" cy="240125"/>
            </a:xfrm>
            <a:custGeom>
              <a:avLst/>
              <a:gdLst/>
              <a:ahLst/>
              <a:cxnLst/>
              <a:rect l="l" t="t" r="r" b="b"/>
              <a:pathLst>
                <a:path w="158824" h="9605" extrusionOk="0">
                  <a:moveTo>
                    <a:pt x="1557" y="0"/>
                  </a:moveTo>
                  <a:cubicBezTo>
                    <a:pt x="1032" y="0"/>
                    <a:pt x="512" y="31"/>
                    <a:pt x="0" y="98"/>
                  </a:cubicBezTo>
                  <a:lnTo>
                    <a:pt x="10" y="199"/>
                  </a:lnTo>
                  <a:cubicBezTo>
                    <a:pt x="528" y="130"/>
                    <a:pt x="1053" y="98"/>
                    <a:pt x="1584" y="98"/>
                  </a:cubicBezTo>
                  <a:cubicBezTo>
                    <a:pt x="5496" y="98"/>
                    <a:pt x="9740" y="1830"/>
                    <a:pt x="13539" y="3374"/>
                  </a:cubicBezTo>
                  <a:cubicBezTo>
                    <a:pt x="15000" y="3969"/>
                    <a:pt x="16392" y="4534"/>
                    <a:pt x="17712" y="4987"/>
                  </a:cubicBezTo>
                  <a:cubicBezTo>
                    <a:pt x="23628" y="7017"/>
                    <a:pt x="30480" y="9160"/>
                    <a:pt x="37266" y="9160"/>
                  </a:cubicBezTo>
                  <a:cubicBezTo>
                    <a:pt x="37523" y="9160"/>
                    <a:pt x="37779" y="9157"/>
                    <a:pt x="38035" y="9151"/>
                  </a:cubicBezTo>
                  <a:cubicBezTo>
                    <a:pt x="42370" y="9040"/>
                    <a:pt x="46664" y="8021"/>
                    <a:pt x="50807" y="7034"/>
                  </a:cubicBezTo>
                  <a:cubicBezTo>
                    <a:pt x="53711" y="6338"/>
                    <a:pt x="56705" y="5632"/>
                    <a:pt x="59689" y="5239"/>
                  </a:cubicBezTo>
                  <a:cubicBezTo>
                    <a:pt x="64326" y="4614"/>
                    <a:pt x="69185" y="4614"/>
                    <a:pt x="73882" y="4614"/>
                  </a:cubicBezTo>
                  <a:cubicBezTo>
                    <a:pt x="76503" y="4614"/>
                    <a:pt x="79215" y="4614"/>
                    <a:pt x="81836" y="4503"/>
                  </a:cubicBezTo>
                  <a:cubicBezTo>
                    <a:pt x="84262" y="4402"/>
                    <a:pt x="86757" y="4326"/>
                    <a:pt x="89309" y="4326"/>
                  </a:cubicBezTo>
                  <a:cubicBezTo>
                    <a:pt x="94097" y="4326"/>
                    <a:pt x="99091" y="4593"/>
                    <a:pt x="104226" y="5461"/>
                  </a:cubicBezTo>
                  <a:cubicBezTo>
                    <a:pt x="106937" y="5915"/>
                    <a:pt x="109679" y="6479"/>
                    <a:pt x="112330" y="7023"/>
                  </a:cubicBezTo>
                  <a:cubicBezTo>
                    <a:pt x="116695" y="7921"/>
                    <a:pt x="121202" y="8848"/>
                    <a:pt x="125718" y="9332"/>
                  </a:cubicBezTo>
                  <a:cubicBezTo>
                    <a:pt x="127401" y="9513"/>
                    <a:pt x="129095" y="9604"/>
                    <a:pt x="130798" y="9604"/>
                  </a:cubicBezTo>
                  <a:cubicBezTo>
                    <a:pt x="135496" y="9604"/>
                    <a:pt x="140174" y="8919"/>
                    <a:pt x="144690" y="7588"/>
                  </a:cubicBezTo>
                  <a:cubicBezTo>
                    <a:pt x="146565" y="7044"/>
                    <a:pt x="148440" y="6308"/>
                    <a:pt x="150254" y="5602"/>
                  </a:cubicBezTo>
                  <a:cubicBezTo>
                    <a:pt x="153027" y="4523"/>
                    <a:pt x="155890" y="3415"/>
                    <a:pt x="158823" y="2911"/>
                  </a:cubicBezTo>
                  <a:lnTo>
                    <a:pt x="158803" y="2820"/>
                  </a:lnTo>
                  <a:cubicBezTo>
                    <a:pt x="155869" y="3314"/>
                    <a:pt x="152996" y="4433"/>
                    <a:pt x="150224" y="5511"/>
                  </a:cubicBezTo>
                  <a:cubicBezTo>
                    <a:pt x="148410" y="6217"/>
                    <a:pt x="146535" y="6953"/>
                    <a:pt x="144660" y="7497"/>
                  </a:cubicBezTo>
                  <a:cubicBezTo>
                    <a:pt x="140048" y="8848"/>
                    <a:pt x="135398" y="9523"/>
                    <a:pt x="130781" y="9523"/>
                  </a:cubicBezTo>
                  <a:cubicBezTo>
                    <a:pt x="129091" y="9523"/>
                    <a:pt x="127406" y="9432"/>
                    <a:pt x="125728" y="9251"/>
                  </a:cubicBezTo>
                  <a:cubicBezTo>
                    <a:pt x="121222" y="8757"/>
                    <a:pt x="116706" y="7830"/>
                    <a:pt x="112341" y="6943"/>
                  </a:cubicBezTo>
                  <a:cubicBezTo>
                    <a:pt x="109699" y="6398"/>
                    <a:pt x="106957" y="5834"/>
                    <a:pt x="104246" y="5370"/>
                  </a:cubicBezTo>
                  <a:cubicBezTo>
                    <a:pt x="99099" y="4503"/>
                    <a:pt x="94103" y="4239"/>
                    <a:pt x="89315" y="4239"/>
                  </a:cubicBezTo>
                  <a:cubicBezTo>
                    <a:pt x="86760" y="4239"/>
                    <a:pt x="84264" y="4314"/>
                    <a:pt x="81836" y="4413"/>
                  </a:cubicBezTo>
                  <a:cubicBezTo>
                    <a:pt x="79215" y="4523"/>
                    <a:pt x="76503" y="4523"/>
                    <a:pt x="73882" y="4523"/>
                  </a:cubicBezTo>
                  <a:cubicBezTo>
                    <a:pt x="69185" y="4534"/>
                    <a:pt x="64316" y="4534"/>
                    <a:pt x="59668" y="5148"/>
                  </a:cubicBezTo>
                  <a:cubicBezTo>
                    <a:pt x="56685" y="5542"/>
                    <a:pt x="53691" y="6257"/>
                    <a:pt x="50787" y="6943"/>
                  </a:cubicBezTo>
                  <a:cubicBezTo>
                    <a:pt x="46644" y="7931"/>
                    <a:pt x="42360" y="8949"/>
                    <a:pt x="38035" y="9060"/>
                  </a:cubicBezTo>
                  <a:cubicBezTo>
                    <a:pt x="37779" y="9066"/>
                    <a:pt x="37523" y="9069"/>
                    <a:pt x="37267" y="9069"/>
                  </a:cubicBezTo>
                  <a:cubicBezTo>
                    <a:pt x="30490" y="9069"/>
                    <a:pt x="23648" y="6927"/>
                    <a:pt x="17742" y="4896"/>
                  </a:cubicBezTo>
                  <a:cubicBezTo>
                    <a:pt x="16422" y="4453"/>
                    <a:pt x="15041" y="3888"/>
                    <a:pt x="13569" y="3294"/>
                  </a:cubicBezTo>
                  <a:cubicBezTo>
                    <a:pt x="9754" y="1737"/>
                    <a:pt x="5491" y="0"/>
                    <a:pt x="15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9"/>
            <p:cNvSpPr/>
            <p:nvPr/>
          </p:nvSpPr>
          <p:spPr>
            <a:xfrm>
              <a:off x="264825" y="2069375"/>
              <a:ext cx="3951200" cy="224475"/>
            </a:xfrm>
            <a:custGeom>
              <a:avLst/>
              <a:gdLst/>
              <a:ahLst/>
              <a:cxnLst/>
              <a:rect l="l" t="t" r="r" b="b"/>
              <a:pathLst>
                <a:path w="158048" h="8979" extrusionOk="0">
                  <a:moveTo>
                    <a:pt x="1622" y="0"/>
                  </a:moveTo>
                  <a:cubicBezTo>
                    <a:pt x="1072" y="0"/>
                    <a:pt x="530" y="53"/>
                    <a:pt x="1" y="168"/>
                  </a:cubicBezTo>
                  <a:lnTo>
                    <a:pt x="21" y="259"/>
                  </a:lnTo>
                  <a:cubicBezTo>
                    <a:pt x="543" y="146"/>
                    <a:pt x="1076" y="94"/>
                    <a:pt x="1618" y="94"/>
                  </a:cubicBezTo>
                  <a:cubicBezTo>
                    <a:pt x="4750" y="94"/>
                    <a:pt x="8163" y="1817"/>
                    <a:pt x="11231" y="3364"/>
                  </a:cubicBezTo>
                  <a:cubicBezTo>
                    <a:pt x="12329" y="3918"/>
                    <a:pt x="13368" y="4442"/>
                    <a:pt x="14325" y="4856"/>
                  </a:cubicBezTo>
                  <a:cubicBezTo>
                    <a:pt x="18902" y="6801"/>
                    <a:pt x="24819" y="8979"/>
                    <a:pt x="30878" y="8979"/>
                  </a:cubicBezTo>
                  <a:cubicBezTo>
                    <a:pt x="31352" y="8979"/>
                    <a:pt x="31826" y="8969"/>
                    <a:pt x="32289" y="8939"/>
                  </a:cubicBezTo>
                  <a:cubicBezTo>
                    <a:pt x="37279" y="8646"/>
                    <a:pt x="42239" y="7436"/>
                    <a:pt x="47027" y="6267"/>
                  </a:cubicBezTo>
                  <a:cubicBezTo>
                    <a:pt x="50435" y="5440"/>
                    <a:pt x="53953" y="4584"/>
                    <a:pt x="57461" y="4059"/>
                  </a:cubicBezTo>
                  <a:cubicBezTo>
                    <a:pt x="59898" y="3695"/>
                    <a:pt x="62365" y="3557"/>
                    <a:pt x="64840" y="3557"/>
                  </a:cubicBezTo>
                  <a:cubicBezTo>
                    <a:pt x="68875" y="3557"/>
                    <a:pt x="72929" y="3925"/>
                    <a:pt x="76897" y="4281"/>
                  </a:cubicBezTo>
                  <a:cubicBezTo>
                    <a:pt x="78490" y="4422"/>
                    <a:pt x="80133" y="4563"/>
                    <a:pt x="81736" y="4694"/>
                  </a:cubicBezTo>
                  <a:cubicBezTo>
                    <a:pt x="85284" y="4957"/>
                    <a:pt x="88893" y="5168"/>
                    <a:pt x="92391" y="5370"/>
                  </a:cubicBezTo>
                  <a:cubicBezTo>
                    <a:pt x="96151" y="5592"/>
                    <a:pt x="100042" y="5824"/>
                    <a:pt x="103863" y="6116"/>
                  </a:cubicBezTo>
                  <a:cubicBezTo>
                    <a:pt x="106141" y="6297"/>
                    <a:pt x="108450" y="6509"/>
                    <a:pt x="110688" y="6711"/>
                  </a:cubicBezTo>
                  <a:cubicBezTo>
                    <a:pt x="115224" y="7124"/>
                    <a:pt x="119922" y="7557"/>
                    <a:pt x="124549" y="7719"/>
                  </a:cubicBezTo>
                  <a:cubicBezTo>
                    <a:pt x="126126" y="7776"/>
                    <a:pt x="127627" y="7806"/>
                    <a:pt x="129062" y="7806"/>
                  </a:cubicBezTo>
                  <a:cubicBezTo>
                    <a:pt x="134405" y="7806"/>
                    <a:pt x="138854" y="7402"/>
                    <a:pt x="143097" y="6559"/>
                  </a:cubicBezTo>
                  <a:cubicBezTo>
                    <a:pt x="145426" y="6096"/>
                    <a:pt x="147755" y="5440"/>
                    <a:pt x="150003" y="4805"/>
                  </a:cubicBezTo>
                  <a:cubicBezTo>
                    <a:pt x="152624" y="4080"/>
                    <a:pt x="155325" y="3313"/>
                    <a:pt x="158047" y="2850"/>
                  </a:cubicBezTo>
                  <a:lnTo>
                    <a:pt x="158027" y="2759"/>
                  </a:lnTo>
                  <a:cubicBezTo>
                    <a:pt x="155305" y="3223"/>
                    <a:pt x="152593" y="3989"/>
                    <a:pt x="149972" y="4715"/>
                  </a:cubicBezTo>
                  <a:cubicBezTo>
                    <a:pt x="147724" y="5350"/>
                    <a:pt x="145406" y="6005"/>
                    <a:pt x="143077" y="6459"/>
                  </a:cubicBezTo>
                  <a:cubicBezTo>
                    <a:pt x="138828" y="7312"/>
                    <a:pt x="134364" y="7711"/>
                    <a:pt x="129008" y="7711"/>
                  </a:cubicBezTo>
                  <a:cubicBezTo>
                    <a:pt x="127592" y="7711"/>
                    <a:pt x="126113" y="7683"/>
                    <a:pt x="124559" y="7628"/>
                  </a:cubicBezTo>
                  <a:cubicBezTo>
                    <a:pt x="119932" y="7467"/>
                    <a:pt x="115244" y="7033"/>
                    <a:pt x="110708" y="6620"/>
                  </a:cubicBezTo>
                  <a:cubicBezTo>
                    <a:pt x="108470" y="6418"/>
                    <a:pt x="106151" y="6207"/>
                    <a:pt x="103873" y="6025"/>
                  </a:cubicBezTo>
                  <a:cubicBezTo>
                    <a:pt x="100052" y="5733"/>
                    <a:pt x="96161" y="5501"/>
                    <a:pt x="92401" y="5279"/>
                  </a:cubicBezTo>
                  <a:cubicBezTo>
                    <a:pt x="88913" y="5078"/>
                    <a:pt x="85304" y="4866"/>
                    <a:pt x="81756" y="4594"/>
                  </a:cubicBezTo>
                  <a:cubicBezTo>
                    <a:pt x="80153" y="4473"/>
                    <a:pt x="78500" y="4332"/>
                    <a:pt x="76917" y="4180"/>
                  </a:cubicBezTo>
                  <a:cubicBezTo>
                    <a:pt x="72958" y="3826"/>
                    <a:pt x="68919" y="3463"/>
                    <a:pt x="64896" y="3463"/>
                  </a:cubicBezTo>
                  <a:cubicBezTo>
                    <a:pt x="62404" y="3463"/>
                    <a:pt x="59918" y="3602"/>
                    <a:pt x="57461" y="3969"/>
                  </a:cubicBezTo>
                  <a:cubicBezTo>
                    <a:pt x="53943" y="4483"/>
                    <a:pt x="50425" y="5350"/>
                    <a:pt x="47007" y="6176"/>
                  </a:cubicBezTo>
                  <a:cubicBezTo>
                    <a:pt x="42219" y="7346"/>
                    <a:pt x="37269" y="8555"/>
                    <a:pt x="32289" y="8838"/>
                  </a:cubicBezTo>
                  <a:cubicBezTo>
                    <a:pt x="31815" y="8866"/>
                    <a:pt x="31341" y="8879"/>
                    <a:pt x="30867" y="8879"/>
                  </a:cubicBezTo>
                  <a:cubicBezTo>
                    <a:pt x="24832" y="8879"/>
                    <a:pt x="18927" y="6709"/>
                    <a:pt x="14366" y="4765"/>
                  </a:cubicBezTo>
                  <a:cubicBezTo>
                    <a:pt x="13418" y="4362"/>
                    <a:pt x="12380" y="3838"/>
                    <a:pt x="11281" y="3283"/>
                  </a:cubicBezTo>
                  <a:cubicBezTo>
                    <a:pt x="8199" y="1729"/>
                    <a:pt x="4774" y="0"/>
                    <a:pt x="1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6" name="Google Shape;776;p9"/>
            <p:cNvSpPr/>
            <p:nvPr/>
          </p:nvSpPr>
          <p:spPr>
            <a:xfrm>
              <a:off x="277675" y="2008800"/>
              <a:ext cx="3927750" cy="218275"/>
            </a:xfrm>
            <a:custGeom>
              <a:avLst/>
              <a:gdLst/>
              <a:ahLst/>
              <a:cxnLst/>
              <a:rect l="l" t="t" r="r" b="b"/>
              <a:pathLst>
                <a:path w="157110" h="8731" extrusionOk="0">
                  <a:moveTo>
                    <a:pt x="1521" y="1"/>
                  </a:moveTo>
                  <a:cubicBezTo>
                    <a:pt x="1007" y="1"/>
                    <a:pt x="499" y="72"/>
                    <a:pt x="1" y="232"/>
                  </a:cubicBezTo>
                  <a:lnTo>
                    <a:pt x="31" y="323"/>
                  </a:lnTo>
                  <a:cubicBezTo>
                    <a:pt x="519" y="166"/>
                    <a:pt x="1017" y="95"/>
                    <a:pt x="1521" y="95"/>
                  </a:cubicBezTo>
                  <a:cubicBezTo>
                    <a:pt x="4017" y="95"/>
                    <a:pt x="6656" y="1824"/>
                    <a:pt x="8862" y="3267"/>
                  </a:cubicBezTo>
                  <a:cubicBezTo>
                    <a:pt x="9618" y="3761"/>
                    <a:pt x="10344" y="4234"/>
                    <a:pt x="10999" y="4607"/>
                  </a:cubicBezTo>
                  <a:cubicBezTo>
                    <a:pt x="15948" y="7370"/>
                    <a:pt x="20555" y="8730"/>
                    <a:pt x="25021" y="8730"/>
                  </a:cubicBezTo>
                  <a:cubicBezTo>
                    <a:pt x="25545" y="8730"/>
                    <a:pt x="26070" y="8710"/>
                    <a:pt x="26594" y="8670"/>
                  </a:cubicBezTo>
                  <a:cubicBezTo>
                    <a:pt x="32320" y="8267"/>
                    <a:pt x="38025" y="6845"/>
                    <a:pt x="43540" y="5484"/>
                  </a:cubicBezTo>
                  <a:cubicBezTo>
                    <a:pt x="47461" y="4507"/>
                    <a:pt x="51514" y="3498"/>
                    <a:pt x="55546" y="2863"/>
                  </a:cubicBezTo>
                  <a:cubicBezTo>
                    <a:pt x="57732" y="2520"/>
                    <a:pt x="59884" y="2375"/>
                    <a:pt x="62019" y="2375"/>
                  </a:cubicBezTo>
                  <a:cubicBezTo>
                    <a:pt x="67465" y="2375"/>
                    <a:pt x="72808" y="3314"/>
                    <a:pt x="78369" y="4285"/>
                  </a:cubicBezTo>
                  <a:cubicBezTo>
                    <a:pt x="79397" y="4466"/>
                    <a:pt x="80466" y="4658"/>
                    <a:pt x="81524" y="4839"/>
                  </a:cubicBezTo>
                  <a:cubicBezTo>
                    <a:pt x="89717" y="6219"/>
                    <a:pt x="96268" y="6856"/>
                    <a:pt x="102526" y="6856"/>
                  </a:cubicBezTo>
                  <a:cubicBezTo>
                    <a:pt x="102990" y="6856"/>
                    <a:pt x="103452" y="6852"/>
                    <a:pt x="103913" y="6845"/>
                  </a:cubicBezTo>
                  <a:cubicBezTo>
                    <a:pt x="107855" y="6785"/>
                    <a:pt x="111847" y="6624"/>
                    <a:pt x="115708" y="6462"/>
                  </a:cubicBezTo>
                  <a:cubicBezTo>
                    <a:pt x="118057" y="6372"/>
                    <a:pt x="120476" y="6271"/>
                    <a:pt x="122865" y="6200"/>
                  </a:cubicBezTo>
                  <a:cubicBezTo>
                    <a:pt x="124871" y="6140"/>
                    <a:pt x="126908" y="6130"/>
                    <a:pt x="128873" y="6119"/>
                  </a:cubicBezTo>
                  <a:cubicBezTo>
                    <a:pt x="133007" y="6099"/>
                    <a:pt x="137291" y="6079"/>
                    <a:pt x="141525" y="5565"/>
                  </a:cubicBezTo>
                  <a:cubicBezTo>
                    <a:pt x="145083" y="5132"/>
                    <a:pt x="148652" y="4416"/>
                    <a:pt x="152090" y="3730"/>
                  </a:cubicBezTo>
                  <a:cubicBezTo>
                    <a:pt x="153733" y="3398"/>
                    <a:pt x="155426" y="3065"/>
                    <a:pt x="157110" y="2763"/>
                  </a:cubicBezTo>
                  <a:lnTo>
                    <a:pt x="157090" y="2662"/>
                  </a:lnTo>
                  <a:cubicBezTo>
                    <a:pt x="155406" y="2974"/>
                    <a:pt x="153713" y="3307"/>
                    <a:pt x="152069" y="3640"/>
                  </a:cubicBezTo>
                  <a:cubicBezTo>
                    <a:pt x="148632" y="4325"/>
                    <a:pt x="145073" y="5031"/>
                    <a:pt x="141515" y="5474"/>
                  </a:cubicBezTo>
                  <a:cubicBezTo>
                    <a:pt x="137281" y="5988"/>
                    <a:pt x="133007" y="6009"/>
                    <a:pt x="128873" y="6029"/>
                  </a:cubicBezTo>
                  <a:cubicBezTo>
                    <a:pt x="126908" y="6039"/>
                    <a:pt x="124881" y="6049"/>
                    <a:pt x="122865" y="6109"/>
                  </a:cubicBezTo>
                  <a:cubicBezTo>
                    <a:pt x="120476" y="6180"/>
                    <a:pt x="118047" y="6281"/>
                    <a:pt x="115708" y="6372"/>
                  </a:cubicBezTo>
                  <a:cubicBezTo>
                    <a:pt x="111847" y="6533"/>
                    <a:pt x="107845" y="6694"/>
                    <a:pt x="103913" y="6755"/>
                  </a:cubicBezTo>
                  <a:cubicBezTo>
                    <a:pt x="103488" y="6760"/>
                    <a:pt x="103061" y="6763"/>
                    <a:pt x="102633" y="6763"/>
                  </a:cubicBezTo>
                  <a:cubicBezTo>
                    <a:pt x="96351" y="6763"/>
                    <a:pt x="89773" y="6135"/>
                    <a:pt x="81534" y="4738"/>
                  </a:cubicBezTo>
                  <a:cubicBezTo>
                    <a:pt x="80486" y="4567"/>
                    <a:pt x="79417" y="4376"/>
                    <a:pt x="78389" y="4194"/>
                  </a:cubicBezTo>
                  <a:cubicBezTo>
                    <a:pt x="72820" y="3218"/>
                    <a:pt x="67480" y="2283"/>
                    <a:pt x="62036" y="2283"/>
                  </a:cubicBezTo>
                  <a:cubicBezTo>
                    <a:pt x="59892" y="2283"/>
                    <a:pt x="57732" y="2428"/>
                    <a:pt x="55536" y="2773"/>
                  </a:cubicBezTo>
                  <a:cubicBezTo>
                    <a:pt x="51493" y="3408"/>
                    <a:pt x="47441" y="4416"/>
                    <a:pt x="43509" y="5394"/>
                  </a:cubicBezTo>
                  <a:cubicBezTo>
                    <a:pt x="38005" y="6755"/>
                    <a:pt x="32310" y="8166"/>
                    <a:pt x="26584" y="8579"/>
                  </a:cubicBezTo>
                  <a:cubicBezTo>
                    <a:pt x="26068" y="8616"/>
                    <a:pt x="25551" y="8635"/>
                    <a:pt x="25032" y="8635"/>
                  </a:cubicBezTo>
                  <a:cubicBezTo>
                    <a:pt x="20587" y="8635"/>
                    <a:pt x="15997" y="7280"/>
                    <a:pt x="11059" y="4527"/>
                  </a:cubicBezTo>
                  <a:cubicBezTo>
                    <a:pt x="10394" y="4154"/>
                    <a:pt x="9668" y="3690"/>
                    <a:pt x="8912" y="3186"/>
                  </a:cubicBezTo>
                  <a:cubicBezTo>
                    <a:pt x="6708" y="1736"/>
                    <a:pt x="4051" y="1"/>
                    <a:pt x="15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7" name="Google Shape;777;p9"/>
            <p:cNvSpPr/>
            <p:nvPr/>
          </p:nvSpPr>
          <p:spPr>
            <a:xfrm>
              <a:off x="293050" y="1947125"/>
              <a:ext cx="3899275" cy="211150"/>
            </a:xfrm>
            <a:custGeom>
              <a:avLst/>
              <a:gdLst/>
              <a:ahLst/>
              <a:cxnLst/>
              <a:rect l="l" t="t" r="r" b="b"/>
              <a:pathLst>
                <a:path w="155971" h="8446" extrusionOk="0">
                  <a:moveTo>
                    <a:pt x="1542" y="0"/>
                  </a:moveTo>
                  <a:cubicBezTo>
                    <a:pt x="1041" y="0"/>
                    <a:pt x="527" y="98"/>
                    <a:pt x="1" y="320"/>
                  </a:cubicBezTo>
                  <a:lnTo>
                    <a:pt x="41" y="411"/>
                  </a:lnTo>
                  <a:cubicBezTo>
                    <a:pt x="554" y="191"/>
                    <a:pt x="1056" y="95"/>
                    <a:pt x="1547" y="95"/>
                  </a:cubicBezTo>
                  <a:cubicBezTo>
                    <a:pt x="3539" y="95"/>
                    <a:pt x="5353" y="1682"/>
                    <a:pt x="6987" y="3113"/>
                  </a:cubicBezTo>
                  <a:cubicBezTo>
                    <a:pt x="7541" y="3597"/>
                    <a:pt x="8055" y="4050"/>
                    <a:pt x="8559" y="4423"/>
                  </a:cubicBezTo>
                  <a:cubicBezTo>
                    <a:pt x="12055" y="7035"/>
                    <a:pt x="16301" y="8445"/>
                    <a:pt x="20670" y="8445"/>
                  </a:cubicBezTo>
                  <a:cubicBezTo>
                    <a:pt x="20686" y="8445"/>
                    <a:pt x="20701" y="8445"/>
                    <a:pt x="20717" y="8445"/>
                  </a:cubicBezTo>
                  <a:cubicBezTo>
                    <a:pt x="21362" y="8445"/>
                    <a:pt x="22017" y="8415"/>
                    <a:pt x="22682" y="8355"/>
                  </a:cubicBezTo>
                  <a:cubicBezTo>
                    <a:pt x="28801" y="7790"/>
                    <a:pt x="34890" y="6278"/>
                    <a:pt x="40787" y="4806"/>
                  </a:cubicBezTo>
                  <a:cubicBezTo>
                    <a:pt x="45021" y="3748"/>
                    <a:pt x="49407" y="2649"/>
                    <a:pt x="53761" y="1933"/>
                  </a:cubicBezTo>
                  <a:cubicBezTo>
                    <a:pt x="56446" y="1484"/>
                    <a:pt x="58830" y="1259"/>
                    <a:pt x="61107" y="1259"/>
                  </a:cubicBezTo>
                  <a:cubicBezTo>
                    <a:pt x="63225" y="1259"/>
                    <a:pt x="65251" y="1454"/>
                    <a:pt x="67340" y="1842"/>
                  </a:cubicBezTo>
                  <a:cubicBezTo>
                    <a:pt x="70979" y="2518"/>
                    <a:pt x="74649" y="3405"/>
                    <a:pt x="78197" y="4262"/>
                  </a:cubicBezTo>
                  <a:cubicBezTo>
                    <a:pt x="79165" y="4494"/>
                    <a:pt x="80123" y="4726"/>
                    <a:pt x="81090" y="4957"/>
                  </a:cubicBezTo>
                  <a:cubicBezTo>
                    <a:pt x="87155" y="6395"/>
                    <a:pt x="93167" y="7670"/>
                    <a:pt x="99584" y="7670"/>
                  </a:cubicBezTo>
                  <a:cubicBezTo>
                    <a:pt x="101178" y="7670"/>
                    <a:pt x="102797" y="7592"/>
                    <a:pt x="104448" y="7417"/>
                  </a:cubicBezTo>
                  <a:cubicBezTo>
                    <a:pt x="106938" y="7155"/>
                    <a:pt x="109458" y="6752"/>
                    <a:pt x="111887" y="6359"/>
                  </a:cubicBezTo>
                  <a:cubicBezTo>
                    <a:pt x="114801" y="5885"/>
                    <a:pt x="117815" y="5401"/>
                    <a:pt x="120799" y="5159"/>
                  </a:cubicBezTo>
                  <a:cubicBezTo>
                    <a:pt x="122691" y="5007"/>
                    <a:pt x="124606" y="4964"/>
                    <a:pt x="126510" y="4964"/>
                  </a:cubicBezTo>
                  <a:cubicBezTo>
                    <a:pt x="127893" y="4964"/>
                    <a:pt x="129270" y="4987"/>
                    <a:pt x="130627" y="5008"/>
                  </a:cubicBezTo>
                  <a:cubicBezTo>
                    <a:pt x="131957" y="5030"/>
                    <a:pt x="133308" y="5053"/>
                    <a:pt x="134664" y="5053"/>
                  </a:cubicBezTo>
                  <a:cubicBezTo>
                    <a:pt x="136341" y="5053"/>
                    <a:pt x="138028" y="5018"/>
                    <a:pt x="139700" y="4907"/>
                  </a:cubicBezTo>
                  <a:cubicBezTo>
                    <a:pt x="145618" y="4524"/>
                    <a:pt x="150940" y="3798"/>
                    <a:pt x="155971" y="2679"/>
                  </a:cubicBezTo>
                  <a:lnTo>
                    <a:pt x="155950" y="2578"/>
                  </a:lnTo>
                  <a:cubicBezTo>
                    <a:pt x="150920" y="3697"/>
                    <a:pt x="145608" y="4433"/>
                    <a:pt x="139700" y="4816"/>
                  </a:cubicBezTo>
                  <a:cubicBezTo>
                    <a:pt x="138055" y="4926"/>
                    <a:pt x="136395" y="4958"/>
                    <a:pt x="134745" y="4958"/>
                  </a:cubicBezTo>
                  <a:cubicBezTo>
                    <a:pt x="133361" y="4958"/>
                    <a:pt x="131984" y="4935"/>
                    <a:pt x="130627" y="4917"/>
                  </a:cubicBezTo>
                  <a:cubicBezTo>
                    <a:pt x="129288" y="4892"/>
                    <a:pt x="127930" y="4869"/>
                    <a:pt x="126565" y="4869"/>
                  </a:cubicBezTo>
                  <a:cubicBezTo>
                    <a:pt x="124642" y="4869"/>
                    <a:pt x="122705" y="4915"/>
                    <a:pt x="120789" y="5068"/>
                  </a:cubicBezTo>
                  <a:cubicBezTo>
                    <a:pt x="117785" y="5310"/>
                    <a:pt x="114780" y="5794"/>
                    <a:pt x="111867" y="6268"/>
                  </a:cubicBezTo>
                  <a:cubicBezTo>
                    <a:pt x="109438" y="6661"/>
                    <a:pt x="106917" y="7064"/>
                    <a:pt x="104427" y="7326"/>
                  </a:cubicBezTo>
                  <a:cubicBezTo>
                    <a:pt x="102793" y="7498"/>
                    <a:pt x="101190" y="7575"/>
                    <a:pt x="99611" y="7575"/>
                  </a:cubicBezTo>
                  <a:cubicBezTo>
                    <a:pt x="93194" y="7575"/>
                    <a:pt x="87178" y="6299"/>
                    <a:pt x="81111" y="4867"/>
                  </a:cubicBezTo>
                  <a:cubicBezTo>
                    <a:pt x="80143" y="4635"/>
                    <a:pt x="79185" y="4403"/>
                    <a:pt x="78217" y="4171"/>
                  </a:cubicBezTo>
                  <a:cubicBezTo>
                    <a:pt x="74669" y="3314"/>
                    <a:pt x="71000" y="2427"/>
                    <a:pt x="67360" y="1752"/>
                  </a:cubicBezTo>
                  <a:cubicBezTo>
                    <a:pt x="65260" y="1362"/>
                    <a:pt x="63224" y="1168"/>
                    <a:pt x="61094" y="1168"/>
                  </a:cubicBezTo>
                  <a:cubicBezTo>
                    <a:pt x="58817" y="1168"/>
                    <a:pt x="56434" y="1390"/>
                    <a:pt x="53751" y="1832"/>
                  </a:cubicBezTo>
                  <a:cubicBezTo>
                    <a:pt x="49396" y="2558"/>
                    <a:pt x="45011" y="3657"/>
                    <a:pt x="40767" y="4715"/>
                  </a:cubicBezTo>
                  <a:cubicBezTo>
                    <a:pt x="34880" y="6177"/>
                    <a:pt x="28791" y="7699"/>
                    <a:pt x="22672" y="8264"/>
                  </a:cubicBezTo>
                  <a:cubicBezTo>
                    <a:pt x="22020" y="8323"/>
                    <a:pt x="21373" y="8353"/>
                    <a:pt x="20730" y="8353"/>
                  </a:cubicBezTo>
                  <a:cubicBezTo>
                    <a:pt x="16342" y="8353"/>
                    <a:pt x="12191" y="6980"/>
                    <a:pt x="8630" y="4342"/>
                  </a:cubicBezTo>
                  <a:cubicBezTo>
                    <a:pt x="8126" y="3980"/>
                    <a:pt x="7612" y="3526"/>
                    <a:pt x="7057" y="3042"/>
                  </a:cubicBezTo>
                  <a:cubicBezTo>
                    <a:pt x="5401" y="1596"/>
                    <a:pt x="3569" y="0"/>
                    <a:pt x="15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9"/>
            <p:cNvSpPr/>
            <p:nvPr/>
          </p:nvSpPr>
          <p:spPr>
            <a:xfrm>
              <a:off x="311200" y="1885000"/>
              <a:ext cx="3866750" cy="207250"/>
            </a:xfrm>
            <a:custGeom>
              <a:avLst/>
              <a:gdLst/>
              <a:ahLst/>
              <a:cxnLst/>
              <a:rect l="l" t="t" r="r" b="b"/>
              <a:pathLst>
                <a:path w="154670" h="8290" extrusionOk="0">
                  <a:moveTo>
                    <a:pt x="1796" y="0"/>
                  </a:moveTo>
                  <a:cubicBezTo>
                    <a:pt x="1252" y="0"/>
                    <a:pt x="659" y="129"/>
                    <a:pt x="0" y="426"/>
                  </a:cubicBezTo>
                  <a:lnTo>
                    <a:pt x="41" y="507"/>
                  </a:lnTo>
                  <a:cubicBezTo>
                    <a:pt x="682" y="219"/>
                    <a:pt x="1259" y="93"/>
                    <a:pt x="1790" y="93"/>
                  </a:cubicBezTo>
                  <a:cubicBezTo>
                    <a:pt x="3506" y="93"/>
                    <a:pt x="4731" y="1405"/>
                    <a:pt x="6009" y="2775"/>
                  </a:cubicBezTo>
                  <a:cubicBezTo>
                    <a:pt x="6382" y="3168"/>
                    <a:pt x="6755" y="3571"/>
                    <a:pt x="7148" y="3944"/>
                  </a:cubicBezTo>
                  <a:cubicBezTo>
                    <a:pt x="10066" y="6716"/>
                    <a:pt x="13983" y="8143"/>
                    <a:pt x="18581" y="8143"/>
                  </a:cubicBezTo>
                  <a:cubicBezTo>
                    <a:pt x="19367" y="8143"/>
                    <a:pt x="20174" y="8101"/>
                    <a:pt x="20999" y="8017"/>
                  </a:cubicBezTo>
                  <a:cubicBezTo>
                    <a:pt x="27198" y="7382"/>
                    <a:pt x="33368" y="5840"/>
                    <a:pt x="39336" y="4348"/>
                  </a:cubicBezTo>
                  <a:cubicBezTo>
                    <a:pt x="44074" y="3158"/>
                    <a:pt x="48983" y="1928"/>
                    <a:pt x="53872" y="1172"/>
                  </a:cubicBezTo>
                  <a:cubicBezTo>
                    <a:pt x="55658" y="893"/>
                    <a:pt x="57404" y="769"/>
                    <a:pt x="59123" y="769"/>
                  </a:cubicBezTo>
                  <a:cubicBezTo>
                    <a:pt x="65540" y="769"/>
                    <a:pt x="71584" y="2493"/>
                    <a:pt x="77905" y="4297"/>
                  </a:cubicBezTo>
                  <a:cubicBezTo>
                    <a:pt x="78731" y="4539"/>
                    <a:pt x="79568" y="4781"/>
                    <a:pt x="80415" y="5013"/>
                  </a:cubicBezTo>
                  <a:cubicBezTo>
                    <a:pt x="86947" y="6848"/>
                    <a:pt x="92653" y="8289"/>
                    <a:pt x="98490" y="8289"/>
                  </a:cubicBezTo>
                  <a:cubicBezTo>
                    <a:pt x="100062" y="8289"/>
                    <a:pt x="101625" y="8178"/>
                    <a:pt x="103177" y="7967"/>
                  </a:cubicBezTo>
                  <a:cubicBezTo>
                    <a:pt x="105587" y="7634"/>
                    <a:pt x="107976" y="7039"/>
                    <a:pt x="110294" y="6475"/>
                  </a:cubicBezTo>
                  <a:cubicBezTo>
                    <a:pt x="113067" y="5789"/>
                    <a:pt x="115919" y="5094"/>
                    <a:pt x="118813" y="4811"/>
                  </a:cubicBezTo>
                  <a:cubicBezTo>
                    <a:pt x="121427" y="4562"/>
                    <a:pt x="124083" y="4491"/>
                    <a:pt x="126726" y="4491"/>
                  </a:cubicBezTo>
                  <a:cubicBezTo>
                    <a:pt x="128577" y="4491"/>
                    <a:pt x="130421" y="4526"/>
                    <a:pt x="132240" y="4559"/>
                  </a:cubicBezTo>
                  <a:cubicBezTo>
                    <a:pt x="134036" y="4593"/>
                    <a:pt x="135846" y="4628"/>
                    <a:pt x="137663" y="4628"/>
                  </a:cubicBezTo>
                  <a:cubicBezTo>
                    <a:pt x="143354" y="4628"/>
                    <a:pt x="149107" y="4293"/>
                    <a:pt x="154670" y="2573"/>
                  </a:cubicBezTo>
                  <a:lnTo>
                    <a:pt x="154640" y="2483"/>
                  </a:lnTo>
                  <a:cubicBezTo>
                    <a:pt x="149092" y="4202"/>
                    <a:pt x="143348" y="4537"/>
                    <a:pt x="137666" y="4537"/>
                  </a:cubicBezTo>
                  <a:cubicBezTo>
                    <a:pt x="135852" y="4537"/>
                    <a:pt x="134044" y="4503"/>
                    <a:pt x="132250" y="4469"/>
                  </a:cubicBezTo>
                  <a:cubicBezTo>
                    <a:pt x="130442" y="4432"/>
                    <a:pt x="128610" y="4396"/>
                    <a:pt x="126771" y="4396"/>
                  </a:cubicBezTo>
                  <a:cubicBezTo>
                    <a:pt x="124111" y="4396"/>
                    <a:pt x="121437" y="4470"/>
                    <a:pt x="118803" y="4721"/>
                  </a:cubicBezTo>
                  <a:cubicBezTo>
                    <a:pt x="115909" y="4993"/>
                    <a:pt x="113046" y="5698"/>
                    <a:pt x="110274" y="6384"/>
                  </a:cubicBezTo>
                  <a:cubicBezTo>
                    <a:pt x="107966" y="6959"/>
                    <a:pt x="105577" y="7533"/>
                    <a:pt x="103167" y="7876"/>
                  </a:cubicBezTo>
                  <a:cubicBezTo>
                    <a:pt x="101587" y="8097"/>
                    <a:pt x="100036" y="8198"/>
                    <a:pt x="98493" y="8198"/>
                  </a:cubicBezTo>
                  <a:cubicBezTo>
                    <a:pt x="92664" y="8198"/>
                    <a:pt x="86974" y="6756"/>
                    <a:pt x="80445" y="4922"/>
                  </a:cubicBezTo>
                  <a:cubicBezTo>
                    <a:pt x="79598" y="4690"/>
                    <a:pt x="78762" y="4448"/>
                    <a:pt x="77935" y="4217"/>
                  </a:cubicBezTo>
                  <a:cubicBezTo>
                    <a:pt x="71606" y="2404"/>
                    <a:pt x="65553" y="679"/>
                    <a:pt x="59123" y="679"/>
                  </a:cubicBezTo>
                  <a:cubicBezTo>
                    <a:pt x="57400" y="679"/>
                    <a:pt x="55651" y="802"/>
                    <a:pt x="53862" y="1081"/>
                  </a:cubicBezTo>
                  <a:cubicBezTo>
                    <a:pt x="48973" y="1837"/>
                    <a:pt x="44064" y="3067"/>
                    <a:pt x="39316" y="4257"/>
                  </a:cubicBezTo>
                  <a:cubicBezTo>
                    <a:pt x="33348" y="5749"/>
                    <a:pt x="27188" y="7291"/>
                    <a:pt x="20999" y="7926"/>
                  </a:cubicBezTo>
                  <a:cubicBezTo>
                    <a:pt x="20176" y="8010"/>
                    <a:pt x="19371" y="8052"/>
                    <a:pt x="18587" y="8052"/>
                  </a:cubicBezTo>
                  <a:cubicBezTo>
                    <a:pt x="14008" y="8052"/>
                    <a:pt x="10110" y="6629"/>
                    <a:pt x="7218" y="3884"/>
                  </a:cubicBezTo>
                  <a:cubicBezTo>
                    <a:pt x="6825" y="3511"/>
                    <a:pt x="6442" y="3108"/>
                    <a:pt x="6079" y="2715"/>
                  </a:cubicBezTo>
                  <a:cubicBezTo>
                    <a:pt x="4788" y="1331"/>
                    <a:pt x="3543" y="0"/>
                    <a:pt x="17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9" name="Google Shape;779;p9"/>
            <p:cNvSpPr/>
            <p:nvPr/>
          </p:nvSpPr>
          <p:spPr>
            <a:xfrm>
              <a:off x="330600" y="1806250"/>
              <a:ext cx="3831225" cy="225250"/>
            </a:xfrm>
            <a:custGeom>
              <a:avLst/>
              <a:gdLst/>
              <a:ahLst/>
              <a:cxnLst/>
              <a:rect l="l" t="t" r="r" b="b"/>
              <a:pathLst>
                <a:path w="153249" h="9010" extrusionOk="0">
                  <a:moveTo>
                    <a:pt x="60070" y="0"/>
                  </a:moveTo>
                  <a:cubicBezTo>
                    <a:pt x="57776" y="0"/>
                    <a:pt x="55634" y="269"/>
                    <a:pt x="53832" y="552"/>
                  </a:cubicBezTo>
                  <a:cubicBezTo>
                    <a:pt x="49104" y="1288"/>
                    <a:pt x="44376" y="2508"/>
                    <a:pt x="39800" y="3697"/>
                  </a:cubicBezTo>
                  <a:cubicBezTo>
                    <a:pt x="34114" y="5169"/>
                    <a:pt x="28237" y="6681"/>
                    <a:pt x="22309" y="7286"/>
                  </a:cubicBezTo>
                  <a:cubicBezTo>
                    <a:pt x="21572" y="7363"/>
                    <a:pt x="20833" y="7401"/>
                    <a:pt x="20097" y="7401"/>
                  </a:cubicBezTo>
                  <a:cubicBezTo>
                    <a:pt x="15834" y="7401"/>
                    <a:pt x="11647" y="6118"/>
                    <a:pt x="8106" y="3677"/>
                  </a:cubicBezTo>
                  <a:cubicBezTo>
                    <a:pt x="7743" y="3425"/>
                    <a:pt x="7390" y="3173"/>
                    <a:pt x="7037" y="2921"/>
                  </a:cubicBezTo>
                  <a:cubicBezTo>
                    <a:pt x="5458" y="1782"/>
                    <a:pt x="3943" y="687"/>
                    <a:pt x="2145" y="687"/>
                  </a:cubicBezTo>
                  <a:cubicBezTo>
                    <a:pt x="1475" y="687"/>
                    <a:pt x="767" y="839"/>
                    <a:pt x="1" y="1197"/>
                  </a:cubicBezTo>
                  <a:lnTo>
                    <a:pt x="41" y="1278"/>
                  </a:lnTo>
                  <a:cubicBezTo>
                    <a:pt x="788" y="930"/>
                    <a:pt x="1481" y="782"/>
                    <a:pt x="2137" y="782"/>
                  </a:cubicBezTo>
                  <a:cubicBezTo>
                    <a:pt x="3914" y="782"/>
                    <a:pt x="5418" y="1868"/>
                    <a:pt x="6987" y="3002"/>
                  </a:cubicBezTo>
                  <a:cubicBezTo>
                    <a:pt x="7329" y="3254"/>
                    <a:pt x="7692" y="3506"/>
                    <a:pt x="8055" y="3758"/>
                  </a:cubicBezTo>
                  <a:cubicBezTo>
                    <a:pt x="11609" y="6210"/>
                    <a:pt x="15816" y="7502"/>
                    <a:pt x="20106" y="7502"/>
                  </a:cubicBezTo>
                  <a:cubicBezTo>
                    <a:pt x="20842" y="7502"/>
                    <a:pt x="21581" y="7464"/>
                    <a:pt x="22320" y="7387"/>
                  </a:cubicBezTo>
                  <a:cubicBezTo>
                    <a:pt x="28247" y="6782"/>
                    <a:pt x="34134" y="5260"/>
                    <a:pt x="39830" y="3788"/>
                  </a:cubicBezTo>
                  <a:cubicBezTo>
                    <a:pt x="44396" y="2608"/>
                    <a:pt x="49124" y="1389"/>
                    <a:pt x="53852" y="643"/>
                  </a:cubicBezTo>
                  <a:cubicBezTo>
                    <a:pt x="55651" y="365"/>
                    <a:pt x="57792" y="99"/>
                    <a:pt x="60083" y="99"/>
                  </a:cubicBezTo>
                  <a:cubicBezTo>
                    <a:pt x="61707" y="99"/>
                    <a:pt x="63406" y="233"/>
                    <a:pt x="65112" y="592"/>
                  </a:cubicBezTo>
                  <a:cubicBezTo>
                    <a:pt x="68863" y="1389"/>
                    <a:pt x="72512" y="2840"/>
                    <a:pt x="76040" y="4231"/>
                  </a:cubicBezTo>
                  <a:cubicBezTo>
                    <a:pt x="76877" y="4564"/>
                    <a:pt x="77744" y="4907"/>
                    <a:pt x="78601" y="5229"/>
                  </a:cubicBezTo>
                  <a:cubicBezTo>
                    <a:pt x="83601" y="7155"/>
                    <a:pt x="89437" y="9010"/>
                    <a:pt x="95829" y="9010"/>
                  </a:cubicBezTo>
                  <a:cubicBezTo>
                    <a:pt x="97391" y="9010"/>
                    <a:pt x="98954" y="8899"/>
                    <a:pt x="100506" y="8677"/>
                  </a:cubicBezTo>
                  <a:cubicBezTo>
                    <a:pt x="103218" y="8274"/>
                    <a:pt x="105940" y="7588"/>
                    <a:pt x="108571" y="6933"/>
                  </a:cubicBezTo>
                  <a:cubicBezTo>
                    <a:pt x="111847" y="6117"/>
                    <a:pt x="115254" y="5270"/>
                    <a:pt x="118682" y="4947"/>
                  </a:cubicBezTo>
                  <a:cubicBezTo>
                    <a:pt x="120379" y="4792"/>
                    <a:pt x="122111" y="4734"/>
                    <a:pt x="123855" y="4734"/>
                  </a:cubicBezTo>
                  <a:cubicBezTo>
                    <a:pt x="126409" y="4734"/>
                    <a:pt x="128987" y="4858"/>
                    <a:pt x="131515" y="4977"/>
                  </a:cubicBezTo>
                  <a:cubicBezTo>
                    <a:pt x="134036" y="5096"/>
                    <a:pt x="136588" y="5216"/>
                    <a:pt x="139135" y="5216"/>
                  </a:cubicBezTo>
                  <a:cubicBezTo>
                    <a:pt x="143938" y="5216"/>
                    <a:pt x="148723" y="4789"/>
                    <a:pt x="153249" y="3123"/>
                  </a:cubicBezTo>
                  <a:lnTo>
                    <a:pt x="153219" y="3032"/>
                  </a:lnTo>
                  <a:cubicBezTo>
                    <a:pt x="148727" y="4693"/>
                    <a:pt x="143966" y="5123"/>
                    <a:pt x="139181" y="5123"/>
                  </a:cubicBezTo>
                  <a:cubicBezTo>
                    <a:pt x="136620" y="5123"/>
                    <a:pt x="134052" y="5000"/>
                    <a:pt x="131515" y="4877"/>
                  </a:cubicBezTo>
                  <a:cubicBezTo>
                    <a:pt x="129017" y="4758"/>
                    <a:pt x="126466" y="4640"/>
                    <a:pt x="123939" y="4640"/>
                  </a:cubicBezTo>
                  <a:cubicBezTo>
                    <a:pt x="122163" y="4640"/>
                    <a:pt x="120399" y="4698"/>
                    <a:pt x="118672" y="4856"/>
                  </a:cubicBezTo>
                  <a:cubicBezTo>
                    <a:pt x="115234" y="5169"/>
                    <a:pt x="111827" y="6026"/>
                    <a:pt x="108540" y="6842"/>
                  </a:cubicBezTo>
                  <a:cubicBezTo>
                    <a:pt x="105909" y="7498"/>
                    <a:pt x="103198" y="8173"/>
                    <a:pt x="100476" y="8576"/>
                  </a:cubicBezTo>
                  <a:cubicBezTo>
                    <a:pt x="98893" y="8812"/>
                    <a:pt x="97339" y="8917"/>
                    <a:pt x="95816" y="8917"/>
                  </a:cubicBezTo>
                  <a:cubicBezTo>
                    <a:pt x="89443" y="8917"/>
                    <a:pt x="83627" y="7069"/>
                    <a:pt x="78631" y="5149"/>
                  </a:cubicBezTo>
                  <a:cubicBezTo>
                    <a:pt x="77784" y="4816"/>
                    <a:pt x="76917" y="4473"/>
                    <a:pt x="76080" y="4141"/>
                  </a:cubicBezTo>
                  <a:cubicBezTo>
                    <a:pt x="72542" y="2739"/>
                    <a:pt x="68893" y="1298"/>
                    <a:pt x="65133" y="502"/>
                  </a:cubicBezTo>
                  <a:cubicBezTo>
                    <a:pt x="63414" y="137"/>
                    <a:pt x="61703" y="0"/>
                    <a:pt x="600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0" name="Google Shape;780;p9"/>
            <p:cNvSpPr/>
            <p:nvPr/>
          </p:nvSpPr>
          <p:spPr>
            <a:xfrm>
              <a:off x="352025" y="1674775"/>
              <a:ext cx="3792675" cy="292725"/>
            </a:xfrm>
            <a:custGeom>
              <a:avLst/>
              <a:gdLst/>
              <a:ahLst/>
              <a:cxnLst/>
              <a:rect l="l" t="t" r="r" b="b"/>
              <a:pathLst>
                <a:path w="151707" h="11709" extrusionOk="0">
                  <a:moveTo>
                    <a:pt x="60281" y="1"/>
                  </a:moveTo>
                  <a:cubicBezTo>
                    <a:pt x="58003" y="1"/>
                    <a:pt x="55706" y="368"/>
                    <a:pt x="53479" y="781"/>
                  </a:cubicBezTo>
                  <a:cubicBezTo>
                    <a:pt x="49719" y="1476"/>
                    <a:pt x="45908" y="2575"/>
                    <a:pt x="42219" y="3633"/>
                  </a:cubicBezTo>
                  <a:cubicBezTo>
                    <a:pt x="36523" y="5257"/>
                    <a:pt x="30646" y="6950"/>
                    <a:pt x="24759" y="7242"/>
                  </a:cubicBezTo>
                  <a:cubicBezTo>
                    <a:pt x="24351" y="7263"/>
                    <a:pt x="23944" y="7273"/>
                    <a:pt x="23537" y="7273"/>
                  </a:cubicBezTo>
                  <a:cubicBezTo>
                    <a:pt x="18773" y="7273"/>
                    <a:pt x="14095" y="5918"/>
                    <a:pt x="10101" y="4571"/>
                  </a:cubicBezTo>
                  <a:cubicBezTo>
                    <a:pt x="8049" y="3876"/>
                    <a:pt x="5953" y="3166"/>
                    <a:pt x="3828" y="3166"/>
                  </a:cubicBezTo>
                  <a:cubicBezTo>
                    <a:pt x="2561" y="3166"/>
                    <a:pt x="1284" y="3418"/>
                    <a:pt x="1" y="4077"/>
                  </a:cubicBezTo>
                  <a:lnTo>
                    <a:pt x="41" y="4158"/>
                  </a:lnTo>
                  <a:cubicBezTo>
                    <a:pt x="1308" y="3513"/>
                    <a:pt x="2569" y="3265"/>
                    <a:pt x="3822" y="3265"/>
                  </a:cubicBezTo>
                  <a:cubicBezTo>
                    <a:pt x="5937" y="3265"/>
                    <a:pt x="8026" y="3972"/>
                    <a:pt x="10071" y="4662"/>
                  </a:cubicBezTo>
                  <a:cubicBezTo>
                    <a:pt x="14074" y="6018"/>
                    <a:pt x="18762" y="7374"/>
                    <a:pt x="23535" y="7374"/>
                  </a:cubicBezTo>
                  <a:cubicBezTo>
                    <a:pt x="23942" y="7374"/>
                    <a:pt x="24350" y="7364"/>
                    <a:pt x="24759" y="7343"/>
                  </a:cubicBezTo>
                  <a:cubicBezTo>
                    <a:pt x="30656" y="7051"/>
                    <a:pt x="36543" y="5367"/>
                    <a:pt x="42239" y="3724"/>
                  </a:cubicBezTo>
                  <a:cubicBezTo>
                    <a:pt x="45929" y="2666"/>
                    <a:pt x="49739" y="1577"/>
                    <a:pt x="53499" y="881"/>
                  </a:cubicBezTo>
                  <a:cubicBezTo>
                    <a:pt x="55721" y="468"/>
                    <a:pt x="58014" y="100"/>
                    <a:pt x="60288" y="100"/>
                  </a:cubicBezTo>
                  <a:cubicBezTo>
                    <a:pt x="62173" y="100"/>
                    <a:pt x="64044" y="353"/>
                    <a:pt x="65848" y="1043"/>
                  </a:cubicBezTo>
                  <a:cubicBezTo>
                    <a:pt x="68610" y="2101"/>
                    <a:pt x="71100" y="3835"/>
                    <a:pt x="73500" y="5509"/>
                  </a:cubicBezTo>
                  <a:cubicBezTo>
                    <a:pt x="74104" y="5922"/>
                    <a:pt x="74719" y="6355"/>
                    <a:pt x="75334" y="6769"/>
                  </a:cubicBezTo>
                  <a:cubicBezTo>
                    <a:pt x="78621" y="8986"/>
                    <a:pt x="81635" y="10872"/>
                    <a:pt x="85173" y="11436"/>
                  </a:cubicBezTo>
                  <a:cubicBezTo>
                    <a:pt x="86294" y="11618"/>
                    <a:pt x="87423" y="11709"/>
                    <a:pt x="88553" y="11709"/>
                  </a:cubicBezTo>
                  <a:cubicBezTo>
                    <a:pt x="88613" y="11709"/>
                    <a:pt x="88672" y="11709"/>
                    <a:pt x="88732" y="11708"/>
                  </a:cubicBezTo>
                  <a:cubicBezTo>
                    <a:pt x="91242" y="11708"/>
                    <a:pt x="93782" y="11365"/>
                    <a:pt x="96232" y="10962"/>
                  </a:cubicBezTo>
                  <a:cubicBezTo>
                    <a:pt x="99689" y="10388"/>
                    <a:pt x="103167" y="9521"/>
                    <a:pt x="106524" y="8694"/>
                  </a:cubicBezTo>
                  <a:cubicBezTo>
                    <a:pt x="111020" y="7575"/>
                    <a:pt x="115667" y="6426"/>
                    <a:pt x="120345" y="5952"/>
                  </a:cubicBezTo>
                  <a:cubicBezTo>
                    <a:pt x="121769" y="5806"/>
                    <a:pt x="123206" y="5747"/>
                    <a:pt x="124649" y="5747"/>
                  </a:cubicBezTo>
                  <a:cubicBezTo>
                    <a:pt x="127997" y="5747"/>
                    <a:pt x="131373" y="6069"/>
                    <a:pt x="134670" y="6386"/>
                  </a:cubicBezTo>
                  <a:cubicBezTo>
                    <a:pt x="135839" y="6496"/>
                    <a:pt x="137059" y="6607"/>
                    <a:pt x="138238" y="6708"/>
                  </a:cubicBezTo>
                  <a:cubicBezTo>
                    <a:pt x="140061" y="6859"/>
                    <a:pt x="141990" y="7019"/>
                    <a:pt x="143942" y="7019"/>
                  </a:cubicBezTo>
                  <a:cubicBezTo>
                    <a:pt x="146557" y="7019"/>
                    <a:pt x="149213" y="6732"/>
                    <a:pt x="151706" y="5750"/>
                  </a:cubicBezTo>
                  <a:lnTo>
                    <a:pt x="151666" y="5660"/>
                  </a:lnTo>
                  <a:cubicBezTo>
                    <a:pt x="149190" y="6641"/>
                    <a:pt x="146548" y="6928"/>
                    <a:pt x="143942" y="6928"/>
                  </a:cubicBezTo>
                  <a:cubicBezTo>
                    <a:pt x="141997" y="6928"/>
                    <a:pt x="140071" y="6768"/>
                    <a:pt x="138248" y="6617"/>
                  </a:cubicBezTo>
                  <a:cubicBezTo>
                    <a:pt x="137059" y="6517"/>
                    <a:pt x="135849" y="6406"/>
                    <a:pt x="134680" y="6295"/>
                  </a:cubicBezTo>
                  <a:cubicBezTo>
                    <a:pt x="131358" y="5976"/>
                    <a:pt x="127961" y="5652"/>
                    <a:pt x="124592" y="5652"/>
                  </a:cubicBezTo>
                  <a:cubicBezTo>
                    <a:pt x="123165" y="5652"/>
                    <a:pt x="121744" y="5710"/>
                    <a:pt x="120335" y="5851"/>
                  </a:cubicBezTo>
                  <a:cubicBezTo>
                    <a:pt x="115657" y="6335"/>
                    <a:pt x="111000" y="7484"/>
                    <a:pt x="106504" y="8603"/>
                  </a:cubicBezTo>
                  <a:cubicBezTo>
                    <a:pt x="103147" y="9430"/>
                    <a:pt x="99669" y="10297"/>
                    <a:pt x="96212" y="10872"/>
                  </a:cubicBezTo>
                  <a:cubicBezTo>
                    <a:pt x="93783" y="11273"/>
                    <a:pt x="91253" y="11615"/>
                    <a:pt x="88758" y="11615"/>
                  </a:cubicBezTo>
                  <a:cubicBezTo>
                    <a:pt x="87557" y="11615"/>
                    <a:pt x="86363" y="11535"/>
                    <a:pt x="85193" y="11345"/>
                  </a:cubicBezTo>
                  <a:cubicBezTo>
                    <a:pt x="81665" y="10771"/>
                    <a:pt x="78671" y="8896"/>
                    <a:pt x="75385" y="6688"/>
                  </a:cubicBezTo>
                  <a:cubicBezTo>
                    <a:pt x="74780" y="6275"/>
                    <a:pt x="74155" y="5841"/>
                    <a:pt x="73560" y="5428"/>
                  </a:cubicBezTo>
                  <a:cubicBezTo>
                    <a:pt x="71151" y="3744"/>
                    <a:pt x="68661" y="2010"/>
                    <a:pt x="65889" y="952"/>
                  </a:cubicBezTo>
                  <a:cubicBezTo>
                    <a:pt x="64065" y="256"/>
                    <a:pt x="62179" y="1"/>
                    <a:pt x="602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9"/>
            <p:cNvSpPr/>
            <p:nvPr/>
          </p:nvSpPr>
          <p:spPr>
            <a:xfrm>
              <a:off x="374950" y="1533050"/>
              <a:ext cx="3751600" cy="368675"/>
            </a:xfrm>
            <a:custGeom>
              <a:avLst/>
              <a:gdLst/>
              <a:ahLst/>
              <a:cxnLst/>
              <a:rect l="l" t="t" r="r" b="b"/>
              <a:pathLst>
                <a:path w="150064" h="14747" extrusionOk="0">
                  <a:moveTo>
                    <a:pt x="60833" y="0"/>
                  </a:moveTo>
                  <a:cubicBezTo>
                    <a:pt x="59027" y="0"/>
                    <a:pt x="57201" y="335"/>
                    <a:pt x="55576" y="633"/>
                  </a:cubicBezTo>
                  <a:cubicBezTo>
                    <a:pt x="51887" y="1308"/>
                    <a:pt x="48207" y="2458"/>
                    <a:pt x="44639" y="3577"/>
                  </a:cubicBezTo>
                  <a:cubicBezTo>
                    <a:pt x="39739" y="5099"/>
                    <a:pt x="34669" y="6681"/>
                    <a:pt x="29527" y="7065"/>
                  </a:cubicBezTo>
                  <a:cubicBezTo>
                    <a:pt x="28687" y="7125"/>
                    <a:pt x="27841" y="7151"/>
                    <a:pt x="26993" y="7151"/>
                  </a:cubicBezTo>
                  <a:cubicBezTo>
                    <a:pt x="23583" y="7151"/>
                    <a:pt x="20134" y="6720"/>
                    <a:pt x="16775" y="6309"/>
                  </a:cubicBezTo>
                  <a:cubicBezTo>
                    <a:pt x="15465" y="6137"/>
                    <a:pt x="14114" y="5976"/>
                    <a:pt x="12803" y="5835"/>
                  </a:cubicBezTo>
                  <a:cubicBezTo>
                    <a:pt x="11243" y="5669"/>
                    <a:pt x="9653" y="5530"/>
                    <a:pt x="8066" y="5530"/>
                  </a:cubicBezTo>
                  <a:cubicBezTo>
                    <a:pt x="5308" y="5530"/>
                    <a:pt x="2561" y="5950"/>
                    <a:pt x="1" y="7377"/>
                  </a:cubicBezTo>
                  <a:lnTo>
                    <a:pt x="41" y="7458"/>
                  </a:lnTo>
                  <a:cubicBezTo>
                    <a:pt x="2591" y="6042"/>
                    <a:pt x="5332" y="5628"/>
                    <a:pt x="8084" y="5628"/>
                  </a:cubicBezTo>
                  <a:cubicBezTo>
                    <a:pt x="9662" y="5628"/>
                    <a:pt x="11243" y="5764"/>
                    <a:pt x="12793" y="5925"/>
                  </a:cubicBezTo>
                  <a:cubicBezTo>
                    <a:pt x="14104" y="6067"/>
                    <a:pt x="15455" y="6238"/>
                    <a:pt x="16765" y="6399"/>
                  </a:cubicBezTo>
                  <a:cubicBezTo>
                    <a:pt x="20105" y="6817"/>
                    <a:pt x="23541" y="7247"/>
                    <a:pt x="26940" y="7247"/>
                  </a:cubicBezTo>
                  <a:cubicBezTo>
                    <a:pt x="27809" y="7247"/>
                    <a:pt x="28676" y="7219"/>
                    <a:pt x="29538" y="7155"/>
                  </a:cubicBezTo>
                  <a:cubicBezTo>
                    <a:pt x="34679" y="6772"/>
                    <a:pt x="39749" y="5190"/>
                    <a:pt x="44659" y="3657"/>
                  </a:cubicBezTo>
                  <a:cubicBezTo>
                    <a:pt x="48227" y="2548"/>
                    <a:pt x="51907" y="1399"/>
                    <a:pt x="55586" y="724"/>
                  </a:cubicBezTo>
                  <a:cubicBezTo>
                    <a:pt x="57207" y="430"/>
                    <a:pt x="59034" y="96"/>
                    <a:pt x="60837" y="96"/>
                  </a:cubicBezTo>
                  <a:cubicBezTo>
                    <a:pt x="62555" y="96"/>
                    <a:pt x="64252" y="399"/>
                    <a:pt x="65728" y="1329"/>
                  </a:cubicBezTo>
                  <a:cubicBezTo>
                    <a:pt x="67875" y="2690"/>
                    <a:pt x="69316" y="4887"/>
                    <a:pt x="70728" y="7004"/>
                  </a:cubicBezTo>
                  <a:cubicBezTo>
                    <a:pt x="71050" y="7498"/>
                    <a:pt x="71383" y="8002"/>
                    <a:pt x="71716" y="8486"/>
                  </a:cubicBezTo>
                  <a:cubicBezTo>
                    <a:pt x="73369" y="10855"/>
                    <a:pt x="75214" y="13254"/>
                    <a:pt x="77976" y="14172"/>
                  </a:cubicBezTo>
                  <a:cubicBezTo>
                    <a:pt x="79226" y="14595"/>
                    <a:pt x="80627" y="14746"/>
                    <a:pt x="82099" y="14746"/>
                  </a:cubicBezTo>
                  <a:cubicBezTo>
                    <a:pt x="84821" y="14746"/>
                    <a:pt x="87744" y="14202"/>
                    <a:pt x="90264" y="13718"/>
                  </a:cubicBezTo>
                  <a:cubicBezTo>
                    <a:pt x="90748" y="13627"/>
                    <a:pt x="91222" y="13536"/>
                    <a:pt x="91665" y="13456"/>
                  </a:cubicBezTo>
                  <a:cubicBezTo>
                    <a:pt x="95940" y="12690"/>
                    <a:pt x="100234" y="11621"/>
                    <a:pt x="104387" y="10593"/>
                  </a:cubicBezTo>
                  <a:cubicBezTo>
                    <a:pt x="110305" y="9131"/>
                    <a:pt x="116414" y="7619"/>
                    <a:pt x="122553" y="6913"/>
                  </a:cubicBezTo>
                  <a:cubicBezTo>
                    <a:pt x="123720" y="6782"/>
                    <a:pt x="124891" y="6723"/>
                    <a:pt x="126062" y="6723"/>
                  </a:cubicBezTo>
                  <a:cubicBezTo>
                    <a:pt x="130564" y="6723"/>
                    <a:pt x="135063" y="7595"/>
                    <a:pt x="139327" y="8587"/>
                  </a:cubicBezTo>
                  <a:lnTo>
                    <a:pt x="139438" y="8607"/>
                  </a:lnTo>
                  <a:cubicBezTo>
                    <a:pt x="141611" y="9112"/>
                    <a:pt x="143711" y="9600"/>
                    <a:pt x="145806" y="9600"/>
                  </a:cubicBezTo>
                  <a:cubicBezTo>
                    <a:pt x="147221" y="9600"/>
                    <a:pt x="148633" y="9378"/>
                    <a:pt x="150063" y="8788"/>
                  </a:cubicBezTo>
                  <a:lnTo>
                    <a:pt x="150023" y="8698"/>
                  </a:lnTo>
                  <a:cubicBezTo>
                    <a:pt x="148609" y="9285"/>
                    <a:pt x="147211" y="9506"/>
                    <a:pt x="145810" y="9506"/>
                  </a:cubicBezTo>
                  <a:cubicBezTo>
                    <a:pt x="143724" y="9506"/>
                    <a:pt x="141629" y="9017"/>
                    <a:pt x="139458" y="8516"/>
                  </a:cubicBezTo>
                  <a:lnTo>
                    <a:pt x="139348" y="8486"/>
                  </a:lnTo>
                  <a:cubicBezTo>
                    <a:pt x="135090" y="7503"/>
                    <a:pt x="130592" y="6629"/>
                    <a:pt x="126085" y="6629"/>
                  </a:cubicBezTo>
                  <a:cubicBezTo>
                    <a:pt x="124903" y="6629"/>
                    <a:pt x="123721" y="6689"/>
                    <a:pt x="122543" y="6823"/>
                  </a:cubicBezTo>
                  <a:cubicBezTo>
                    <a:pt x="116404" y="7518"/>
                    <a:pt x="110285" y="9040"/>
                    <a:pt x="104367" y="10502"/>
                  </a:cubicBezTo>
                  <a:cubicBezTo>
                    <a:pt x="100214" y="11530"/>
                    <a:pt x="95920" y="12599"/>
                    <a:pt x="91655" y="13365"/>
                  </a:cubicBezTo>
                  <a:cubicBezTo>
                    <a:pt x="91202" y="13446"/>
                    <a:pt x="90738" y="13536"/>
                    <a:pt x="90254" y="13627"/>
                  </a:cubicBezTo>
                  <a:cubicBezTo>
                    <a:pt x="87737" y="14106"/>
                    <a:pt x="84824" y="14656"/>
                    <a:pt x="82114" y="14656"/>
                  </a:cubicBezTo>
                  <a:cubicBezTo>
                    <a:pt x="80655" y="14656"/>
                    <a:pt x="79254" y="14497"/>
                    <a:pt x="78006" y="14081"/>
                  </a:cubicBezTo>
                  <a:cubicBezTo>
                    <a:pt x="75284" y="13174"/>
                    <a:pt x="73439" y="10794"/>
                    <a:pt x="71806" y="8425"/>
                  </a:cubicBezTo>
                  <a:cubicBezTo>
                    <a:pt x="71474" y="7952"/>
                    <a:pt x="71131" y="7438"/>
                    <a:pt x="70808" y="6954"/>
                  </a:cubicBezTo>
                  <a:cubicBezTo>
                    <a:pt x="69397" y="4817"/>
                    <a:pt x="67945" y="2619"/>
                    <a:pt x="65788" y="1258"/>
                  </a:cubicBezTo>
                  <a:cubicBezTo>
                    <a:pt x="64286" y="309"/>
                    <a:pt x="62569" y="0"/>
                    <a:pt x="608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9"/>
            <p:cNvSpPr/>
            <p:nvPr/>
          </p:nvSpPr>
          <p:spPr>
            <a:xfrm>
              <a:off x="398650" y="1410975"/>
              <a:ext cx="3708250" cy="422750"/>
            </a:xfrm>
            <a:custGeom>
              <a:avLst/>
              <a:gdLst/>
              <a:ahLst/>
              <a:cxnLst/>
              <a:rect l="l" t="t" r="r" b="b"/>
              <a:pathLst>
                <a:path w="148330" h="16910" extrusionOk="0">
                  <a:moveTo>
                    <a:pt x="61318" y="0"/>
                  </a:moveTo>
                  <a:cubicBezTo>
                    <a:pt x="59891" y="0"/>
                    <a:pt x="58420" y="258"/>
                    <a:pt x="57098" y="486"/>
                  </a:cubicBezTo>
                  <a:lnTo>
                    <a:pt x="56947" y="516"/>
                  </a:lnTo>
                  <a:cubicBezTo>
                    <a:pt x="53298" y="1161"/>
                    <a:pt x="49699" y="2371"/>
                    <a:pt x="46211" y="3540"/>
                  </a:cubicBezTo>
                  <a:cubicBezTo>
                    <a:pt x="41947" y="4972"/>
                    <a:pt x="37551" y="6454"/>
                    <a:pt x="33025" y="6897"/>
                  </a:cubicBezTo>
                  <a:cubicBezTo>
                    <a:pt x="31620" y="7032"/>
                    <a:pt x="30169" y="7083"/>
                    <a:pt x="28699" y="7083"/>
                  </a:cubicBezTo>
                  <a:cubicBezTo>
                    <a:pt x="26436" y="7083"/>
                    <a:pt x="24127" y="6963"/>
                    <a:pt x="21866" y="6847"/>
                  </a:cubicBezTo>
                  <a:cubicBezTo>
                    <a:pt x="19546" y="6722"/>
                    <a:pt x="17202" y="6597"/>
                    <a:pt x="14878" y="6597"/>
                  </a:cubicBezTo>
                  <a:cubicBezTo>
                    <a:pt x="9657" y="6597"/>
                    <a:pt x="4534" y="7229"/>
                    <a:pt x="0" y="9921"/>
                  </a:cubicBezTo>
                  <a:lnTo>
                    <a:pt x="41" y="10012"/>
                  </a:lnTo>
                  <a:cubicBezTo>
                    <a:pt x="4570" y="7321"/>
                    <a:pt x="9696" y="6694"/>
                    <a:pt x="14918" y="6694"/>
                  </a:cubicBezTo>
                  <a:cubicBezTo>
                    <a:pt x="17226" y="6694"/>
                    <a:pt x="19553" y="6817"/>
                    <a:pt x="21856" y="6937"/>
                  </a:cubicBezTo>
                  <a:cubicBezTo>
                    <a:pt x="24111" y="7059"/>
                    <a:pt x="26410" y="7181"/>
                    <a:pt x="28665" y="7181"/>
                  </a:cubicBezTo>
                  <a:cubicBezTo>
                    <a:pt x="30149" y="7181"/>
                    <a:pt x="31615" y="7128"/>
                    <a:pt x="33035" y="6988"/>
                  </a:cubicBezTo>
                  <a:cubicBezTo>
                    <a:pt x="37572" y="6544"/>
                    <a:pt x="41977" y="5062"/>
                    <a:pt x="46241" y="3631"/>
                  </a:cubicBezTo>
                  <a:cubicBezTo>
                    <a:pt x="49719" y="2462"/>
                    <a:pt x="53318" y="1252"/>
                    <a:pt x="56967" y="617"/>
                  </a:cubicBezTo>
                  <a:lnTo>
                    <a:pt x="57118" y="587"/>
                  </a:lnTo>
                  <a:cubicBezTo>
                    <a:pt x="58432" y="358"/>
                    <a:pt x="59897" y="102"/>
                    <a:pt x="61315" y="102"/>
                  </a:cubicBezTo>
                  <a:cubicBezTo>
                    <a:pt x="62899" y="102"/>
                    <a:pt x="64425" y="421"/>
                    <a:pt x="65616" y="1453"/>
                  </a:cubicBezTo>
                  <a:cubicBezTo>
                    <a:pt x="67340" y="2945"/>
                    <a:pt x="67925" y="5597"/>
                    <a:pt x="68449" y="7925"/>
                  </a:cubicBezTo>
                  <a:cubicBezTo>
                    <a:pt x="68590" y="8570"/>
                    <a:pt x="68721" y="9175"/>
                    <a:pt x="68872" y="9740"/>
                  </a:cubicBezTo>
                  <a:cubicBezTo>
                    <a:pt x="69719" y="12845"/>
                    <a:pt x="70727" y="15708"/>
                    <a:pt x="73721" y="16514"/>
                  </a:cubicBezTo>
                  <a:cubicBezTo>
                    <a:pt x="74747" y="16778"/>
                    <a:pt x="75799" y="16909"/>
                    <a:pt x="76861" y="16909"/>
                  </a:cubicBezTo>
                  <a:cubicBezTo>
                    <a:pt x="76936" y="16909"/>
                    <a:pt x="77012" y="16909"/>
                    <a:pt x="77088" y="16907"/>
                  </a:cubicBezTo>
                  <a:cubicBezTo>
                    <a:pt x="79619" y="16907"/>
                    <a:pt x="82340" y="16383"/>
                    <a:pt x="84830" y="15899"/>
                  </a:cubicBezTo>
                  <a:cubicBezTo>
                    <a:pt x="85506" y="15758"/>
                    <a:pt x="86151" y="15637"/>
                    <a:pt x="86776" y="15526"/>
                  </a:cubicBezTo>
                  <a:cubicBezTo>
                    <a:pt x="92078" y="14569"/>
                    <a:pt x="97421" y="13258"/>
                    <a:pt x="102583" y="11978"/>
                  </a:cubicBezTo>
                  <a:cubicBezTo>
                    <a:pt x="109256" y="10335"/>
                    <a:pt x="116151" y="8631"/>
                    <a:pt x="123057" y="7693"/>
                  </a:cubicBezTo>
                  <a:cubicBezTo>
                    <a:pt x="124446" y="7507"/>
                    <a:pt x="125830" y="7413"/>
                    <a:pt x="127206" y="7413"/>
                  </a:cubicBezTo>
                  <a:cubicBezTo>
                    <a:pt x="131320" y="7413"/>
                    <a:pt x="135364" y="8247"/>
                    <a:pt x="139277" y="9901"/>
                  </a:cubicBezTo>
                  <a:lnTo>
                    <a:pt x="139861" y="10153"/>
                  </a:lnTo>
                  <a:cubicBezTo>
                    <a:pt x="141763" y="10964"/>
                    <a:pt x="143492" y="11703"/>
                    <a:pt x="145357" y="11703"/>
                  </a:cubicBezTo>
                  <a:cubicBezTo>
                    <a:pt x="146299" y="11703"/>
                    <a:pt x="147277" y="11514"/>
                    <a:pt x="148329" y="11050"/>
                  </a:cubicBezTo>
                  <a:lnTo>
                    <a:pt x="148289" y="10960"/>
                  </a:lnTo>
                  <a:cubicBezTo>
                    <a:pt x="147253" y="11415"/>
                    <a:pt x="146290" y="11601"/>
                    <a:pt x="145359" y="11601"/>
                  </a:cubicBezTo>
                  <a:cubicBezTo>
                    <a:pt x="143510" y="11601"/>
                    <a:pt x="141793" y="10867"/>
                    <a:pt x="139902" y="10062"/>
                  </a:cubicBezTo>
                  <a:lnTo>
                    <a:pt x="139317" y="9810"/>
                  </a:lnTo>
                  <a:cubicBezTo>
                    <a:pt x="135389" y="8156"/>
                    <a:pt x="131330" y="7323"/>
                    <a:pt x="127205" y="7323"/>
                  </a:cubicBezTo>
                  <a:cubicBezTo>
                    <a:pt x="125826" y="7323"/>
                    <a:pt x="124439" y="7416"/>
                    <a:pt x="123047" y="7603"/>
                  </a:cubicBezTo>
                  <a:cubicBezTo>
                    <a:pt x="116131" y="8530"/>
                    <a:pt x="109236" y="10234"/>
                    <a:pt x="102562" y="11877"/>
                  </a:cubicBezTo>
                  <a:cubicBezTo>
                    <a:pt x="97401" y="13157"/>
                    <a:pt x="92068" y="14468"/>
                    <a:pt x="86766" y="15425"/>
                  </a:cubicBezTo>
                  <a:cubicBezTo>
                    <a:pt x="86141" y="15536"/>
                    <a:pt x="85496" y="15657"/>
                    <a:pt x="84810" y="15788"/>
                  </a:cubicBezTo>
                  <a:cubicBezTo>
                    <a:pt x="82327" y="16278"/>
                    <a:pt x="79613" y="16810"/>
                    <a:pt x="77084" y="16810"/>
                  </a:cubicBezTo>
                  <a:cubicBezTo>
                    <a:pt x="75917" y="16810"/>
                    <a:pt x="74789" y="16697"/>
                    <a:pt x="73741" y="16413"/>
                  </a:cubicBezTo>
                  <a:cubicBezTo>
                    <a:pt x="70788" y="15617"/>
                    <a:pt x="69800" y="12784"/>
                    <a:pt x="68953" y="9700"/>
                  </a:cubicBezTo>
                  <a:cubicBezTo>
                    <a:pt x="68812" y="9145"/>
                    <a:pt x="68671" y="8540"/>
                    <a:pt x="68530" y="7895"/>
                  </a:cubicBezTo>
                  <a:cubicBezTo>
                    <a:pt x="68016" y="5546"/>
                    <a:pt x="67421" y="2885"/>
                    <a:pt x="65667" y="1373"/>
                  </a:cubicBezTo>
                  <a:cubicBezTo>
                    <a:pt x="64457" y="323"/>
                    <a:pt x="62916" y="0"/>
                    <a:pt x="613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p9"/>
            <p:cNvSpPr/>
            <p:nvPr/>
          </p:nvSpPr>
          <p:spPr>
            <a:xfrm>
              <a:off x="423100" y="1336875"/>
              <a:ext cx="3663375" cy="427750"/>
            </a:xfrm>
            <a:custGeom>
              <a:avLst/>
              <a:gdLst/>
              <a:ahLst/>
              <a:cxnLst/>
              <a:rect l="l" t="t" r="r" b="b"/>
              <a:pathLst>
                <a:path w="146535" h="17110" extrusionOk="0">
                  <a:moveTo>
                    <a:pt x="60567" y="1"/>
                  </a:moveTo>
                  <a:cubicBezTo>
                    <a:pt x="58746" y="1"/>
                    <a:pt x="56841" y="395"/>
                    <a:pt x="55334" y="708"/>
                  </a:cubicBezTo>
                  <a:lnTo>
                    <a:pt x="55304" y="718"/>
                  </a:lnTo>
                  <a:cubicBezTo>
                    <a:pt x="52229" y="1353"/>
                    <a:pt x="49164" y="2432"/>
                    <a:pt x="46211" y="3480"/>
                  </a:cubicBezTo>
                  <a:cubicBezTo>
                    <a:pt x="42078" y="4942"/>
                    <a:pt x="37813" y="6444"/>
                    <a:pt x="33398" y="6776"/>
                  </a:cubicBezTo>
                  <a:cubicBezTo>
                    <a:pt x="32129" y="6874"/>
                    <a:pt x="30830" y="6911"/>
                    <a:pt x="29500" y="6911"/>
                  </a:cubicBezTo>
                  <a:cubicBezTo>
                    <a:pt x="27535" y="6911"/>
                    <a:pt x="25502" y="6830"/>
                    <a:pt x="23398" y="6746"/>
                  </a:cubicBezTo>
                  <a:cubicBezTo>
                    <a:pt x="21270" y="6665"/>
                    <a:pt x="19124" y="6583"/>
                    <a:pt x="16996" y="6583"/>
                  </a:cubicBezTo>
                  <a:cubicBezTo>
                    <a:pt x="10886" y="6583"/>
                    <a:pt x="4927" y="7260"/>
                    <a:pt x="0" y="10587"/>
                  </a:cubicBezTo>
                  <a:lnTo>
                    <a:pt x="51" y="10668"/>
                  </a:lnTo>
                  <a:cubicBezTo>
                    <a:pt x="4947" y="7361"/>
                    <a:pt x="10883" y="6679"/>
                    <a:pt x="16974" y="6679"/>
                  </a:cubicBezTo>
                  <a:cubicBezTo>
                    <a:pt x="19109" y="6679"/>
                    <a:pt x="21263" y="6763"/>
                    <a:pt x="23398" y="6847"/>
                  </a:cubicBezTo>
                  <a:cubicBezTo>
                    <a:pt x="25489" y="6925"/>
                    <a:pt x="27510" y="7002"/>
                    <a:pt x="29466" y="7002"/>
                  </a:cubicBezTo>
                  <a:cubicBezTo>
                    <a:pt x="30810" y="7002"/>
                    <a:pt x="32123" y="6966"/>
                    <a:pt x="33408" y="6867"/>
                  </a:cubicBezTo>
                  <a:cubicBezTo>
                    <a:pt x="37823" y="6534"/>
                    <a:pt x="42108" y="5022"/>
                    <a:pt x="46241" y="3571"/>
                  </a:cubicBezTo>
                  <a:cubicBezTo>
                    <a:pt x="49195" y="2522"/>
                    <a:pt x="52249" y="1444"/>
                    <a:pt x="55324" y="809"/>
                  </a:cubicBezTo>
                  <a:lnTo>
                    <a:pt x="55354" y="809"/>
                  </a:lnTo>
                  <a:cubicBezTo>
                    <a:pt x="56857" y="494"/>
                    <a:pt x="58757" y="101"/>
                    <a:pt x="60568" y="101"/>
                  </a:cubicBezTo>
                  <a:cubicBezTo>
                    <a:pt x="62243" y="101"/>
                    <a:pt x="63843" y="438"/>
                    <a:pt x="64981" y="1484"/>
                  </a:cubicBezTo>
                  <a:cubicBezTo>
                    <a:pt x="66725" y="3087"/>
                    <a:pt x="67138" y="5778"/>
                    <a:pt x="67501" y="8147"/>
                  </a:cubicBezTo>
                  <a:cubicBezTo>
                    <a:pt x="67592" y="8732"/>
                    <a:pt x="67683" y="9297"/>
                    <a:pt x="67784" y="9821"/>
                  </a:cubicBezTo>
                  <a:cubicBezTo>
                    <a:pt x="68308" y="12482"/>
                    <a:pt x="69074" y="15416"/>
                    <a:pt x="71695" y="16464"/>
                  </a:cubicBezTo>
                  <a:cubicBezTo>
                    <a:pt x="72854" y="16928"/>
                    <a:pt x="74205" y="17109"/>
                    <a:pt x="75626" y="17109"/>
                  </a:cubicBezTo>
                  <a:cubicBezTo>
                    <a:pt x="78207" y="17109"/>
                    <a:pt x="81030" y="16535"/>
                    <a:pt x="83469" y="16031"/>
                  </a:cubicBezTo>
                  <a:cubicBezTo>
                    <a:pt x="84225" y="15879"/>
                    <a:pt x="84941" y="15728"/>
                    <a:pt x="85596" y="15617"/>
                  </a:cubicBezTo>
                  <a:cubicBezTo>
                    <a:pt x="91020" y="14649"/>
                    <a:pt x="96453" y="13339"/>
                    <a:pt x="101715" y="12069"/>
                  </a:cubicBezTo>
                  <a:cubicBezTo>
                    <a:pt x="108197" y="10506"/>
                    <a:pt x="114901" y="8883"/>
                    <a:pt x="121605" y="7905"/>
                  </a:cubicBezTo>
                  <a:cubicBezTo>
                    <a:pt x="123206" y="7672"/>
                    <a:pt x="124771" y="7556"/>
                    <a:pt x="126296" y="7556"/>
                  </a:cubicBezTo>
                  <a:cubicBezTo>
                    <a:pt x="130447" y="7556"/>
                    <a:pt x="134309" y="8418"/>
                    <a:pt x="137825" y="10143"/>
                  </a:cubicBezTo>
                  <a:lnTo>
                    <a:pt x="138389" y="10426"/>
                  </a:lnTo>
                  <a:cubicBezTo>
                    <a:pt x="140238" y="11340"/>
                    <a:pt x="141826" y="12126"/>
                    <a:pt x="143603" y="12126"/>
                  </a:cubicBezTo>
                  <a:cubicBezTo>
                    <a:pt x="144511" y="12126"/>
                    <a:pt x="145468" y="11921"/>
                    <a:pt x="146535" y="11424"/>
                  </a:cubicBezTo>
                  <a:lnTo>
                    <a:pt x="146494" y="11333"/>
                  </a:lnTo>
                  <a:cubicBezTo>
                    <a:pt x="145440" y="11827"/>
                    <a:pt x="144493" y="12031"/>
                    <a:pt x="143593" y="12031"/>
                  </a:cubicBezTo>
                  <a:cubicBezTo>
                    <a:pt x="141834" y="12031"/>
                    <a:pt x="140261" y="11252"/>
                    <a:pt x="138440" y="10345"/>
                  </a:cubicBezTo>
                  <a:lnTo>
                    <a:pt x="137865" y="10063"/>
                  </a:lnTo>
                  <a:cubicBezTo>
                    <a:pt x="134343" y="8331"/>
                    <a:pt x="130470" y="7461"/>
                    <a:pt x="126302" y="7461"/>
                  </a:cubicBezTo>
                  <a:cubicBezTo>
                    <a:pt x="124769" y="7461"/>
                    <a:pt x="123195" y="7579"/>
                    <a:pt x="121585" y="7815"/>
                  </a:cubicBezTo>
                  <a:cubicBezTo>
                    <a:pt x="114881" y="8793"/>
                    <a:pt x="108177" y="10405"/>
                    <a:pt x="101685" y="11968"/>
                  </a:cubicBezTo>
                  <a:cubicBezTo>
                    <a:pt x="96433" y="13238"/>
                    <a:pt x="90989" y="14549"/>
                    <a:pt x="85576" y="15516"/>
                  </a:cubicBezTo>
                  <a:cubicBezTo>
                    <a:pt x="84931" y="15637"/>
                    <a:pt x="84205" y="15779"/>
                    <a:pt x="83449" y="15940"/>
                  </a:cubicBezTo>
                  <a:cubicBezTo>
                    <a:pt x="81013" y="16433"/>
                    <a:pt x="78192" y="17007"/>
                    <a:pt x="75628" y="17007"/>
                  </a:cubicBezTo>
                  <a:cubicBezTo>
                    <a:pt x="74213" y="17007"/>
                    <a:pt x="72876" y="16832"/>
                    <a:pt x="71725" y="16373"/>
                  </a:cubicBezTo>
                  <a:cubicBezTo>
                    <a:pt x="69155" y="15345"/>
                    <a:pt x="68398" y="12442"/>
                    <a:pt x="67884" y="9801"/>
                  </a:cubicBezTo>
                  <a:cubicBezTo>
                    <a:pt x="67773" y="9266"/>
                    <a:pt x="67693" y="8712"/>
                    <a:pt x="67602" y="8127"/>
                  </a:cubicBezTo>
                  <a:cubicBezTo>
                    <a:pt x="67229" y="5738"/>
                    <a:pt x="66816" y="3036"/>
                    <a:pt x="65052" y="1413"/>
                  </a:cubicBezTo>
                  <a:cubicBezTo>
                    <a:pt x="63889" y="343"/>
                    <a:pt x="62264" y="1"/>
                    <a:pt x="605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9"/>
            <p:cNvSpPr/>
            <p:nvPr/>
          </p:nvSpPr>
          <p:spPr>
            <a:xfrm>
              <a:off x="448550" y="1305200"/>
              <a:ext cx="3617000" cy="371475"/>
            </a:xfrm>
            <a:custGeom>
              <a:avLst/>
              <a:gdLst/>
              <a:ahLst/>
              <a:cxnLst/>
              <a:rect l="l" t="t" r="r" b="b"/>
              <a:pathLst>
                <a:path w="144680" h="14859" extrusionOk="0">
                  <a:moveTo>
                    <a:pt x="59297" y="1"/>
                  </a:moveTo>
                  <a:cubicBezTo>
                    <a:pt x="57889" y="1"/>
                    <a:pt x="56428" y="233"/>
                    <a:pt x="55052" y="513"/>
                  </a:cubicBezTo>
                  <a:cubicBezTo>
                    <a:pt x="52108" y="1108"/>
                    <a:pt x="49235" y="2257"/>
                    <a:pt x="46463" y="3376"/>
                  </a:cubicBezTo>
                  <a:cubicBezTo>
                    <a:pt x="42753" y="4858"/>
                    <a:pt x="38922" y="6400"/>
                    <a:pt x="34870" y="6622"/>
                  </a:cubicBezTo>
                  <a:cubicBezTo>
                    <a:pt x="33766" y="6685"/>
                    <a:pt x="32654" y="6711"/>
                    <a:pt x="31539" y="6711"/>
                  </a:cubicBezTo>
                  <a:cubicBezTo>
                    <a:pt x="29100" y="6711"/>
                    <a:pt x="26649" y="6588"/>
                    <a:pt x="24255" y="6471"/>
                  </a:cubicBezTo>
                  <a:cubicBezTo>
                    <a:pt x="21866" y="6360"/>
                    <a:pt x="19396" y="6229"/>
                    <a:pt x="16977" y="6229"/>
                  </a:cubicBezTo>
                  <a:lnTo>
                    <a:pt x="16896" y="6229"/>
                  </a:lnTo>
                  <a:cubicBezTo>
                    <a:pt x="11462" y="6239"/>
                    <a:pt x="4698" y="6239"/>
                    <a:pt x="0" y="9606"/>
                  </a:cubicBezTo>
                  <a:lnTo>
                    <a:pt x="51" y="9676"/>
                  </a:lnTo>
                  <a:cubicBezTo>
                    <a:pt x="4728" y="6330"/>
                    <a:pt x="11482" y="6330"/>
                    <a:pt x="16896" y="6330"/>
                  </a:cubicBezTo>
                  <a:lnTo>
                    <a:pt x="16977" y="6330"/>
                  </a:lnTo>
                  <a:cubicBezTo>
                    <a:pt x="19386" y="6330"/>
                    <a:pt x="21856" y="6451"/>
                    <a:pt x="24245" y="6561"/>
                  </a:cubicBezTo>
                  <a:cubicBezTo>
                    <a:pt x="26655" y="6687"/>
                    <a:pt x="29114" y="6807"/>
                    <a:pt x="31564" y="6807"/>
                  </a:cubicBezTo>
                  <a:cubicBezTo>
                    <a:pt x="32669" y="6807"/>
                    <a:pt x="33773" y="6782"/>
                    <a:pt x="34870" y="6723"/>
                  </a:cubicBezTo>
                  <a:cubicBezTo>
                    <a:pt x="38943" y="6481"/>
                    <a:pt x="42783" y="4949"/>
                    <a:pt x="46503" y="3457"/>
                  </a:cubicBezTo>
                  <a:cubicBezTo>
                    <a:pt x="49275" y="2348"/>
                    <a:pt x="52138" y="1199"/>
                    <a:pt x="55072" y="604"/>
                  </a:cubicBezTo>
                  <a:cubicBezTo>
                    <a:pt x="56441" y="328"/>
                    <a:pt x="57892" y="98"/>
                    <a:pt x="59290" y="98"/>
                  </a:cubicBezTo>
                  <a:cubicBezTo>
                    <a:pt x="60909" y="98"/>
                    <a:pt x="62456" y="406"/>
                    <a:pt x="63721" y="1309"/>
                  </a:cubicBezTo>
                  <a:cubicBezTo>
                    <a:pt x="65536" y="2600"/>
                    <a:pt x="66382" y="4938"/>
                    <a:pt x="67139" y="7005"/>
                  </a:cubicBezTo>
                  <a:cubicBezTo>
                    <a:pt x="67330" y="7529"/>
                    <a:pt x="67511" y="8023"/>
                    <a:pt x="67713" y="8507"/>
                  </a:cubicBezTo>
                  <a:cubicBezTo>
                    <a:pt x="68721" y="11017"/>
                    <a:pt x="70072" y="13759"/>
                    <a:pt x="73167" y="14505"/>
                  </a:cubicBezTo>
                  <a:cubicBezTo>
                    <a:pt x="74223" y="14738"/>
                    <a:pt x="75317" y="14859"/>
                    <a:pt x="76403" y="14859"/>
                  </a:cubicBezTo>
                  <a:cubicBezTo>
                    <a:pt x="76447" y="14859"/>
                    <a:pt x="76490" y="14858"/>
                    <a:pt x="76534" y="14858"/>
                  </a:cubicBezTo>
                  <a:cubicBezTo>
                    <a:pt x="79064" y="14858"/>
                    <a:pt x="81776" y="14394"/>
                    <a:pt x="84266" y="13961"/>
                  </a:cubicBezTo>
                  <a:cubicBezTo>
                    <a:pt x="84891" y="13850"/>
                    <a:pt x="85486" y="13749"/>
                    <a:pt x="86050" y="13658"/>
                  </a:cubicBezTo>
                  <a:cubicBezTo>
                    <a:pt x="90990" y="12872"/>
                    <a:pt x="95959" y="11773"/>
                    <a:pt x="100768" y="10715"/>
                  </a:cubicBezTo>
                  <a:cubicBezTo>
                    <a:pt x="107018" y="9334"/>
                    <a:pt x="113480" y="7902"/>
                    <a:pt x="119932" y="7136"/>
                  </a:cubicBezTo>
                  <a:cubicBezTo>
                    <a:pt x="121220" y="6983"/>
                    <a:pt x="122489" y="6906"/>
                    <a:pt x="123742" y="6906"/>
                  </a:cubicBezTo>
                  <a:cubicBezTo>
                    <a:pt x="127755" y="6906"/>
                    <a:pt x="131608" y="7696"/>
                    <a:pt x="135426" y="9293"/>
                  </a:cubicBezTo>
                  <a:lnTo>
                    <a:pt x="135648" y="9384"/>
                  </a:lnTo>
                  <a:cubicBezTo>
                    <a:pt x="137658" y="10229"/>
                    <a:pt x="139404" y="10961"/>
                    <a:pt x="141271" y="10961"/>
                  </a:cubicBezTo>
                  <a:cubicBezTo>
                    <a:pt x="142343" y="10961"/>
                    <a:pt x="143455" y="10719"/>
                    <a:pt x="144680" y="10120"/>
                  </a:cubicBezTo>
                  <a:lnTo>
                    <a:pt x="144640" y="10039"/>
                  </a:lnTo>
                  <a:cubicBezTo>
                    <a:pt x="143432" y="10628"/>
                    <a:pt x="142337" y="10866"/>
                    <a:pt x="141280" y="10866"/>
                  </a:cubicBezTo>
                  <a:cubicBezTo>
                    <a:pt x="139424" y="10866"/>
                    <a:pt x="137688" y="10135"/>
                    <a:pt x="135678" y="9293"/>
                  </a:cubicBezTo>
                  <a:lnTo>
                    <a:pt x="135466" y="9213"/>
                  </a:lnTo>
                  <a:cubicBezTo>
                    <a:pt x="131632" y="7607"/>
                    <a:pt x="127762" y="6815"/>
                    <a:pt x="123733" y="6815"/>
                  </a:cubicBezTo>
                  <a:cubicBezTo>
                    <a:pt x="122476" y="6815"/>
                    <a:pt x="121203" y="6892"/>
                    <a:pt x="119911" y="7045"/>
                  </a:cubicBezTo>
                  <a:cubicBezTo>
                    <a:pt x="113460" y="7812"/>
                    <a:pt x="106988" y="9243"/>
                    <a:pt x="100738" y="10614"/>
                  </a:cubicBezTo>
                  <a:cubicBezTo>
                    <a:pt x="95929" y="11672"/>
                    <a:pt x="90959" y="12771"/>
                    <a:pt x="86030" y="13568"/>
                  </a:cubicBezTo>
                  <a:cubicBezTo>
                    <a:pt x="85465" y="13658"/>
                    <a:pt x="84871" y="13759"/>
                    <a:pt x="84246" y="13870"/>
                  </a:cubicBezTo>
                  <a:cubicBezTo>
                    <a:pt x="81765" y="14297"/>
                    <a:pt x="79058" y="14767"/>
                    <a:pt x="76534" y="14767"/>
                  </a:cubicBezTo>
                  <a:cubicBezTo>
                    <a:pt x="75365" y="14767"/>
                    <a:pt x="74236" y="14666"/>
                    <a:pt x="73187" y="14414"/>
                  </a:cubicBezTo>
                  <a:cubicBezTo>
                    <a:pt x="70143" y="13679"/>
                    <a:pt x="68802" y="10957"/>
                    <a:pt x="67794" y="8467"/>
                  </a:cubicBezTo>
                  <a:cubicBezTo>
                    <a:pt x="67612" y="7993"/>
                    <a:pt x="67421" y="7499"/>
                    <a:pt x="67229" y="6975"/>
                  </a:cubicBezTo>
                  <a:cubicBezTo>
                    <a:pt x="66473" y="4898"/>
                    <a:pt x="65616" y="2539"/>
                    <a:pt x="63772" y="1229"/>
                  </a:cubicBezTo>
                  <a:cubicBezTo>
                    <a:pt x="62494" y="314"/>
                    <a:pt x="60931" y="1"/>
                    <a:pt x="59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9"/>
            <p:cNvSpPr/>
            <p:nvPr/>
          </p:nvSpPr>
          <p:spPr>
            <a:xfrm>
              <a:off x="474750" y="1295100"/>
              <a:ext cx="3569125" cy="282775"/>
            </a:xfrm>
            <a:custGeom>
              <a:avLst/>
              <a:gdLst/>
              <a:ahLst/>
              <a:cxnLst/>
              <a:rect l="l" t="t" r="r" b="b"/>
              <a:pathLst>
                <a:path w="142765" h="11311" extrusionOk="0">
                  <a:moveTo>
                    <a:pt x="57749" y="0"/>
                  </a:moveTo>
                  <a:cubicBezTo>
                    <a:pt x="56489" y="0"/>
                    <a:pt x="55152" y="174"/>
                    <a:pt x="53782" y="524"/>
                  </a:cubicBezTo>
                  <a:cubicBezTo>
                    <a:pt x="51463" y="1119"/>
                    <a:pt x="49276" y="2207"/>
                    <a:pt x="47169" y="3266"/>
                  </a:cubicBezTo>
                  <a:cubicBezTo>
                    <a:pt x="44457" y="4617"/>
                    <a:pt x="41665" y="6018"/>
                    <a:pt x="38570" y="6361"/>
                  </a:cubicBezTo>
                  <a:cubicBezTo>
                    <a:pt x="37313" y="6501"/>
                    <a:pt x="36033" y="6559"/>
                    <a:pt x="34740" y="6559"/>
                  </a:cubicBezTo>
                  <a:cubicBezTo>
                    <a:pt x="31572" y="6559"/>
                    <a:pt x="28327" y="6210"/>
                    <a:pt x="25163" y="5867"/>
                  </a:cubicBezTo>
                  <a:cubicBezTo>
                    <a:pt x="22925" y="5625"/>
                    <a:pt x="20616" y="5373"/>
                    <a:pt x="18408" y="5262"/>
                  </a:cubicBezTo>
                  <a:lnTo>
                    <a:pt x="17441" y="5211"/>
                  </a:lnTo>
                  <a:cubicBezTo>
                    <a:pt x="15727" y="5119"/>
                    <a:pt x="13885" y="5020"/>
                    <a:pt x="12015" y="5020"/>
                  </a:cubicBezTo>
                  <a:cubicBezTo>
                    <a:pt x="7757" y="5020"/>
                    <a:pt x="3356" y="5533"/>
                    <a:pt x="1" y="7802"/>
                  </a:cubicBezTo>
                  <a:lnTo>
                    <a:pt x="51" y="7883"/>
                  </a:lnTo>
                  <a:cubicBezTo>
                    <a:pt x="3399" y="5623"/>
                    <a:pt x="7798" y="5117"/>
                    <a:pt x="12053" y="5117"/>
                  </a:cubicBezTo>
                  <a:cubicBezTo>
                    <a:pt x="13909" y="5117"/>
                    <a:pt x="15738" y="5213"/>
                    <a:pt x="17441" y="5302"/>
                  </a:cubicBezTo>
                  <a:lnTo>
                    <a:pt x="18408" y="5363"/>
                  </a:lnTo>
                  <a:cubicBezTo>
                    <a:pt x="20606" y="5474"/>
                    <a:pt x="22925" y="5726"/>
                    <a:pt x="25163" y="5967"/>
                  </a:cubicBezTo>
                  <a:cubicBezTo>
                    <a:pt x="28337" y="6305"/>
                    <a:pt x="31594" y="6658"/>
                    <a:pt x="34776" y="6658"/>
                  </a:cubicBezTo>
                  <a:cubicBezTo>
                    <a:pt x="36059" y="6658"/>
                    <a:pt x="37331" y="6601"/>
                    <a:pt x="38580" y="6461"/>
                  </a:cubicBezTo>
                  <a:cubicBezTo>
                    <a:pt x="41695" y="6109"/>
                    <a:pt x="44497" y="4707"/>
                    <a:pt x="47209" y="3346"/>
                  </a:cubicBezTo>
                  <a:cubicBezTo>
                    <a:pt x="49316" y="2298"/>
                    <a:pt x="51504" y="1209"/>
                    <a:pt x="53812" y="615"/>
                  </a:cubicBezTo>
                  <a:cubicBezTo>
                    <a:pt x="54772" y="369"/>
                    <a:pt x="56203" y="93"/>
                    <a:pt x="57785" y="93"/>
                  </a:cubicBezTo>
                  <a:cubicBezTo>
                    <a:pt x="59195" y="93"/>
                    <a:pt x="60724" y="312"/>
                    <a:pt x="62149" y="967"/>
                  </a:cubicBezTo>
                  <a:cubicBezTo>
                    <a:pt x="64246" y="1925"/>
                    <a:pt x="65728" y="3719"/>
                    <a:pt x="67149" y="5453"/>
                  </a:cubicBezTo>
                  <a:cubicBezTo>
                    <a:pt x="67421" y="5796"/>
                    <a:pt x="67714" y="6149"/>
                    <a:pt x="67996" y="6482"/>
                  </a:cubicBezTo>
                  <a:cubicBezTo>
                    <a:pt x="71242" y="10292"/>
                    <a:pt x="75193" y="11310"/>
                    <a:pt x="79498" y="11310"/>
                  </a:cubicBezTo>
                  <a:cubicBezTo>
                    <a:pt x="81927" y="11310"/>
                    <a:pt x="84458" y="10988"/>
                    <a:pt x="87048" y="10655"/>
                  </a:cubicBezTo>
                  <a:lnTo>
                    <a:pt x="87300" y="10625"/>
                  </a:lnTo>
                  <a:cubicBezTo>
                    <a:pt x="91655" y="10080"/>
                    <a:pt x="96061" y="9264"/>
                    <a:pt x="100315" y="8488"/>
                  </a:cubicBezTo>
                  <a:cubicBezTo>
                    <a:pt x="105859" y="7470"/>
                    <a:pt x="111595" y="6411"/>
                    <a:pt x="117301" y="5907"/>
                  </a:cubicBezTo>
                  <a:cubicBezTo>
                    <a:pt x="118270" y="5823"/>
                    <a:pt x="119244" y="5780"/>
                    <a:pt x="120225" y="5780"/>
                  </a:cubicBezTo>
                  <a:cubicBezTo>
                    <a:pt x="124163" y="5780"/>
                    <a:pt x="128215" y="6462"/>
                    <a:pt x="132533" y="7843"/>
                  </a:cubicBezTo>
                  <a:cubicBezTo>
                    <a:pt x="134701" y="8538"/>
                    <a:pt x="136594" y="9073"/>
                    <a:pt x="138465" y="9073"/>
                  </a:cubicBezTo>
                  <a:cubicBezTo>
                    <a:pt x="139874" y="9073"/>
                    <a:pt x="141271" y="8770"/>
                    <a:pt x="142765" y="8004"/>
                  </a:cubicBezTo>
                  <a:lnTo>
                    <a:pt x="142725" y="7923"/>
                  </a:lnTo>
                  <a:cubicBezTo>
                    <a:pt x="141246" y="8680"/>
                    <a:pt x="139861" y="8980"/>
                    <a:pt x="138464" y="8980"/>
                  </a:cubicBezTo>
                  <a:cubicBezTo>
                    <a:pt x="136604" y="8980"/>
                    <a:pt x="134722" y="8448"/>
                    <a:pt x="132563" y="7752"/>
                  </a:cubicBezTo>
                  <a:cubicBezTo>
                    <a:pt x="128245" y="6366"/>
                    <a:pt x="124190" y="5689"/>
                    <a:pt x="120245" y="5689"/>
                  </a:cubicBezTo>
                  <a:cubicBezTo>
                    <a:pt x="119254" y="5689"/>
                    <a:pt x="118270" y="5731"/>
                    <a:pt x="117291" y="5816"/>
                  </a:cubicBezTo>
                  <a:cubicBezTo>
                    <a:pt x="111585" y="6320"/>
                    <a:pt x="105849" y="7379"/>
                    <a:pt x="100305" y="8397"/>
                  </a:cubicBezTo>
                  <a:cubicBezTo>
                    <a:pt x="96041" y="9173"/>
                    <a:pt x="91645" y="9980"/>
                    <a:pt x="87290" y="10534"/>
                  </a:cubicBezTo>
                  <a:lnTo>
                    <a:pt x="87038" y="10564"/>
                  </a:lnTo>
                  <a:cubicBezTo>
                    <a:pt x="84448" y="10896"/>
                    <a:pt x="81909" y="11221"/>
                    <a:pt x="79485" y="11221"/>
                  </a:cubicBezTo>
                  <a:cubicBezTo>
                    <a:pt x="75202" y="11221"/>
                    <a:pt x="71279" y="10206"/>
                    <a:pt x="68066" y="6421"/>
                  </a:cubicBezTo>
                  <a:cubicBezTo>
                    <a:pt x="67784" y="6088"/>
                    <a:pt x="67492" y="5736"/>
                    <a:pt x="67220" y="5393"/>
                  </a:cubicBezTo>
                  <a:cubicBezTo>
                    <a:pt x="65788" y="3649"/>
                    <a:pt x="64306" y="1855"/>
                    <a:pt x="62179" y="877"/>
                  </a:cubicBezTo>
                  <a:cubicBezTo>
                    <a:pt x="60901" y="295"/>
                    <a:pt x="59391" y="0"/>
                    <a:pt x="577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9"/>
            <p:cNvSpPr/>
            <p:nvPr/>
          </p:nvSpPr>
          <p:spPr>
            <a:xfrm>
              <a:off x="501475" y="1287400"/>
              <a:ext cx="3520750" cy="196225"/>
            </a:xfrm>
            <a:custGeom>
              <a:avLst/>
              <a:gdLst/>
              <a:ahLst/>
              <a:cxnLst/>
              <a:rect l="l" t="t" r="r" b="b"/>
              <a:pathLst>
                <a:path w="140830" h="7849" extrusionOk="0">
                  <a:moveTo>
                    <a:pt x="56392" y="0"/>
                  </a:moveTo>
                  <a:cubicBezTo>
                    <a:pt x="55387" y="0"/>
                    <a:pt x="54368" y="125"/>
                    <a:pt x="53338" y="408"/>
                  </a:cubicBezTo>
                  <a:cubicBezTo>
                    <a:pt x="51342" y="943"/>
                    <a:pt x="49658" y="2102"/>
                    <a:pt x="48025" y="3221"/>
                  </a:cubicBezTo>
                  <a:cubicBezTo>
                    <a:pt x="46019" y="4592"/>
                    <a:pt x="43953" y="6003"/>
                    <a:pt x="41352" y="6265"/>
                  </a:cubicBezTo>
                  <a:cubicBezTo>
                    <a:pt x="40385" y="6361"/>
                    <a:pt x="39404" y="6403"/>
                    <a:pt x="38413" y="6403"/>
                  </a:cubicBezTo>
                  <a:cubicBezTo>
                    <a:pt x="34683" y="6403"/>
                    <a:pt x="30815" y="5809"/>
                    <a:pt x="27047" y="5227"/>
                  </a:cubicBezTo>
                  <a:cubicBezTo>
                    <a:pt x="24799" y="4884"/>
                    <a:pt x="22692" y="4552"/>
                    <a:pt x="20595" y="4350"/>
                  </a:cubicBezTo>
                  <a:cubicBezTo>
                    <a:pt x="20021" y="4290"/>
                    <a:pt x="19436" y="4229"/>
                    <a:pt x="18831" y="4159"/>
                  </a:cubicBezTo>
                  <a:cubicBezTo>
                    <a:pt x="16207" y="3880"/>
                    <a:pt x="13306" y="3569"/>
                    <a:pt x="10438" y="3569"/>
                  </a:cubicBezTo>
                  <a:cubicBezTo>
                    <a:pt x="6665" y="3569"/>
                    <a:pt x="2950" y="4107"/>
                    <a:pt x="0" y="5963"/>
                  </a:cubicBezTo>
                  <a:lnTo>
                    <a:pt x="51" y="6044"/>
                  </a:lnTo>
                  <a:cubicBezTo>
                    <a:pt x="2991" y="4198"/>
                    <a:pt x="6694" y="3663"/>
                    <a:pt x="10455" y="3663"/>
                  </a:cubicBezTo>
                  <a:cubicBezTo>
                    <a:pt x="13309" y="3663"/>
                    <a:pt x="16197" y="3971"/>
                    <a:pt x="18811" y="4249"/>
                  </a:cubicBezTo>
                  <a:cubicBezTo>
                    <a:pt x="19416" y="4320"/>
                    <a:pt x="20011" y="4380"/>
                    <a:pt x="20575" y="4441"/>
                  </a:cubicBezTo>
                  <a:cubicBezTo>
                    <a:pt x="22672" y="4652"/>
                    <a:pt x="24789" y="4975"/>
                    <a:pt x="27027" y="5318"/>
                  </a:cubicBezTo>
                  <a:cubicBezTo>
                    <a:pt x="30802" y="5899"/>
                    <a:pt x="34678" y="6493"/>
                    <a:pt x="38416" y="6493"/>
                  </a:cubicBezTo>
                  <a:cubicBezTo>
                    <a:pt x="39410" y="6493"/>
                    <a:pt x="40393" y="6451"/>
                    <a:pt x="41362" y="6356"/>
                  </a:cubicBezTo>
                  <a:cubicBezTo>
                    <a:pt x="43983" y="6094"/>
                    <a:pt x="46060" y="4673"/>
                    <a:pt x="48076" y="3302"/>
                  </a:cubicBezTo>
                  <a:cubicBezTo>
                    <a:pt x="49699" y="2183"/>
                    <a:pt x="51382" y="1033"/>
                    <a:pt x="53358" y="489"/>
                  </a:cubicBezTo>
                  <a:cubicBezTo>
                    <a:pt x="54373" y="212"/>
                    <a:pt x="55378" y="89"/>
                    <a:pt x="56370" y="89"/>
                  </a:cubicBezTo>
                  <a:cubicBezTo>
                    <a:pt x="60612" y="89"/>
                    <a:pt x="64630" y="2332"/>
                    <a:pt x="68257" y="4350"/>
                  </a:cubicBezTo>
                  <a:lnTo>
                    <a:pt x="68378" y="4421"/>
                  </a:lnTo>
                  <a:cubicBezTo>
                    <a:pt x="73268" y="7142"/>
                    <a:pt x="78147" y="7848"/>
                    <a:pt x="82844" y="7848"/>
                  </a:cubicBezTo>
                  <a:cubicBezTo>
                    <a:pt x="84306" y="7848"/>
                    <a:pt x="85758" y="7778"/>
                    <a:pt x="87179" y="7687"/>
                  </a:cubicBezTo>
                  <a:cubicBezTo>
                    <a:pt x="91423" y="7384"/>
                    <a:pt x="95707" y="6810"/>
                    <a:pt x="99861" y="6255"/>
                  </a:cubicBezTo>
                  <a:cubicBezTo>
                    <a:pt x="104528" y="5620"/>
                    <a:pt x="109347" y="4975"/>
                    <a:pt x="114135" y="4723"/>
                  </a:cubicBezTo>
                  <a:cubicBezTo>
                    <a:pt x="114838" y="4686"/>
                    <a:pt x="115548" y="4668"/>
                    <a:pt x="116268" y="4668"/>
                  </a:cubicBezTo>
                  <a:cubicBezTo>
                    <a:pt x="120270" y="4668"/>
                    <a:pt x="124583" y="5242"/>
                    <a:pt x="129649" y="6447"/>
                  </a:cubicBezTo>
                  <a:cubicBezTo>
                    <a:pt x="131562" y="6900"/>
                    <a:pt x="133386" y="7272"/>
                    <a:pt x="135215" y="7272"/>
                  </a:cubicBezTo>
                  <a:cubicBezTo>
                    <a:pt x="137050" y="7272"/>
                    <a:pt x="138890" y="6897"/>
                    <a:pt x="140829" y="5852"/>
                  </a:cubicBezTo>
                  <a:lnTo>
                    <a:pt x="140789" y="5771"/>
                  </a:lnTo>
                  <a:cubicBezTo>
                    <a:pt x="138868" y="6805"/>
                    <a:pt x="137041" y="7175"/>
                    <a:pt x="135219" y="7175"/>
                  </a:cubicBezTo>
                  <a:cubicBezTo>
                    <a:pt x="133397" y="7175"/>
                    <a:pt x="131580" y="6805"/>
                    <a:pt x="129680" y="6356"/>
                  </a:cubicBezTo>
                  <a:cubicBezTo>
                    <a:pt x="124577" y="5145"/>
                    <a:pt x="120236" y="4571"/>
                    <a:pt x="116208" y="4571"/>
                  </a:cubicBezTo>
                  <a:cubicBezTo>
                    <a:pt x="115508" y="4571"/>
                    <a:pt x="114818" y="4588"/>
                    <a:pt x="114135" y="4622"/>
                  </a:cubicBezTo>
                  <a:cubicBezTo>
                    <a:pt x="109347" y="4874"/>
                    <a:pt x="104518" y="5530"/>
                    <a:pt x="99841" y="6165"/>
                  </a:cubicBezTo>
                  <a:cubicBezTo>
                    <a:pt x="95697" y="6709"/>
                    <a:pt x="91413" y="7294"/>
                    <a:pt x="87179" y="7596"/>
                  </a:cubicBezTo>
                  <a:cubicBezTo>
                    <a:pt x="85766" y="7694"/>
                    <a:pt x="84327" y="7763"/>
                    <a:pt x="82870" y="7763"/>
                  </a:cubicBezTo>
                  <a:cubicBezTo>
                    <a:pt x="78184" y="7763"/>
                    <a:pt x="73304" y="7054"/>
                    <a:pt x="68429" y="4340"/>
                  </a:cubicBezTo>
                  <a:lnTo>
                    <a:pt x="68308" y="4269"/>
                  </a:lnTo>
                  <a:cubicBezTo>
                    <a:pt x="64671" y="2247"/>
                    <a:pt x="60651" y="0"/>
                    <a:pt x="563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9"/>
            <p:cNvSpPr/>
            <p:nvPr/>
          </p:nvSpPr>
          <p:spPr>
            <a:xfrm>
              <a:off x="528175" y="1263275"/>
              <a:ext cx="3472375" cy="162675"/>
            </a:xfrm>
            <a:custGeom>
              <a:avLst/>
              <a:gdLst/>
              <a:ahLst/>
              <a:cxnLst/>
              <a:rect l="l" t="t" r="r" b="b"/>
              <a:pathLst>
                <a:path w="138895" h="6507" extrusionOk="0">
                  <a:moveTo>
                    <a:pt x="55840" y="1"/>
                  </a:moveTo>
                  <a:cubicBezTo>
                    <a:pt x="54437" y="1"/>
                    <a:pt x="53113" y="209"/>
                    <a:pt x="51947" y="728"/>
                  </a:cubicBezTo>
                  <a:cubicBezTo>
                    <a:pt x="50516" y="1363"/>
                    <a:pt x="49508" y="2382"/>
                    <a:pt x="48530" y="3369"/>
                  </a:cubicBezTo>
                  <a:cubicBezTo>
                    <a:pt x="47139" y="4771"/>
                    <a:pt x="45828" y="6101"/>
                    <a:pt x="43449" y="6333"/>
                  </a:cubicBezTo>
                  <a:cubicBezTo>
                    <a:pt x="42930" y="6386"/>
                    <a:pt x="42400" y="6409"/>
                    <a:pt x="41862" y="6409"/>
                  </a:cubicBezTo>
                  <a:cubicBezTo>
                    <a:pt x="39823" y="6409"/>
                    <a:pt x="37676" y="6076"/>
                    <a:pt x="35586" y="5749"/>
                  </a:cubicBezTo>
                  <a:cubicBezTo>
                    <a:pt x="34830" y="5628"/>
                    <a:pt x="34124" y="5517"/>
                    <a:pt x="33419" y="5426"/>
                  </a:cubicBezTo>
                  <a:cubicBezTo>
                    <a:pt x="31695" y="5194"/>
                    <a:pt x="29951" y="4942"/>
                    <a:pt x="28268" y="4690"/>
                  </a:cubicBezTo>
                  <a:cubicBezTo>
                    <a:pt x="25989" y="4357"/>
                    <a:pt x="23640" y="4015"/>
                    <a:pt x="21322" y="3722"/>
                  </a:cubicBezTo>
                  <a:cubicBezTo>
                    <a:pt x="20667" y="3632"/>
                    <a:pt x="20001" y="3541"/>
                    <a:pt x="19286" y="3450"/>
                  </a:cubicBezTo>
                  <a:cubicBezTo>
                    <a:pt x="16284" y="3039"/>
                    <a:pt x="12929" y="2578"/>
                    <a:pt x="9671" y="2578"/>
                  </a:cubicBezTo>
                  <a:cubicBezTo>
                    <a:pt x="6144" y="2578"/>
                    <a:pt x="2731" y="3117"/>
                    <a:pt x="1" y="4841"/>
                  </a:cubicBezTo>
                  <a:lnTo>
                    <a:pt x="51" y="4922"/>
                  </a:lnTo>
                  <a:cubicBezTo>
                    <a:pt x="2766" y="3208"/>
                    <a:pt x="6167" y="2672"/>
                    <a:pt x="9684" y="2672"/>
                  </a:cubicBezTo>
                  <a:cubicBezTo>
                    <a:pt x="12932" y="2672"/>
                    <a:pt x="16279" y="3129"/>
                    <a:pt x="19275" y="3541"/>
                  </a:cubicBezTo>
                  <a:cubicBezTo>
                    <a:pt x="19981" y="3642"/>
                    <a:pt x="20657" y="3732"/>
                    <a:pt x="21312" y="3813"/>
                  </a:cubicBezTo>
                  <a:cubicBezTo>
                    <a:pt x="23620" y="4105"/>
                    <a:pt x="25979" y="4448"/>
                    <a:pt x="28247" y="4781"/>
                  </a:cubicBezTo>
                  <a:cubicBezTo>
                    <a:pt x="29941" y="5033"/>
                    <a:pt x="31685" y="5285"/>
                    <a:pt x="33409" y="5517"/>
                  </a:cubicBezTo>
                  <a:cubicBezTo>
                    <a:pt x="34104" y="5607"/>
                    <a:pt x="34810" y="5718"/>
                    <a:pt x="35566" y="5839"/>
                  </a:cubicBezTo>
                  <a:cubicBezTo>
                    <a:pt x="37673" y="6172"/>
                    <a:pt x="39820" y="6505"/>
                    <a:pt x="41866" y="6505"/>
                  </a:cubicBezTo>
                  <a:cubicBezTo>
                    <a:pt x="41936" y="6506"/>
                    <a:pt x="42004" y="6507"/>
                    <a:pt x="42073" y="6507"/>
                  </a:cubicBezTo>
                  <a:cubicBezTo>
                    <a:pt x="42536" y="6507"/>
                    <a:pt x="42994" y="6478"/>
                    <a:pt x="43459" y="6434"/>
                  </a:cubicBezTo>
                  <a:cubicBezTo>
                    <a:pt x="45879" y="6192"/>
                    <a:pt x="47199" y="4861"/>
                    <a:pt x="48600" y="3440"/>
                  </a:cubicBezTo>
                  <a:cubicBezTo>
                    <a:pt x="49568" y="2452"/>
                    <a:pt x="50576" y="1444"/>
                    <a:pt x="51988" y="819"/>
                  </a:cubicBezTo>
                  <a:cubicBezTo>
                    <a:pt x="53137" y="305"/>
                    <a:pt x="54446" y="98"/>
                    <a:pt x="55836" y="98"/>
                  </a:cubicBezTo>
                  <a:cubicBezTo>
                    <a:pt x="59077" y="98"/>
                    <a:pt x="62760" y="1220"/>
                    <a:pt x="65899" y="2180"/>
                  </a:cubicBezTo>
                  <a:cubicBezTo>
                    <a:pt x="66857" y="2462"/>
                    <a:pt x="67754" y="2744"/>
                    <a:pt x="68571" y="2956"/>
                  </a:cubicBezTo>
                  <a:cubicBezTo>
                    <a:pt x="74861" y="4648"/>
                    <a:pt x="80752" y="5482"/>
                    <a:pt x="86527" y="5482"/>
                  </a:cubicBezTo>
                  <a:cubicBezTo>
                    <a:pt x="86980" y="5482"/>
                    <a:pt x="87433" y="5477"/>
                    <a:pt x="87885" y="5466"/>
                  </a:cubicBezTo>
                  <a:cubicBezTo>
                    <a:pt x="91686" y="5386"/>
                    <a:pt x="95547" y="5053"/>
                    <a:pt x="99277" y="4730"/>
                  </a:cubicBezTo>
                  <a:cubicBezTo>
                    <a:pt x="103511" y="4367"/>
                    <a:pt x="107875" y="3994"/>
                    <a:pt x="112190" y="3974"/>
                  </a:cubicBezTo>
                  <a:lnTo>
                    <a:pt x="112412" y="3974"/>
                  </a:lnTo>
                  <a:cubicBezTo>
                    <a:pt x="117634" y="3974"/>
                    <a:pt x="122725" y="4811"/>
                    <a:pt x="127483" y="5668"/>
                  </a:cubicBezTo>
                  <a:cubicBezTo>
                    <a:pt x="128952" y="5936"/>
                    <a:pt x="130466" y="6144"/>
                    <a:pt x="132015" y="6144"/>
                  </a:cubicBezTo>
                  <a:cubicBezTo>
                    <a:pt x="134249" y="6144"/>
                    <a:pt x="136554" y="5712"/>
                    <a:pt x="138894" y="4408"/>
                  </a:cubicBezTo>
                  <a:lnTo>
                    <a:pt x="138844" y="4317"/>
                  </a:lnTo>
                  <a:cubicBezTo>
                    <a:pt x="136528" y="5621"/>
                    <a:pt x="134236" y="6053"/>
                    <a:pt x="132013" y="6053"/>
                  </a:cubicBezTo>
                  <a:cubicBezTo>
                    <a:pt x="130472" y="6053"/>
                    <a:pt x="128964" y="5845"/>
                    <a:pt x="127503" y="5577"/>
                  </a:cubicBezTo>
                  <a:cubicBezTo>
                    <a:pt x="122735" y="4720"/>
                    <a:pt x="117654" y="3874"/>
                    <a:pt x="112412" y="3874"/>
                  </a:cubicBezTo>
                  <a:lnTo>
                    <a:pt x="112200" y="3874"/>
                  </a:lnTo>
                  <a:cubicBezTo>
                    <a:pt x="107875" y="3894"/>
                    <a:pt x="103511" y="4267"/>
                    <a:pt x="99277" y="4630"/>
                  </a:cubicBezTo>
                  <a:cubicBezTo>
                    <a:pt x="95547" y="4952"/>
                    <a:pt x="91696" y="5285"/>
                    <a:pt x="87895" y="5365"/>
                  </a:cubicBezTo>
                  <a:cubicBezTo>
                    <a:pt x="87439" y="5376"/>
                    <a:pt x="86981" y="5381"/>
                    <a:pt x="86524" y="5381"/>
                  </a:cubicBezTo>
                  <a:cubicBezTo>
                    <a:pt x="80755" y="5381"/>
                    <a:pt x="74877" y="4556"/>
                    <a:pt x="68601" y="2865"/>
                  </a:cubicBezTo>
                  <a:cubicBezTo>
                    <a:pt x="67784" y="2644"/>
                    <a:pt x="66887" y="2371"/>
                    <a:pt x="65929" y="2079"/>
                  </a:cubicBezTo>
                  <a:cubicBezTo>
                    <a:pt x="62781" y="1121"/>
                    <a:pt x="59096" y="1"/>
                    <a:pt x="558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9"/>
            <p:cNvSpPr/>
            <p:nvPr/>
          </p:nvSpPr>
          <p:spPr>
            <a:xfrm>
              <a:off x="554400" y="1214550"/>
              <a:ext cx="3424475" cy="157950"/>
            </a:xfrm>
            <a:custGeom>
              <a:avLst/>
              <a:gdLst/>
              <a:ahLst/>
              <a:cxnLst/>
              <a:rect l="l" t="t" r="r" b="b"/>
              <a:pathLst>
                <a:path w="136979" h="6318" extrusionOk="0">
                  <a:moveTo>
                    <a:pt x="54064" y="0"/>
                  </a:moveTo>
                  <a:cubicBezTo>
                    <a:pt x="53184" y="0"/>
                    <a:pt x="52328" y="122"/>
                    <a:pt x="51543" y="460"/>
                  </a:cubicBezTo>
                  <a:cubicBezTo>
                    <a:pt x="50152" y="1054"/>
                    <a:pt x="49336" y="2133"/>
                    <a:pt x="48539" y="3171"/>
                  </a:cubicBezTo>
                  <a:cubicBezTo>
                    <a:pt x="47501" y="4532"/>
                    <a:pt x="46523" y="5823"/>
                    <a:pt x="44346" y="6105"/>
                  </a:cubicBezTo>
                  <a:cubicBezTo>
                    <a:pt x="43705" y="6189"/>
                    <a:pt x="43051" y="6224"/>
                    <a:pt x="42390" y="6224"/>
                  </a:cubicBezTo>
                  <a:cubicBezTo>
                    <a:pt x="40429" y="6224"/>
                    <a:pt x="38397" y="5910"/>
                    <a:pt x="36422" y="5601"/>
                  </a:cubicBezTo>
                  <a:cubicBezTo>
                    <a:pt x="35707" y="5500"/>
                    <a:pt x="35031" y="5389"/>
                    <a:pt x="34366" y="5298"/>
                  </a:cubicBezTo>
                  <a:cubicBezTo>
                    <a:pt x="32450" y="5046"/>
                    <a:pt x="30505" y="4754"/>
                    <a:pt x="28610" y="4482"/>
                  </a:cubicBezTo>
                  <a:cubicBezTo>
                    <a:pt x="26432" y="4159"/>
                    <a:pt x="24184" y="3827"/>
                    <a:pt x="21966" y="3544"/>
                  </a:cubicBezTo>
                  <a:cubicBezTo>
                    <a:pt x="21271" y="3454"/>
                    <a:pt x="20555" y="3343"/>
                    <a:pt x="19789" y="3242"/>
                  </a:cubicBezTo>
                  <a:cubicBezTo>
                    <a:pt x="16693" y="2804"/>
                    <a:pt x="13234" y="2315"/>
                    <a:pt x="9894" y="2315"/>
                  </a:cubicBezTo>
                  <a:cubicBezTo>
                    <a:pt x="6242" y="2315"/>
                    <a:pt x="2733" y="2899"/>
                    <a:pt x="0" y="4774"/>
                  </a:cubicBezTo>
                  <a:lnTo>
                    <a:pt x="61" y="4855"/>
                  </a:lnTo>
                  <a:cubicBezTo>
                    <a:pt x="2771" y="2992"/>
                    <a:pt x="6260" y="2412"/>
                    <a:pt x="9897" y="2412"/>
                  </a:cubicBezTo>
                  <a:cubicBezTo>
                    <a:pt x="13229" y="2412"/>
                    <a:pt x="16685" y="2899"/>
                    <a:pt x="19779" y="3333"/>
                  </a:cubicBezTo>
                  <a:cubicBezTo>
                    <a:pt x="20545" y="3443"/>
                    <a:pt x="21271" y="3544"/>
                    <a:pt x="21966" y="3635"/>
                  </a:cubicBezTo>
                  <a:cubicBezTo>
                    <a:pt x="24174" y="3927"/>
                    <a:pt x="26432" y="4250"/>
                    <a:pt x="28600" y="4572"/>
                  </a:cubicBezTo>
                  <a:cubicBezTo>
                    <a:pt x="30485" y="4855"/>
                    <a:pt x="32440" y="5137"/>
                    <a:pt x="34356" y="5399"/>
                  </a:cubicBezTo>
                  <a:cubicBezTo>
                    <a:pt x="35021" y="5490"/>
                    <a:pt x="35696" y="5591"/>
                    <a:pt x="36412" y="5702"/>
                  </a:cubicBezTo>
                  <a:cubicBezTo>
                    <a:pt x="38398" y="6004"/>
                    <a:pt x="40424" y="6316"/>
                    <a:pt x="42390" y="6316"/>
                  </a:cubicBezTo>
                  <a:cubicBezTo>
                    <a:pt x="42456" y="6317"/>
                    <a:pt x="42522" y="6318"/>
                    <a:pt x="42589" y="6318"/>
                  </a:cubicBezTo>
                  <a:cubicBezTo>
                    <a:pt x="43178" y="6318"/>
                    <a:pt x="43767" y="6278"/>
                    <a:pt x="44356" y="6206"/>
                  </a:cubicBezTo>
                  <a:cubicBezTo>
                    <a:pt x="46574" y="5913"/>
                    <a:pt x="47612" y="4552"/>
                    <a:pt x="48620" y="3232"/>
                  </a:cubicBezTo>
                  <a:cubicBezTo>
                    <a:pt x="49396" y="2204"/>
                    <a:pt x="50213" y="1135"/>
                    <a:pt x="51574" y="550"/>
                  </a:cubicBezTo>
                  <a:cubicBezTo>
                    <a:pt x="52351" y="216"/>
                    <a:pt x="53203" y="95"/>
                    <a:pt x="54079" y="95"/>
                  </a:cubicBezTo>
                  <a:cubicBezTo>
                    <a:pt x="55293" y="95"/>
                    <a:pt x="56552" y="328"/>
                    <a:pt x="57723" y="550"/>
                  </a:cubicBezTo>
                  <a:cubicBezTo>
                    <a:pt x="58177" y="631"/>
                    <a:pt x="58610" y="712"/>
                    <a:pt x="59033" y="782"/>
                  </a:cubicBezTo>
                  <a:cubicBezTo>
                    <a:pt x="62148" y="1266"/>
                    <a:pt x="65253" y="1820"/>
                    <a:pt x="68257" y="2345"/>
                  </a:cubicBezTo>
                  <a:lnTo>
                    <a:pt x="68610" y="2415"/>
                  </a:lnTo>
                  <a:cubicBezTo>
                    <a:pt x="75122" y="3564"/>
                    <a:pt x="81262" y="4653"/>
                    <a:pt x="87784" y="4653"/>
                  </a:cubicBezTo>
                  <a:lnTo>
                    <a:pt x="87794" y="4653"/>
                  </a:lnTo>
                  <a:cubicBezTo>
                    <a:pt x="91584" y="4653"/>
                    <a:pt x="95435" y="4441"/>
                    <a:pt x="99165" y="4250"/>
                  </a:cubicBezTo>
                  <a:cubicBezTo>
                    <a:pt x="102895" y="4048"/>
                    <a:pt x="106756" y="3847"/>
                    <a:pt x="110556" y="3847"/>
                  </a:cubicBezTo>
                  <a:lnTo>
                    <a:pt x="110748" y="3847"/>
                  </a:lnTo>
                  <a:cubicBezTo>
                    <a:pt x="115093" y="3857"/>
                    <a:pt x="119397" y="4552"/>
                    <a:pt x="123561" y="5228"/>
                  </a:cubicBezTo>
                  <a:lnTo>
                    <a:pt x="125325" y="5510"/>
                  </a:lnTo>
                  <a:cubicBezTo>
                    <a:pt x="126745" y="5737"/>
                    <a:pt x="128203" y="5911"/>
                    <a:pt x="129682" y="5911"/>
                  </a:cubicBezTo>
                  <a:cubicBezTo>
                    <a:pt x="132077" y="5911"/>
                    <a:pt x="134529" y="5455"/>
                    <a:pt x="136978" y="4028"/>
                  </a:cubicBezTo>
                  <a:lnTo>
                    <a:pt x="136938" y="3947"/>
                  </a:lnTo>
                  <a:cubicBezTo>
                    <a:pt x="134500" y="5363"/>
                    <a:pt x="132054" y="5814"/>
                    <a:pt x="129670" y="5814"/>
                  </a:cubicBezTo>
                  <a:cubicBezTo>
                    <a:pt x="128200" y="5814"/>
                    <a:pt x="126753" y="5642"/>
                    <a:pt x="125345" y="5419"/>
                  </a:cubicBezTo>
                  <a:lnTo>
                    <a:pt x="123581" y="5137"/>
                  </a:lnTo>
                  <a:cubicBezTo>
                    <a:pt x="119407" y="4462"/>
                    <a:pt x="115093" y="3756"/>
                    <a:pt x="110748" y="3746"/>
                  </a:cubicBezTo>
                  <a:cubicBezTo>
                    <a:pt x="106877" y="3746"/>
                    <a:pt x="102955" y="3947"/>
                    <a:pt x="99155" y="4149"/>
                  </a:cubicBezTo>
                  <a:cubicBezTo>
                    <a:pt x="95435" y="4351"/>
                    <a:pt x="91584" y="4562"/>
                    <a:pt x="87794" y="4562"/>
                  </a:cubicBezTo>
                  <a:lnTo>
                    <a:pt x="87774" y="4562"/>
                  </a:lnTo>
                  <a:cubicBezTo>
                    <a:pt x="81272" y="4562"/>
                    <a:pt x="75133" y="3474"/>
                    <a:pt x="68620" y="2314"/>
                  </a:cubicBezTo>
                  <a:lnTo>
                    <a:pt x="68278" y="2254"/>
                  </a:lnTo>
                  <a:cubicBezTo>
                    <a:pt x="65273" y="1720"/>
                    <a:pt x="62159" y="1175"/>
                    <a:pt x="59044" y="691"/>
                  </a:cubicBezTo>
                  <a:cubicBezTo>
                    <a:pt x="58620" y="621"/>
                    <a:pt x="58197" y="540"/>
                    <a:pt x="57743" y="460"/>
                  </a:cubicBezTo>
                  <a:cubicBezTo>
                    <a:pt x="56558" y="237"/>
                    <a:pt x="55288" y="0"/>
                    <a:pt x="54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9"/>
            <p:cNvSpPr/>
            <p:nvPr/>
          </p:nvSpPr>
          <p:spPr>
            <a:xfrm>
              <a:off x="580850" y="1107550"/>
              <a:ext cx="3377100" cy="215275"/>
            </a:xfrm>
            <a:custGeom>
              <a:avLst/>
              <a:gdLst/>
              <a:ahLst/>
              <a:cxnLst/>
              <a:rect l="l" t="t" r="r" b="b"/>
              <a:pathLst>
                <a:path w="135084" h="8611" extrusionOk="0">
                  <a:moveTo>
                    <a:pt x="51155" y="1"/>
                  </a:moveTo>
                  <a:cubicBezTo>
                    <a:pt x="50267" y="1"/>
                    <a:pt x="49405" y="124"/>
                    <a:pt x="48610" y="455"/>
                  </a:cubicBezTo>
                  <a:cubicBezTo>
                    <a:pt x="47270" y="1020"/>
                    <a:pt x="46383" y="2008"/>
                    <a:pt x="45526" y="2965"/>
                  </a:cubicBezTo>
                  <a:cubicBezTo>
                    <a:pt x="44407" y="4205"/>
                    <a:pt x="43358" y="5395"/>
                    <a:pt x="41372" y="5717"/>
                  </a:cubicBezTo>
                  <a:cubicBezTo>
                    <a:pt x="40632" y="5844"/>
                    <a:pt x="39862" y="5895"/>
                    <a:pt x="39074" y="5895"/>
                  </a:cubicBezTo>
                  <a:cubicBezTo>
                    <a:pt x="37482" y="5895"/>
                    <a:pt x="35820" y="5688"/>
                    <a:pt x="34195" y="5486"/>
                  </a:cubicBezTo>
                  <a:cubicBezTo>
                    <a:pt x="33348" y="5385"/>
                    <a:pt x="32562" y="5284"/>
                    <a:pt x="31786" y="5213"/>
                  </a:cubicBezTo>
                  <a:lnTo>
                    <a:pt x="29608" y="5022"/>
                  </a:lnTo>
                  <a:cubicBezTo>
                    <a:pt x="26584" y="4750"/>
                    <a:pt x="23459" y="4467"/>
                    <a:pt x="20384" y="4286"/>
                  </a:cubicBezTo>
                  <a:cubicBezTo>
                    <a:pt x="18219" y="4160"/>
                    <a:pt x="15962" y="4028"/>
                    <a:pt x="13697" y="4028"/>
                  </a:cubicBezTo>
                  <a:cubicBezTo>
                    <a:pt x="8897" y="4028"/>
                    <a:pt x="4063" y="4622"/>
                    <a:pt x="1" y="7129"/>
                  </a:cubicBezTo>
                  <a:lnTo>
                    <a:pt x="51" y="7209"/>
                  </a:lnTo>
                  <a:cubicBezTo>
                    <a:pt x="4105" y="4713"/>
                    <a:pt x="8933" y="4120"/>
                    <a:pt x="13726" y="4120"/>
                  </a:cubicBezTo>
                  <a:cubicBezTo>
                    <a:pt x="15978" y="4120"/>
                    <a:pt x="18222" y="4251"/>
                    <a:pt x="20374" y="4377"/>
                  </a:cubicBezTo>
                  <a:cubicBezTo>
                    <a:pt x="23449" y="4558"/>
                    <a:pt x="26574" y="4840"/>
                    <a:pt x="29598" y="5113"/>
                  </a:cubicBezTo>
                  <a:lnTo>
                    <a:pt x="31776" y="5314"/>
                  </a:lnTo>
                  <a:cubicBezTo>
                    <a:pt x="32542" y="5385"/>
                    <a:pt x="33338" y="5475"/>
                    <a:pt x="34185" y="5586"/>
                  </a:cubicBezTo>
                  <a:cubicBezTo>
                    <a:pt x="35820" y="5783"/>
                    <a:pt x="37495" y="5989"/>
                    <a:pt x="39105" y="5989"/>
                  </a:cubicBezTo>
                  <a:cubicBezTo>
                    <a:pt x="39887" y="5989"/>
                    <a:pt x="40654" y="5940"/>
                    <a:pt x="41393" y="5818"/>
                  </a:cubicBezTo>
                  <a:cubicBezTo>
                    <a:pt x="43409" y="5475"/>
                    <a:pt x="44518" y="4235"/>
                    <a:pt x="45596" y="3026"/>
                  </a:cubicBezTo>
                  <a:cubicBezTo>
                    <a:pt x="46443" y="2078"/>
                    <a:pt x="47320" y="1100"/>
                    <a:pt x="48651" y="546"/>
                  </a:cubicBezTo>
                  <a:cubicBezTo>
                    <a:pt x="49435" y="218"/>
                    <a:pt x="50290" y="96"/>
                    <a:pt x="51172" y="96"/>
                  </a:cubicBezTo>
                  <a:cubicBezTo>
                    <a:pt x="52568" y="96"/>
                    <a:pt x="54031" y="403"/>
                    <a:pt x="55385" y="687"/>
                  </a:cubicBezTo>
                  <a:cubicBezTo>
                    <a:pt x="55657" y="748"/>
                    <a:pt x="55929" y="808"/>
                    <a:pt x="56191" y="858"/>
                  </a:cubicBezTo>
                  <a:cubicBezTo>
                    <a:pt x="59165" y="1453"/>
                    <a:pt x="62159" y="2250"/>
                    <a:pt x="65052" y="3026"/>
                  </a:cubicBezTo>
                  <a:lnTo>
                    <a:pt x="66645" y="3449"/>
                  </a:lnTo>
                  <a:cubicBezTo>
                    <a:pt x="72058" y="4881"/>
                    <a:pt x="78530" y="6383"/>
                    <a:pt x="85506" y="6725"/>
                  </a:cubicBezTo>
                  <a:cubicBezTo>
                    <a:pt x="87880" y="6841"/>
                    <a:pt x="90280" y="6872"/>
                    <a:pt x="92661" y="6872"/>
                  </a:cubicBezTo>
                  <a:cubicBezTo>
                    <a:pt x="94233" y="6872"/>
                    <a:pt x="95798" y="6858"/>
                    <a:pt x="97341" y="6846"/>
                  </a:cubicBezTo>
                  <a:cubicBezTo>
                    <a:pt x="98920" y="6834"/>
                    <a:pt x="100534" y="6819"/>
                    <a:pt x="102152" y="6819"/>
                  </a:cubicBezTo>
                  <a:cubicBezTo>
                    <a:pt x="103252" y="6819"/>
                    <a:pt x="104353" y="6826"/>
                    <a:pt x="105446" y="6846"/>
                  </a:cubicBezTo>
                  <a:cubicBezTo>
                    <a:pt x="108178" y="6897"/>
                    <a:pt x="111071" y="7280"/>
                    <a:pt x="114125" y="7693"/>
                  </a:cubicBezTo>
                  <a:cubicBezTo>
                    <a:pt x="117523" y="8147"/>
                    <a:pt x="120970" y="8611"/>
                    <a:pt x="124307" y="8611"/>
                  </a:cubicBezTo>
                  <a:cubicBezTo>
                    <a:pt x="128138" y="8611"/>
                    <a:pt x="131817" y="7996"/>
                    <a:pt x="135083" y="6060"/>
                  </a:cubicBezTo>
                  <a:lnTo>
                    <a:pt x="135033" y="5979"/>
                  </a:lnTo>
                  <a:cubicBezTo>
                    <a:pt x="131792" y="7907"/>
                    <a:pt x="128134" y="8517"/>
                    <a:pt x="124319" y="8517"/>
                  </a:cubicBezTo>
                  <a:cubicBezTo>
                    <a:pt x="120990" y="8517"/>
                    <a:pt x="117542" y="8053"/>
                    <a:pt x="114146" y="7592"/>
                  </a:cubicBezTo>
                  <a:cubicBezTo>
                    <a:pt x="111081" y="7189"/>
                    <a:pt x="108198" y="6796"/>
                    <a:pt x="105456" y="6746"/>
                  </a:cubicBezTo>
                  <a:cubicBezTo>
                    <a:pt x="104363" y="6725"/>
                    <a:pt x="103262" y="6718"/>
                    <a:pt x="102162" y="6718"/>
                  </a:cubicBezTo>
                  <a:cubicBezTo>
                    <a:pt x="100542" y="6718"/>
                    <a:pt x="98926" y="6734"/>
                    <a:pt x="97341" y="6746"/>
                  </a:cubicBezTo>
                  <a:cubicBezTo>
                    <a:pt x="95727" y="6762"/>
                    <a:pt x="94088" y="6779"/>
                    <a:pt x="92440" y="6779"/>
                  </a:cubicBezTo>
                  <a:cubicBezTo>
                    <a:pt x="90136" y="6779"/>
                    <a:pt x="87814" y="6746"/>
                    <a:pt x="85516" y="6635"/>
                  </a:cubicBezTo>
                  <a:cubicBezTo>
                    <a:pt x="78550" y="6292"/>
                    <a:pt x="72079" y="4790"/>
                    <a:pt x="66675" y="3358"/>
                  </a:cubicBezTo>
                  <a:cubicBezTo>
                    <a:pt x="66141" y="3217"/>
                    <a:pt x="65607" y="3066"/>
                    <a:pt x="65072" y="2925"/>
                  </a:cubicBezTo>
                  <a:cubicBezTo>
                    <a:pt x="62179" y="2159"/>
                    <a:pt x="59185" y="1362"/>
                    <a:pt x="56211" y="758"/>
                  </a:cubicBezTo>
                  <a:cubicBezTo>
                    <a:pt x="55949" y="707"/>
                    <a:pt x="55677" y="657"/>
                    <a:pt x="55395" y="596"/>
                  </a:cubicBezTo>
                  <a:cubicBezTo>
                    <a:pt x="54034" y="312"/>
                    <a:pt x="52563" y="1"/>
                    <a:pt x="511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9"/>
            <p:cNvSpPr/>
            <p:nvPr/>
          </p:nvSpPr>
          <p:spPr>
            <a:xfrm>
              <a:off x="605800" y="974150"/>
              <a:ext cx="3330475" cy="323725"/>
            </a:xfrm>
            <a:custGeom>
              <a:avLst/>
              <a:gdLst/>
              <a:ahLst/>
              <a:cxnLst/>
              <a:rect l="l" t="t" r="r" b="b"/>
              <a:pathLst>
                <a:path w="133219" h="12949" extrusionOk="0">
                  <a:moveTo>
                    <a:pt x="46423" y="1"/>
                  </a:moveTo>
                  <a:cubicBezTo>
                    <a:pt x="45572" y="1"/>
                    <a:pt x="44737" y="111"/>
                    <a:pt x="43953" y="388"/>
                  </a:cubicBezTo>
                  <a:cubicBezTo>
                    <a:pt x="42522" y="892"/>
                    <a:pt x="41503" y="1799"/>
                    <a:pt x="40526" y="2686"/>
                  </a:cubicBezTo>
                  <a:cubicBezTo>
                    <a:pt x="39205" y="3866"/>
                    <a:pt x="37955" y="4975"/>
                    <a:pt x="35808" y="5196"/>
                  </a:cubicBezTo>
                  <a:cubicBezTo>
                    <a:pt x="33761" y="5398"/>
                    <a:pt x="31631" y="5456"/>
                    <a:pt x="29491" y="5456"/>
                  </a:cubicBezTo>
                  <a:cubicBezTo>
                    <a:pt x="27984" y="5456"/>
                    <a:pt x="26472" y="5427"/>
                    <a:pt x="24981" y="5398"/>
                  </a:cubicBezTo>
                  <a:cubicBezTo>
                    <a:pt x="23505" y="5371"/>
                    <a:pt x="22021" y="5343"/>
                    <a:pt x="20537" y="5343"/>
                  </a:cubicBezTo>
                  <a:cubicBezTo>
                    <a:pt x="13267" y="5343"/>
                    <a:pt x="6029" y="6007"/>
                    <a:pt x="1" y="10620"/>
                  </a:cubicBezTo>
                  <a:lnTo>
                    <a:pt x="51" y="10701"/>
                  </a:lnTo>
                  <a:cubicBezTo>
                    <a:pt x="6036" y="6116"/>
                    <a:pt x="13227" y="5440"/>
                    <a:pt x="20450" y="5440"/>
                  </a:cubicBezTo>
                  <a:cubicBezTo>
                    <a:pt x="21962" y="5440"/>
                    <a:pt x="23476" y="5469"/>
                    <a:pt x="24981" y="5499"/>
                  </a:cubicBezTo>
                  <a:cubicBezTo>
                    <a:pt x="26459" y="5528"/>
                    <a:pt x="27953" y="5556"/>
                    <a:pt x="29442" y="5556"/>
                  </a:cubicBezTo>
                  <a:cubicBezTo>
                    <a:pt x="31600" y="5556"/>
                    <a:pt x="33748" y="5496"/>
                    <a:pt x="35818" y="5287"/>
                  </a:cubicBezTo>
                  <a:cubicBezTo>
                    <a:pt x="38005" y="5065"/>
                    <a:pt x="39316" y="3886"/>
                    <a:pt x="40596" y="2757"/>
                  </a:cubicBezTo>
                  <a:cubicBezTo>
                    <a:pt x="41574" y="1880"/>
                    <a:pt x="42582" y="983"/>
                    <a:pt x="43983" y="479"/>
                  </a:cubicBezTo>
                  <a:cubicBezTo>
                    <a:pt x="44758" y="203"/>
                    <a:pt x="45582" y="93"/>
                    <a:pt x="46422" y="93"/>
                  </a:cubicBezTo>
                  <a:cubicBezTo>
                    <a:pt x="48251" y="93"/>
                    <a:pt x="50156" y="611"/>
                    <a:pt x="51786" y="1053"/>
                  </a:cubicBezTo>
                  <a:lnTo>
                    <a:pt x="51937" y="1094"/>
                  </a:lnTo>
                  <a:cubicBezTo>
                    <a:pt x="55425" y="2041"/>
                    <a:pt x="58903" y="3301"/>
                    <a:pt x="62250" y="4511"/>
                  </a:cubicBezTo>
                  <a:cubicBezTo>
                    <a:pt x="62935" y="4753"/>
                    <a:pt x="63621" y="5005"/>
                    <a:pt x="64306" y="5247"/>
                  </a:cubicBezTo>
                  <a:cubicBezTo>
                    <a:pt x="71645" y="7868"/>
                    <a:pt x="77532" y="9420"/>
                    <a:pt x="83419" y="10257"/>
                  </a:cubicBezTo>
                  <a:cubicBezTo>
                    <a:pt x="88137" y="10932"/>
                    <a:pt x="92966" y="11295"/>
                    <a:pt x="97633" y="11648"/>
                  </a:cubicBezTo>
                  <a:lnTo>
                    <a:pt x="98107" y="11688"/>
                  </a:lnTo>
                  <a:cubicBezTo>
                    <a:pt x="99730" y="11809"/>
                    <a:pt x="101414" y="11971"/>
                    <a:pt x="103178" y="12132"/>
                  </a:cubicBezTo>
                  <a:cubicBezTo>
                    <a:pt x="107371" y="12535"/>
                    <a:pt x="111807" y="12949"/>
                    <a:pt x="116162" y="12949"/>
                  </a:cubicBezTo>
                  <a:cubicBezTo>
                    <a:pt x="122281" y="12949"/>
                    <a:pt x="128249" y="12122"/>
                    <a:pt x="133218" y="9249"/>
                  </a:cubicBezTo>
                  <a:lnTo>
                    <a:pt x="133178" y="9168"/>
                  </a:lnTo>
                  <a:cubicBezTo>
                    <a:pt x="128217" y="12034"/>
                    <a:pt x="122260" y="12859"/>
                    <a:pt x="116155" y="12859"/>
                  </a:cubicBezTo>
                  <a:cubicBezTo>
                    <a:pt x="111802" y="12859"/>
                    <a:pt x="107374" y="12440"/>
                    <a:pt x="103178" y="12041"/>
                  </a:cubicBezTo>
                  <a:cubicBezTo>
                    <a:pt x="101414" y="11870"/>
                    <a:pt x="99740" y="11719"/>
                    <a:pt x="98107" y="11588"/>
                  </a:cubicBezTo>
                  <a:lnTo>
                    <a:pt x="97643" y="11557"/>
                  </a:lnTo>
                  <a:cubicBezTo>
                    <a:pt x="92966" y="11205"/>
                    <a:pt x="88147" y="10832"/>
                    <a:pt x="83429" y="10166"/>
                  </a:cubicBezTo>
                  <a:cubicBezTo>
                    <a:pt x="77552" y="9319"/>
                    <a:pt x="71665" y="7777"/>
                    <a:pt x="64336" y="5166"/>
                  </a:cubicBezTo>
                  <a:cubicBezTo>
                    <a:pt x="63661" y="4924"/>
                    <a:pt x="62976" y="4672"/>
                    <a:pt x="62290" y="4420"/>
                  </a:cubicBezTo>
                  <a:cubicBezTo>
                    <a:pt x="58923" y="3211"/>
                    <a:pt x="55455" y="1950"/>
                    <a:pt x="51957" y="1003"/>
                  </a:cubicBezTo>
                  <a:lnTo>
                    <a:pt x="51806" y="963"/>
                  </a:lnTo>
                  <a:cubicBezTo>
                    <a:pt x="50173" y="514"/>
                    <a:pt x="48261" y="1"/>
                    <a:pt x="464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9"/>
            <p:cNvSpPr/>
            <p:nvPr/>
          </p:nvSpPr>
          <p:spPr>
            <a:xfrm>
              <a:off x="630500" y="861375"/>
              <a:ext cx="3285350" cy="407525"/>
            </a:xfrm>
            <a:custGeom>
              <a:avLst/>
              <a:gdLst/>
              <a:ahLst/>
              <a:cxnLst/>
              <a:rect l="l" t="t" r="r" b="b"/>
              <a:pathLst>
                <a:path w="131414" h="16301" extrusionOk="0">
                  <a:moveTo>
                    <a:pt x="42672" y="1"/>
                  </a:moveTo>
                  <a:cubicBezTo>
                    <a:pt x="42005" y="1"/>
                    <a:pt x="41339" y="69"/>
                    <a:pt x="40687" y="231"/>
                  </a:cubicBezTo>
                  <a:cubicBezTo>
                    <a:pt x="39074" y="645"/>
                    <a:pt x="37834" y="1552"/>
                    <a:pt x="36644" y="2439"/>
                  </a:cubicBezTo>
                  <a:cubicBezTo>
                    <a:pt x="35173" y="3518"/>
                    <a:pt x="33661" y="4637"/>
                    <a:pt x="31443" y="4778"/>
                  </a:cubicBezTo>
                  <a:lnTo>
                    <a:pt x="29306" y="4909"/>
                  </a:lnTo>
                  <a:cubicBezTo>
                    <a:pt x="24164" y="5211"/>
                    <a:pt x="18852" y="5524"/>
                    <a:pt x="13902" y="6663"/>
                  </a:cubicBezTo>
                  <a:cubicBezTo>
                    <a:pt x="8358" y="7933"/>
                    <a:pt x="3811" y="10131"/>
                    <a:pt x="1" y="13387"/>
                  </a:cubicBezTo>
                  <a:lnTo>
                    <a:pt x="61" y="13468"/>
                  </a:lnTo>
                  <a:cubicBezTo>
                    <a:pt x="8519" y="6230"/>
                    <a:pt x="18620" y="5625"/>
                    <a:pt x="29316" y="5000"/>
                  </a:cubicBezTo>
                  <a:lnTo>
                    <a:pt x="31453" y="4869"/>
                  </a:lnTo>
                  <a:cubicBezTo>
                    <a:pt x="33701" y="4738"/>
                    <a:pt x="35223" y="3609"/>
                    <a:pt x="36705" y="2510"/>
                  </a:cubicBezTo>
                  <a:cubicBezTo>
                    <a:pt x="37884" y="1633"/>
                    <a:pt x="39114" y="725"/>
                    <a:pt x="40707" y="332"/>
                  </a:cubicBezTo>
                  <a:cubicBezTo>
                    <a:pt x="41355" y="170"/>
                    <a:pt x="42017" y="101"/>
                    <a:pt x="42681" y="101"/>
                  </a:cubicBezTo>
                  <a:cubicBezTo>
                    <a:pt x="44690" y="101"/>
                    <a:pt x="46716" y="727"/>
                    <a:pt x="48429" y="1250"/>
                  </a:cubicBezTo>
                  <a:cubicBezTo>
                    <a:pt x="52250" y="2429"/>
                    <a:pt x="56010" y="4022"/>
                    <a:pt x="59659" y="5554"/>
                  </a:cubicBezTo>
                  <a:cubicBezTo>
                    <a:pt x="60526" y="5927"/>
                    <a:pt x="61433" y="6310"/>
                    <a:pt x="62320" y="6683"/>
                  </a:cubicBezTo>
                  <a:cubicBezTo>
                    <a:pt x="73903" y="11492"/>
                    <a:pt x="83823" y="14405"/>
                    <a:pt x="92633" y="15595"/>
                  </a:cubicBezTo>
                  <a:cubicBezTo>
                    <a:pt x="96121" y="16068"/>
                    <a:pt x="99851" y="16300"/>
                    <a:pt x="104085" y="16300"/>
                  </a:cubicBezTo>
                  <a:cubicBezTo>
                    <a:pt x="106414" y="16300"/>
                    <a:pt x="108904" y="16230"/>
                    <a:pt x="111575" y="16089"/>
                  </a:cubicBezTo>
                  <a:cubicBezTo>
                    <a:pt x="118299" y="15736"/>
                    <a:pt x="125355" y="14960"/>
                    <a:pt x="131414" y="11724"/>
                  </a:cubicBezTo>
                  <a:lnTo>
                    <a:pt x="131374" y="11643"/>
                  </a:lnTo>
                  <a:cubicBezTo>
                    <a:pt x="125325" y="14869"/>
                    <a:pt x="118279" y="15635"/>
                    <a:pt x="111565" y="15998"/>
                  </a:cubicBezTo>
                  <a:cubicBezTo>
                    <a:pt x="108914" y="16137"/>
                    <a:pt x="106449" y="16206"/>
                    <a:pt x="104130" y="16206"/>
                  </a:cubicBezTo>
                  <a:cubicBezTo>
                    <a:pt x="99888" y="16206"/>
                    <a:pt x="96137" y="15973"/>
                    <a:pt x="92643" y="15504"/>
                  </a:cubicBezTo>
                  <a:cubicBezTo>
                    <a:pt x="83843" y="14314"/>
                    <a:pt x="73933" y="11401"/>
                    <a:pt x="62361" y="6592"/>
                  </a:cubicBezTo>
                  <a:cubicBezTo>
                    <a:pt x="61473" y="6230"/>
                    <a:pt x="60566" y="5836"/>
                    <a:pt x="59689" y="5474"/>
                  </a:cubicBezTo>
                  <a:cubicBezTo>
                    <a:pt x="56050" y="3931"/>
                    <a:pt x="52280" y="2348"/>
                    <a:pt x="48449" y="1159"/>
                  </a:cubicBezTo>
                  <a:cubicBezTo>
                    <a:pt x="46728" y="628"/>
                    <a:pt x="44694" y="1"/>
                    <a:pt x="426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9"/>
            <p:cNvSpPr/>
            <p:nvPr/>
          </p:nvSpPr>
          <p:spPr>
            <a:xfrm>
              <a:off x="654450" y="804200"/>
              <a:ext cx="3242000" cy="425375"/>
            </a:xfrm>
            <a:custGeom>
              <a:avLst/>
              <a:gdLst/>
              <a:ahLst/>
              <a:cxnLst/>
              <a:rect l="l" t="t" r="r" b="b"/>
              <a:pathLst>
                <a:path w="129680" h="17015" extrusionOk="0">
                  <a:moveTo>
                    <a:pt x="41861" y="0"/>
                  </a:moveTo>
                  <a:cubicBezTo>
                    <a:pt x="41177" y="0"/>
                    <a:pt x="40494" y="72"/>
                    <a:pt x="39820" y="240"/>
                  </a:cubicBezTo>
                  <a:cubicBezTo>
                    <a:pt x="38287" y="613"/>
                    <a:pt x="37057" y="1460"/>
                    <a:pt x="35858" y="2287"/>
                  </a:cubicBezTo>
                  <a:cubicBezTo>
                    <a:pt x="34447" y="3264"/>
                    <a:pt x="32985" y="4273"/>
                    <a:pt x="31029" y="4474"/>
                  </a:cubicBezTo>
                  <a:cubicBezTo>
                    <a:pt x="29184" y="4666"/>
                    <a:pt x="27340" y="4767"/>
                    <a:pt x="25565" y="4857"/>
                  </a:cubicBezTo>
                  <a:cubicBezTo>
                    <a:pt x="21825" y="5049"/>
                    <a:pt x="18287" y="5230"/>
                    <a:pt x="14577" y="6279"/>
                  </a:cubicBezTo>
                  <a:cubicBezTo>
                    <a:pt x="9224" y="7791"/>
                    <a:pt x="4244" y="10442"/>
                    <a:pt x="0" y="14041"/>
                  </a:cubicBezTo>
                  <a:lnTo>
                    <a:pt x="61" y="14111"/>
                  </a:lnTo>
                  <a:cubicBezTo>
                    <a:pt x="4295" y="10523"/>
                    <a:pt x="9265" y="7881"/>
                    <a:pt x="14608" y="6369"/>
                  </a:cubicBezTo>
                  <a:cubicBezTo>
                    <a:pt x="18307" y="5331"/>
                    <a:pt x="21835" y="5150"/>
                    <a:pt x="25565" y="4948"/>
                  </a:cubicBezTo>
                  <a:cubicBezTo>
                    <a:pt x="27350" y="4867"/>
                    <a:pt x="29194" y="4767"/>
                    <a:pt x="31039" y="4575"/>
                  </a:cubicBezTo>
                  <a:cubicBezTo>
                    <a:pt x="33015" y="4363"/>
                    <a:pt x="34487" y="3345"/>
                    <a:pt x="35918" y="2367"/>
                  </a:cubicBezTo>
                  <a:cubicBezTo>
                    <a:pt x="37108" y="1551"/>
                    <a:pt x="38328" y="704"/>
                    <a:pt x="39840" y="331"/>
                  </a:cubicBezTo>
                  <a:cubicBezTo>
                    <a:pt x="40507" y="166"/>
                    <a:pt x="41184" y="95"/>
                    <a:pt x="41861" y="95"/>
                  </a:cubicBezTo>
                  <a:cubicBezTo>
                    <a:pt x="43742" y="95"/>
                    <a:pt x="45627" y="637"/>
                    <a:pt x="47310" y="1178"/>
                  </a:cubicBezTo>
                  <a:cubicBezTo>
                    <a:pt x="51241" y="2438"/>
                    <a:pt x="55092" y="4121"/>
                    <a:pt x="58822" y="5754"/>
                  </a:cubicBezTo>
                  <a:cubicBezTo>
                    <a:pt x="59689" y="6137"/>
                    <a:pt x="60546" y="6510"/>
                    <a:pt x="61413" y="6894"/>
                  </a:cubicBezTo>
                  <a:cubicBezTo>
                    <a:pt x="67270" y="9414"/>
                    <a:pt x="72995" y="11198"/>
                    <a:pt x="79054" y="13103"/>
                  </a:cubicBezTo>
                  <a:lnTo>
                    <a:pt x="80052" y="13416"/>
                  </a:lnTo>
                  <a:cubicBezTo>
                    <a:pt x="80627" y="13587"/>
                    <a:pt x="81191" y="13769"/>
                    <a:pt x="81766" y="13950"/>
                  </a:cubicBezTo>
                  <a:cubicBezTo>
                    <a:pt x="84840" y="14938"/>
                    <a:pt x="87734" y="15865"/>
                    <a:pt x="90899" y="16329"/>
                  </a:cubicBezTo>
                  <a:cubicBezTo>
                    <a:pt x="94387" y="16843"/>
                    <a:pt x="97925" y="17015"/>
                    <a:pt x="101322" y="17015"/>
                  </a:cubicBezTo>
                  <a:cubicBezTo>
                    <a:pt x="104115" y="17015"/>
                    <a:pt x="106806" y="16904"/>
                    <a:pt x="109296" y="16753"/>
                  </a:cubicBezTo>
                  <a:cubicBezTo>
                    <a:pt x="116323" y="16359"/>
                    <a:pt x="123651" y="15523"/>
                    <a:pt x="129680" y="12095"/>
                  </a:cubicBezTo>
                  <a:lnTo>
                    <a:pt x="129629" y="12015"/>
                  </a:lnTo>
                  <a:cubicBezTo>
                    <a:pt x="123621" y="15432"/>
                    <a:pt x="116303" y="16269"/>
                    <a:pt x="109286" y="16662"/>
                  </a:cubicBezTo>
                  <a:cubicBezTo>
                    <a:pt x="106793" y="16803"/>
                    <a:pt x="104096" y="16919"/>
                    <a:pt x="101306" y="16919"/>
                  </a:cubicBezTo>
                  <a:cubicBezTo>
                    <a:pt x="97913" y="16919"/>
                    <a:pt x="94382" y="16747"/>
                    <a:pt x="90909" y="16238"/>
                  </a:cubicBezTo>
                  <a:cubicBezTo>
                    <a:pt x="87754" y="15775"/>
                    <a:pt x="84861" y="14847"/>
                    <a:pt x="81786" y="13859"/>
                  </a:cubicBezTo>
                  <a:cubicBezTo>
                    <a:pt x="81221" y="13678"/>
                    <a:pt x="80647" y="13496"/>
                    <a:pt x="80072" y="13315"/>
                  </a:cubicBezTo>
                  <a:lnTo>
                    <a:pt x="79084" y="13013"/>
                  </a:lnTo>
                  <a:cubicBezTo>
                    <a:pt x="73016" y="11117"/>
                    <a:pt x="67290" y="9323"/>
                    <a:pt x="61453" y="6803"/>
                  </a:cubicBezTo>
                  <a:cubicBezTo>
                    <a:pt x="60586" y="6420"/>
                    <a:pt x="59719" y="6047"/>
                    <a:pt x="58852" y="5664"/>
                  </a:cubicBezTo>
                  <a:cubicBezTo>
                    <a:pt x="55132" y="4031"/>
                    <a:pt x="51271" y="2347"/>
                    <a:pt x="47340" y="1087"/>
                  </a:cubicBezTo>
                  <a:cubicBezTo>
                    <a:pt x="45644" y="546"/>
                    <a:pt x="43752" y="0"/>
                    <a:pt x="418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9"/>
            <p:cNvSpPr/>
            <p:nvPr/>
          </p:nvSpPr>
          <p:spPr>
            <a:xfrm>
              <a:off x="677375" y="765275"/>
              <a:ext cx="3200675" cy="416175"/>
            </a:xfrm>
            <a:custGeom>
              <a:avLst/>
              <a:gdLst/>
              <a:ahLst/>
              <a:cxnLst/>
              <a:rect l="l" t="t" r="r" b="b"/>
              <a:pathLst>
                <a:path w="128027" h="16647" extrusionOk="0">
                  <a:moveTo>
                    <a:pt x="41571" y="0"/>
                  </a:moveTo>
                  <a:cubicBezTo>
                    <a:pt x="40934" y="0"/>
                    <a:pt x="40299" y="60"/>
                    <a:pt x="39669" y="194"/>
                  </a:cubicBezTo>
                  <a:cubicBezTo>
                    <a:pt x="38187" y="507"/>
                    <a:pt x="36907" y="1273"/>
                    <a:pt x="35687" y="2019"/>
                  </a:cubicBezTo>
                  <a:cubicBezTo>
                    <a:pt x="34296" y="2846"/>
                    <a:pt x="32864" y="3713"/>
                    <a:pt x="31120" y="3934"/>
                  </a:cubicBezTo>
                  <a:cubicBezTo>
                    <a:pt x="29144" y="4186"/>
                    <a:pt x="27179" y="4307"/>
                    <a:pt x="25273" y="4408"/>
                  </a:cubicBezTo>
                  <a:cubicBezTo>
                    <a:pt x="21846" y="4610"/>
                    <a:pt x="18297" y="4811"/>
                    <a:pt x="14749" y="5850"/>
                  </a:cubicBezTo>
                  <a:cubicBezTo>
                    <a:pt x="9346" y="7432"/>
                    <a:pt x="4386" y="10205"/>
                    <a:pt x="1" y="14086"/>
                  </a:cubicBezTo>
                  <a:lnTo>
                    <a:pt x="61" y="14156"/>
                  </a:lnTo>
                  <a:cubicBezTo>
                    <a:pt x="4436" y="10285"/>
                    <a:pt x="9386" y="7513"/>
                    <a:pt x="14769" y="5940"/>
                  </a:cubicBezTo>
                  <a:cubicBezTo>
                    <a:pt x="18318" y="4912"/>
                    <a:pt x="21695" y="4711"/>
                    <a:pt x="25273" y="4509"/>
                  </a:cubicBezTo>
                  <a:cubicBezTo>
                    <a:pt x="27189" y="4398"/>
                    <a:pt x="29154" y="4287"/>
                    <a:pt x="31130" y="4035"/>
                  </a:cubicBezTo>
                  <a:cubicBezTo>
                    <a:pt x="32894" y="3803"/>
                    <a:pt x="34336" y="2936"/>
                    <a:pt x="35737" y="2100"/>
                  </a:cubicBezTo>
                  <a:cubicBezTo>
                    <a:pt x="36947" y="1354"/>
                    <a:pt x="38217" y="598"/>
                    <a:pt x="39679" y="285"/>
                  </a:cubicBezTo>
                  <a:cubicBezTo>
                    <a:pt x="40301" y="153"/>
                    <a:pt x="40929" y="95"/>
                    <a:pt x="41560" y="95"/>
                  </a:cubicBezTo>
                  <a:cubicBezTo>
                    <a:pt x="43727" y="95"/>
                    <a:pt x="45923" y="781"/>
                    <a:pt x="48016" y="1515"/>
                  </a:cubicBezTo>
                  <a:cubicBezTo>
                    <a:pt x="51554" y="2745"/>
                    <a:pt x="55052" y="4277"/>
                    <a:pt x="58429" y="5749"/>
                  </a:cubicBezTo>
                  <a:cubicBezTo>
                    <a:pt x="59205" y="6092"/>
                    <a:pt x="59982" y="6434"/>
                    <a:pt x="60768" y="6767"/>
                  </a:cubicBezTo>
                  <a:cubicBezTo>
                    <a:pt x="72048" y="11646"/>
                    <a:pt x="81242" y="14539"/>
                    <a:pt x="89710" y="15860"/>
                  </a:cubicBezTo>
                  <a:cubicBezTo>
                    <a:pt x="93551" y="16465"/>
                    <a:pt x="97532" y="16646"/>
                    <a:pt x="101343" y="16646"/>
                  </a:cubicBezTo>
                  <a:cubicBezTo>
                    <a:pt x="103571" y="16646"/>
                    <a:pt x="105738" y="16586"/>
                    <a:pt x="107785" y="16505"/>
                  </a:cubicBezTo>
                  <a:cubicBezTo>
                    <a:pt x="114730" y="16233"/>
                    <a:pt x="121999" y="15477"/>
                    <a:pt x="128027" y="11868"/>
                  </a:cubicBezTo>
                  <a:lnTo>
                    <a:pt x="127986" y="11787"/>
                  </a:lnTo>
                  <a:cubicBezTo>
                    <a:pt x="121968" y="15386"/>
                    <a:pt x="114720" y="16132"/>
                    <a:pt x="107775" y="16404"/>
                  </a:cubicBezTo>
                  <a:cubicBezTo>
                    <a:pt x="105731" y="16486"/>
                    <a:pt x="103558" y="16551"/>
                    <a:pt x="101324" y="16551"/>
                  </a:cubicBezTo>
                  <a:cubicBezTo>
                    <a:pt x="97529" y="16551"/>
                    <a:pt x="93556" y="16366"/>
                    <a:pt x="89730" y="15769"/>
                  </a:cubicBezTo>
                  <a:cubicBezTo>
                    <a:pt x="81272" y="14449"/>
                    <a:pt x="72089" y="11566"/>
                    <a:pt x="60808" y="6686"/>
                  </a:cubicBezTo>
                  <a:cubicBezTo>
                    <a:pt x="60032" y="6344"/>
                    <a:pt x="59256" y="6011"/>
                    <a:pt x="58469" y="5668"/>
                  </a:cubicBezTo>
                  <a:cubicBezTo>
                    <a:pt x="55092" y="4186"/>
                    <a:pt x="51594" y="2664"/>
                    <a:pt x="48056" y="1424"/>
                  </a:cubicBezTo>
                  <a:cubicBezTo>
                    <a:pt x="45951" y="691"/>
                    <a:pt x="43749" y="0"/>
                    <a:pt x="415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9"/>
            <p:cNvSpPr/>
            <p:nvPr/>
          </p:nvSpPr>
          <p:spPr>
            <a:xfrm>
              <a:off x="698300" y="735550"/>
              <a:ext cx="3162375" cy="396000"/>
            </a:xfrm>
            <a:custGeom>
              <a:avLst/>
              <a:gdLst/>
              <a:ahLst/>
              <a:cxnLst/>
              <a:rect l="l" t="t" r="r" b="b"/>
              <a:pathLst>
                <a:path w="126495" h="15840" extrusionOk="0">
                  <a:moveTo>
                    <a:pt x="41811" y="0"/>
                  </a:moveTo>
                  <a:cubicBezTo>
                    <a:pt x="41181" y="0"/>
                    <a:pt x="40557" y="43"/>
                    <a:pt x="39941" y="133"/>
                  </a:cubicBezTo>
                  <a:cubicBezTo>
                    <a:pt x="38378" y="355"/>
                    <a:pt x="36967" y="1020"/>
                    <a:pt x="35596" y="1656"/>
                  </a:cubicBezTo>
                  <a:cubicBezTo>
                    <a:pt x="34144" y="2341"/>
                    <a:pt x="32632" y="3047"/>
                    <a:pt x="30938" y="3228"/>
                  </a:cubicBezTo>
                  <a:cubicBezTo>
                    <a:pt x="29245" y="3410"/>
                    <a:pt x="27561" y="3521"/>
                    <a:pt x="25938" y="3621"/>
                  </a:cubicBezTo>
                  <a:cubicBezTo>
                    <a:pt x="22118" y="3853"/>
                    <a:pt x="18519" y="4075"/>
                    <a:pt x="14749" y="5234"/>
                  </a:cubicBezTo>
                  <a:cubicBezTo>
                    <a:pt x="9355" y="6888"/>
                    <a:pt x="4396" y="9791"/>
                    <a:pt x="1" y="13873"/>
                  </a:cubicBezTo>
                  <a:lnTo>
                    <a:pt x="61" y="13944"/>
                  </a:lnTo>
                  <a:cubicBezTo>
                    <a:pt x="4446" y="9871"/>
                    <a:pt x="9396" y="6978"/>
                    <a:pt x="14779" y="5325"/>
                  </a:cubicBezTo>
                  <a:cubicBezTo>
                    <a:pt x="18539" y="4176"/>
                    <a:pt x="22138" y="3954"/>
                    <a:pt x="25948" y="3712"/>
                  </a:cubicBezTo>
                  <a:cubicBezTo>
                    <a:pt x="27582" y="3611"/>
                    <a:pt x="29245" y="3510"/>
                    <a:pt x="30949" y="3319"/>
                  </a:cubicBezTo>
                  <a:cubicBezTo>
                    <a:pt x="32652" y="3137"/>
                    <a:pt x="34164" y="2432"/>
                    <a:pt x="35636" y="1746"/>
                  </a:cubicBezTo>
                  <a:cubicBezTo>
                    <a:pt x="36997" y="1101"/>
                    <a:pt x="38398" y="446"/>
                    <a:pt x="39941" y="224"/>
                  </a:cubicBezTo>
                  <a:cubicBezTo>
                    <a:pt x="40554" y="133"/>
                    <a:pt x="41176" y="91"/>
                    <a:pt x="41805" y="91"/>
                  </a:cubicBezTo>
                  <a:cubicBezTo>
                    <a:pt x="46625" y="91"/>
                    <a:pt x="51815" y="2580"/>
                    <a:pt x="56453" y="4801"/>
                  </a:cubicBezTo>
                  <a:cubicBezTo>
                    <a:pt x="57804" y="5456"/>
                    <a:pt x="59084" y="6061"/>
                    <a:pt x="60294" y="6585"/>
                  </a:cubicBezTo>
                  <a:cubicBezTo>
                    <a:pt x="70415" y="10960"/>
                    <a:pt x="79608" y="13611"/>
                    <a:pt x="89236" y="14942"/>
                  </a:cubicBezTo>
                  <a:cubicBezTo>
                    <a:pt x="93621" y="15547"/>
                    <a:pt x="98359" y="15839"/>
                    <a:pt x="103984" y="15839"/>
                  </a:cubicBezTo>
                  <a:cubicBezTo>
                    <a:pt x="104911" y="15839"/>
                    <a:pt x="105859" y="15829"/>
                    <a:pt x="106837" y="15819"/>
                  </a:cubicBezTo>
                  <a:cubicBezTo>
                    <a:pt x="113551" y="15708"/>
                    <a:pt x="120587" y="15103"/>
                    <a:pt x="126494" y="11414"/>
                  </a:cubicBezTo>
                  <a:lnTo>
                    <a:pt x="126444" y="11333"/>
                  </a:lnTo>
                  <a:cubicBezTo>
                    <a:pt x="120557" y="15013"/>
                    <a:pt x="113540" y="15617"/>
                    <a:pt x="106837" y="15728"/>
                  </a:cubicBezTo>
                  <a:cubicBezTo>
                    <a:pt x="105868" y="15744"/>
                    <a:pt x="104925" y="15752"/>
                    <a:pt x="104007" y="15752"/>
                  </a:cubicBezTo>
                  <a:cubicBezTo>
                    <a:pt x="98374" y="15752"/>
                    <a:pt x="93631" y="15458"/>
                    <a:pt x="89246" y="14851"/>
                  </a:cubicBezTo>
                  <a:cubicBezTo>
                    <a:pt x="79639" y="13521"/>
                    <a:pt x="70445" y="10869"/>
                    <a:pt x="60334" y="6504"/>
                  </a:cubicBezTo>
                  <a:cubicBezTo>
                    <a:pt x="59124" y="5980"/>
                    <a:pt x="57844" y="5365"/>
                    <a:pt x="56493" y="4720"/>
                  </a:cubicBezTo>
                  <a:cubicBezTo>
                    <a:pt x="51847" y="2490"/>
                    <a:pt x="46648" y="0"/>
                    <a:pt x="418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9"/>
            <p:cNvSpPr/>
            <p:nvPr/>
          </p:nvSpPr>
          <p:spPr>
            <a:xfrm>
              <a:off x="717950" y="714825"/>
              <a:ext cx="3126850" cy="377150"/>
            </a:xfrm>
            <a:custGeom>
              <a:avLst/>
              <a:gdLst/>
              <a:ahLst/>
              <a:cxnLst/>
              <a:rect l="l" t="t" r="r" b="b"/>
              <a:pathLst>
                <a:path w="125074" h="15086" extrusionOk="0">
                  <a:moveTo>
                    <a:pt x="41452" y="0"/>
                  </a:moveTo>
                  <a:cubicBezTo>
                    <a:pt x="41227" y="0"/>
                    <a:pt x="41002" y="5"/>
                    <a:pt x="40778" y="15"/>
                  </a:cubicBezTo>
                  <a:cubicBezTo>
                    <a:pt x="38963" y="95"/>
                    <a:pt x="37229" y="650"/>
                    <a:pt x="35546" y="1184"/>
                  </a:cubicBezTo>
                  <a:cubicBezTo>
                    <a:pt x="33923" y="1708"/>
                    <a:pt x="32239" y="2253"/>
                    <a:pt x="30475" y="2364"/>
                  </a:cubicBezTo>
                  <a:cubicBezTo>
                    <a:pt x="29729" y="2404"/>
                    <a:pt x="28993" y="2444"/>
                    <a:pt x="28257" y="2485"/>
                  </a:cubicBezTo>
                  <a:cubicBezTo>
                    <a:pt x="23691" y="2737"/>
                    <a:pt x="19366" y="2968"/>
                    <a:pt x="14930" y="4370"/>
                  </a:cubicBezTo>
                  <a:cubicBezTo>
                    <a:pt x="9477" y="6073"/>
                    <a:pt x="4457" y="9128"/>
                    <a:pt x="1" y="13442"/>
                  </a:cubicBezTo>
                  <a:lnTo>
                    <a:pt x="71" y="13513"/>
                  </a:lnTo>
                  <a:cubicBezTo>
                    <a:pt x="4517" y="9208"/>
                    <a:pt x="9527" y="6154"/>
                    <a:pt x="14961" y="4450"/>
                  </a:cubicBezTo>
                  <a:cubicBezTo>
                    <a:pt x="19396" y="3059"/>
                    <a:pt x="23701" y="2827"/>
                    <a:pt x="28267" y="2575"/>
                  </a:cubicBezTo>
                  <a:cubicBezTo>
                    <a:pt x="29003" y="2535"/>
                    <a:pt x="29739" y="2495"/>
                    <a:pt x="30485" y="2454"/>
                  </a:cubicBezTo>
                  <a:cubicBezTo>
                    <a:pt x="32259" y="2343"/>
                    <a:pt x="33943" y="1799"/>
                    <a:pt x="35586" y="1275"/>
                  </a:cubicBezTo>
                  <a:cubicBezTo>
                    <a:pt x="37259" y="741"/>
                    <a:pt x="38983" y="196"/>
                    <a:pt x="40788" y="106"/>
                  </a:cubicBezTo>
                  <a:cubicBezTo>
                    <a:pt x="41011" y="96"/>
                    <a:pt x="41235" y="91"/>
                    <a:pt x="41459" y="91"/>
                  </a:cubicBezTo>
                  <a:cubicBezTo>
                    <a:pt x="46486" y="91"/>
                    <a:pt x="51709" y="2520"/>
                    <a:pt x="56322" y="4672"/>
                  </a:cubicBezTo>
                  <a:cubicBezTo>
                    <a:pt x="57582" y="5257"/>
                    <a:pt x="58772" y="5811"/>
                    <a:pt x="59941" y="6315"/>
                  </a:cubicBezTo>
                  <a:cubicBezTo>
                    <a:pt x="66010" y="8916"/>
                    <a:pt x="71514" y="11174"/>
                    <a:pt x="77381" y="12293"/>
                  </a:cubicBezTo>
                  <a:cubicBezTo>
                    <a:pt x="80042" y="12807"/>
                    <a:pt x="82774" y="13039"/>
                    <a:pt x="85415" y="13271"/>
                  </a:cubicBezTo>
                  <a:cubicBezTo>
                    <a:pt x="86514" y="13362"/>
                    <a:pt x="87653" y="13463"/>
                    <a:pt x="88772" y="13584"/>
                  </a:cubicBezTo>
                  <a:cubicBezTo>
                    <a:pt x="89942" y="13704"/>
                    <a:pt x="91121" y="13836"/>
                    <a:pt x="92371" y="13987"/>
                  </a:cubicBezTo>
                  <a:cubicBezTo>
                    <a:pt x="96958" y="14501"/>
                    <a:pt x="102059" y="15086"/>
                    <a:pt x="107039" y="15086"/>
                  </a:cubicBezTo>
                  <a:cubicBezTo>
                    <a:pt x="107805" y="15086"/>
                    <a:pt x="108571" y="15075"/>
                    <a:pt x="109317" y="15035"/>
                  </a:cubicBezTo>
                  <a:cubicBezTo>
                    <a:pt x="115839" y="14783"/>
                    <a:pt x="120990" y="13372"/>
                    <a:pt x="125073" y="10741"/>
                  </a:cubicBezTo>
                  <a:lnTo>
                    <a:pt x="125023" y="10660"/>
                  </a:lnTo>
                  <a:cubicBezTo>
                    <a:pt x="119835" y="14009"/>
                    <a:pt x="113565" y="14998"/>
                    <a:pt x="107097" y="14998"/>
                  </a:cubicBezTo>
                  <a:cubicBezTo>
                    <a:pt x="102177" y="14998"/>
                    <a:pt x="97142" y="14426"/>
                    <a:pt x="92381" y="13886"/>
                  </a:cubicBezTo>
                  <a:cubicBezTo>
                    <a:pt x="91131" y="13735"/>
                    <a:pt x="89952" y="13604"/>
                    <a:pt x="88782" y="13483"/>
                  </a:cubicBezTo>
                  <a:cubicBezTo>
                    <a:pt x="87663" y="13362"/>
                    <a:pt x="86524" y="13271"/>
                    <a:pt x="85425" y="13170"/>
                  </a:cubicBezTo>
                  <a:cubicBezTo>
                    <a:pt x="82784" y="12938"/>
                    <a:pt x="80052" y="12696"/>
                    <a:pt x="77401" y="12192"/>
                  </a:cubicBezTo>
                  <a:cubicBezTo>
                    <a:pt x="71544" y="11073"/>
                    <a:pt x="66040" y="8825"/>
                    <a:pt x="59982" y="6225"/>
                  </a:cubicBezTo>
                  <a:cubicBezTo>
                    <a:pt x="58812" y="5721"/>
                    <a:pt x="57623" y="5166"/>
                    <a:pt x="56363" y="4581"/>
                  </a:cubicBezTo>
                  <a:cubicBezTo>
                    <a:pt x="51730" y="2429"/>
                    <a:pt x="46507" y="0"/>
                    <a:pt x="41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9"/>
            <p:cNvSpPr/>
            <p:nvPr/>
          </p:nvSpPr>
          <p:spPr>
            <a:xfrm>
              <a:off x="735600" y="699950"/>
              <a:ext cx="3094825" cy="346400"/>
            </a:xfrm>
            <a:custGeom>
              <a:avLst/>
              <a:gdLst/>
              <a:ahLst/>
              <a:cxnLst/>
              <a:rect l="l" t="t" r="r" b="b"/>
              <a:pathLst>
                <a:path w="123793" h="13856" extrusionOk="0">
                  <a:moveTo>
                    <a:pt x="41076" y="1"/>
                  </a:moveTo>
                  <a:cubicBezTo>
                    <a:pt x="39171" y="1"/>
                    <a:pt x="37287" y="370"/>
                    <a:pt x="35465" y="721"/>
                  </a:cubicBezTo>
                  <a:cubicBezTo>
                    <a:pt x="33801" y="1053"/>
                    <a:pt x="32078" y="1386"/>
                    <a:pt x="30354" y="1446"/>
                  </a:cubicBezTo>
                  <a:cubicBezTo>
                    <a:pt x="23811" y="1638"/>
                    <a:pt x="18610" y="2485"/>
                    <a:pt x="13972" y="4088"/>
                  </a:cubicBezTo>
                  <a:cubicBezTo>
                    <a:pt x="8640" y="5932"/>
                    <a:pt x="4073" y="8816"/>
                    <a:pt x="0" y="12908"/>
                  </a:cubicBezTo>
                  <a:lnTo>
                    <a:pt x="61" y="12979"/>
                  </a:lnTo>
                  <a:cubicBezTo>
                    <a:pt x="7632" y="5378"/>
                    <a:pt x="16684" y="1951"/>
                    <a:pt x="30354" y="1527"/>
                  </a:cubicBezTo>
                  <a:cubicBezTo>
                    <a:pt x="32088" y="1477"/>
                    <a:pt x="33811" y="1134"/>
                    <a:pt x="35475" y="811"/>
                  </a:cubicBezTo>
                  <a:cubicBezTo>
                    <a:pt x="37277" y="455"/>
                    <a:pt x="39139" y="89"/>
                    <a:pt x="41015" y="89"/>
                  </a:cubicBezTo>
                  <a:cubicBezTo>
                    <a:pt x="41154" y="89"/>
                    <a:pt x="41293" y="91"/>
                    <a:pt x="41433" y="96"/>
                  </a:cubicBezTo>
                  <a:cubicBezTo>
                    <a:pt x="46634" y="237"/>
                    <a:pt x="51675" y="2485"/>
                    <a:pt x="56544" y="4662"/>
                  </a:cubicBezTo>
                  <a:cubicBezTo>
                    <a:pt x="57632" y="5146"/>
                    <a:pt x="58671" y="5600"/>
                    <a:pt x="59709" y="6043"/>
                  </a:cubicBezTo>
                  <a:lnTo>
                    <a:pt x="60445" y="6356"/>
                  </a:lnTo>
                  <a:cubicBezTo>
                    <a:pt x="65616" y="8553"/>
                    <a:pt x="70959" y="10822"/>
                    <a:pt x="76635" y="11547"/>
                  </a:cubicBezTo>
                  <a:cubicBezTo>
                    <a:pt x="79064" y="11860"/>
                    <a:pt x="81554" y="11890"/>
                    <a:pt x="83953" y="11920"/>
                  </a:cubicBezTo>
                  <a:cubicBezTo>
                    <a:pt x="85566" y="11931"/>
                    <a:pt x="87219" y="11951"/>
                    <a:pt x="88863" y="12062"/>
                  </a:cubicBezTo>
                  <a:cubicBezTo>
                    <a:pt x="91353" y="12223"/>
                    <a:pt x="93913" y="12535"/>
                    <a:pt x="96635" y="12868"/>
                  </a:cubicBezTo>
                  <a:cubicBezTo>
                    <a:pt x="100647" y="13352"/>
                    <a:pt x="104790" y="13856"/>
                    <a:pt x="108823" y="13856"/>
                  </a:cubicBezTo>
                  <a:cubicBezTo>
                    <a:pt x="109468" y="13856"/>
                    <a:pt x="110123" y="13846"/>
                    <a:pt x="110768" y="13826"/>
                  </a:cubicBezTo>
                  <a:cubicBezTo>
                    <a:pt x="116030" y="13594"/>
                    <a:pt x="120284" y="12344"/>
                    <a:pt x="123793" y="10015"/>
                  </a:cubicBezTo>
                  <a:lnTo>
                    <a:pt x="123742" y="9935"/>
                  </a:lnTo>
                  <a:cubicBezTo>
                    <a:pt x="119294" y="12894"/>
                    <a:pt x="114195" y="13780"/>
                    <a:pt x="108875" y="13780"/>
                  </a:cubicBezTo>
                  <a:cubicBezTo>
                    <a:pt x="104862" y="13780"/>
                    <a:pt x="100724" y="13276"/>
                    <a:pt x="96645" y="12777"/>
                  </a:cubicBezTo>
                  <a:cubicBezTo>
                    <a:pt x="93933" y="12445"/>
                    <a:pt x="91363" y="12132"/>
                    <a:pt x="88873" y="11971"/>
                  </a:cubicBezTo>
                  <a:cubicBezTo>
                    <a:pt x="87230" y="11870"/>
                    <a:pt x="85566" y="11850"/>
                    <a:pt x="83953" y="11830"/>
                  </a:cubicBezTo>
                  <a:cubicBezTo>
                    <a:pt x="81554" y="11799"/>
                    <a:pt x="79074" y="11779"/>
                    <a:pt x="76645" y="11467"/>
                  </a:cubicBezTo>
                  <a:cubicBezTo>
                    <a:pt x="70979" y="10731"/>
                    <a:pt x="65647" y="8473"/>
                    <a:pt x="60485" y="6285"/>
                  </a:cubicBezTo>
                  <a:lnTo>
                    <a:pt x="59739" y="5963"/>
                  </a:lnTo>
                  <a:cubicBezTo>
                    <a:pt x="58701" y="5529"/>
                    <a:pt x="57673" y="5065"/>
                    <a:pt x="56584" y="4582"/>
                  </a:cubicBezTo>
                  <a:cubicBezTo>
                    <a:pt x="51705" y="2404"/>
                    <a:pt x="46654" y="146"/>
                    <a:pt x="41433" y="5"/>
                  </a:cubicBezTo>
                  <a:cubicBezTo>
                    <a:pt x="41314" y="2"/>
                    <a:pt x="41195" y="1"/>
                    <a:pt x="410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9"/>
            <p:cNvSpPr/>
            <p:nvPr/>
          </p:nvSpPr>
          <p:spPr>
            <a:xfrm>
              <a:off x="751225" y="687800"/>
              <a:ext cx="3066350" cy="319000"/>
            </a:xfrm>
            <a:custGeom>
              <a:avLst/>
              <a:gdLst/>
              <a:ahLst/>
              <a:cxnLst/>
              <a:rect l="l" t="t" r="r" b="b"/>
              <a:pathLst>
                <a:path w="122654" h="12760" extrusionOk="0">
                  <a:moveTo>
                    <a:pt x="39943" y="0"/>
                  </a:moveTo>
                  <a:cubicBezTo>
                    <a:pt x="38241" y="0"/>
                    <a:pt x="36540" y="153"/>
                    <a:pt x="34880" y="299"/>
                  </a:cubicBezTo>
                  <a:cubicBezTo>
                    <a:pt x="33257" y="451"/>
                    <a:pt x="31584" y="602"/>
                    <a:pt x="29930" y="602"/>
                  </a:cubicBezTo>
                  <a:cubicBezTo>
                    <a:pt x="23821" y="622"/>
                    <a:pt x="18509" y="1509"/>
                    <a:pt x="13690" y="3324"/>
                  </a:cubicBezTo>
                  <a:cubicBezTo>
                    <a:pt x="8489" y="5289"/>
                    <a:pt x="4003" y="8263"/>
                    <a:pt x="0" y="12417"/>
                  </a:cubicBezTo>
                  <a:lnTo>
                    <a:pt x="71" y="12487"/>
                  </a:lnTo>
                  <a:cubicBezTo>
                    <a:pt x="7682" y="4584"/>
                    <a:pt x="17450" y="733"/>
                    <a:pt x="29930" y="703"/>
                  </a:cubicBezTo>
                  <a:cubicBezTo>
                    <a:pt x="31584" y="693"/>
                    <a:pt x="33267" y="541"/>
                    <a:pt x="34890" y="400"/>
                  </a:cubicBezTo>
                  <a:cubicBezTo>
                    <a:pt x="36521" y="248"/>
                    <a:pt x="38198" y="95"/>
                    <a:pt x="39873" y="95"/>
                  </a:cubicBezTo>
                  <a:cubicBezTo>
                    <a:pt x="40414" y="95"/>
                    <a:pt x="40954" y="111"/>
                    <a:pt x="41493" y="148"/>
                  </a:cubicBezTo>
                  <a:cubicBezTo>
                    <a:pt x="46896" y="501"/>
                    <a:pt x="52058" y="2699"/>
                    <a:pt x="57048" y="4816"/>
                  </a:cubicBezTo>
                  <a:cubicBezTo>
                    <a:pt x="57874" y="5158"/>
                    <a:pt x="58721" y="5521"/>
                    <a:pt x="59558" y="5874"/>
                  </a:cubicBezTo>
                  <a:lnTo>
                    <a:pt x="60707" y="6348"/>
                  </a:lnTo>
                  <a:cubicBezTo>
                    <a:pt x="65606" y="8394"/>
                    <a:pt x="70687" y="10501"/>
                    <a:pt x="76141" y="10844"/>
                  </a:cubicBezTo>
                  <a:cubicBezTo>
                    <a:pt x="76904" y="10895"/>
                    <a:pt x="77672" y="10916"/>
                    <a:pt x="78439" y="10916"/>
                  </a:cubicBezTo>
                  <a:cubicBezTo>
                    <a:pt x="80094" y="10916"/>
                    <a:pt x="81750" y="10819"/>
                    <a:pt x="83369" y="10723"/>
                  </a:cubicBezTo>
                  <a:cubicBezTo>
                    <a:pt x="84998" y="10624"/>
                    <a:pt x="86675" y="10525"/>
                    <a:pt x="88339" y="10525"/>
                  </a:cubicBezTo>
                  <a:cubicBezTo>
                    <a:pt x="88712" y="10525"/>
                    <a:pt x="89086" y="10530"/>
                    <a:pt x="89457" y="10541"/>
                  </a:cubicBezTo>
                  <a:cubicBezTo>
                    <a:pt x="92572" y="10632"/>
                    <a:pt x="95899" y="11136"/>
                    <a:pt x="99115" y="11620"/>
                  </a:cubicBezTo>
                  <a:cubicBezTo>
                    <a:pt x="102814" y="12185"/>
                    <a:pt x="106575" y="12759"/>
                    <a:pt x="110234" y="12759"/>
                  </a:cubicBezTo>
                  <a:cubicBezTo>
                    <a:pt x="114609" y="12759"/>
                    <a:pt x="118843" y="11943"/>
                    <a:pt x="122653" y="9332"/>
                  </a:cubicBezTo>
                  <a:lnTo>
                    <a:pt x="122603" y="9261"/>
                  </a:lnTo>
                  <a:cubicBezTo>
                    <a:pt x="118802" y="11855"/>
                    <a:pt x="114590" y="12662"/>
                    <a:pt x="110231" y="12662"/>
                  </a:cubicBezTo>
                  <a:cubicBezTo>
                    <a:pt x="106579" y="12662"/>
                    <a:pt x="102825" y="12096"/>
                    <a:pt x="99125" y="11539"/>
                  </a:cubicBezTo>
                  <a:cubicBezTo>
                    <a:pt x="95909" y="11046"/>
                    <a:pt x="92582" y="10541"/>
                    <a:pt x="89457" y="10461"/>
                  </a:cubicBezTo>
                  <a:cubicBezTo>
                    <a:pt x="89084" y="10450"/>
                    <a:pt x="88709" y="10445"/>
                    <a:pt x="88334" y="10445"/>
                  </a:cubicBezTo>
                  <a:cubicBezTo>
                    <a:pt x="86665" y="10445"/>
                    <a:pt x="84988" y="10544"/>
                    <a:pt x="83359" y="10642"/>
                  </a:cubicBezTo>
                  <a:cubicBezTo>
                    <a:pt x="81725" y="10733"/>
                    <a:pt x="80048" y="10829"/>
                    <a:pt x="78371" y="10829"/>
                  </a:cubicBezTo>
                  <a:cubicBezTo>
                    <a:pt x="77626" y="10829"/>
                    <a:pt x="76882" y="10810"/>
                    <a:pt x="76141" y="10763"/>
                  </a:cubicBezTo>
                  <a:cubicBezTo>
                    <a:pt x="70707" y="10421"/>
                    <a:pt x="65636" y="8314"/>
                    <a:pt x="60737" y="6267"/>
                  </a:cubicBezTo>
                  <a:lnTo>
                    <a:pt x="59588" y="5793"/>
                  </a:lnTo>
                  <a:cubicBezTo>
                    <a:pt x="58761" y="5451"/>
                    <a:pt x="57905" y="5088"/>
                    <a:pt x="57088" y="4735"/>
                  </a:cubicBezTo>
                  <a:cubicBezTo>
                    <a:pt x="52088" y="2608"/>
                    <a:pt x="46916" y="410"/>
                    <a:pt x="41503" y="47"/>
                  </a:cubicBezTo>
                  <a:cubicBezTo>
                    <a:pt x="40984" y="14"/>
                    <a:pt x="40464" y="0"/>
                    <a:pt x="399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9"/>
            <p:cNvSpPr/>
            <p:nvPr/>
          </p:nvSpPr>
          <p:spPr>
            <a:xfrm>
              <a:off x="764575" y="674550"/>
              <a:ext cx="3042150" cy="304775"/>
            </a:xfrm>
            <a:custGeom>
              <a:avLst/>
              <a:gdLst/>
              <a:ahLst/>
              <a:cxnLst/>
              <a:rect l="l" t="t" r="r" b="b"/>
              <a:pathLst>
                <a:path w="121686" h="12191" extrusionOk="0">
                  <a:moveTo>
                    <a:pt x="28755" y="1"/>
                  </a:moveTo>
                  <a:cubicBezTo>
                    <a:pt x="17218" y="1"/>
                    <a:pt x="7548" y="4075"/>
                    <a:pt x="1" y="12130"/>
                  </a:cubicBezTo>
                  <a:lnTo>
                    <a:pt x="61" y="12190"/>
                  </a:lnTo>
                  <a:cubicBezTo>
                    <a:pt x="7598" y="4155"/>
                    <a:pt x="17248" y="92"/>
                    <a:pt x="28746" y="92"/>
                  </a:cubicBezTo>
                  <a:cubicBezTo>
                    <a:pt x="29106" y="92"/>
                    <a:pt x="29467" y="96"/>
                    <a:pt x="29830" y="104"/>
                  </a:cubicBezTo>
                  <a:cubicBezTo>
                    <a:pt x="30490" y="119"/>
                    <a:pt x="31155" y="124"/>
                    <a:pt x="31817" y="124"/>
                  </a:cubicBezTo>
                  <a:cubicBezTo>
                    <a:pt x="32479" y="124"/>
                    <a:pt x="33136" y="119"/>
                    <a:pt x="33781" y="114"/>
                  </a:cubicBezTo>
                  <a:cubicBezTo>
                    <a:pt x="34468" y="109"/>
                    <a:pt x="35159" y="103"/>
                    <a:pt x="35854" y="103"/>
                  </a:cubicBezTo>
                  <a:cubicBezTo>
                    <a:pt x="37976" y="103"/>
                    <a:pt x="40125" y="155"/>
                    <a:pt x="42229" y="436"/>
                  </a:cubicBezTo>
                  <a:cubicBezTo>
                    <a:pt x="47703" y="1152"/>
                    <a:pt x="52925" y="3279"/>
                    <a:pt x="57965" y="5325"/>
                  </a:cubicBezTo>
                  <a:lnTo>
                    <a:pt x="59467" y="5940"/>
                  </a:lnTo>
                  <a:cubicBezTo>
                    <a:pt x="59871" y="6092"/>
                    <a:pt x="60264" y="6253"/>
                    <a:pt x="60657" y="6414"/>
                  </a:cubicBezTo>
                  <a:cubicBezTo>
                    <a:pt x="65395" y="8340"/>
                    <a:pt x="70294" y="10325"/>
                    <a:pt x="75607" y="10376"/>
                  </a:cubicBezTo>
                  <a:cubicBezTo>
                    <a:pt x="75685" y="10377"/>
                    <a:pt x="75764" y="10377"/>
                    <a:pt x="75843" y="10377"/>
                  </a:cubicBezTo>
                  <a:cubicBezTo>
                    <a:pt x="78245" y="10377"/>
                    <a:pt x="80663" y="10084"/>
                    <a:pt x="83006" y="9801"/>
                  </a:cubicBezTo>
                  <a:cubicBezTo>
                    <a:pt x="85244" y="9529"/>
                    <a:pt x="87562" y="9257"/>
                    <a:pt x="89861" y="9227"/>
                  </a:cubicBezTo>
                  <a:cubicBezTo>
                    <a:pt x="89933" y="9226"/>
                    <a:pt x="90004" y="9226"/>
                    <a:pt x="90076" y="9226"/>
                  </a:cubicBezTo>
                  <a:cubicBezTo>
                    <a:pt x="93510" y="9226"/>
                    <a:pt x="97111" y="9926"/>
                    <a:pt x="100597" y="10598"/>
                  </a:cubicBezTo>
                  <a:cubicBezTo>
                    <a:pt x="104107" y="11277"/>
                    <a:pt x="107676" y="11969"/>
                    <a:pt x="111162" y="11969"/>
                  </a:cubicBezTo>
                  <a:cubicBezTo>
                    <a:pt x="114813" y="11969"/>
                    <a:pt x="118375" y="11210"/>
                    <a:pt x="121686" y="8884"/>
                  </a:cubicBezTo>
                  <a:lnTo>
                    <a:pt x="121636" y="8813"/>
                  </a:lnTo>
                  <a:cubicBezTo>
                    <a:pt x="118342" y="11122"/>
                    <a:pt x="114796" y="11877"/>
                    <a:pt x="111159" y="11877"/>
                  </a:cubicBezTo>
                  <a:cubicBezTo>
                    <a:pt x="107682" y="11877"/>
                    <a:pt x="104120" y="11187"/>
                    <a:pt x="100617" y="10507"/>
                  </a:cubicBezTo>
                  <a:cubicBezTo>
                    <a:pt x="97129" y="9832"/>
                    <a:pt x="93530" y="9136"/>
                    <a:pt x="90083" y="9136"/>
                  </a:cubicBezTo>
                  <a:lnTo>
                    <a:pt x="89861" y="9136"/>
                  </a:lnTo>
                  <a:cubicBezTo>
                    <a:pt x="87562" y="9156"/>
                    <a:pt x="85234" y="9438"/>
                    <a:pt x="82996" y="9711"/>
                  </a:cubicBezTo>
                  <a:cubicBezTo>
                    <a:pt x="80653" y="9994"/>
                    <a:pt x="78245" y="10286"/>
                    <a:pt x="75843" y="10286"/>
                  </a:cubicBezTo>
                  <a:cubicBezTo>
                    <a:pt x="75764" y="10286"/>
                    <a:pt x="75685" y="10286"/>
                    <a:pt x="75607" y="10285"/>
                  </a:cubicBezTo>
                  <a:cubicBezTo>
                    <a:pt x="70314" y="10235"/>
                    <a:pt x="65425" y="8249"/>
                    <a:pt x="60697" y="6334"/>
                  </a:cubicBezTo>
                  <a:lnTo>
                    <a:pt x="59508" y="5850"/>
                  </a:lnTo>
                  <a:lnTo>
                    <a:pt x="58006" y="5235"/>
                  </a:lnTo>
                  <a:cubicBezTo>
                    <a:pt x="52945" y="3188"/>
                    <a:pt x="47723" y="1061"/>
                    <a:pt x="42239" y="335"/>
                  </a:cubicBezTo>
                  <a:cubicBezTo>
                    <a:pt x="40170" y="67"/>
                    <a:pt x="38051" y="8"/>
                    <a:pt x="35960" y="8"/>
                  </a:cubicBezTo>
                  <a:cubicBezTo>
                    <a:pt x="35229" y="8"/>
                    <a:pt x="34502" y="15"/>
                    <a:pt x="33781" y="23"/>
                  </a:cubicBezTo>
                  <a:cubicBezTo>
                    <a:pt x="33131" y="28"/>
                    <a:pt x="32474" y="33"/>
                    <a:pt x="31814" y="33"/>
                  </a:cubicBezTo>
                  <a:cubicBezTo>
                    <a:pt x="31155" y="33"/>
                    <a:pt x="30495" y="28"/>
                    <a:pt x="29840" y="13"/>
                  </a:cubicBezTo>
                  <a:cubicBezTo>
                    <a:pt x="29476" y="5"/>
                    <a:pt x="29115" y="1"/>
                    <a:pt x="287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9"/>
            <p:cNvSpPr/>
            <p:nvPr/>
          </p:nvSpPr>
          <p:spPr>
            <a:xfrm>
              <a:off x="775175" y="651475"/>
              <a:ext cx="3022750" cy="311475"/>
            </a:xfrm>
            <a:custGeom>
              <a:avLst/>
              <a:gdLst/>
              <a:ahLst/>
              <a:cxnLst/>
              <a:rect l="l" t="t" r="r" b="b"/>
              <a:pathLst>
                <a:path w="120910" h="12459" extrusionOk="0">
                  <a:moveTo>
                    <a:pt x="27969" y="0"/>
                  </a:moveTo>
                  <a:cubicBezTo>
                    <a:pt x="17083" y="0"/>
                    <a:pt x="7445" y="4264"/>
                    <a:pt x="0" y="12388"/>
                  </a:cubicBezTo>
                  <a:lnTo>
                    <a:pt x="71" y="12458"/>
                  </a:lnTo>
                  <a:cubicBezTo>
                    <a:pt x="7503" y="4346"/>
                    <a:pt x="17124" y="92"/>
                    <a:pt x="28001" y="92"/>
                  </a:cubicBezTo>
                  <a:cubicBezTo>
                    <a:pt x="28587" y="92"/>
                    <a:pt x="29176" y="105"/>
                    <a:pt x="29769" y="129"/>
                  </a:cubicBezTo>
                  <a:lnTo>
                    <a:pt x="30525" y="160"/>
                  </a:lnTo>
                  <a:cubicBezTo>
                    <a:pt x="34628" y="331"/>
                    <a:pt x="38862" y="502"/>
                    <a:pt x="42944" y="1258"/>
                  </a:cubicBezTo>
                  <a:cubicBezTo>
                    <a:pt x="48610" y="2307"/>
                    <a:pt x="54053" y="4434"/>
                    <a:pt x="59326" y="6490"/>
                  </a:cubicBezTo>
                  <a:lnTo>
                    <a:pt x="59447" y="6541"/>
                  </a:lnTo>
                  <a:cubicBezTo>
                    <a:pt x="59850" y="6692"/>
                    <a:pt x="60243" y="6853"/>
                    <a:pt x="60626" y="7004"/>
                  </a:cubicBezTo>
                  <a:cubicBezTo>
                    <a:pt x="65208" y="8801"/>
                    <a:pt x="69542" y="10505"/>
                    <a:pt x="74449" y="10505"/>
                  </a:cubicBezTo>
                  <a:cubicBezTo>
                    <a:pt x="74692" y="10505"/>
                    <a:pt x="74937" y="10501"/>
                    <a:pt x="75183" y="10492"/>
                  </a:cubicBezTo>
                  <a:cubicBezTo>
                    <a:pt x="77753" y="10402"/>
                    <a:pt x="80324" y="9958"/>
                    <a:pt x="82814" y="9525"/>
                  </a:cubicBezTo>
                  <a:cubicBezTo>
                    <a:pt x="85263" y="9101"/>
                    <a:pt x="87794" y="8668"/>
                    <a:pt x="90324" y="8567"/>
                  </a:cubicBezTo>
                  <a:cubicBezTo>
                    <a:pt x="90594" y="8556"/>
                    <a:pt x="90864" y="8551"/>
                    <a:pt x="91135" y="8551"/>
                  </a:cubicBezTo>
                  <a:cubicBezTo>
                    <a:pt x="94580" y="8551"/>
                    <a:pt x="98113" y="9407"/>
                    <a:pt x="101534" y="10220"/>
                  </a:cubicBezTo>
                  <a:cubicBezTo>
                    <a:pt x="104800" y="11007"/>
                    <a:pt x="108187" y="11823"/>
                    <a:pt x="111433" y="11874"/>
                  </a:cubicBezTo>
                  <a:cubicBezTo>
                    <a:pt x="111527" y="11875"/>
                    <a:pt x="111620" y="11875"/>
                    <a:pt x="111713" y="11875"/>
                  </a:cubicBezTo>
                  <a:cubicBezTo>
                    <a:pt x="115232" y="11875"/>
                    <a:pt x="118248" y="10946"/>
                    <a:pt x="120909" y="9031"/>
                  </a:cubicBezTo>
                  <a:lnTo>
                    <a:pt x="120859" y="8950"/>
                  </a:lnTo>
                  <a:cubicBezTo>
                    <a:pt x="117936" y="11052"/>
                    <a:pt x="114861" y="11766"/>
                    <a:pt x="111731" y="11766"/>
                  </a:cubicBezTo>
                  <a:cubicBezTo>
                    <a:pt x="108362" y="11766"/>
                    <a:pt x="104930" y="10939"/>
                    <a:pt x="101554" y="10130"/>
                  </a:cubicBezTo>
                  <a:cubicBezTo>
                    <a:pt x="98126" y="9308"/>
                    <a:pt x="94595" y="8460"/>
                    <a:pt x="91144" y="8460"/>
                  </a:cubicBezTo>
                  <a:cubicBezTo>
                    <a:pt x="90870" y="8460"/>
                    <a:pt x="90597" y="8465"/>
                    <a:pt x="90324" y="8476"/>
                  </a:cubicBezTo>
                  <a:cubicBezTo>
                    <a:pt x="87784" y="8577"/>
                    <a:pt x="85253" y="9011"/>
                    <a:pt x="82794" y="9434"/>
                  </a:cubicBezTo>
                  <a:cubicBezTo>
                    <a:pt x="80314" y="9867"/>
                    <a:pt x="77743" y="10311"/>
                    <a:pt x="75173" y="10402"/>
                  </a:cubicBezTo>
                  <a:cubicBezTo>
                    <a:pt x="74928" y="10410"/>
                    <a:pt x="74686" y="10414"/>
                    <a:pt x="74444" y="10414"/>
                  </a:cubicBezTo>
                  <a:cubicBezTo>
                    <a:pt x="69572" y="10414"/>
                    <a:pt x="65238" y="8710"/>
                    <a:pt x="60666" y="6914"/>
                  </a:cubicBezTo>
                  <a:cubicBezTo>
                    <a:pt x="60273" y="6763"/>
                    <a:pt x="59880" y="6601"/>
                    <a:pt x="59487" y="6450"/>
                  </a:cubicBezTo>
                  <a:lnTo>
                    <a:pt x="59366" y="6410"/>
                  </a:lnTo>
                  <a:cubicBezTo>
                    <a:pt x="54094" y="4343"/>
                    <a:pt x="48630" y="2216"/>
                    <a:pt x="42964" y="1168"/>
                  </a:cubicBezTo>
                  <a:cubicBezTo>
                    <a:pt x="38872" y="412"/>
                    <a:pt x="34628" y="240"/>
                    <a:pt x="30525" y="69"/>
                  </a:cubicBezTo>
                  <a:lnTo>
                    <a:pt x="29769" y="39"/>
                  </a:lnTo>
                  <a:cubicBezTo>
                    <a:pt x="29165" y="13"/>
                    <a:pt x="28565" y="0"/>
                    <a:pt x="279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9"/>
            <p:cNvSpPr/>
            <p:nvPr/>
          </p:nvSpPr>
          <p:spPr>
            <a:xfrm>
              <a:off x="783225" y="634250"/>
              <a:ext cx="3008150" cy="316600"/>
            </a:xfrm>
            <a:custGeom>
              <a:avLst/>
              <a:gdLst/>
              <a:ahLst/>
              <a:cxnLst/>
              <a:rect l="l" t="t" r="r" b="b"/>
              <a:pathLst>
                <a:path w="120326" h="12664" extrusionOk="0">
                  <a:moveTo>
                    <a:pt x="27512" y="0"/>
                  </a:moveTo>
                  <a:cubicBezTo>
                    <a:pt x="22561" y="0"/>
                    <a:pt x="17819" y="955"/>
                    <a:pt x="13398" y="2845"/>
                  </a:cubicBezTo>
                  <a:cubicBezTo>
                    <a:pt x="8408" y="4982"/>
                    <a:pt x="3902" y="8258"/>
                    <a:pt x="1" y="12593"/>
                  </a:cubicBezTo>
                  <a:lnTo>
                    <a:pt x="71" y="12663"/>
                  </a:lnTo>
                  <a:cubicBezTo>
                    <a:pt x="7492" y="4402"/>
                    <a:pt x="16947" y="94"/>
                    <a:pt x="27532" y="94"/>
                  </a:cubicBezTo>
                  <a:cubicBezTo>
                    <a:pt x="28249" y="94"/>
                    <a:pt x="28972" y="113"/>
                    <a:pt x="29699" y="153"/>
                  </a:cubicBezTo>
                  <a:cubicBezTo>
                    <a:pt x="38963" y="657"/>
                    <a:pt x="48137" y="2784"/>
                    <a:pt x="59437" y="7028"/>
                  </a:cubicBezTo>
                  <a:lnTo>
                    <a:pt x="60737" y="7522"/>
                  </a:lnTo>
                  <a:cubicBezTo>
                    <a:pt x="64960" y="9122"/>
                    <a:pt x="68960" y="10647"/>
                    <a:pt x="73449" y="10647"/>
                  </a:cubicBezTo>
                  <a:cubicBezTo>
                    <a:pt x="73911" y="10647"/>
                    <a:pt x="74378" y="10631"/>
                    <a:pt x="74851" y="10597"/>
                  </a:cubicBezTo>
                  <a:cubicBezTo>
                    <a:pt x="77502" y="10415"/>
                    <a:pt x="80143" y="9861"/>
                    <a:pt x="82693" y="9306"/>
                  </a:cubicBezTo>
                  <a:cubicBezTo>
                    <a:pt x="85325" y="8752"/>
                    <a:pt x="88036" y="8167"/>
                    <a:pt x="90758" y="8006"/>
                  </a:cubicBezTo>
                  <a:cubicBezTo>
                    <a:pt x="91119" y="7983"/>
                    <a:pt x="91481" y="7972"/>
                    <a:pt x="91843" y="7972"/>
                  </a:cubicBezTo>
                  <a:cubicBezTo>
                    <a:pt x="95296" y="7972"/>
                    <a:pt x="98762" y="8964"/>
                    <a:pt x="102129" y="9931"/>
                  </a:cubicBezTo>
                  <a:cubicBezTo>
                    <a:pt x="105174" y="10798"/>
                    <a:pt x="108319" y="11696"/>
                    <a:pt x="111363" y="11817"/>
                  </a:cubicBezTo>
                  <a:cubicBezTo>
                    <a:pt x="111598" y="11826"/>
                    <a:pt x="111831" y="11831"/>
                    <a:pt x="112062" y="11831"/>
                  </a:cubicBezTo>
                  <a:cubicBezTo>
                    <a:pt x="115165" y="11831"/>
                    <a:pt x="117876" y="10947"/>
                    <a:pt x="120325" y="9145"/>
                  </a:cubicBezTo>
                  <a:lnTo>
                    <a:pt x="120265" y="9064"/>
                  </a:lnTo>
                  <a:cubicBezTo>
                    <a:pt x="117570" y="11049"/>
                    <a:pt x="114843" y="11749"/>
                    <a:pt x="112064" y="11749"/>
                  </a:cubicBezTo>
                  <a:cubicBezTo>
                    <a:pt x="108843" y="11749"/>
                    <a:pt x="105552" y="10809"/>
                    <a:pt x="102159" y="9841"/>
                  </a:cubicBezTo>
                  <a:cubicBezTo>
                    <a:pt x="98770" y="8870"/>
                    <a:pt x="95282" y="7874"/>
                    <a:pt x="91806" y="7874"/>
                  </a:cubicBezTo>
                  <a:cubicBezTo>
                    <a:pt x="91457" y="7874"/>
                    <a:pt x="91107" y="7884"/>
                    <a:pt x="90758" y="7905"/>
                  </a:cubicBezTo>
                  <a:cubicBezTo>
                    <a:pt x="88026" y="8077"/>
                    <a:pt x="85304" y="8651"/>
                    <a:pt x="82673" y="9216"/>
                  </a:cubicBezTo>
                  <a:cubicBezTo>
                    <a:pt x="80123" y="9760"/>
                    <a:pt x="77482" y="10325"/>
                    <a:pt x="74841" y="10506"/>
                  </a:cubicBezTo>
                  <a:cubicBezTo>
                    <a:pt x="74379" y="10538"/>
                    <a:pt x="73922" y="10554"/>
                    <a:pt x="73471" y="10554"/>
                  </a:cubicBezTo>
                  <a:cubicBezTo>
                    <a:pt x="68987" y="10554"/>
                    <a:pt x="64990" y="9034"/>
                    <a:pt x="60768" y="7431"/>
                  </a:cubicBezTo>
                  <a:lnTo>
                    <a:pt x="59477" y="6937"/>
                  </a:lnTo>
                  <a:cubicBezTo>
                    <a:pt x="48157" y="2693"/>
                    <a:pt x="38983" y="566"/>
                    <a:pt x="29709" y="62"/>
                  </a:cubicBezTo>
                  <a:cubicBezTo>
                    <a:pt x="28972" y="21"/>
                    <a:pt x="28240" y="0"/>
                    <a:pt x="275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9"/>
            <p:cNvSpPr/>
            <p:nvPr/>
          </p:nvSpPr>
          <p:spPr>
            <a:xfrm>
              <a:off x="788525" y="623225"/>
              <a:ext cx="2998550" cy="320050"/>
            </a:xfrm>
            <a:custGeom>
              <a:avLst/>
              <a:gdLst/>
              <a:ahLst/>
              <a:cxnLst/>
              <a:rect l="l" t="t" r="r" b="b"/>
              <a:pathLst>
                <a:path w="119942" h="12802" extrusionOk="0">
                  <a:moveTo>
                    <a:pt x="27333" y="0"/>
                  </a:moveTo>
                  <a:cubicBezTo>
                    <a:pt x="16806" y="0"/>
                    <a:pt x="7396" y="4377"/>
                    <a:pt x="0" y="12731"/>
                  </a:cubicBezTo>
                  <a:lnTo>
                    <a:pt x="71" y="12802"/>
                  </a:lnTo>
                  <a:cubicBezTo>
                    <a:pt x="7446" y="4460"/>
                    <a:pt x="16825" y="101"/>
                    <a:pt x="27329" y="101"/>
                  </a:cubicBezTo>
                  <a:cubicBezTo>
                    <a:pt x="28096" y="101"/>
                    <a:pt x="28869" y="124"/>
                    <a:pt x="29648" y="171"/>
                  </a:cubicBezTo>
                  <a:cubicBezTo>
                    <a:pt x="40021" y="786"/>
                    <a:pt x="50092" y="4001"/>
                    <a:pt x="59427" y="7358"/>
                  </a:cubicBezTo>
                  <a:cubicBezTo>
                    <a:pt x="59971" y="7560"/>
                    <a:pt x="60515" y="7761"/>
                    <a:pt x="61060" y="7963"/>
                  </a:cubicBezTo>
                  <a:cubicBezTo>
                    <a:pt x="64990" y="9409"/>
                    <a:pt x="68717" y="10785"/>
                    <a:pt x="72874" y="10785"/>
                  </a:cubicBezTo>
                  <a:cubicBezTo>
                    <a:pt x="73440" y="10785"/>
                    <a:pt x="74014" y="10759"/>
                    <a:pt x="74598" y="10705"/>
                  </a:cubicBezTo>
                  <a:cubicBezTo>
                    <a:pt x="77310" y="10453"/>
                    <a:pt x="80002" y="9798"/>
                    <a:pt x="82602" y="9163"/>
                  </a:cubicBezTo>
                  <a:cubicBezTo>
                    <a:pt x="85365" y="8497"/>
                    <a:pt x="88217" y="7802"/>
                    <a:pt x="91101" y="7590"/>
                  </a:cubicBezTo>
                  <a:cubicBezTo>
                    <a:pt x="91478" y="7563"/>
                    <a:pt x="91856" y="7550"/>
                    <a:pt x="92233" y="7550"/>
                  </a:cubicBezTo>
                  <a:cubicBezTo>
                    <a:pt x="95716" y="7550"/>
                    <a:pt x="99153" y="8664"/>
                    <a:pt x="102492" y="9737"/>
                  </a:cubicBezTo>
                  <a:cubicBezTo>
                    <a:pt x="105805" y="10814"/>
                    <a:pt x="109021" y="11857"/>
                    <a:pt x="112200" y="11857"/>
                  </a:cubicBezTo>
                  <a:cubicBezTo>
                    <a:pt x="114794" y="11857"/>
                    <a:pt x="117364" y="11162"/>
                    <a:pt x="119942" y="9223"/>
                  </a:cubicBezTo>
                  <a:lnTo>
                    <a:pt x="119891" y="9153"/>
                  </a:lnTo>
                  <a:cubicBezTo>
                    <a:pt x="117329" y="11077"/>
                    <a:pt x="114774" y="11767"/>
                    <a:pt x="112195" y="11767"/>
                  </a:cubicBezTo>
                  <a:cubicBezTo>
                    <a:pt x="109030" y="11767"/>
                    <a:pt x="105826" y="10729"/>
                    <a:pt x="102522" y="9657"/>
                  </a:cubicBezTo>
                  <a:cubicBezTo>
                    <a:pt x="99174" y="8574"/>
                    <a:pt x="95728" y="7459"/>
                    <a:pt x="92235" y="7459"/>
                  </a:cubicBezTo>
                  <a:cubicBezTo>
                    <a:pt x="91858" y="7459"/>
                    <a:pt x="91479" y="7472"/>
                    <a:pt x="91101" y="7499"/>
                  </a:cubicBezTo>
                  <a:cubicBezTo>
                    <a:pt x="88207" y="7711"/>
                    <a:pt x="85344" y="8407"/>
                    <a:pt x="82582" y="9072"/>
                  </a:cubicBezTo>
                  <a:cubicBezTo>
                    <a:pt x="79981" y="9707"/>
                    <a:pt x="77290" y="10362"/>
                    <a:pt x="74588" y="10614"/>
                  </a:cubicBezTo>
                  <a:cubicBezTo>
                    <a:pt x="74018" y="10667"/>
                    <a:pt x="73457" y="10691"/>
                    <a:pt x="72904" y="10691"/>
                  </a:cubicBezTo>
                  <a:cubicBezTo>
                    <a:pt x="68756" y="10691"/>
                    <a:pt x="65022" y="9313"/>
                    <a:pt x="61100" y="7872"/>
                  </a:cubicBezTo>
                  <a:cubicBezTo>
                    <a:pt x="60556" y="7671"/>
                    <a:pt x="60011" y="7469"/>
                    <a:pt x="59457" y="7278"/>
                  </a:cubicBezTo>
                  <a:cubicBezTo>
                    <a:pt x="50122" y="3901"/>
                    <a:pt x="40041" y="695"/>
                    <a:pt x="29648" y="70"/>
                  </a:cubicBezTo>
                  <a:cubicBezTo>
                    <a:pt x="28871" y="23"/>
                    <a:pt x="28099" y="0"/>
                    <a:pt x="273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9"/>
            <p:cNvSpPr/>
            <p:nvPr/>
          </p:nvSpPr>
          <p:spPr>
            <a:xfrm>
              <a:off x="3704400" y="900425"/>
              <a:ext cx="476325" cy="1487175"/>
            </a:xfrm>
            <a:custGeom>
              <a:avLst/>
              <a:gdLst/>
              <a:ahLst/>
              <a:cxnLst/>
              <a:rect l="l" t="t" r="r" b="b"/>
              <a:pathLst>
                <a:path w="19053" h="59487" extrusionOk="0">
                  <a:moveTo>
                    <a:pt x="61" y="0"/>
                  </a:moveTo>
                  <a:lnTo>
                    <a:pt x="0" y="71"/>
                  </a:lnTo>
                  <a:cubicBezTo>
                    <a:pt x="1059" y="928"/>
                    <a:pt x="1694" y="3075"/>
                    <a:pt x="2248" y="4970"/>
                  </a:cubicBezTo>
                  <a:cubicBezTo>
                    <a:pt x="2450" y="5706"/>
                    <a:pt x="2692" y="6432"/>
                    <a:pt x="2964" y="7147"/>
                  </a:cubicBezTo>
                  <a:lnTo>
                    <a:pt x="3075" y="7420"/>
                  </a:lnTo>
                  <a:cubicBezTo>
                    <a:pt x="4053" y="9728"/>
                    <a:pt x="5061" y="12107"/>
                    <a:pt x="6472" y="14234"/>
                  </a:cubicBezTo>
                  <a:cubicBezTo>
                    <a:pt x="7541" y="15857"/>
                    <a:pt x="8166" y="17531"/>
                    <a:pt x="8831" y="19305"/>
                  </a:cubicBezTo>
                  <a:cubicBezTo>
                    <a:pt x="9073" y="19940"/>
                    <a:pt x="9325" y="20595"/>
                    <a:pt x="9587" y="21240"/>
                  </a:cubicBezTo>
                  <a:cubicBezTo>
                    <a:pt x="9889" y="21986"/>
                    <a:pt x="10202" y="22732"/>
                    <a:pt x="10504" y="23448"/>
                  </a:cubicBezTo>
                  <a:cubicBezTo>
                    <a:pt x="11351" y="25444"/>
                    <a:pt x="12218" y="27521"/>
                    <a:pt x="12944" y="29628"/>
                  </a:cubicBezTo>
                  <a:cubicBezTo>
                    <a:pt x="13801" y="32128"/>
                    <a:pt x="14275" y="34577"/>
                    <a:pt x="14779" y="37168"/>
                  </a:cubicBezTo>
                  <a:cubicBezTo>
                    <a:pt x="14910" y="37864"/>
                    <a:pt x="15041" y="38579"/>
                    <a:pt x="15192" y="39295"/>
                  </a:cubicBezTo>
                  <a:cubicBezTo>
                    <a:pt x="15595" y="41301"/>
                    <a:pt x="16079" y="43297"/>
                    <a:pt x="16553" y="45233"/>
                  </a:cubicBezTo>
                  <a:cubicBezTo>
                    <a:pt x="17662" y="49819"/>
                    <a:pt x="18811" y="54567"/>
                    <a:pt x="18962" y="59487"/>
                  </a:cubicBezTo>
                  <a:lnTo>
                    <a:pt x="19053" y="59487"/>
                  </a:lnTo>
                  <a:cubicBezTo>
                    <a:pt x="18902" y="54547"/>
                    <a:pt x="17752" y="49799"/>
                    <a:pt x="16633" y="45212"/>
                  </a:cubicBezTo>
                  <a:cubicBezTo>
                    <a:pt x="16170" y="43277"/>
                    <a:pt x="15686" y="41281"/>
                    <a:pt x="15273" y="39275"/>
                  </a:cubicBezTo>
                  <a:cubicBezTo>
                    <a:pt x="15131" y="38569"/>
                    <a:pt x="14990" y="37843"/>
                    <a:pt x="14859" y="37158"/>
                  </a:cubicBezTo>
                  <a:cubicBezTo>
                    <a:pt x="14355" y="34557"/>
                    <a:pt x="13881" y="32107"/>
                    <a:pt x="13025" y="29597"/>
                  </a:cubicBezTo>
                  <a:cubicBezTo>
                    <a:pt x="12299" y="27490"/>
                    <a:pt x="11432" y="25414"/>
                    <a:pt x="10585" y="23408"/>
                  </a:cubicBezTo>
                  <a:cubicBezTo>
                    <a:pt x="10283" y="22692"/>
                    <a:pt x="9970" y="21946"/>
                    <a:pt x="9668" y="21200"/>
                  </a:cubicBezTo>
                  <a:cubicBezTo>
                    <a:pt x="9406" y="20555"/>
                    <a:pt x="9164" y="19900"/>
                    <a:pt x="8922" y="19265"/>
                  </a:cubicBezTo>
                  <a:cubicBezTo>
                    <a:pt x="8256" y="17490"/>
                    <a:pt x="7621" y="15807"/>
                    <a:pt x="6543" y="14184"/>
                  </a:cubicBezTo>
                  <a:cubicBezTo>
                    <a:pt x="5141" y="12067"/>
                    <a:pt x="4133" y="9688"/>
                    <a:pt x="3166" y="7379"/>
                  </a:cubicBezTo>
                  <a:lnTo>
                    <a:pt x="3055" y="7107"/>
                  </a:lnTo>
                  <a:cubicBezTo>
                    <a:pt x="2772" y="6401"/>
                    <a:pt x="2541" y="5676"/>
                    <a:pt x="2339" y="4940"/>
                  </a:cubicBezTo>
                  <a:cubicBezTo>
                    <a:pt x="1774" y="3034"/>
                    <a:pt x="1139" y="867"/>
                    <a:pt x="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3" name="Google Shape;803;p9"/>
            <p:cNvSpPr/>
            <p:nvPr/>
          </p:nvSpPr>
          <p:spPr>
            <a:xfrm>
              <a:off x="3627025" y="921075"/>
              <a:ext cx="489950" cy="1499300"/>
            </a:xfrm>
            <a:custGeom>
              <a:avLst/>
              <a:gdLst/>
              <a:ahLst/>
              <a:cxnLst/>
              <a:rect l="l" t="t" r="r" b="b"/>
              <a:pathLst>
                <a:path w="19598" h="59972" extrusionOk="0">
                  <a:moveTo>
                    <a:pt x="71" y="1"/>
                  </a:moveTo>
                  <a:lnTo>
                    <a:pt x="0" y="71"/>
                  </a:lnTo>
                  <a:cubicBezTo>
                    <a:pt x="817" y="908"/>
                    <a:pt x="1150" y="2995"/>
                    <a:pt x="1442" y="4829"/>
                  </a:cubicBezTo>
                  <a:cubicBezTo>
                    <a:pt x="1623" y="5898"/>
                    <a:pt x="1785" y="6906"/>
                    <a:pt x="2017" y="7592"/>
                  </a:cubicBezTo>
                  <a:cubicBezTo>
                    <a:pt x="2974" y="10354"/>
                    <a:pt x="4023" y="12440"/>
                    <a:pt x="6250" y="14336"/>
                  </a:cubicBezTo>
                  <a:cubicBezTo>
                    <a:pt x="8025" y="15848"/>
                    <a:pt x="8720" y="17410"/>
                    <a:pt x="9527" y="19225"/>
                  </a:cubicBezTo>
                  <a:cubicBezTo>
                    <a:pt x="9759" y="19759"/>
                    <a:pt x="10011" y="20324"/>
                    <a:pt x="10303" y="20908"/>
                  </a:cubicBezTo>
                  <a:cubicBezTo>
                    <a:pt x="10736" y="21795"/>
                    <a:pt x="11200" y="22672"/>
                    <a:pt x="11664" y="23529"/>
                  </a:cubicBezTo>
                  <a:cubicBezTo>
                    <a:pt x="12561" y="25203"/>
                    <a:pt x="13499" y="26937"/>
                    <a:pt x="14154" y="28781"/>
                  </a:cubicBezTo>
                  <a:cubicBezTo>
                    <a:pt x="15041" y="31251"/>
                    <a:pt x="15081" y="33580"/>
                    <a:pt x="15122" y="36040"/>
                  </a:cubicBezTo>
                  <a:cubicBezTo>
                    <a:pt x="15132" y="36997"/>
                    <a:pt x="15152" y="37985"/>
                    <a:pt x="15212" y="38993"/>
                  </a:cubicBezTo>
                  <a:cubicBezTo>
                    <a:pt x="15374" y="41272"/>
                    <a:pt x="16069" y="43580"/>
                    <a:pt x="16745" y="45818"/>
                  </a:cubicBezTo>
                  <a:cubicBezTo>
                    <a:pt x="17077" y="46887"/>
                    <a:pt x="17410" y="47995"/>
                    <a:pt x="17672" y="49074"/>
                  </a:cubicBezTo>
                  <a:cubicBezTo>
                    <a:pt x="18458" y="52260"/>
                    <a:pt x="19285" y="56040"/>
                    <a:pt x="19497" y="59971"/>
                  </a:cubicBezTo>
                  <a:lnTo>
                    <a:pt x="19597" y="59961"/>
                  </a:lnTo>
                  <a:cubicBezTo>
                    <a:pt x="19386" y="56030"/>
                    <a:pt x="18549" y="52239"/>
                    <a:pt x="17773" y="49044"/>
                  </a:cubicBezTo>
                  <a:cubicBezTo>
                    <a:pt x="17501" y="47975"/>
                    <a:pt x="17168" y="46856"/>
                    <a:pt x="16845" y="45788"/>
                  </a:cubicBezTo>
                  <a:cubicBezTo>
                    <a:pt x="16170" y="43560"/>
                    <a:pt x="15474" y="41261"/>
                    <a:pt x="15313" y="38983"/>
                  </a:cubicBezTo>
                  <a:cubicBezTo>
                    <a:pt x="15253" y="37975"/>
                    <a:pt x="15232" y="36997"/>
                    <a:pt x="15212" y="36040"/>
                  </a:cubicBezTo>
                  <a:cubicBezTo>
                    <a:pt x="15172" y="33570"/>
                    <a:pt x="15132" y="31231"/>
                    <a:pt x="14255" y="28751"/>
                  </a:cubicBezTo>
                  <a:cubicBezTo>
                    <a:pt x="13589" y="26896"/>
                    <a:pt x="12652" y="25162"/>
                    <a:pt x="11755" y="23479"/>
                  </a:cubicBezTo>
                  <a:cubicBezTo>
                    <a:pt x="11291" y="22632"/>
                    <a:pt x="10817" y="21755"/>
                    <a:pt x="10384" y="20868"/>
                  </a:cubicBezTo>
                  <a:cubicBezTo>
                    <a:pt x="10101" y="20283"/>
                    <a:pt x="9849" y="19719"/>
                    <a:pt x="9617" y="19185"/>
                  </a:cubicBezTo>
                  <a:cubicBezTo>
                    <a:pt x="8801" y="17360"/>
                    <a:pt x="8105" y="15787"/>
                    <a:pt x="6311" y="14255"/>
                  </a:cubicBezTo>
                  <a:cubicBezTo>
                    <a:pt x="4093" y="12380"/>
                    <a:pt x="3065" y="10303"/>
                    <a:pt x="2107" y="7561"/>
                  </a:cubicBezTo>
                  <a:cubicBezTo>
                    <a:pt x="1875" y="6886"/>
                    <a:pt x="1714" y="5878"/>
                    <a:pt x="1543" y="4809"/>
                  </a:cubicBezTo>
                  <a:cubicBezTo>
                    <a:pt x="1240" y="2965"/>
                    <a:pt x="898" y="858"/>
                    <a:pt x="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9"/>
            <p:cNvSpPr/>
            <p:nvPr/>
          </p:nvSpPr>
          <p:spPr>
            <a:xfrm>
              <a:off x="3549400" y="919325"/>
              <a:ext cx="495250" cy="1545900"/>
            </a:xfrm>
            <a:custGeom>
              <a:avLst/>
              <a:gdLst/>
              <a:ahLst/>
              <a:cxnLst/>
              <a:rect l="l" t="t" r="r" b="b"/>
              <a:pathLst>
                <a:path w="19810" h="61836" extrusionOk="0">
                  <a:moveTo>
                    <a:pt x="91" y="0"/>
                  </a:moveTo>
                  <a:lnTo>
                    <a:pt x="0" y="20"/>
                  </a:lnTo>
                  <a:cubicBezTo>
                    <a:pt x="313" y="1321"/>
                    <a:pt x="313" y="2722"/>
                    <a:pt x="313" y="4194"/>
                  </a:cubicBezTo>
                  <a:cubicBezTo>
                    <a:pt x="313" y="5716"/>
                    <a:pt x="313" y="7289"/>
                    <a:pt x="686" y="8771"/>
                  </a:cubicBezTo>
                  <a:cubicBezTo>
                    <a:pt x="1351" y="11492"/>
                    <a:pt x="2238" y="13226"/>
                    <a:pt x="5001" y="14587"/>
                  </a:cubicBezTo>
                  <a:cubicBezTo>
                    <a:pt x="5283" y="14728"/>
                    <a:pt x="5585" y="14869"/>
                    <a:pt x="5898" y="15011"/>
                  </a:cubicBezTo>
                  <a:cubicBezTo>
                    <a:pt x="7279" y="15636"/>
                    <a:pt x="8831" y="16351"/>
                    <a:pt x="9587" y="17642"/>
                  </a:cubicBezTo>
                  <a:cubicBezTo>
                    <a:pt x="9870" y="18166"/>
                    <a:pt x="10122" y="18720"/>
                    <a:pt x="10323" y="19285"/>
                  </a:cubicBezTo>
                  <a:cubicBezTo>
                    <a:pt x="10535" y="19869"/>
                    <a:pt x="10787" y="20434"/>
                    <a:pt x="11089" y="20978"/>
                  </a:cubicBezTo>
                  <a:cubicBezTo>
                    <a:pt x="11614" y="21876"/>
                    <a:pt x="12228" y="22753"/>
                    <a:pt x="12813" y="23589"/>
                  </a:cubicBezTo>
                  <a:cubicBezTo>
                    <a:pt x="13811" y="24990"/>
                    <a:pt x="14829" y="26452"/>
                    <a:pt x="15485" y="28085"/>
                  </a:cubicBezTo>
                  <a:cubicBezTo>
                    <a:pt x="16543" y="30747"/>
                    <a:pt x="16039" y="33287"/>
                    <a:pt x="15505" y="35958"/>
                  </a:cubicBezTo>
                  <a:cubicBezTo>
                    <a:pt x="15253" y="37218"/>
                    <a:pt x="14991" y="38519"/>
                    <a:pt x="14910" y="39839"/>
                  </a:cubicBezTo>
                  <a:cubicBezTo>
                    <a:pt x="14769" y="42138"/>
                    <a:pt x="15565" y="44487"/>
                    <a:pt x="16331" y="46765"/>
                  </a:cubicBezTo>
                  <a:cubicBezTo>
                    <a:pt x="16614" y="47592"/>
                    <a:pt x="16876" y="48378"/>
                    <a:pt x="17097" y="49164"/>
                  </a:cubicBezTo>
                  <a:cubicBezTo>
                    <a:pt x="18176" y="52955"/>
                    <a:pt x="19346" y="57380"/>
                    <a:pt x="19718" y="61836"/>
                  </a:cubicBezTo>
                  <a:lnTo>
                    <a:pt x="19809" y="61826"/>
                  </a:lnTo>
                  <a:cubicBezTo>
                    <a:pt x="19446" y="57360"/>
                    <a:pt x="18267" y="52934"/>
                    <a:pt x="17188" y="49134"/>
                  </a:cubicBezTo>
                  <a:cubicBezTo>
                    <a:pt x="16966" y="48358"/>
                    <a:pt x="16704" y="47571"/>
                    <a:pt x="16422" y="46735"/>
                  </a:cubicBezTo>
                  <a:cubicBezTo>
                    <a:pt x="15656" y="44467"/>
                    <a:pt x="14870" y="42128"/>
                    <a:pt x="15001" y="39839"/>
                  </a:cubicBezTo>
                  <a:cubicBezTo>
                    <a:pt x="15091" y="38539"/>
                    <a:pt x="15343" y="37239"/>
                    <a:pt x="15595" y="35979"/>
                  </a:cubicBezTo>
                  <a:cubicBezTo>
                    <a:pt x="16130" y="33287"/>
                    <a:pt x="16644" y="30747"/>
                    <a:pt x="15565" y="28055"/>
                  </a:cubicBezTo>
                  <a:cubicBezTo>
                    <a:pt x="14910" y="26402"/>
                    <a:pt x="13882" y="24940"/>
                    <a:pt x="12894" y="23539"/>
                  </a:cubicBezTo>
                  <a:cubicBezTo>
                    <a:pt x="12299" y="22692"/>
                    <a:pt x="11694" y="21825"/>
                    <a:pt x="11170" y="20928"/>
                  </a:cubicBezTo>
                  <a:cubicBezTo>
                    <a:pt x="10868" y="20394"/>
                    <a:pt x="10616" y="19829"/>
                    <a:pt x="10414" y="19244"/>
                  </a:cubicBezTo>
                  <a:cubicBezTo>
                    <a:pt x="10202" y="18680"/>
                    <a:pt x="9960" y="18125"/>
                    <a:pt x="9668" y="17591"/>
                  </a:cubicBezTo>
                  <a:cubicBezTo>
                    <a:pt x="8902" y="16281"/>
                    <a:pt x="7329" y="15555"/>
                    <a:pt x="5938" y="14930"/>
                  </a:cubicBezTo>
                  <a:cubicBezTo>
                    <a:pt x="5626" y="14779"/>
                    <a:pt x="5323" y="14648"/>
                    <a:pt x="5051" y="14506"/>
                  </a:cubicBezTo>
                  <a:cubicBezTo>
                    <a:pt x="2319" y="13156"/>
                    <a:pt x="1442" y="11442"/>
                    <a:pt x="777" y="8750"/>
                  </a:cubicBezTo>
                  <a:cubicBezTo>
                    <a:pt x="404" y="7279"/>
                    <a:pt x="404" y="5706"/>
                    <a:pt x="404" y="4194"/>
                  </a:cubicBezTo>
                  <a:cubicBezTo>
                    <a:pt x="404" y="2712"/>
                    <a:pt x="404" y="1311"/>
                    <a:pt x="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9"/>
            <p:cNvSpPr/>
            <p:nvPr/>
          </p:nvSpPr>
          <p:spPr>
            <a:xfrm>
              <a:off x="3434475" y="900175"/>
              <a:ext cx="528250" cy="1614700"/>
            </a:xfrm>
            <a:custGeom>
              <a:avLst/>
              <a:gdLst/>
              <a:ahLst/>
              <a:cxnLst/>
              <a:rect l="l" t="t" r="r" b="b"/>
              <a:pathLst>
                <a:path w="21130" h="64588" extrusionOk="0">
                  <a:moveTo>
                    <a:pt x="1462" y="0"/>
                  </a:moveTo>
                  <a:lnTo>
                    <a:pt x="1331" y="645"/>
                  </a:lnTo>
                  <a:cubicBezTo>
                    <a:pt x="676" y="3659"/>
                    <a:pt x="1" y="6774"/>
                    <a:pt x="414" y="9980"/>
                  </a:cubicBezTo>
                  <a:cubicBezTo>
                    <a:pt x="535" y="10918"/>
                    <a:pt x="737" y="12490"/>
                    <a:pt x="1261" y="13347"/>
                  </a:cubicBezTo>
                  <a:cubicBezTo>
                    <a:pt x="2108" y="14738"/>
                    <a:pt x="3781" y="15172"/>
                    <a:pt x="5263" y="15555"/>
                  </a:cubicBezTo>
                  <a:cubicBezTo>
                    <a:pt x="5545" y="15625"/>
                    <a:pt x="5807" y="15696"/>
                    <a:pt x="6069" y="15766"/>
                  </a:cubicBezTo>
                  <a:cubicBezTo>
                    <a:pt x="6392" y="15857"/>
                    <a:pt x="6725" y="15948"/>
                    <a:pt x="7077" y="16039"/>
                  </a:cubicBezTo>
                  <a:cubicBezTo>
                    <a:pt x="8801" y="16482"/>
                    <a:pt x="10585" y="16936"/>
                    <a:pt x="11664" y="18327"/>
                  </a:cubicBezTo>
                  <a:cubicBezTo>
                    <a:pt x="12007" y="18750"/>
                    <a:pt x="12239" y="19295"/>
                    <a:pt x="12481" y="19869"/>
                  </a:cubicBezTo>
                  <a:cubicBezTo>
                    <a:pt x="12682" y="20404"/>
                    <a:pt x="12934" y="20908"/>
                    <a:pt x="13247" y="21381"/>
                  </a:cubicBezTo>
                  <a:cubicBezTo>
                    <a:pt x="13831" y="22208"/>
                    <a:pt x="14537" y="22984"/>
                    <a:pt x="15223" y="23740"/>
                  </a:cubicBezTo>
                  <a:cubicBezTo>
                    <a:pt x="16463" y="25101"/>
                    <a:pt x="17743" y="26523"/>
                    <a:pt x="18358" y="28307"/>
                  </a:cubicBezTo>
                  <a:cubicBezTo>
                    <a:pt x="19315" y="31069"/>
                    <a:pt x="18196" y="33882"/>
                    <a:pt x="17118" y="36613"/>
                  </a:cubicBezTo>
                  <a:cubicBezTo>
                    <a:pt x="16715" y="37642"/>
                    <a:pt x="16332" y="38620"/>
                    <a:pt x="16049" y="39587"/>
                  </a:cubicBezTo>
                  <a:cubicBezTo>
                    <a:pt x="15102" y="42874"/>
                    <a:pt x="16120" y="45787"/>
                    <a:pt x="17188" y="48862"/>
                  </a:cubicBezTo>
                  <a:cubicBezTo>
                    <a:pt x="17461" y="49648"/>
                    <a:pt x="17733" y="50454"/>
                    <a:pt x="17985" y="51271"/>
                  </a:cubicBezTo>
                  <a:cubicBezTo>
                    <a:pt x="19326" y="55686"/>
                    <a:pt x="20565" y="60031"/>
                    <a:pt x="21039" y="64588"/>
                  </a:cubicBezTo>
                  <a:lnTo>
                    <a:pt x="21130" y="64578"/>
                  </a:lnTo>
                  <a:cubicBezTo>
                    <a:pt x="20656" y="60021"/>
                    <a:pt x="19416" y="55666"/>
                    <a:pt x="18075" y="51241"/>
                  </a:cubicBezTo>
                  <a:cubicBezTo>
                    <a:pt x="17834" y="50424"/>
                    <a:pt x="17551" y="49618"/>
                    <a:pt x="17279" y="48831"/>
                  </a:cubicBezTo>
                  <a:cubicBezTo>
                    <a:pt x="16211" y="45767"/>
                    <a:pt x="15202" y="42864"/>
                    <a:pt x="16140" y="39618"/>
                  </a:cubicBezTo>
                  <a:cubicBezTo>
                    <a:pt x="16422" y="38650"/>
                    <a:pt x="16805" y="37682"/>
                    <a:pt x="17209" y="36654"/>
                  </a:cubicBezTo>
                  <a:cubicBezTo>
                    <a:pt x="18297" y="33902"/>
                    <a:pt x="19416" y="31069"/>
                    <a:pt x="18459" y="28277"/>
                  </a:cubicBezTo>
                  <a:cubicBezTo>
                    <a:pt x="17834" y="26472"/>
                    <a:pt x="16543" y="25051"/>
                    <a:pt x="15293" y="23670"/>
                  </a:cubicBezTo>
                  <a:cubicBezTo>
                    <a:pt x="14608" y="22924"/>
                    <a:pt x="13902" y="22148"/>
                    <a:pt x="13327" y="21321"/>
                  </a:cubicBezTo>
                  <a:cubicBezTo>
                    <a:pt x="13025" y="20857"/>
                    <a:pt x="12763" y="20353"/>
                    <a:pt x="12571" y="19839"/>
                  </a:cubicBezTo>
                  <a:cubicBezTo>
                    <a:pt x="12329" y="19285"/>
                    <a:pt x="12087" y="18710"/>
                    <a:pt x="11745" y="18266"/>
                  </a:cubicBezTo>
                  <a:cubicBezTo>
                    <a:pt x="10636" y="16855"/>
                    <a:pt x="8841" y="16391"/>
                    <a:pt x="7098" y="15948"/>
                  </a:cubicBezTo>
                  <a:cubicBezTo>
                    <a:pt x="6745" y="15857"/>
                    <a:pt x="6422" y="15766"/>
                    <a:pt x="6089" y="15676"/>
                  </a:cubicBezTo>
                  <a:cubicBezTo>
                    <a:pt x="5827" y="15605"/>
                    <a:pt x="5565" y="15535"/>
                    <a:pt x="5283" y="15464"/>
                  </a:cubicBezTo>
                  <a:cubicBezTo>
                    <a:pt x="3751" y="15061"/>
                    <a:pt x="2168" y="14658"/>
                    <a:pt x="1341" y="13297"/>
                  </a:cubicBezTo>
                  <a:cubicBezTo>
                    <a:pt x="827" y="12460"/>
                    <a:pt x="626" y="10897"/>
                    <a:pt x="505" y="9960"/>
                  </a:cubicBezTo>
                  <a:cubicBezTo>
                    <a:pt x="101" y="6774"/>
                    <a:pt x="737" y="3811"/>
                    <a:pt x="1422" y="665"/>
                  </a:cubicBezTo>
                  <a:lnTo>
                    <a:pt x="1563" y="20"/>
                  </a:lnTo>
                  <a:lnTo>
                    <a:pt x="14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9"/>
            <p:cNvSpPr/>
            <p:nvPr/>
          </p:nvSpPr>
          <p:spPr>
            <a:xfrm>
              <a:off x="3318300" y="871175"/>
              <a:ext cx="551950" cy="1692100"/>
            </a:xfrm>
            <a:custGeom>
              <a:avLst/>
              <a:gdLst/>
              <a:ahLst/>
              <a:cxnLst/>
              <a:rect l="l" t="t" r="r" b="b"/>
              <a:pathLst>
                <a:path w="22078" h="67684" extrusionOk="0">
                  <a:moveTo>
                    <a:pt x="2883" y="1"/>
                  </a:moveTo>
                  <a:cubicBezTo>
                    <a:pt x="1008" y="3781"/>
                    <a:pt x="0" y="7783"/>
                    <a:pt x="61" y="11281"/>
                  </a:cubicBezTo>
                  <a:lnTo>
                    <a:pt x="61" y="11533"/>
                  </a:lnTo>
                  <a:cubicBezTo>
                    <a:pt x="71" y="12541"/>
                    <a:pt x="91" y="13791"/>
                    <a:pt x="575" y="14678"/>
                  </a:cubicBezTo>
                  <a:cubicBezTo>
                    <a:pt x="1392" y="16191"/>
                    <a:pt x="3256" y="16432"/>
                    <a:pt x="4910" y="16644"/>
                  </a:cubicBezTo>
                  <a:cubicBezTo>
                    <a:pt x="5212" y="16695"/>
                    <a:pt x="5505" y="16725"/>
                    <a:pt x="5787" y="16775"/>
                  </a:cubicBezTo>
                  <a:cubicBezTo>
                    <a:pt x="6261" y="16846"/>
                    <a:pt x="6785" y="16906"/>
                    <a:pt x="7329" y="16967"/>
                  </a:cubicBezTo>
                  <a:cubicBezTo>
                    <a:pt x="9315" y="17189"/>
                    <a:pt x="11563" y="17441"/>
                    <a:pt x="12884" y="18660"/>
                  </a:cubicBezTo>
                  <a:cubicBezTo>
                    <a:pt x="13448" y="19185"/>
                    <a:pt x="13801" y="19810"/>
                    <a:pt x="14174" y="20475"/>
                  </a:cubicBezTo>
                  <a:cubicBezTo>
                    <a:pt x="14456" y="20999"/>
                    <a:pt x="14779" y="21503"/>
                    <a:pt x="15152" y="21977"/>
                  </a:cubicBezTo>
                  <a:cubicBezTo>
                    <a:pt x="15787" y="22743"/>
                    <a:pt x="16583" y="23449"/>
                    <a:pt x="17370" y="24124"/>
                  </a:cubicBezTo>
                  <a:cubicBezTo>
                    <a:pt x="18862" y="25445"/>
                    <a:pt x="20414" y="26796"/>
                    <a:pt x="20968" y="28691"/>
                  </a:cubicBezTo>
                  <a:cubicBezTo>
                    <a:pt x="21775" y="31473"/>
                    <a:pt x="19890" y="34860"/>
                    <a:pt x="18226" y="37854"/>
                  </a:cubicBezTo>
                  <a:cubicBezTo>
                    <a:pt x="17430" y="39276"/>
                    <a:pt x="16684" y="40616"/>
                    <a:pt x="16281" y="41796"/>
                  </a:cubicBezTo>
                  <a:cubicBezTo>
                    <a:pt x="15243" y="44780"/>
                    <a:pt x="16523" y="48157"/>
                    <a:pt x="17652" y="51141"/>
                  </a:cubicBezTo>
                  <a:cubicBezTo>
                    <a:pt x="17995" y="52048"/>
                    <a:pt x="18327" y="52905"/>
                    <a:pt x="18589" y="53741"/>
                  </a:cubicBezTo>
                  <a:cubicBezTo>
                    <a:pt x="20112" y="58610"/>
                    <a:pt x="21422" y="63016"/>
                    <a:pt x="21977" y="67683"/>
                  </a:cubicBezTo>
                  <a:lnTo>
                    <a:pt x="22077" y="67663"/>
                  </a:lnTo>
                  <a:cubicBezTo>
                    <a:pt x="21523" y="62996"/>
                    <a:pt x="20212" y="58580"/>
                    <a:pt x="18690" y="53711"/>
                  </a:cubicBezTo>
                  <a:cubicBezTo>
                    <a:pt x="18428" y="52864"/>
                    <a:pt x="18095" y="52008"/>
                    <a:pt x="17753" y="51100"/>
                  </a:cubicBezTo>
                  <a:cubicBezTo>
                    <a:pt x="16573" y="47995"/>
                    <a:pt x="15353" y="44780"/>
                    <a:pt x="16382" y="41816"/>
                  </a:cubicBezTo>
                  <a:cubicBezTo>
                    <a:pt x="16785" y="40657"/>
                    <a:pt x="17531" y="39316"/>
                    <a:pt x="18317" y="37894"/>
                  </a:cubicBezTo>
                  <a:cubicBezTo>
                    <a:pt x="19991" y="34890"/>
                    <a:pt x="21896" y="31483"/>
                    <a:pt x="21069" y="28660"/>
                  </a:cubicBezTo>
                  <a:cubicBezTo>
                    <a:pt x="20505" y="26735"/>
                    <a:pt x="18952" y="25374"/>
                    <a:pt x="17440" y="24054"/>
                  </a:cubicBezTo>
                  <a:cubicBezTo>
                    <a:pt x="16624" y="23338"/>
                    <a:pt x="15868" y="22672"/>
                    <a:pt x="15232" y="21916"/>
                  </a:cubicBezTo>
                  <a:cubicBezTo>
                    <a:pt x="14870" y="21443"/>
                    <a:pt x="14547" y="20949"/>
                    <a:pt x="14265" y="20424"/>
                  </a:cubicBezTo>
                  <a:cubicBezTo>
                    <a:pt x="13892" y="19759"/>
                    <a:pt x="13529" y="19124"/>
                    <a:pt x="12954" y="18590"/>
                  </a:cubicBezTo>
                  <a:cubicBezTo>
                    <a:pt x="11613" y="17350"/>
                    <a:pt x="9345" y="17098"/>
                    <a:pt x="7349" y="16876"/>
                  </a:cubicBezTo>
                  <a:cubicBezTo>
                    <a:pt x="6805" y="16816"/>
                    <a:pt x="6291" y="16755"/>
                    <a:pt x="5817" y="16674"/>
                  </a:cubicBezTo>
                  <a:cubicBezTo>
                    <a:pt x="5525" y="16634"/>
                    <a:pt x="5232" y="16594"/>
                    <a:pt x="4920" y="16553"/>
                  </a:cubicBezTo>
                  <a:cubicBezTo>
                    <a:pt x="3297" y="16342"/>
                    <a:pt x="1452" y="16100"/>
                    <a:pt x="656" y="14638"/>
                  </a:cubicBezTo>
                  <a:cubicBezTo>
                    <a:pt x="182" y="13771"/>
                    <a:pt x="172" y="12531"/>
                    <a:pt x="152" y="11533"/>
                  </a:cubicBezTo>
                  <a:lnTo>
                    <a:pt x="152" y="11281"/>
                  </a:lnTo>
                  <a:cubicBezTo>
                    <a:pt x="101" y="7793"/>
                    <a:pt x="1099" y="3801"/>
                    <a:pt x="2964" y="41"/>
                  </a:cubicBezTo>
                  <a:lnTo>
                    <a:pt x="28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7" name="Google Shape;807;p9"/>
            <p:cNvSpPr/>
            <p:nvPr/>
          </p:nvSpPr>
          <p:spPr>
            <a:xfrm>
              <a:off x="3189275" y="840175"/>
              <a:ext cx="616450" cy="1762650"/>
            </a:xfrm>
            <a:custGeom>
              <a:avLst/>
              <a:gdLst/>
              <a:ahLst/>
              <a:cxnLst/>
              <a:rect l="l" t="t" r="r" b="b"/>
              <a:pathLst>
                <a:path w="24658" h="70506" extrusionOk="0">
                  <a:moveTo>
                    <a:pt x="4627" y="1"/>
                  </a:moveTo>
                  <a:cubicBezTo>
                    <a:pt x="1996" y="4023"/>
                    <a:pt x="323" y="8791"/>
                    <a:pt x="151" y="12773"/>
                  </a:cubicBezTo>
                  <a:cubicBezTo>
                    <a:pt x="141" y="12894"/>
                    <a:pt x="141" y="13015"/>
                    <a:pt x="131" y="13156"/>
                  </a:cubicBezTo>
                  <a:cubicBezTo>
                    <a:pt x="71" y="14144"/>
                    <a:pt x="0" y="15495"/>
                    <a:pt x="484" y="16211"/>
                  </a:cubicBezTo>
                  <a:cubicBezTo>
                    <a:pt x="1401" y="17562"/>
                    <a:pt x="4093" y="17713"/>
                    <a:pt x="5877" y="17814"/>
                  </a:cubicBezTo>
                  <a:cubicBezTo>
                    <a:pt x="6240" y="17834"/>
                    <a:pt x="6563" y="17844"/>
                    <a:pt x="6815" y="17874"/>
                  </a:cubicBezTo>
                  <a:cubicBezTo>
                    <a:pt x="7188" y="17914"/>
                    <a:pt x="7682" y="17935"/>
                    <a:pt x="8246" y="17965"/>
                  </a:cubicBezTo>
                  <a:cubicBezTo>
                    <a:pt x="10403" y="18086"/>
                    <a:pt x="13670" y="18257"/>
                    <a:pt x="14970" y="19366"/>
                  </a:cubicBezTo>
                  <a:cubicBezTo>
                    <a:pt x="15434" y="19759"/>
                    <a:pt x="15797" y="20445"/>
                    <a:pt x="16149" y="21110"/>
                  </a:cubicBezTo>
                  <a:cubicBezTo>
                    <a:pt x="16432" y="21644"/>
                    <a:pt x="16724" y="22209"/>
                    <a:pt x="17067" y="22602"/>
                  </a:cubicBezTo>
                  <a:cubicBezTo>
                    <a:pt x="17803" y="23419"/>
                    <a:pt x="18700" y="24084"/>
                    <a:pt x="19577" y="24719"/>
                  </a:cubicBezTo>
                  <a:cubicBezTo>
                    <a:pt x="20847" y="25656"/>
                    <a:pt x="22158" y="26614"/>
                    <a:pt x="22934" y="28086"/>
                  </a:cubicBezTo>
                  <a:cubicBezTo>
                    <a:pt x="24547" y="31130"/>
                    <a:pt x="21714" y="35364"/>
                    <a:pt x="19436" y="38761"/>
                  </a:cubicBezTo>
                  <a:cubicBezTo>
                    <a:pt x="18569" y="40072"/>
                    <a:pt x="17742" y="41302"/>
                    <a:pt x="17289" y="42290"/>
                  </a:cubicBezTo>
                  <a:cubicBezTo>
                    <a:pt x="16250" y="44588"/>
                    <a:pt x="16018" y="45737"/>
                    <a:pt x="16643" y="48006"/>
                  </a:cubicBezTo>
                  <a:cubicBezTo>
                    <a:pt x="17026" y="49366"/>
                    <a:pt x="17510" y="50737"/>
                    <a:pt x="17984" y="52068"/>
                  </a:cubicBezTo>
                  <a:cubicBezTo>
                    <a:pt x="18266" y="52885"/>
                    <a:pt x="18569" y="53731"/>
                    <a:pt x="18841" y="54568"/>
                  </a:cubicBezTo>
                  <a:lnTo>
                    <a:pt x="18912" y="54800"/>
                  </a:lnTo>
                  <a:cubicBezTo>
                    <a:pt x="20565" y="59881"/>
                    <a:pt x="22268" y="65133"/>
                    <a:pt x="22924" y="70506"/>
                  </a:cubicBezTo>
                  <a:lnTo>
                    <a:pt x="23014" y="70486"/>
                  </a:lnTo>
                  <a:cubicBezTo>
                    <a:pt x="22359" y="65103"/>
                    <a:pt x="20645" y="59850"/>
                    <a:pt x="19002" y="54770"/>
                  </a:cubicBezTo>
                  <a:lnTo>
                    <a:pt x="18922" y="54548"/>
                  </a:lnTo>
                  <a:cubicBezTo>
                    <a:pt x="18649" y="53711"/>
                    <a:pt x="18357" y="52854"/>
                    <a:pt x="18065" y="52038"/>
                  </a:cubicBezTo>
                  <a:cubicBezTo>
                    <a:pt x="17591" y="50717"/>
                    <a:pt x="17107" y="49346"/>
                    <a:pt x="16724" y="47975"/>
                  </a:cubicBezTo>
                  <a:cubicBezTo>
                    <a:pt x="16109" y="45737"/>
                    <a:pt x="16341" y="44598"/>
                    <a:pt x="17369" y="42330"/>
                  </a:cubicBezTo>
                  <a:cubicBezTo>
                    <a:pt x="17813" y="41352"/>
                    <a:pt x="18639" y="40122"/>
                    <a:pt x="19516" y="38822"/>
                  </a:cubicBezTo>
                  <a:cubicBezTo>
                    <a:pt x="21805" y="35405"/>
                    <a:pt x="24658" y="31150"/>
                    <a:pt x="23025" y="28046"/>
                  </a:cubicBezTo>
                  <a:cubicBezTo>
                    <a:pt x="22238" y="26554"/>
                    <a:pt x="20908" y="25586"/>
                    <a:pt x="19627" y="24648"/>
                  </a:cubicBezTo>
                  <a:cubicBezTo>
                    <a:pt x="18760" y="24013"/>
                    <a:pt x="17863" y="23348"/>
                    <a:pt x="17137" y="22531"/>
                  </a:cubicBezTo>
                  <a:cubicBezTo>
                    <a:pt x="16805" y="22148"/>
                    <a:pt x="16512" y="21604"/>
                    <a:pt x="16230" y="21060"/>
                  </a:cubicBezTo>
                  <a:cubicBezTo>
                    <a:pt x="15877" y="20394"/>
                    <a:pt x="15504" y="19699"/>
                    <a:pt x="15030" y="19295"/>
                  </a:cubicBezTo>
                  <a:cubicBezTo>
                    <a:pt x="13710" y="18166"/>
                    <a:pt x="10424" y="17985"/>
                    <a:pt x="8246" y="17874"/>
                  </a:cubicBezTo>
                  <a:cubicBezTo>
                    <a:pt x="7682" y="17844"/>
                    <a:pt x="7198" y="17814"/>
                    <a:pt x="6825" y="17783"/>
                  </a:cubicBezTo>
                  <a:cubicBezTo>
                    <a:pt x="6563" y="17753"/>
                    <a:pt x="6250" y="17733"/>
                    <a:pt x="5887" y="17713"/>
                  </a:cubicBezTo>
                  <a:cubicBezTo>
                    <a:pt x="4123" y="17622"/>
                    <a:pt x="1452" y="17471"/>
                    <a:pt x="565" y="16160"/>
                  </a:cubicBezTo>
                  <a:cubicBezTo>
                    <a:pt x="101" y="15475"/>
                    <a:pt x="171" y="14134"/>
                    <a:pt x="222" y="13156"/>
                  </a:cubicBezTo>
                  <a:cubicBezTo>
                    <a:pt x="232" y="13025"/>
                    <a:pt x="242" y="12894"/>
                    <a:pt x="242" y="12783"/>
                  </a:cubicBezTo>
                  <a:cubicBezTo>
                    <a:pt x="423" y="8811"/>
                    <a:pt x="2087" y="4053"/>
                    <a:pt x="4708" y="51"/>
                  </a:cubicBezTo>
                  <a:lnTo>
                    <a:pt x="46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808;p9"/>
            <p:cNvSpPr/>
            <p:nvPr/>
          </p:nvSpPr>
          <p:spPr>
            <a:xfrm>
              <a:off x="3062500" y="814225"/>
              <a:ext cx="631825" cy="1812550"/>
            </a:xfrm>
            <a:custGeom>
              <a:avLst/>
              <a:gdLst/>
              <a:ahLst/>
              <a:cxnLst/>
              <a:rect l="l" t="t" r="r" b="b"/>
              <a:pathLst>
                <a:path w="25273" h="72502" extrusionOk="0">
                  <a:moveTo>
                    <a:pt x="6069" y="1"/>
                  </a:moveTo>
                  <a:cubicBezTo>
                    <a:pt x="4244" y="2601"/>
                    <a:pt x="1089" y="7793"/>
                    <a:pt x="363" y="13317"/>
                  </a:cubicBezTo>
                  <a:cubicBezTo>
                    <a:pt x="353" y="13398"/>
                    <a:pt x="343" y="13479"/>
                    <a:pt x="333" y="13569"/>
                  </a:cubicBezTo>
                  <a:cubicBezTo>
                    <a:pt x="202" y="14517"/>
                    <a:pt x="0" y="15958"/>
                    <a:pt x="414" y="16795"/>
                  </a:cubicBezTo>
                  <a:cubicBezTo>
                    <a:pt x="1200" y="18388"/>
                    <a:pt x="3186" y="18448"/>
                    <a:pt x="4950" y="18499"/>
                  </a:cubicBezTo>
                  <a:cubicBezTo>
                    <a:pt x="5333" y="18509"/>
                    <a:pt x="5686" y="18519"/>
                    <a:pt x="6019" y="18549"/>
                  </a:cubicBezTo>
                  <a:cubicBezTo>
                    <a:pt x="6406" y="18579"/>
                    <a:pt x="6861" y="18588"/>
                    <a:pt x="7356" y="18588"/>
                  </a:cubicBezTo>
                  <a:cubicBezTo>
                    <a:pt x="7697" y="18588"/>
                    <a:pt x="8058" y="18584"/>
                    <a:pt x="8428" y="18579"/>
                  </a:cubicBezTo>
                  <a:cubicBezTo>
                    <a:pt x="8763" y="18577"/>
                    <a:pt x="9109" y="18574"/>
                    <a:pt x="9460" y="18574"/>
                  </a:cubicBezTo>
                  <a:cubicBezTo>
                    <a:pt x="11978" y="18574"/>
                    <a:pt x="14778" y="18709"/>
                    <a:pt x="16150" y="20001"/>
                  </a:cubicBezTo>
                  <a:cubicBezTo>
                    <a:pt x="16644" y="20454"/>
                    <a:pt x="16936" y="20989"/>
                    <a:pt x="17239" y="21543"/>
                  </a:cubicBezTo>
                  <a:cubicBezTo>
                    <a:pt x="17531" y="22067"/>
                    <a:pt x="17833" y="22612"/>
                    <a:pt x="18297" y="23106"/>
                  </a:cubicBezTo>
                  <a:cubicBezTo>
                    <a:pt x="19003" y="23821"/>
                    <a:pt x="19910" y="24426"/>
                    <a:pt x="20797" y="25001"/>
                  </a:cubicBezTo>
                  <a:cubicBezTo>
                    <a:pt x="22319" y="26009"/>
                    <a:pt x="23912" y="27047"/>
                    <a:pt x="24517" y="28801"/>
                  </a:cubicBezTo>
                  <a:cubicBezTo>
                    <a:pt x="25172" y="30686"/>
                    <a:pt x="24013" y="32703"/>
                    <a:pt x="23085" y="34326"/>
                  </a:cubicBezTo>
                  <a:lnTo>
                    <a:pt x="22934" y="34598"/>
                  </a:lnTo>
                  <a:cubicBezTo>
                    <a:pt x="22148" y="35989"/>
                    <a:pt x="21231" y="37340"/>
                    <a:pt x="20343" y="38650"/>
                  </a:cubicBezTo>
                  <a:cubicBezTo>
                    <a:pt x="19487" y="39920"/>
                    <a:pt x="18599" y="41241"/>
                    <a:pt x="17823" y="42592"/>
                  </a:cubicBezTo>
                  <a:cubicBezTo>
                    <a:pt x="16684" y="44578"/>
                    <a:pt x="15787" y="46140"/>
                    <a:pt x="16462" y="48408"/>
                  </a:cubicBezTo>
                  <a:cubicBezTo>
                    <a:pt x="16926" y="49951"/>
                    <a:pt x="17470" y="51513"/>
                    <a:pt x="17995" y="53025"/>
                  </a:cubicBezTo>
                  <a:cubicBezTo>
                    <a:pt x="18347" y="54044"/>
                    <a:pt x="18710" y="55092"/>
                    <a:pt x="19043" y="56130"/>
                  </a:cubicBezTo>
                  <a:lnTo>
                    <a:pt x="19275" y="56846"/>
                  </a:lnTo>
                  <a:cubicBezTo>
                    <a:pt x="20928" y="61917"/>
                    <a:pt x="22632" y="67159"/>
                    <a:pt x="23216" y="72502"/>
                  </a:cubicBezTo>
                  <a:lnTo>
                    <a:pt x="23317" y="72491"/>
                  </a:lnTo>
                  <a:cubicBezTo>
                    <a:pt x="22722" y="67139"/>
                    <a:pt x="21019" y="61897"/>
                    <a:pt x="19366" y="56826"/>
                  </a:cubicBezTo>
                  <a:lnTo>
                    <a:pt x="19134" y="56100"/>
                  </a:lnTo>
                  <a:cubicBezTo>
                    <a:pt x="18801" y="55062"/>
                    <a:pt x="18428" y="54013"/>
                    <a:pt x="18085" y="52995"/>
                  </a:cubicBezTo>
                  <a:cubicBezTo>
                    <a:pt x="17561" y="51493"/>
                    <a:pt x="17017" y="49931"/>
                    <a:pt x="16553" y="48378"/>
                  </a:cubicBezTo>
                  <a:cubicBezTo>
                    <a:pt x="15888" y="46150"/>
                    <a:pt x="16734" y="44679"/>
                    <a:pt x="17904" y="42642"/>
                  </a:cubicBezTo>
                  <a:cubicBezTo>
                    <a:pt x="18670" y="41291"/>
                    <a:pt x="19567" y="39971"/>
                    <a:pt x="20424" y="38701"/>
                  </a:cubicBezTo>
                  <a:cubicBezTo>
                    <a:pt x="21301" y="37390"/>
                    <a:pt x="22218" y="36039"/>
                    <a:pt x="23015" y="34648"/>
                  </a:cubicBezTo>
                  <a:lnTo>
                    <a:pt x="23166" y="34386"/>
                  </a:lnTo>
                  <a:cubicBezTo>
                    <a:pt x="24104" y="32743"/>
                    <a:pt x="25273" y="30697"/>
                    <a:pt x="24608" y="28781"/>
                  </a:cubicBezTo>
                  <a:cubicBezTo>
                    <a:pt x="23983" y="26987"/>
                    <a:pt x="22390" y="25938"/>
                    <a:pt x="20837" y="24930"/>
                  </a:cubicBezTo>
                  <a:cubicBezTo>
                    <a:pt x="19960" y="24346"/>
                    <a:pt x="19053" y="23751"/>
                    <a:pt x="18368" y="23035"/>
                  </a:cubicBezTo>
                  <a:cubicBezTo>
                    <a:pt x="17904" y="22551"/>
                    <a:pt x="17612" y="22017"/>
                    <a:pt x="17319" y="21503"/>
                  </a:cubicBezTo>
                  <a:cubicBezTo>
                    <a:pt x="17007" y="20938"/>
                    <a:pt x="16714" y="20404"/>
                    <a:pt x="16220" y="19930"/>
                  </a:cubicBezTo>
                  <a:cubicBezTo>
                    <a:pt x="14843" y="18639"/>
                    <a:pt x="12110" y="18480"/>
                    <a:pt x="9615" y="18480"/>
                  </a:cubicBezTo>
                  <a:cubicBezTo>
                    <a:pt x="9207" y="18480"/>
                    <a:pt x="8806" y="18484"/>
                    <a:pt x="8418" y="18489"/>
                  </a:cubicBezTo>
                  <a:cubicBezTo>
                    <a:pt x="8144" y="18492"/>
                    <a:pt x="7873" y="18494"/>
                    <a:pt x="7611" y="18494"/>
                  </a:cubicBezTo>
                  <a:cubicBezTo>
                    <a:pt x="7026" y="18494"/>
                    <a:pt x="6481" y="18483"/>
                    <a:pt x="6029" y="18448"/>
                  </a:cubicBezTo>
                  <a:cubicBezTo>
                    <a:pt x="5686" y="18428"/>
                    <a:pt x="5333" y="18418"/>
                    <a:pt x="4960" y="18408"/>
                  </a:cubicBezTo>
                  <a:cubicBezTo>
                    <a:pt x="3226" y="18358"/>
                    <a:pt x="1260" y="18297"/>
                    <a:pt x="504" y="16755"/>
                  </a:cubicBezTo>
                  <a:cubicBezTo>
                    <a:pt x="101" y="15938"/>
                    <a:pt x="303" y="14517"/>
                    <a:pt x="424" y="13579"/>
                  </a:cubicBezTo>
                  <a:cubicBezTo>
                    <a:pt x="444" y="13489"/>
                    <a:pt x="454" y="13408"/>
                    <a:pt x="464" y="13337"/>
                  </a:cubicBezTo>
                  <a:cubicBezTo>
                    <a:pt x="1190" y="7823"/>
                    <a:pt x="4345" y="2652"/>
                    <a:pt x="6140" y="51"/>
                  </a:cubicBezTo>
                  <a:lnTo>
                    <a:pt x="6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9" name="Google Shape;809;p9"/>
            <p:cNvSpPr/>
            <p:nvPr/>
          </p:nvSpPr>
          <p:spPr>
            <a:xfrm>
              <a:off x="2949100" y="800375"/>
              <a:ext cx="616950" cy="1827150"/>
            </a:xfrm>
            <a:custGeom>
              <a:avLst/>
              <a:gdLst/>
              <a:ahLst/>
              <a:cxnLst/>
              <a:rect l="l" t="t" r="r" b="b"/>
              <a:pathLst>
                <a:path w="24678" h="73086" extrusionOk="0">
                  <a:moveTo>
                    <a:pt x="6663" y="0"/>
                  </a:moveTo>
                  <a:cubicBezTo>
                    <a:pt x="3417" y="4436"/>
                    <a:pt x="1149" y="9365"/>
                    <a:pt x="464" y="13539"/>
                  </a:cubicBezTo>
                  <a:cubicBezTo>
                    <a:pt x="454" y="13619"/>
                    <a:pt x="434" y="13720"/>
                    <a:pt x="413" y="13811"/>
                  </a:cubicBezTo>
                  <a:cubicBezTo>
                    <a:pt x="252" y="14768"/>
                    <a:pt x="0" y="16200"/>
                    <a:pt x="393" y="17037"/>
                  </a:cubicBezTo>
                  <a:cubicBezTo>
                    <a:pt x="1129" y="18650"/>
                    <a:pt x="3135" y="18690"/>
                    <a:pt x="4899" y="18730"/>
                  </a:cubicBezTo>
                  <a:cubicBezTo>
                    <a:pt x="5282" y="18740"/>
                    <a:pt x="5635" y="18750"/>
                    <a:pt x="5968" y="18781"/>
                  </a:cubicBezTo>
                  <a:cubicBezTo>
                    <a:pt x="6330" y="18803"/>
                    <a:pt x="6751" y="18810"/>
                    <a:pt x="7206" y="18810"/>
                  </a:cubicBezTo>
                  <a:cubicBezTo>
                    <a:pt x="7575" y="18810"/>
                    <a:pt x="7966" y="18805"/>
                    <a:pt x="8367" y="18801"/>
                  </a:cubicBezTo>
                  <a:cubicBezTo>
                    <a:pt x="8834" y="18794"/>
                    <a:pt x="9320" y="18787"/>
                    <a:pt x="9813" y="18787"/>
                  </a:cubicBezTo>
                  <a:cubicBezTo>
                    <a:pt x="12269" y="18787"/>
                    <a:pt x="14895" y="18961"/>
                    <a:pt x="16180" y="20212"/>
                  </a:cubicBezTo>
                  <a:cubicBezTo>
                    <a:pt x="16653" y="20676"/>
                    <a:pt x="16926" y="21220"/>
                    <a:pt x="17218" y="21795"/>
                  </a:cubicBezTo>
                  <a:cubicBezTo>
                    <a:pt x="17480" y="22309"/>
                    <a:pt x="17752" y="22843"/>
                    <a:pt x="18186" y="23337"/>
                  </a:cubicBezTo>
                  <a:cubicBezTo>
                    <a:pt x="18841" y="24073"/>
                    <a:pt x="19698" y="24698"/>
                    <a:pt x="20535" y="25293"/>
                  </a:cubicBezTo>
                  <a:cubicBezTo>
                    <a:pt x="21976" y="26341"/>
                    <a:pt x="23458" y="27410"/>
                    <a:pt x="24002" y="29134"/>
                  </a:cubicBezTo>
                  <a:cubicBezTo>
                    <a:pt x="24577" y="30958"/>
                    <a:pt x="23428" y="32964"/>
                    <a:pt x="22510" y="34567"/>
                  </a:cubicBezTo>
                  <a:cubicBezTo>
                    <a:pt x="22440" y="34698"/>
                    <a:pt x="22359" y="34829"/>
                    <a:pt x="22289" y="34950"/>
                  </a:cubicBezTo>
                  <a:cubicBezTo>
                    <a:pt x="21512" y="36341"/>
                    <a:pt x="20605" y="37712"/>
                    <a:pt x="19758" y="39013"/>
                  </a:cubicBezTo>
                  <a:cubicBezTo>
                    <a:pt x="18902" y="40313"/>
                    <a:pt x="18014" y="41654"/>
                    <a:pt x="17238" y="43045"/>
                  </a:cubicBezTo>
                  <a:lnTo>
                    <a:pt x="17158" y="43186"/>
                  </a:lnTo>
                  <a:cubicBezTo>
                    <a:pt x="16059" y="45122"/>
                    <a:pt x="15182" y="46654"/>
                    <a:pt x="15807" y="48852"/>
                  </a:cubicBezTo>
                  <a:cubicBezTo>
                    <a:pt x="16250" y="50404"/>
                    <a:pt x="16785" y="51956"/>
                    <a:pt x="17289" y="53469"/>
                  </a:cubicBezTo>
                  <a:cubicBezTo>
                    <a:pt x="17631" y="54497"/>
                    <a:pt x="17984" y="55555"/>
                    <a:pt x="18317" y="56604"/>
                  </a:cubicBezTo>
                  <a:lnTo>
                    <a:pt x="18458" y="57067"/>
                  </a:lnTo>
                  <a:cubicBezTo>
                    <a:pt x="20081" y="62249"/>
                    <a:pt x="21754" y="67622"/>
                    <a:pt x="22349" y="73086"/>
                  </a:cubicBezTo>
                  <a:lnTo>
                    <a:pt x="22440" y="73056"/>
                  </a:lnTo>
                  <a:cubicBezTo>
                    <a:pt x="21845" y="67582"/>
                    <a:pt x="20162" y="62219"/>
                    <a:pt x="18539" y="57017"/>
                  </a:cubicBezTo>
                  <a:lnTo>
                    <a:pt x="18397" y="56563"/>
                  </a:lnTo>
                  <a:cubicBezTo>
                    <a:pt x="18075" y="55515"/>
                    <a:pt x="17712" y="54446"/>
                    <a:pt x="17369" y="53428"/>
                  </a:cubicBezTo>
                  <a:cubicBezTo>
                    <a:pt x="16855" y="51916"/>
                    <a:pt x="16331" y="50364"/>
                    <a:pt x="15897" y="48811"/>
                  </a:cubicBezTo>
                  <a:cubicBezTo>
                    <a:pt x="15283" y="46654"/>
                    <a:pt x="16139" y="45132"/>
                    <a:pt x="17228" y="43216"/>
                  </a:cubicBezTo>
                  <a:lnTo>
                    <a:pt x="17309" y="43065"/>
                  </a:lnTo>
                  <a:cubicBezTo>
                    <a:pt x="18095" y="41684"/>
                    <a:pt x="18972" y="40353"/>
                    <a:pt x="19829" y="39043"/>
                  </a:cubicBezTo>
                  <a:cubicBezTo>
                    <a:pt x="20696" y="37732"/>
                    <a:pt x="21593" y="36361"/>
                    <a:pt x="22379" y="34980"/>
                  </a:cubicBezTo>
                  <a:lnTo>
                    <a:pt x="22591" y="34597"/>
                  </a:lnTo>
                  <a:cubicBezTo>
                    <a:pt x="23519" y="32974"/>
                    <a:pt x="24678" y="30958"/>
                    <a:pt x="24093" y="29083"/>
                  </a:cubicBezTo>
                  <a:cubicBezTo>
                    <a:pt x="23539" y="27339"/>
                    <a:pt x="22037" y="26250"/>
                    <a:pt x="20585" y="25202"/>
                  </a:cubicBezTo>
                  <a:cubicBezTo>
                    <a:pt x="19758" y="24607"/>
                    <a:pt x="18902" y="23992"/>
                    <a:pt x="18256" y="23256"/>
                  </a:cubicBezTo>
                  <a:cubicBezTo>
                    <a:pt x="17833" y="22773"/>
                    <a:pt x="17561" y="22248"/>
                    <a:pt x="17299" y="21734"/>
                  </a:cubicBezTo>
                  <a:cubicBezTo>
                    <a:pt x="17006" y="21150"/>
                    <a:pt x="16734" y="20605"/>
                    <a:pt x="16240" y="20131"/>
                  </a:cubicBezTo>
                  <a:cubicBezTo>
                    <a:pt x="14936" y="18853"/>
                    <a:pt x="12278" y="18676"/>
                    <a:pt x="9799" y="18676"/>
                  </a:cubicBezTo>
                  <a:cubicBezTo>
                    <a:pt x="9307" y="18676"/>
                    <a:pt x="8823" y="18683"/>
                    <a:pt x="8357" y="18690"/>
                  </a:cubicBezTo>
                  <a:cubicBezTo>
                    <a:pt x="7960" y="18694"/>
                    <a:pt x="7572" y="18699"/>
                    <a:pt x="7205" y="18699"/>
                  </a:cubicBezTo>
                  <a:cubicBezTo>
                    <a:pt x="6753" y="18699"/>
                    <a:pt x="6335" y="18692"/>
                    <a:pt x="5978" y="18670"/>
                  </a:cubicBezTo>
                  <a:cubicBezTo>
                    <a:pt x="5645" y="18639"/>
                    <a:pt x="5282" y="18639"/>
                    <a:pt x="4909" y="18629"/>
                  </a:cubicBezTo>
                  <a:cubicBezTo>
                    <a:pt x="3165" y="18589"/>
                    <a:pt x="1200" y="18549"/>
                    <a:pt x="484" y="16986"/>
                  </a:cubicBezTo>
                  <a:cubicBezTo>
                    <a:pt x="101" y="16180"/>
                    <a:pt x="353" y="14758"/>
                    <a:pt x="514" y="13821"/>
                  </a:cubicBezTo>
                  <a:cubicBezTo>
                    <a:pt x="534" y="13720"/>
                    <a:pt x="544" y="13629"/>
                    <a:pt x="565" y="13549"/>
                  </a:cubicBezTo>
                  <a:cubicBezTo>
                    <a:pt x="1250" y="9395"/>
                    <a:pt x="3508" y="4476"/>
                    <a:pt x="6744" y="61"/>
                  </a:cubicBezTo>
                  <a:lnTo>
                    <a:pt x="66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0" name="Google Shape;810;p9"/>
            <p:cNvSpPr/>
            <p:nvPr/>
          </p:nvSpPr>
          <p:spPr>
            <a:xfrm>
              <a:off x="2861900" y="810450"/>
              <a:ext cx="510600" cy="1782550"/>
            </a:xfrm>
            <a:custGeom>
              <a:avLst/>
              <a:gdLst/>
              <a:ahLst/>
              <a:cxnLst/>
              <a:rect l="l" t="t" r="r" b="b"/>
              <a:pathLst>
                <a:path w="20424" h="71302" extrusionOk="0">
                  <a:moveTo>
                    <a:pt x="5817" y="0"/>
                  </a:moveTo>
                  <a:cubicBezTo>
                    <a:pt x="3135" y="3478"/>
                    <a:pt x="1028" y="8559"/>
                    <a:pt x="444" y="12924"/>
                  </a:cubicBezTo>
                  <a:cubicBezTo>
                    <a:pt x="423" y="13075"/>
                    <a:pt x="393" y="13236"/>
                    <a:pt x="363" y="13418"/>
                  </a:cubicBezTo>
                  <a:cubicBezTo>
                    <a:pt x="212" y="14406"/>
                    <a:pt x="0" y="15747"/>
                    <a:pt x="403" y="16432"/>
                  </a:cubicBezTo>
                  <a:cubicBezTo>
                    <a:pt x="1210" y="17803"/>
                    <a:pt x="3831" y="17974"/>
                    <a:pt x="5565" y="18085"/>
                  </a:cubicBezTo>
                  <a:cubicBezTo>
                    <a:pt x="5918" y="18105"/>
                    <a:pt x="6210" y="18126"/>
                    <a:pt x="6452" y="18146"/>
                  </a:cubicBezTo>
                  <a:cubicBezTo>
                    <a:pt x="6784" y="18186"/>
                    <a:pt x="7228" y="18216"/>
                    <a:pt x="7732" y="18247"/>
                  </a:cubicBezTo>
                  <a:cubicBezTo>
                    <a:pt x="9879" y="18378"/>
                    <a:pt x="13105" y="18589"/>
                    <a:pt x="14274" y="19728"/>
                  </a:cubicBezTo>
                  <a:cubicBezTo>
                    <a:pt x="14728" y="20172"/>
                    <a:pt x="15031" y="21079"/>
                    <a:pt x="15303" y="21886"/>
                  </a:cubicBezTo>
                  <a:cubicBezTo>
                    <a:pt x="15424" y="22309"/>
                    <a:pt x="15585" y="22722"/>
                    <a:pt x="15766" y="23126"/>
                  </a:cubicBezTo>
                  <a:cubicBezTo>
                    <a:pt x="16200" y="23972"/>
                    <a:pt x="16785" y="24779"/>
                    <a:pt x="17349" y="25565"/>
                  </a:cubicBezTo>
                  <a:cubicBezTo>
                    <a:pt x="18216" y="26765"/>
                    <a:pt x="19103" y="27995"/>
                    <a:pt x="19486" y="29406"/>
                  </a:cubicBezTo>
                  <a:cubicBezTo>
                    <a:pt x="20333" y="32561"/>
                    <a:pt x="18549" y="36372"/>
                    <a:pt x="16966" y="39739"/>
                  </a:cubicBezTo>
                  <a:cubicBezTo>
                    <a:pt x="16291" y="41180"/>
                    <a:pt x="15656" y="42531"/>
                    <a:pt x="15252" y="43751"/>
                  </a:cubicBezTo>
                  <a:cubicBezTo>
                    <a:pt x="14516" y="45979"/>
                    <a:pt x="14274" y="47340"/>
                    <a:pt x="14758" y="49477"/>
                  </a:cubicBezTo>
                  <a:cubicBezTo>
                    <a:pt x="15051" y="50727"/>
                    <a:pt x="15424" y="51987"/>
                    <a:pt x="15787" y="53207"/>
                  </a:cubicBezTo>
                  <a:cubicBezTo>
                    <a:pt x="16049" y="54074"/>
                    <a:pt x="16311" y="54971"/>
                    <a:pt x="16543" y="55858"/>
                  </a:cubicBezTo>
                  <a:cubicBezTo>
                    <a:pt x="17823" y="60747"/>
                    <a:pt x="19083" y="66009"/>
                    <a:pt x="19668" y="71302"/>
                  </a:cubicBezTo>
                  <a:lnTo>
                    <a:pt x="19738" y="71292"/>
                  </a:lnTo>
                  <a:cubicBezTo>
                    <a:pt x="19164" y="65989"/>
                    <a:pt x="17893" y="60727"/>
                    <a:pt x="16613" y="55828"/>
                  </a:cubicBezTo>
                  <a:cubicBezTo>
                    <a:pt x="16381" y="54951"/>
                    <a:pt x="16109" y="54053"/>
                    <a:pt x="15857" y="53187"/>
                  </a:cubicBezTo>
                  <a:cubicBezTo>
                    <a:pt x="15494" y="51967"/>
                    <a:pt x="15121" y="50707"/>
                    <a:pt x="14839" y="49467"/>
                  </a:cubicBezTo>
                  <a:cubicBezTo>
                    <a:pt x="14355" y="47340"/>
                    <a:pt x="14597" y="45999"/>
                    <a:pt x="15323" y="43791"/>
                  </a:cubicBezTo>
                  <a:cubicBezTo>
                    <a:pt x="15726" y="42571"/>
                    <a:pt x="16361" y="41221"/>
                    <a:pt x="17037" y="39789"/>
                  </a:cubicBezTo>
                  <a:cubicBezTo>
                    <a:pt x="18619" y="36402"/>
                    <a:pt x="20424" y="32571"/>
                    <a:pt x="19567" y="29386"/>
                  </a:cubicBezTo>
                  <a:cubicBezTo>
                    <a:pt x="19184" y="27954"/>
                    <a:pt x="18287" y="26714"/>
                    <a:pt x="17420" y="25505"/>
                  </a:cubicBezTo>
                  <a:cubicBezTo>
                    <a:pt x="16855" y="24728"/>
                    <a:pt x="16270" y="23922"/>
                    <a:pt x="15847" y="23075"/>
                  </a:cubicBezTo>
                  <a:cubicBezTo>
                    <a:pt x="15666" y="22682"/>
                    <a:pt x="15514" y="22269"/>
                    <a:pt x="15383" y="21855"/>
                  </a:cubicBezTo>
                  <a:cubicBezTo>
                    <a:pt x="15111" y="21039"/>
                    <a:pt x="14809" y="20122"/>
                    <a:pt x="14335" y="19658"/>
                  </a:cubicBezTo>
                  <a:cubicBezTo>
                    <a:pt x="13135" y="18499"/>
                    <a:pt x="9889" y="18287"/>
                    <a:pt x="7732" y="18146"/>
                  </a:cubicBezTo>
                  <a:cubicBezTo>
                    <a:pt x="7228" y="18115"/>
                    <a:pt x="6784" y="18085"/>
                    <a:pt x="6452" y="18055"/>
                  </a:cubicBezTo>
                  <a:cubicBezTo>
                    <a:pt x="6220" y="18025"/>
                    <a:pt x="5918" y="18005"/>
                    <a:pt x="5575" y="17984"/>
                  </a:cubicBezTo>
                  <a:cubicBezTo>
                    <a:pt x="3851" y="17874"/>
                    <a:pt x="1260" y="17712"/>
                    <a:pt x="484" y="16382"/>
                  </a:cubicBezTo>
                  <a:cubicBezTo>
                    <a:pt x="101" y="15726"/>
                    <a:pt x="313" y="14406"/>
                    <a:pt x="464" y="13438"/>
                  </a:cubicBezTo>
                  <a:cubicBezTo>
                    <a:pt x="494" y="13257"/>
                    <a:pt x="514" y="13085"/>
                    <a:pt x="534" y="12944"/>
                  </a:cubicBezTo>
                  <a:cubicBezTo>
                    <a:pt x="1119" y="8589"/>
                    <a:pt x="3226" y="3529"/>
                    <a:pt x="5897" y="51"/>
                  </a:cubicBezTo>
                  <a:lnTo>
                    <a:pt x="58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1" name="Google Shape;811;p9"/>
            <p:cNvSpPr/>
            <p:nvPr/>
          </p:nvSpPr>
          <p:spPr>
            <a:xfrm>
              <a:off x="2793350" y="836150"/>
              <a:ext cx="393675" cy="1697125"/>
            </a:xfrm>
            <a:custGeom>
              <a:avLst/>
              <a:gdLst/>
              <a:ahLst/>
              <a:cxnLst/>
              <a:rect l="l" t="t" r="r" b="b"/>
              <a:pathLst>
                <a:path w="15747" h="67885" extrusionOk="0">
                  <a:moveTo>
                    <a:pt x="3932" y="1"/>
                  </a:moveTo>
                  <a:cubicBezTo>
                    <a:pt x="2057" y="3015"/>
                    <a:pt x="706" y="7158"/>
                    <a:pt x="313" y="11069"/>
                  </a:cubicBezTo>
                  <a:cubicBezTo>
                    <a:pt x="303" y="11160"/>
                    <a:pt x="292" y="11261"/>
                    <a:pt x="272" y="11372"/>
                  </a:cubicBezTo>
                  <a:cubicBezTo>
                    <a:pt x="171" y="12329"/>
                    <a:pt x="0" y="13922"/>
                    <a:pt x="323" y="14658"/>
                  </a:cubicBezTo>
                  <a:cubicBezTo>
                    <a:pt x="948" y="16089"/>
                    <a:pt x="2974" y="16473"/>
                    <a:pt x="4456" y="16745"/>
                  </a:cubicBezTo>
                  <a:cubicBezTo>
                    <a:pt x="4768" y="16805"/>
                    <a:pt x="5061" y="16856"/>
                    <a:pt x="5313" y="16916"/>
                  </a:cubicBezTo>
                  <a:cubicBezTo>
                    <a:pt x="5655" y="16997"/>
                    <a:pt x="6028" y="17067"/>
                    <a:pt x="6432" y="17138"/>
                  </a:cubicBezTo>
                  <a:cubicBezTo>
                    <a:pt x="8155" y="17460"/>
                    <a:pt x="10293" y="17864"/>
                    <a:pt x="11160" y="19325"/>
                  </a:cubicBezTo>
                  <a:cubicBezTo>
                    <a:pt x="11492" y="19890"/>
                    <a:pt x="11502" y="20878"/>
                    <a:pt x="11512" y="21755"/>
                  </a:cubicBezTo>
                  <a:cubicBezTo>
                    <a:pt x="11512" y="22118"/>
                    <a:pt x="11512" y="22450"/>
                    <a:pt x="11543" y="22713"/>
                  </a:cubicBezTo>
                  <a:cubicBezTo>
                    <a:pt x="11653" y="23942"/>
                    <a:pt x="11815" y="25203"/>
                    <a:pt x="11976" y="26412"/>
                  </a:cubicBezTo>
                  <a:cubicBezTo>
                    <a:pt x="12168" y="27934"/>
                    <a:pt x="12359" y="29497"/>
                    <a:pt x="12490" y="31049"/>
                  </a:cubicBezTo>
                  <a:cubicBezTo>
                    <a:pt x="12682" y="33459"/>
                    <a:pt x="12611" y="35939"/>
                    <a:pt x="12551" y="38348"/>
                  </a:cubicBezTo>
                  <a:cubicBezTo>
                    <a:pt x="12500" y="39981"/>
                    <a:pt x="12460" y="41685"/>
                    <a:pt x="12500" y="43338"/>
                  </a:cubicBezTo>
                  <a:cubicBezTo>
                    <a:pt x="12571" y="46191"/>
                    <a:pt x="13075" y="48822"/>
                    <a:pt x="13609" y="51594"/>
                  </a:cubicBezTo>
                  <a:cubicBezTo>
                    <a:pt x="13821" y="52703"/>
                    <a:pt x="14033" y="53842"/>
                    <a:pt x="14224" y="54981"/>
                  </a:cubicBezTo>
                  <a:cubicBezTo>
                    <a:pt x="14920" y="59255"/>
                    <a:pt x="15393" y="63570"/>
                    <a:pt x="15656" y="67885"/>
                  </a:cubicBezTo>
                  <a:lnTo>
                    <a:pt x="15746" y="67885"/>
                  </a:lnTo>
                  <a:cubicBezTo>
                    <a:pt x="15484" y="63560"/>
                    <a:pt x="15000" y="59245"/>
                    <a:pt x="14315" y="54971"/>
                  </a:cubicBezTo>
                  <a:cubicBezTo>
                    <a:pt x="14123" y="53822"/>
                    <a:pt x="13902" y="52683"/>
                    <a:pt x="13690" y="51584"/>
                  </a:cubicBezTo>
                  <a:cubicBezTo>
                    <a:pt x="13156" y="48802"/>
                    <a:pt x="12651" y="46181"/>
                    <a:pt x="12591" y="43338"/>
                  </a:cubicBezTo>
                  <a:cubicBezTo>
                    <a:pt x="12551" y="41685"/>
                    <a:pt x="12601" y="39991"/>
                    <a:pt x="12641" y="38348"/>
                  </a:cubicBezTo>
                  <a:cubicBezTo>
                    <a:pt x="12702" y="35939"/>
                    <a:pt x="12772" y="33459"/>
                    <a:pt x="12581" y="31039"/>
                  </a:cubicBezTo>
                  <a:cubicBezTo>
                    <a:pt x="12460" y="29497"/>
                    <a:pt x="12258" y="27924"/>
                    <a:pt x="12057" y="26402"/>
                  </a:cubicBezTo>
                  <a:cubicBezTo>
                    <a:pt x="11906" y="25192"/>
                    <a:pt x="11754" y="23932"/>
                    <a:pt x="11623" y="22702"/>
                  </a:cubicBezTo>
                  <a:cubicBezTo>
                    <a:pt x="11593" y="22440"/>
                    <a:pt x="11593" y="22108"/>
                    <a:pt x="11593" y="21755"/>
                  </a:cubicBezTo>
                  <a:cubicBezTo>
                    <a:pt x="11593" y="20868"/>
                    <a:pt x="11583" y="19860"/>
                    <a:pt x="11240" y="19275"/>
                  </a:cubicBezTo>
                  <a:cubicBezTo>
                    <a:pt x="10353" y="17773"/>
                    <a:pt x="8186" y="17370"/>
                    <a:pt x="6452" y="17047"/>
                  </a:cubicBezTo>
                  <a:cubicBezTo>
                    <a:pt x="6049" y="16977"/>
                    <a:pt x="5676" y="16906"/>
                    <a:pt x="5333" y="16825"/>
                  </a:cubicBezTo>
                  <a:cubicBezTo>
                    <a:pt x="5081" y="16765"/>
                    <a:pt x="4788" y="16715"/>
                    <a:pt x="4476" y="16654"/>
                  </a:cubicBezTo>
                  <a:cubicBezTo>
                    <a:pt x="2924" y="16362"/>
                    <a:pt x="1008" y="16009"/>
                    <a:pt x="403" y="14618"/>
                  </a:cubicBezTo>
                  <a:cubicBezTo>
                    <a:pt x="101" y="13902"/>
                    <a:pt x="262" y="12329"/>
                    <a:pt x="373" y="11382"/>
                  </a:cubicBezTo>
                  <a:cubicBezTo>
                    <a:pt x="383" y="11271"/>
                    <a:pt x="393" y="11170"/>
                    <a:pt x="403" y="11079"/>
                  </a:cubicBezTo>
                  <a:cubicBezTo>
                    <a:pt x="796" y="7178"/>
                    <a:pt x="2147" y="3055"/>
                    <a:pt x="4012" y="51"/>
                  </a:cubicBezTo>
                  <a:lnTo>
                    <a:pt x="39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812;p9"/>
            <p:cNvSpPr/>
            <p:nvPr/>
          </p:nvSpPr>
          <p:spPr>
            <a:xfrm>
              <a:off x="2731350" y="866150"/>
              <a:ext cx="304200" cy="1597825"/>
            </a:xfrm>
            <a:custGeom>
              <a:avLst/>
              <a:gdLst/>
              <a:ahLst/>
              <a:cxnLst/>
              <a:rect l="l" t="t" r="r" b="b"/>
              <a:pathLst>
                <a:path w="12168" h="63913" extrusionOk="0">
                  <a:moveTo>
                    <a:pt x="1643" y="0"/>
                  </a:moveTo>
                  <a:cubicBezTo>
                    <a:pt x="887" y="2682"/>
                    <a:pt x="121" y="5877"/>
                    <a:pt x="61" y="9274"/>
                  </a:cubicBezTo>
                  <a:cubicBezTo>
                    <a:pt x="0" y="12258"/>
                    <a:pt x="272" y="13821"/>
                    <a:pt x="3004" y="15212"/>
                  </a:cubicBezTo>
                  <a:cubicBezTo>
                    <a:pt x="3226" y="15333"/>
                    <a:pt x="3478" y="15444"/>
                    <a:pt x="3740" y="15565"/>
                  </a:cubicBezTo>
                  <a:cubicBezTo>
                    <a:pt x="5051" y="16180"/>
                    <a:pt x="6674" y="16936"/>
                    <a:pt x="7067" y="18277"/>
                  </a:cubicBezTo>
                  <a:cubicBezTo>
                    <a:pt x="7349" y="19224"/>
                    <a:pt x="7006" y="20515"/>
                    <a:pt x="6724" y="21553"/>
                  </a:cubicBezTo>
                  <a:cubicBezTo>
                    <a:pt x="6654" y="21815"/>
                    <a:pt x="6593" y="22057"/>
                    <a:pt x="6543" y="22279"/>
                  </a:cubicBezTo>
                  <a:cubicBezTo>
                    <a:pt x="6281" y="23388"/>
                    <a:pt x="5948" y="24507"/>
                    <a:pt x="5625" y="25595"/>
                  </a:cubicBezTo>
                  <a:cubicBezTo>
                    <a:pt x="5010" y="27652"/>
                    <a:pt x="4375" y="29769"/>
                    <a:pt x="4214" y="31926"/>
                  </a:cubicBezTo>
                  <a:cubicBezTo>
                    <a:pt x="3962" y="35374"/>
                    <a:pt x="6069" y="38761"/>
                    <a:pt x="7934" y="41745"/>
                  </a:cubicBezTo>
                  <a:cubicBezTo>
                    <a:pt x="8569" y="42763"/>
                    <a:pt x="9164" y="43721"/>
                    <a:pt x="9668" y="44658"/>
                  </a:cubicBezTo>
                  <a:cubicBezTo>
                    <a:pt x="12067" y="49174"/>
                    <a:pt x="11684" y="54446"/>
                    <a:pt x="11301" y="59547"/>
                  </a:cubicBezTo>
                  <a:cubicBezTo>
                    <a:pt x="11200" y="60989"/>
                    <a:pt x="11089" y="62491"/>
                    <a:pt x="11049" y="63912"/>
                  </a:cubicBezTo>
                  <a:lnTo>
                    <a:pt x="11150" y="63912"/>
                  </a:lnTo>
                  <a:cubicBezTo>
                    <a:pt x="11180" y="62491"/>
                    <a:pt x="11291" y="60999"/>
                    <a:pt x="11402" y="59547"/>
                  </a:cubicBezTo>
                  <a:cubicBezTo>
                    <a:pt x="11775" y="54426"/>
                    <a:pt x="12168" y="49134"/>
                    <a:pt x="9748" y="44598"/>
                  </a:cubicBezTo>
                  <a:cubicBezTo>
                    <a:pt x="9244" y="43660"/>
                    <a:pt x="8639" y="42702"/>
                    <a:pt x="8014" y="41684"/>
                  </a:cubicBezTo>
                  <a:cubicBezTo>
                    <a:pt x="6160" y="38710"/>
                    <a:pt x="4063" y="35343"/>
                    <a:pt x="4315" y="31926"/>
                  </a:cubicBezTo>
                  <a:cubicBezTo>
                    <a:pt x="4466" y="29779"/>
                    <a:pt x="5101" y="27662"/>
                    <a:pt x="5716" y="25615"/>
                  </a:cubicBezTo>
                  <a:cubicBezTo>
                    <a:pt x="6039" y="24537"/>
                    <a:pt x="6371" y="23408"/>
                    <a:pt x="6633" y="22289"/>
                  </a:cubicBezTo>
                  <a:cubicBezTo>
                    <a:pt x="6684" y="22077"/>
                    <a:pt x="6754" y="21825"/>
                    <a:pt x="6815" y="21573"/>
                  </a:cubicBezTo>
                  <a:cubicBezTo>
                    <a:pt x="7097" y="20525"/>
                    <a:pt x="7450" y="19224"/>
                    <a:pt x="7168" y="18246"/>
                  </a:cubicBezTo>
                  <a:cubicBezTo>
                    <a:pt x="6754" y="16865"/>
                    <a:pt x="5111" y="16099"/>
                    <a:pt x="3781" y="15484"/>
                  </a:cubicBezTo>
                  <a:cubicBezTo>
                    <a:pt x="3518" y="15363"/>
                    <a:pt x="3266" y="15242"/>
                    <a:pt x="3055" y="15131"/>
                  </a:cubicBezTo>
                  <a:cubicBezTo>
                    <a:pt x="363" y="13760"/>
                    <a:pt x="101" y="12218"/>
                    <a:pt x="151" y="9274"/>
                  </a:cubicBezTo>
                  <a:cubicBezTo>
                    <a:pt x="222" y="5887"/>
                    <a:pt x="988" y="2702"/>
                    <a:pt x="1734" y="30"/>
                  </a:cubicBezTo>
                  <a:lnTo>
                    <a:pt x="16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3" name="Google Shape;813;p9"/>
            <p:cNvSpPr/>
            <p:nvPr/>
          </p:nvSpPr>
          <p:spPr>
            <a:xfrm>
              <a:off x="2573325" y="887575"/>
              <a:ext cx="328900" cy="1512125"/>
            </a:xfrm>
            <a:custGeom>
              <a:avLst/>
              <a:gdLst/>
              <a:ahLst/>
              <a:cxnLst/>
              <a:rect l="l" t="t" r="r" b="b"/>
              <a:pathLst>
                <a:path w="13156" h="60485" extrusionOk="0">
                  <a:moveTo>
                    <a:pt x="3297" y="0"/>
                  </a:moveTo>
                  <a:lnTo>
                    <a:pt x="3206" y="20"/>
                  </a:lnTo>
                  <a:cubicBezTo>
                    <a:pt x="3620" y="1472"/>
                    <a:pt x="3559" y="3246"/>
                    <a:pt x="3489" y="4960"/>
                  </a:cubicBezTo>
                  <a:cubicBezTo>
                    <a:pt x="3438" y="5958"/>
                    <a:pt x="3438" y="6966"/>
                    <a:pt x="3489" y="7964"/>
                  </a:cubicBezTo>
                  <a:lnTo>
                    <a:pt x="3509" y="8226"/>
                  </a:lnTo>
                  <a:cubicBezTo>
                    <a:pt x="3670" y="10353"/>
                    <a:pt x="3801" y="12198"/>
                    <a:pt x="5182" y="14002"/>
                  </a:cubicBezTo>
                  <a:cubicBezTo>
                    <a:pt x="7319" y="16795"/>
                    <a:pt x="6997" y="18791"/>
                    <a:pt x="5525" y="21956"/>
                  </a:cubicBezTo>
                  <a:cubicBezTo>
                    <a:pt x="5031" y="23035"/>
                    <a:pt x="4305" y="24214"/>
                    <a:pt x="3539" y="25464"/>
                  </a:cubicBezTo>
                  <a:cubicBezTo>
                    <a:pt x="1886" y="28156"/>
                    <a:pt x="1" y="31210"/>
                    <a:pt x="71" y="33952"/>
                  </a:cubicBezTo>
                  <a:cubicBezTo>
                    <a:pt x="162" y="37309"/>
                    <a:pt x="4134" y="40162"/>
                    <a:pt x="7319" y="42440"/>
                  </a:cubicBezTo>
                  <a:cubicBezTo>
                    <a:pt x="8287" y="43136"/>
                    <a:pt x="9204" y="43801"/>
                    <a:pt x="9910" y="44396"/>
                  </a:cubicBezTo>
                  <a:lnTo>
                    <a:pt x="10202" y="44648"/>
                  </a:lnTo>
                  <a:cubicBezTo>
                    <a:pt x="11573" y="45817"/>
                    <a:pt x="12864" y="46906"/>
                    <a:pt x="12975" y="48811"/>
                  </a:cubicBezTo>
                  <a:cubicBezTo>
                    <a:pt x="13065" y="50313"/>
                    <a:pt x="12622" y="51956"/>
                    <a:pt x="12279" y="53065"/>
                  </a:cubicBezTo>
                  <a:cubicBezTo>
                    <a:pt x="12077" y="53721"/>
                    <a:pt x="11856" y="54386"/>
                    <a:pt x="11644" y="55021"/>
                  </a:cubicBezTo>
                  <a:cubicBezTo>
                    <a:pt x="11029" y="56836"/>
                    <a:pt x="10454" y="58549"/>
                    <a:pt x="10192" y="60475"/>
                  </a:cubicBezTo>
                  <a:lnTo>
                    <a:pt x="10283" y="60485"/>
                  </a:lnTo>
                  <a:cubicBezTo>
                    <a:pt x="10555" y="58569"/>
                    <a:pt x="11120" y="56866"/>
                    <a:pt x="11735" y="55051"/>
                  </a:cubicBezTo>
                  <a:cubicBezTo>
                    <a:pt x="11946" y="54406"/>
                    <a:pt x="12168" y="53751"/>
                    <a:pt x="12370" y="53085"/>
                  </a:cubicBezTo>
                  <a:cubicBezTo>
                    <a:pt x="12712" y="51987"/>
                    <a:pt x="13156" y="50333"/>
                    <a:pt x="13075" y="48801"/>
                  </a:cubicBezTo>
                  <a:cubicBezTo>
                    <a:pt x="12954" y="46866"/>
                    <a:pt x="11644" y="45757"/>
                    <a:pt x="10263" y="44587"/>
                  </a:cubicBezTo>
                  <a:lnTo>
                    <a:pt x="9970" y="44335"/>
                  </a:lnTo>
                  <a:cubicBezTo>
                    <a:pt x="9255" y="43730"/>
                    <a:pt x="8337" y="43075"/>
                    <a:pt x="7370" y="42380"/>
                  </a:cubicBezTo>
                  <a:cubicBezTo>
                    <a:pt x="4194" y="40101"/>
                    <a:pt x="253" y="37269"/>
                    <a:pt x="162" y="33952"/>
                  </a:cubicBezTo>
                  <a:cubicBezTo>
                    <a:pt x="91" y="31250"/>
                    <a:pt x="1966" y="28206"/>
                    <a:pt x="3620" y="25515"/>
                  </a:cubicBezTo>
                  <a:cubicBezTo>
                    <a:pt x="4386" y="24264"/>
                    <a:pt x="5112" y="23085"/>
                    <a:pt x="5616" y="21996"/>
                  </a:cubicBezTo>
                  <a:cubicBezTo>
                    <a:pt x="7097" y="18801"/>
                    <a:pt x="7420" y="16774"/>
                    <a:pt x="5263" y="13952"/>
                  </a:cubicBezTo>
                  <a:cubicBezTo>
                    <a:pt x="3902" y="12157"/>
                    <a:pt x="3771" y="10424"/>
                    <a:pt x="3610" y="8226"/>
                  </a:cubicBezTo>
                  <a:lnTo>
                    <a:pt x="3589" y="7954"/>
                  </a:lnTo>
                  <a:cubicBezTo>
                    <a:pt x="3539" y="6956"/>
                    <a:pt x="3539" y="5958"/>
                    <a:pt x="3589" y="4960"/>
                  </a:cubicBezTo>
                  <a:cubicBezTo>
                    <a:pt x="3650" y="3236"/>
                    <a:pt x="3710" y="1462"/>
                    <a:pt x="32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4" name="Google Shape;814;p9"/>
            <p:cNvSpPr/>
            <p:nvPr/>
          </p:nvSpPr>
          <p:spPr>
            <a:xfrm>
              <a:off x="2345000" y="888325"/>
              <a:ext cx="430225" cy="1467275"/>
            </a:xfrm>
            <a:custGeom>
              <a:avLst/>
              <a:gdLst/>
              <a:ahLst/>
              <a:cxnLst/>
              <a:rect l="l" t="t" r="r" b="b"/>
              <a:pathLst>
                <a:path w="17209" h="58691" extrusionOk="0">
                  <a:moveTo>
                    <a:pt x="7853" y="0"/>
                  </a:moveTo>
                  <a:lnTo>
                    <a:pt x="7773" y="51"/>
                  </a:lnTo>
                  <a:cubicBezTo>
                    <a:pt x="8710" y="1391"/>
                    <a:pt x="8902" y="3650"/>
                    <a:pt x="9063" y="5464"/>
                  </a:cubicBezTo>
                  <a:cubicBezTo>
                    <a:pt x="9103" y="5898"/>
                    <a:pt x="9134" y="6321"/>
                    <a:pt x="9174" y="6694"/>
                  </a:cubicBezTo>
                  <a:cubicBezTo>
                    <a:pt x="9234" y="7158"/>
                    <a:pt x="9285" y="7621"/>
                    <a:pt x="9345" y="8085"/>
                  </a:cubicBezTo>
                  <a:cubicBezTo>
                    <a:pt x="9930" y="12974"/>
                    <a:pt x="10484" y="17591"/>
                    <a:pt x="7974" y="21986"/>
                  </a:cubicBezTo>
                  <a:cubicBezTo>
                    <a:pt x="7117" y="23478"/>
                    <a:pt x="6109" y="24920"/>
                    <a:pt x="5132" y="26311"/>
                  </a:cubicBezTo>
                  <a:cubicBezTo>
                    <a:pt x="4678" y="26946"/>
                    <a:pt x="4214" y="27612"/>
                    <a:pt x="3771" y="28267"/>
                  </a:cubicBezTo>
                  <a:cubicBezTo>
                    <a:pt x="3640" y="28458"/>
                    <a:pt x="3478" y="28700"/>
                    <a:pt x="3287" y="28962"/>
                  </a:cubicBezTo>
                  <a:cubicBezTo>
                    <a:pt x="2057" y="30737"/>
                    <a:pt x="0" y="33690"/>
                    <a:pt x="71" y="35495"/>
                  </a:cubicBezTo>
                  <a:cubicBezTo>
                    <a:pt x="131" y="37158"/>
                    <a:pt x="1654" y="38237"/>
                    <a:pt x="2883" y="39104"/>
                  </a:cubicBezTo>
                  <a:cubicBezTo>
                    <a:pt x="3015" y="39204"/>
                    <a:pt x="3156" y="39295"/>
                    <a:pt x="3277" y="39386"/>
                  </a:cubicBezTo>
                  <a:cubicBezTo>
                    <a:pt x="4970" y="40606"/>
                    <a:pt x="6916" y="41533"/>
                    <a:pt x="8771" y="42410"/>
                  </a:cubicBezTo>
                  <a:cubicBezTo>
                    <a:pt x="10626" y="43297"/>
                    <a:pt x="12551" y="44205"/>
                    <a:pt x="14224" y="45424"/>
                  </a:cubicBezTo>
                  <a:cubicBezTo>
                    <a:pt x="14355" y="45515"/>
                    <a:pt x="14497" y="45616"/>
                    <a:pt x="14628" y="45707"/>
                  </a:cubicBezTo>
                  <a:cubicBezTo>
                    <a:pt x="15827" y="46553"/>
                    <a:pt x="16956" y="47350"/>
                    <a:pt x="17037" y="48912"/>
                  </a:cubicBezTo>
                  <a:cubicBezTo>
                    <a:pt x="17118" y="50223"/>
                    <a:pt x="16412" y="51503"/>
                    <a:pt x="15706" y="52582"/>
                  </a:cubicBezTo>
                  <a:cubicBezTo>
                    <a:pt x="15313" y="53187"/>
                    <a:pt x="14920" y="53711"/>
                    <a:pt x="14547" y="54215"/>
                  </a:cubicBezTo>
                  <a:cubicBezTo>
                    <a:pt x="13549" y="55545"/>
                    <a:pt x="12682" y="56695"/>
                    <a:pt x="12299" y="58681"/>
                  </a:cubicBezTo>
                  <a:lnTo>
                    <a:pt x="12390" y="58691"/>
                  </a:lnTo>
                  <a:cubicBezTo>
                    <a:pt x="12773" y="56735"/>
                    <a:pt x="13640" y="55596"/>
                    <a:pt x="14607" y="54275"/>
                  </a:cubicBezTo>
                  <a:cubicBezTo>
                    <a:pt x="14991" y="53771"/>
                    <a:pt x="15384" y="53247"/>
                    <a:pt x="15777" y="52642"/>
                  </a:cubicBezTo>
                  <a:cubicBezTo>
                    <a:pt x="16482" y="51553"/>
                    <a:pt x="17208" y="50253"/>
                    <a:pt x="17128" y="48902"/>
                  </a:cubicBezTo>
                  <a:cubicBezTo>
                    <a:pt x="17037" y="47309"/>
                    <a:pt x="15837" y="46453"/>
                    <a:pt x="14678" y="45636"/>
                  </a:cubicBezTo>
                  <a:lnTo>
                    <a:pt x="14275" y="45354"/>
                  </a:lnTo>
                  <a:cubicBezTo>
                    <a:pt x="12591" y="44134"/>
                    <a:pt x="10666" y="43227"/>
                    <a:pt x="8801" y="42340"/>
                  </a:cubicBezTo>
                  <a:cubicBezTo>
                    <a:pt x="6936" y="41442"/>
                    <a:pt x="5011" y="40535"/>
                    <a:pt x="3327" y="39315"/>
                  </a:cubicBezTo>
                  <a:cubicBezTo>
                    <a:pt x="3196" y="39215"/>
                    <a:pt x="3065" y="39124"/>
                    <a:pt x="2924" y="39023"/>
                  </a:cubicBezTo>
                  <a:cubicBezTo>
                    <a:pt x="1724" y="38166"/>
                    <a:pt x="212" y="37108"/>
                    <a:pt x="152" y="35485"/>
                  </a:cubicBezTo>
                  <a:cubicBezTo>
                    <a:pt x="81" y="33721"/>
                    <a:pt x="2138" y="30777"/>
                    <a:pt x="3357" y="29023"/>
                  </a:cubicBezTo>
                  <a:cubicBezTo>
                    <a:pt x="3549" y="28761"/>
                    <a:pt x="3710" y="28519"/>
                    <a:pt x="3841" y="28317"/>
                  </a:cubicBezTo>
                  <a:cubicBezTo>
                    <a:pt x="4285" y="27662"/>
                    <a:pt x="4748" y="27007"/>
                    <a:pt x="5202" y="26372"/>
                  </a:cubicBezTo>
                  <a:cubicBezTo>
                    <a:pt x="6180" y="24970"/>
                    <a:pt x="7188" y="23529"/>
                    <a:pt x="8045" y="22027"/>
                  </a:cubicBezTo>
                  <a:cubicBezTo>
                    <a:pt x="10585" y="17611"/>
                    <a:pt x="10021" y="12974"/>
                    <a:pt x="9436" y="8065"/>
                  </a:cubicBezTo>
                  <a:cubicBezTo>
                    <a:pt x="9376" y="7611"/>
                    <a:pt x="9325" y="7148"/>
                    <a:pt x="9275" y="6684"/>
                  </a:cubicBezTo>
                  <a:cubicBezTo>
                    <a:pt x="9224" y="6301"/>
                    <a:pt x="9194" y="5887"/>
                    <a:pt x="9154" y="5454"/>
                  </a:cubicBezTo>
                  <a:cubicBezTo>
                    <a:pt x="9003" y="3629"/>
                    <a:pt x="8811" y="1351"/>
                    <a:pt x="7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5" name="Google Shape;815;p9"/>
            <p:cNvSpPr/>
            <p:nvPr/>
          </p:nvSpPr>
          <p:spPr>
            <a:xfrm>
              <a:off x="2193025" y="859850"/>
              <a:ext cx="429475" cy="1487425"/>
            </a:xfrm>
            <a:custGeom>
              <a:avLst/>
              <a:gdLst/>
              <a:ahLst/>
              <a:cxnLst/>
              <a:rect l="l" t="t" r="r" b="b"/>
              <a:pathLst>
                <a:path w="17179" h="59497" extrusionOk="0">
                  <a:moveTo>
                    <a:pt x="9658" y="0"/>
                  </a:moveTo>
                  <a:lnTo>
                    <a:pt x="9577" y="40"/>
                  </a:lnTo>
                  <a:cubicBezTo>
                    <a:pt x="10424" y="1704"/>
                    <a:pt x="10545" y="3861"/>
                    <a:pt x="10656" y="5756"/>
                  </a:cubicBezTo>
                  <a:cubicBezTo>
                    <a:pt x="10676" y="6008"/>
                    <a:pt x="10686" y="6250"/>
                    <a:pt x="10706" y="6492"/>
                  </a:cubicBezTo>
                  <a:lnTo>
                    <a:pt x="10717" y="6603"/>
                  </a:lnTo>
                  <a:cubicBezTo>
                    <a:pt x="11059" y="11855"/>
                    <a:pt x="11452" y="17823"/>
                    <a:pt x="8479" y="22440"/>
                  </a:cubicBezTo>
                  <a:cubicBezTo>
                    <a:pt x="7511" y="23962"/>
                    <a:pt x="6422" y="25434"/>
                    <a:pt x="5374" y="26865"/>
                  </a:cubicBezTo>
                  <a:cubicBezTo>
                    <a:pt x="4910" y="27480"/>
                    <a:pt x="4446" y="28126"/>
                    <a:pt x="3983" y="28761"/>
                  </a:cubicBezTo>
                  <a:cubicBezTo>
                    <a:pt x="3852" y="28952"/>
                    <a:pt x="3680" y="29184"/>
                    <a:pt x="3489" y="29436"/>
                  </a:cubicBezTo>
                  <a:cubicBezTo>
                    <a:pt x="2188" y="31210"/>
                    <a:pt x="1" y="34164"/>
                    <a:pt x="11" y="36049"/>
                  </a:cubicBezTo>
                  <a:cubicBezTo>
                    <a:pt x="31" y="37763"/>
                    <a:pt x="1483" y="38791"/>
                    <a:pt x="2773" y="39698"/>
                  </a:cubicBezTo>
                  <a:cubicBezTo>
                    <a:pt x="2904" y="39789"/>
                    <a:pt x="3035" y="39890"/>
                    <a:pt x="3156" y="39981"/>
                  </a:cubicBezTo>
                  <a:cubicBezTo>
                    <a:pt x="4870" y="41210"/>
                    <a:pt x="6835" y="42118"/>
                    <a:pt x="8721" y="42985"/>
                  </a:cubicBezTo>
                  <a:cubicBezTo>
                    <a:pt x="10666" y="43882"/>
                    <a:pt x="12672" y="44809"/>
                    <a:pt x="14406" y="46090"/>
                  </a:cubicBezTo>
                  <a:lnTo>
                    <a:pt x="14769" y="46352"/>
                  </a:lnTo>
                  <a:cubicBezTo>
                    <a:pt x="15959" y="47219"/>
                    <a:pt x="17088" y="48035"/>
                    <a:pt x="17088" y="49668"/>
                  </a:cubicBezTo>
                  <a:cubicBezTo>
                    <a:pt x="17088" y="51059"/>
                    <a:pt x="16332" y="52279"/>
                    <a:pt x="15505" y="53398"/>
                  </a:cubicBezTo>
                  <a:cubicBezTo>
                    <a:pt x="15082" y="53983"/>
                    <a:pt x="14668" y="54477"/>
                    <a:pt x="14265" y="54951"/>
                  </a:cubicBezTo>
                  <a:cubicBezTo>
                    <a:pt x="13176" y="56251"/>
                    <a:pt x="12229" y="57380"/>
                    <a:pt x="11795" y="59477"/>
                  </a:cubicBezTo>
                  <a:lnTo>
                    <a:pt x="11886" y="59497"/>
                  </a:lnTo>
                  <a:cubicBezTo>
                    <a:pt x="12319" y="57430"/>
                    <a:pt x="13257" y="56311"/>
                    <a:pt x="14336" y="55001"/>
                  </a:cubicBezTo>
                  <a:cubicBezTo>
                    <a:pt x="14739" y="54517"/>
                    <a:pt x="15142" y="54033"/>
                    <a:pt x="15575" y="53448"/>
                  </a:cubicBezTo>
                  <a:cubicBezTo>
                    <a:pt x="16412" y="52319"/>
                    <a:pt x="17178" y="51069"/>
                    <a:pt x="17178" y="49658"/>
                  </a:cubicBezTo>
                  <a:cubicBezTo>
                    <a:pt x="17178" y="47975"/>
                    <a:pt x="16029" y="47148"/>
                    <a:pt x="14819" y="46271"/>
                  </a:cubicBezTo>
                  <a:lnTo>
                    <a:pt x="14446" y="45999"/>
                  </a:lnTo>
                  <a:cubicBezTo>
                    <a:pt x="12713" y="44719"/>
                    <a:pt x="10696" y="43791"/>
                    <a:pt x="8751" y="42894"/>
                  </a:cubicBezTo>
                  <a:cubicBezTo>
                    <a:pt x="6866" y="42017"/>
                    <a:pt x="4910" y="41120"/>
                    <a:pt x="3206" y="39890"/>
                  </a:cubicBezTo>
                  <a:cubicBezTo>
                    <a:pt x="3085" y="39799"/>
                    <a:pt x="2954" y="39708"/>
                    <a:pt x="2823" y="39618"/>
                  </a:cubicBezTo>
                  <a:cubicBezTo>
                    <a:pt x="1553" y="38720"/>
                    <a:pt x="122" y="37702"/>
                    <a:pt x="101" y="36039"/>
                  </a:cubicBezTo>
                  <a:cubicBezTo>
                    <a:pt x="91" y="34194"/>
                    <a:pt x="2259" y="31251"/>
                    <a:pt x="3569" y="29486"/>
                  </a:cubicBezTo>
                  <a:cubicBezTo>
                    <a:pt x="3751" y="29234"/>
                    <a:pt x="3922" y="29003"/>
                    <a:pt x="4063" y="28811"/>
                  </a:cubicBezTo>
                  <a:cubicBezTo>
                    <a:pt x="4517" y="28176"/>
                    <a:pt x="4991" y="27541"/>
                    <a:pt x="5444" y="26916"/>
                  </a:cubicBezTo>
                  <a:cubicBezTo>
                    <a:pt x="6493" y="25494"/>
                    <a:pt x="7581" y="24023"/>
                    <a:pt x="8559" y="22490"/>
                  </a:cubicBezTo>
                  <a:cubicBezTo>
                    <a:pt x="11543" y="17843"/>
                    <a:pt x="11150" y="11865"/>
                    <a:pt x="10797" y="6593"/>
                  </a:cubicBezTo>
                  <a:lnTo>
                    <a:pt x="10797" y="6482"/>
                  </a:lnTo>
                  <a:cubicBezTo>
                    <a:pt x="10787" y="6250"/>
                    <a:pt x="10767" y="6008"/>
                    <a:pt x="10757" y="5756"/>
                  </a:cubicBezTo>
                  <a:cubicBezTo>
                    <a:pt x="10646" y="3841"/>
                    <a:pt x="10515" y="1684"/>
                    <a:pt x="96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6" name="Google Shape;816;p9"/>
            <p:cNvSpPr/>
            <p:nvPr/>
          </p:nvSpPr>
          <p:spPr>
            <a:xfrm>
              <a:off x="2116675" y="823300"/>
              <a:ext cx="317050" cy="1555225"/>
            </a:xfrm>
            <a:custGeom>
              <a:avLst/>
              <a:gdLst/>
              <a:ahLst/>
              <a:cxnLst/>
              <a:rect l="l" t="t" r="r" b="b"/>
              <a:pathLst>
                <a:path w="12682" h="62209" extrusionOk="0">
                  <a:moveTo>
                    <a:pt x="8428" y="0"/>
                  </a:moveTo>
                  <a:cubicBezTo>
                    <a:pt x="8277" y="676"/>
                    <a:pt x="8075" y="1351"/>
                    <a:pt x="7883" y="1996"/>
                  </a:cubicBezTo>
                  <a:cubicBezTo>
                    <a:pt x="7571" y="3065"/>
                    <a:pt x="7248" y="4164"/>
                    <a:pt x="7107" y="5313"/>
                  </a:cubicBezTo>
                  <a:cubicBezTo>
                    <a:pt x="6764" y="8065"/>
                    <a:pt x="6916" y="10434"/>
                    <a:pt x="7591" y="13237"/>
                  </a:cubicBezTo>
                  <a:cubicBezTo>
                    <a:pt x="8468" y="16845"/>
                    <a:pt x="8549" y="19164"/>
                    <a:pt x="6654" y="22571"/>
                  </a:cubicBezTo>
                  <a:cubicBezTo>
                    <a:pt x="6029" y="23690"/>
                    <a:pt x="5222" y="24799"/>
                    <a:pt x="4375" y="25969"/>
                  </a:cubicBezTo>
                  <a:cubicBezTo>
                    <a:pt x="2722" y="28247"/>
                    <a:pt x="1018" y="30606"/>
                    <a:pt x="575" y="33196"/>
                  </a:cubicBezTo>
                  <a:cubicBezTo>
                    <a:pt x="0" y="36604"/>
                    <a:pt x="3891" y="39789"/>
                    <a:pt x="7016" y="42350"/>
                  </a:cubicBezTo>
                  <a:cubicBezTo>
                    <a:pt x="7883" y="43055"/>
                    <a:pt x="8710" y="43721"/>
                    <a:pt x="9305" y="44305"/>
                  </a:cubicBezTo>
                  <a:lnTo>
                    <a:pt x="9345" y="44346"/>
                  </a:lnTo>
                  <a:cubicBezTo>
                    <a:pt x="11160" y="46120"/>
                    <a:pt x="12591" y="47511"/>
                    <a:pt x="12349" y="50062"/>
                  </a:cubicBezTo>
                  <a:cubicBezTo>
                    <a:pt x="12218" y="51463"/>
                    <a:pt x="11845" y="52814"/>
                    <a:pt x="11543" y="53842"/>
                  </a:cubicBezTo>
                  <a:cubicBezTo>
                    <a:pt x="11301" y="54638"/>
                    <a:pt x="11039" y="55435"/>
                    <a:pt x="10787" y="56201"/>
                  </a:cubicBezTo>
                  <a:cubicBezTo>
                    <a:pt x="10121" y="58197"/>
                    <a:pt x="9496" y="60092"/>
                    <a:pt x="9214" y="62199"/>
                  </a:cubicBezTo>
                  <a:lnTo>
                    <a:pt x="9315" y="62209"/>
                  </a:lnTo>
                  <a:cubicBezTo>
                    <a:pt x="9587" y="60112"/>
                    <a:pt x="10212" y="58227"/>
                    <a:pt x="10867" y="56231"/>
                  </a:cubicBezTo>
                  <a:cubicBezTo>
                    <a:pt x="11119" y="55465"/>
                    <a:pt x="11381" y="54679"/>
                    <a:pt x="11623" y="53872"/>
                  </a:cubicBezTo>
                  <a:cubicBezTo>
                    <a:pt x="11926" y="52844"/>
                    <a:pt x="12299" y="51483"/>
                    <a:pt x="12430" y="50072"/>
                  </a:cubicBezTo>
                  <a:cubicBezTo>
                    <a:pt x="12682" y="47481"/>
                    <a:pt x="11240" y="46070"/>
                    <a:pt x="9406" y="44285"/>
                  </a:cubicBezTo>
                  <a:lnTo>
                    <a:pt x="9365" y="44235"/>
                  </a:lnTo>
                  <a:cubicBezTo>
                    <a:pt x="8770" y="43660"/>
                    <a:pt x="7944" y="42985"/>
                    <a:pt x="7077" y="42269"/>
                  </a:cubicBezTo>
                  <a:cubicBezTo>
                    <a:pt x="3972" y="39729"/>
                    <a:pt x="101" y="36563"/>
                    <a:pt x="666" y="33217"/>
                  </a:cubicBezTo>
                  <a:cubicBezTo>
                    <a:pt x="1109" y="30646"/>
                    <a:pt x="2813" y="28297"/>
                    <a:pt x="4446" y="26029"/>
                  </a:cubicBezTo>
                  <a:cubicBezTo>
                    <a:pt x="5303" y="24860"/>
                    <a:pt x="6099" y="23741"/>
                    <a:pt x="6734" y="22622"/>
                  </a:cubicBezTo>
                  <a:cubicBezTo>
                    <a:pt x="8650" y="19184"/>
                    <a:pt x="8569" y="16845"/>
                    <a:pt x="7682" y="13216"/>
                  </a:cubicBezTo>
                  <a:cubicBezTo>
                    <a:pt x="7006" y="10424"/>
                    <a:pt x="6865" y="8065"/>
                    <a:pt x="7198" y="5323"/>
                  </a:cubicBezTo>
                  <a:cubicBezTo>
                    <a:pt x="7339" y="4184"/>
                    <a:pt x="7662" y="3085"/>
                    <a:pt x="7974" y="2027"/>
                  </a:cubicBezTo>
                  <a:cubicBezTo>
                    <a:pt x="8166" y="1371"/>
                    <a:pt x="8367" y="696"/>
                    <a:pt x="8518" y="31"/>
                  </a:cubicBezTo>
                  <a:lnTo>
                    <a:pt x="84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7" name="Google Shape;817;p9"/>
            <p:cNvSpPr/>
            <p:nvPr/>
          </p:nvSpPr>
          <p:spPr>
            <a:xfrm>
              <a:off x="2069550" y="785375"/>
              <a:ext cx="162325" cy="1642800"/>
            </a:xfrm>
            <a:custGeom>
              <a:avLst/>
              <a:gdLst/>
              <a:ahLst/>
              <a:cxnLst/>
              <a:rect l="l" t="t" r="r" b="b"/>
              <a:pathLst>
                <a:path w="6493" h="65712" extrusionOk="0">
                  <a:moveTo>
                    <a:pt x="5955" y="1"/>
                  </a:moveTo>
                  <a:cubicBezTo>
                    <a:pt x="3775" y="1"/>
                    <a:pt x="2165" y="1800"/>
                    <a:pt x="1381" y="3524"/>
                  </a:cubicBezTo>
                  <a:cubicBezTo>
                    <a:pt x="0" y="6548"/>
                    <a:pt x="917" y="8937"/>
                    <a:pt x="2248" y="11749"/>
                  </a:cubicBezTo>
                  <a:cubicBezTo>
                    <a:pt x="2369" y="11991"/>
                    <a:pt x="2480" y="12243"/>
                    <a:pt x="2601" y="12485"/>
                  </a:cubicBezTo>
                  <a:cubicBezTo>
                    <a:pt x="4234" y="15913"/>
                    <a:pt x="5534" y="18614"/>
                    <a:pt x="4063" y="22334"/>
                  </a:cubicBezTo>
                  <a:cubicBezTo>
                    <a:pt x="3770" y="23070"/>
                    <a:pt x="3438" y="23786"/>
                    <a:pt x="3115" y="24481"/>
                  </a:cubicBezTo>
                  <a:cubicBezTo>
                    <a:pt x="2450" y="25903"/>
                    <a:pt x="1754" y="27375"/>
                    <a:pt x="1472" y="29018"/>
                  </a:cubicBezTo>
                  <a:cubicBezTo>
                    <a:pt x="857" y="32627"/>
                    <a:pt x="2238" y="36205"/>
                    <a:pt x="3569" y="39663"/>
                  </a:cubicBezTo>
                  <a:cubicBezTo>
                    <a:pt x="4133" y="41145"/>
                    <a:pt x="4678" y="42546"/>
                    <a:pt x="5071" y="43947"/>
                  </a:cubicBezTo>
                  <a:cubicBezTo>
                    <a:pt x="6401" y="48706"/>
                    <a:pt x="6230" y="54129"/>
                    <a:pt x="6059" y="59371"/>
                  </a:cubicBezTo>
                  <a:cubicBezTo>
                    <a:pt x="5988" y="61589"/>
                    <a:pt x="5918" y="63676"/>
                    <a:pt x="5958" y="65712"/>
                  </a:cubicBezTo>
                  <a:lnTo>
                    <a:pt x="6059" y="65702"/>
                  </a:lnTo>
                  <a:cubicBezTo>
                    <a:pt x="6008" y="63676"/>
                    <a:pt x="6079" y="61579"/>
                    <a:pt x="6149" y="59371"/>
                  </a:cubicBezTo>
                  <a:cubicBezTo>
                    <a:pt x="6321" y="54119"/>
                    <a:pt x="6492" y="48696"/>
                    <a:pt x="5151" y="43917"/>
                  </a:cubicBezTo>
                  <a:cubicBezTo>
                    <a:pt x="4758" y="42516"/>
                    <a:pt x="4224" y="41115"/>
                    <a:pt x="3649" y="39633"/>
                  </a:cubicBezTo>
                  <a:cubicBezTo>
                    <a:pt x="2319" y="36175"/>
                    <a:pt x="948" y="32607"/>
                    <a:pt x="1563" y="29028"/>
                  </a:cubicBezTo>
                  <a:cubicBezTo>
                    <a:pt x="1845" y="27415"/>
                    <a:pt x="2540" y="25943"/>
                    <a:pt x="3206" y="24512"/>
                  </a:cubicBezTo>
                  <a:cubicBezTo>
                    <a:pt x="3528" y="23826"/>
                    <a:pt x="3871" y="23110"/>
                    <a:pt x="4153" y="22375"/>
                  </a:cubicBezTo>
                  <a:cubicBezTo>
                    <a:pt x="5645" y="18604"/>
                    <a:pt x="4274" y="15752"/>
                    <a:pt x="2692" y="12445"/>
                  </a:cubicBezTo>
                  <a:lnTo>
                    <a:pt x="2339" y="11709"/>
                  </a:lnTo>
                  <a:cubicBezTo>
                    <a:pt x="1018" y="8917"/>
                    <a:pt x="111" y="6548"/>
                    <a:pt x="1472" y="3564"/>
                  </a:cubicBezTo>
                  <a:cubicBezTo>
                    <a:pt x="2245" y="1871"/>
                    <a:pt x="3817" y="101"/>
                    <a:pt x="5956" y="101"/>
                  </a:cubicBezTo>
                  <a:cubicBezTo>
                    <a:pt x="6020" y="101"/>
                    <a:pt x="6084" y="103"/>
                    <a:pt x="6149" y="106"/>
                  </a:cubicBezTo>
                  <a:lnTo>
                    <a:pt x="6149" y="5"/>
                  </a:lnTo>
                  <a:cubicBezTo>
                    <a:pt x="6084" y="2"/>
                    <a:pt x="6019" y="1"/>
                    <a:pt x="59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9"/>
            <p:cNvSpPr/>
            <p:nvPr/>
          </p:nvSpPr>
          <p:spPr>
            <a:xfrm>
              <a:off x="1859850" y="740100"/>
              <a:ext cx="259100" cy="1731925"/>
            </a:xfrm>
            <a:custGeom>
              <a:avLst/>
              <a:gdLst/>
              <a:ahLst/>
              <a:cxnLst/>
              <a:rect l="l" t="t" r="r" b="b"/>
              <a:pathLst>
                <a:path w="10364" h="69277" extrusionOk="0">
                  <a:moveTo>
                    <a:pt x="7842" y="0"/>
                  </a:moveTo>
                  <a:cubicBezTo>
                    <a:pt x="5845" y="0"/>
                    <a:pt x="3718" y="711"/>
                    <a:pt x="2430" y="2290"/>
                  </a:cubicBezTo>
                  <a:cubicBezTo>
                    <a:pt x="1" y="5274"/>
                    <a:pt x="1825" y="8197"/>
                    <a:pt x="3590" y="11030"/>
                  </a:cubicBezTo>
                  <a:cubicBezTo>
                    <a:pt x="3791" y="11353"/>
                    <a:pt x="4003" y="11685"/>
                    <a:pt x="4194" y="12008"/>
                  </a:cubicBezTo>
                  <a:cubicBezTo>
                    <a:pt x="4497" y="12502"/>
                    <a:pt x="4819" y="13006"/>
                    <a:pt x="5162" y="13530"/>
                  </a:cubicBezTo>
                  <a:cubicBezTo>
                    <a:pt x="6483" y="15577"/>
                    <a:pt x="7844" y="17683"/>
                    <a:pt x="8066" y="19962"/>
                  </a:cubicBezTo>
                  <a:cubicBezTo>
                    <a:pt x="8096" y="20425"/>
                    <a:pt x="8066" y="20889"/>
                    <a:pt x="7975" y="21343"/>
                  </a:cubicBezTo>
                  <a:cubicBezTo>
                    <a:pt x="7904" y="21756"/>
                    <a:pt x="7864" y="22180"/>
                    <a:pt x="7874" y="22593"/>
                  </a:cubicBezTo>
                  <a:cubicBezTo>
                    <a:pt x="7914" y="23178"/>
                    <a:pt x="7985" y="23762"/>
                    <a:pt x="8086" y="24337"/>
                  </a:cubicBezTo>
                  <a:cubicBezTo>
                    <a:pt x="8217" y="25042"/>
                    <a:pt x="8297" y="25768"/>
                    <a:pt x="8307" y="26494"/>
                  </a:cubicBezTo>
                  <a:cubicBezTo>
                    <a:pt x="8287" y="27613"/>
                    <a:pt x="8066" y="28772"/>
                    <a:pt x="7864" y="29891"/>
                  </a:cubicBezTo>
                  <a:cubicBezTo>
                    <a:pt x="7743" y="30536"/>
                    <a:pt x="7622" y="31212"/>
                    <a:pt x="7531" y="31867"/>
                  </a:cubicBezTo>
                  <a:cubicBezTo>
                    <a:pt x="7249" y="34105"/>
                    <a:pt x="7027" y="36393"/>
                    <a:pt x="6815" y="38611"/>
                  </a:cubicBezTo>
                  <a:cubicBezTo>
                    <a:pt x="6735" y="39559"/>
                    <a:pt x="6634" y="40547"/>
                    <a:pt x="6543" y="41514"/>
                  </a:cubicBezTo>
                  <a:cubicBezTo>
                    <a:pt x="6009" y="46857"/>
                    <a:pt x="6090" y="50890"/>
                    <a:pt x="6846" y="55426"/>
                  </a:cubicBezTo>
                  <a:cubicBezTo>
                    <a:pt x="7068" y="56807"/>
                    <a:pt x="7320" y="58208"/>
                    <a:pt x="7561" y="59569"/>
                  </a:cubicBezTo>
                  <a:cubicBezTo>
                    <a:pt x="8126" y="62735"/>
                    <a:pt x="8711" y="66011"/>
                    <a:pt x="9063" y="69277"/>
                  </a:cubicBezTo>
                  <a:lnTo>
                    <a:pt x="9154" y="69257"/>
                  </a:lnTo>
                  <a:cubicBezTo>
                    <a:pt x="8811" y="66001"/>
                    <a:pt x="8227" y="62714"/>
                    <a:pt x="7662" y="59549"/>
                  </a:cubicBezTo>
                  <a:cubicBezTo>
                    <a:pt x="7410" y="58188"/>
                    <a:pt x="7168" y="56787"/>
                    <a:pt x="6936" y="55406"/>
                  </a:cubicBezTo>
                  <a:cubicBezTo>
                    <a:pt x="6190" y="50869"/>
                    <a:pt x="6100" y="46847"/>
                    <a:pt x="6634" y="41514"/>
                  </a:cubicBezTo>
                  <a:cubicBezTo>
                    <a:pt x="6735" y="40557"/>
                    <a:pt x="6826" y="39569"/>
                    <a:pt x="6916" y="38621"/>
                  </a:cubicBezTo>
                  <a:cubicBezTo>
                    <a:pt x="7128" y="36403"/>
                    <a:pt x="7340" y="34115"/>
                    <a:pt x="7632" y="31867"/>
                  </a:cubicBezTo>
                  <a:cubicBezTo>
                    <a:pt x="7713" y="31222"/>
                    <a:pt x="7834" y="30557"/>
                    <a:pt x="7955" y="29911"/>
                  </a:cubicBezTo>
                  <a:cubicBezTo>
                    <a:pt x="8166" y="28782"/>
                    <a:pt x="8378" y="27623"/>
                    <a:pt x="8398" y="26484"/>
                  </a:cubicBezTo>
                  <a:cubicBezTo>
                    <a:pt x="8388" y="25758"/>
                    <a:pt x="8318" y="25032"/>
                    <a:pt x="8176" y="24317"/>
                  </a:cubicBezTo>
                  <a:cubicBezTo>
                    <a:pt x="8076" y="23742"/>
                    <a:pt x="8005" y="23167"/>
                    <a:pt x="7965" y="22583"/>
                  </a:cubicBezTo>
                  <a:cubicBezTo>
                    <a:pt x="7965" y="22169"/>
                    <a:pt x="7995" y="21756"/>
                    <a:pt x="8076" y="21353"/>
                  </a:cubicBezTo>
                  <a:cubicBezTo>
                    <a:pt x="8156" y="20889"/>
                    <a:pt x="8186" y="20425"/>
                    <a:pt x="8166" y="19952"/>
                  </a:cubicBezTo>
                  <a:cubicBezTo>
                    <a:pt x="7934" y="17653"/>
                    <a:pt x="6563" y="15526"/>
                    <a:pt x="5243" y="13480"/>
                  </a:cubicBezTo>
                  <a:cubicBezTo>
                    <a:pt x="4900" y="12956"/>
                    <a:pt x="4578" y="12452"/>
                    <a:pt x="4275" y="11958"/>
                  </a:cubicBezTo>
                  <a:cubicBezTo>
                    <a:pt x="4084" y="11635"/>
                    <a:pt x="3872" y="11302"/>
                    <a:pt x="3680" y="10980"/>
                  </a:cubicBezTo>
                  <a:cubicBezTo>
                    <a:pt x="1926" y="8177"/>
                    <a:pt x="122" y="5284"/>
                    <a:pt x="2501" y="2351"/>
                  </a:cubicBezTo>
                  <a:cubicBezTo>
                    <a:pt x="3769" y="790"/>
                    <a:pt x="5874" y="91"/>
                    <a:pt x="7850" y="91"/>
                  </a:cubicBezTo>
                  <a:cubicBezTo>
                    <a:pt x="8732" y="91"/>
                    <a:pt x="9589" y="231"/>
                    <a:pt x="10334" y="496"/>
                  </a:cubicBezTo>
                  <a:lnTo>
                    <a:pt x="10364" y="415"/>
                  </a:lnTo>
                  <a:cubicBezTo>
                    <a:pt x="9608" y="143"/>
                    <a:pt x="8738" y="0"/>
                    <a:pt x="78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9"/>
            <p:cNvSpPr/>
            <p:nvPr/>
          </p:nvSpPr>
          <p:spPr>
            <a:xfrm>
              <a:off x="1703100" y="704025"/>
              <a:ext cx="311525" cy="1781875"/>
            </a:xfrm>
            <a:custGeom>
              <a:avLst/>
              <a:gdLst/>
              <a:ahLst/>
              <a:cxnLst/>
              <a:rect l="l" t="t" r="r" b="b"/>
              <a:pathLst>
                <a:path w="12461" h="71275" extrusionOk="0">
                  <a:moveTo>
                    <a:pt x="8639" y="1"/>
                  </a:moveTo>
                  <a:cubicBezTo>
                    <a:pt x="6507" y="1"/>
                    <a:pt x="4382" y="537"/>
                    <a:pt x="2914" y="1999"/>
                  </a:cubicBezTo>
                  <a:cubicBezTo>
                    <a:pt x="1" y="4913"/>
                    <a:pt x="1966" y="7876"/>
                    <a:pt x="3851" y="10749"/>
                  </a:cubicBezTo>
                  <a:lnTo>
                    <a:pt x="4255" y="11354"/>
                  </a:lnTo>
                  <a:cubicBezTo>
                    <a:pt x="4628" y="11949"/>
                    <a:pt x="5061" y="12554"/>
                    <a:pt x="5515" y="13179"/>
                  </a:cubicBezTo>
                  <a:cubicBezTo>
                    <a:pt x="6936" y="15175"/>
                    <a:pt x="8559" y="17443"/>
                    <a:pt x="8922" y="19772"/>
                  </a:cubicBezTo>
                  <a:cubicBezTo>
                    <a:pt x="8983" y="20145"/>
                    <a:pt x="8942" y="20629"/>
                    <a:pt x="8892" y="21143"/>
                  </a:cubicBezTo>
                  <a:cubicBezTo>
                    <a:pt x="8821" y="21899"/>
                    <a:pt x="8751" y="22675"/>
                    <a:pt x="9023" y="23169"/>
                  </a:cubicBezTo>
                  <a:cubicBezTo>
                    <a:pt x="9225" y="23552"/>
                    <a:pt x="9527" y="23875"/>
                    <a:pt x="9880" y="24116"/>
                  </a:cubicBezTo>
                  <a:cubicBezTo>
                    <a:pt x="10293" y="24419"/>
                    <a:pt x="10585" y="24631"/>
                    <a:pt x="10585" y="25991"/>
                  </a:cubicBezTo>
                  <a:cubicBezTo>
                    <a:pt x="10585" y="29651"/>
                    <a:pt x="9245" y="33572"/>
                    <a:pt x="7964" y="37373"/>
                  </a:cubicBezTo>
                  <a:cubicBezTo>
                    <a:pt x="7269" y="39429"/>
                    <a:pt x="6614" y="41375"/>
                    <a:pt x="6160" y="43250"/>
                  </a:cubicBezTo>
                  <a:cubicBezTo>
                    <a:pt x="4729" y="49248"/>
                    <a:pt x="6099" y="55034"/>
                    <a:pt x="7420" y="60629"/>
                  </a:cubicBezTo>
                  <a:cubicBezTo>
                    <a:pt x="8237" y="64087"/>
                    <a:pt x="9083" y="67645"/>
                    <a:pt x="9285" y="71274"/>
                  </a:cubicBezTo>
                  <a:lnTo>
                    <a:pt x="9386" y="71264"/>
                  </a:lnTo>
                  <a:cubicBezTo>
                    <a:pt x="9184" y="67635"/>
                    <a:pt x="8337" y="64067"/>
                    <a:pt x="7521" y="60609"/>
                  </a:cubicBezTo>
                  <a:cubicBezTo>
                    <a:pt x="6200" y="55024"/>
                    <a:pt x="4829" y="49248"/>
                    <a:pt x="6261" y="43280"/>
                  </a:cubicBezTo>
                  <a:cubicBezTo>
                    <a:pt x="6704" y="41405"/>
                    <a:pt x="7360" y="39459"/>
                    <a:pt x="8055" y="37403"/>
                  </a:cubicBezTo>
                  <a:cubicBezTo>
                    <a:pt x="9346" y="33602"/>
                    <a:pt x="10676" y="29671"/>
                    <a:pt x="10686" y="25991"/>
                  </a:cubicBezTo>
                  <a:cubicBezTo>
                    <a:pt x="10686" y="24580"/>
                    <a:pt x="10384" y="24358"/>
                    <a:pt x="9950" y="24046"/>
                  </a:cubicBezTo>
                  <a:cubicBezTo>
                    <a:pt x="9598" y="23814"/>
                    <a:pt x="9315" y="23491"/>
                    <a:pt x="9124" y="23129"/>
                  </a:cubicBezTo>
                  <a:cubicBezTo>
                    <a:pt x="8862" y="22665"/>
                    <a:pt x="8922" y="21889"/>
                    <a:pt x="8993" y="21153"/>
                  </a:cubicBezTo>
                  <a:cubicBezTo>
                    <a:pt x="9043" y="20639"/>
                    <a:pt x="9083" y="20145"/>
                    <a:pt x="9023" y="19751"/>
                  </a:cubicBezTo>
                  <a:cubicBezTo>
                    <a:pt x="8650" y="17413"/>
                    <a:pt x="7027" y="15134"/>
                    <a:pt x="5595" y="13128"/>
                  </a:cubicBezTo>
                  <a:cubicBezTo>
                    <a:pt x="5142" y="12493"/>
                    <a:pt x="4708" y="11899"/>
                    <a:pt x="4335" y="11304"/>
                  </a:cubicBezTo>
                  <a:lnTo>
                    <a:pt x="3932" y="10699"/>
                  </a:lnTo>
                  <a:cubicBezTo>
                    <a:pt x="2057" y="7856"/>
                    <a:pt x="122" y="4923"/>
                    <a:pt x="2985" y="2060"/>
                  </a:cubicBezTo>
                  <a:cubicBezTo>
                    <a:pt x="4424" y="620"/>
                    <a:pt x="6521" y="90"/>
                    <a:pt x="8628" y="90"/>
                  </a:cubicBezTo>
                  <a:cubicBezTo>
                    <a:pt x="9944" y="90"/>
                    <a:pt x="11264" y="296"/>
                    <a:pt x="12430" y="618"/>
                  </a:cubicBezTo>
                  <a:lnTo>
                    <a:pt x="12460" y="527"/>
                  </a:lnTo>
                  <a:cubicBezTo>
                    <a:pt x="11287" y="207"/>
                    <a:pt x="9962" y="1"/>
                    <a:pt x="8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9"/>
            <p:cNvSpPr/>
            <p:nvPr/>
          </p:nvSpPr>
          <p:spPr>
            <a:xfrm>
              <a:off x="1613125" y="681650"/>
              <a:ext cx="297925" cy="1808775"/>
            </a:xfrm>
            <a:custGeom>
              <a:avLst/>
              <a:gdLst/>
              <a:ahLst/>
              <a:cxnLst/>
              <a:rect l="l" t="t" r="r" b="b"/>
              <a:pathLst>
                <a:path w="11917" h="72351" extrusionOk="0">
                  <a:moveTo>
                    <a:pt x="9865" y="0"/>
                  </a:moveTo>
                  <a:cubicBezTo>
                    <a:pt x="7119" y="0"/>
                    <a:pt x="4335" y="1134"/>
                    <a:pt x="2733" y="3025"/>
                  </a:cubicBezTo>
                  <a:cubicBezTo>
                    <a:pt x="1" y="6241"/>
                    <a:pt x="1856" y="9033"/>
                    <a:pt x="3821" y="11997"/>
                  </a:cubicBezTo>
                  <a:cubicBezTo>
                    <a:pt x="3993" y="12249"/>
                    <a:pt x="4164" y="12511"/>
                    <a:pt x="4336" y="12783"/>
                  </a:cubicBezTo>
                  <a:cubicBezTo>
                    <a:pt x="4688" y="13328"/>
                    <a:pt x="5081" y="13882"/>
                    <a:pt x="5444" y="14417"/>
                  </a:cubicBezTo>
                  <a:cubicBezTo>
                    <a:pt x="7561" y="17471"/>
                    <a:pt x="9729" y="20636"/>
                    <a:pt x="8721" y="24417"/>
                  </a:cubicBezTo>
                  <a:cubicBezTo>
                    <a:pt x="8670" y="24608"/>
                    <a:pt x="8620" y="24800"/>
                    <a:pt x="8569" y="24981"/>
                  </a:cubicBezTo>
                  <a:cubicBezTo>
                    <a:pt x="8398" y="25516"/>
                    <a:pt x="8267" y="26060"/>
                    <a:pt x="8186" y="26614"/>
                  </a:cubicBezTo>
                  <a:cubicBezTo>
                    <a:pt x="7612" y="30909"/>
                    <a:pt x="6019" y="34981"/>
                    <a:pt x="4487" y="38913"/>
                  </a:cubicBezTo>
                  <a:cubicBezTo>
                    <a:pt x="3852" y="40556"/>
                    <a:pt x="3186" y="42260"/>
                    <a:pt x="2592" y="43963"/>
                  </a:cubicBezTo>
                  <a:cubicBezTo>
                    <a:pt x="878" y="48973"/>
                    <a:pt x="918" y="52522"/>
                    <a:pt x="2783" y="57532"/>
                  </a:cubicBezTo>
                  <a:cubicBezTo>
                    <a:pt x="3317" y="58994"/>
                    <a:pt x="3983" y="60445"/>
                    <a:pt x="4628" y="61857"/>
                  </a:cubicBezTo>
                  <a:cubicBezTo>
                    <a:pt x="6140" y="65183"/>
                    <a:pt x="7692" y="68611"/>
                    <a:pt x="7813" y="72341"/>
                  </a:cubicBezTo>
                  <a:lnTo>
                    <a:pt x="7914" y="72351"/>
                  </a:lnTo>
                  <a:cubicBezTo>
                    <a:pt x="7793" y="68601"/>
                    <a:pt x="6231" y="65163"/>
                    <a:pt x="4719" y="61837"/>
                  </a:cubicBezTo>
                  <a:cubicBezTo>
                    <a:pt x="4083" y="60425"/>
                    <a:pt x="3418" y="58964"/>
                    <a:pt x="2874" y="57512"/>
                  </a:cubicBezTo>
                  <a:cubicBezTo>
                    <a:pt x="1029" y="52532"/>
                    <a:pt x="979" y="48994"/>
                    <a:pt x="2692" y="44014"/>
                  </a:cubicBezTo>
                  <a:cubicBezTo>
                    <a:pt x="3277" y="42310"/>
                    <a:pt x="3942" y="40606"/>
                    <a:pt x="4588" y="38963"/>
                  </a:cubicBezTo>
                  <a:cubicBezTo>
                    <a:pt x="6120" y="35022"/>
                    <a:pt x="7713" y="30949"/>
                    <a:pt x="8297" y="26645"/>
                  </a:cubicBezTo>
                  <a:cubicBezTo>
                    <a:pt x="8378" y="26090"/>
                    <a:pt x="8499" y="25546"/>
                    <a:pt x="8670" y="25022"/>
                  </a:cubicBezTo>
                  <a:cubicBezTo>
                    <a:pt x="8721" y="24830"/>
                    <a:pt x="8781" y="24649"/>
                    <a:pt x="8832" y="24457"/>
                  </a:cubicBezTo>
                  <a:cubicBezTo>
                    <a:pt x="9850" y="20616"/>
                    <a:pt x="7662" y="17441"/>
                    <a:pt x="5545" y="14376"/>
                  </a:cubicBezTo>
                  <a:cubicBezTo>
                    <a:pt x="5172" y="13832"/>
                    <a:pt x="4789" y="13277"/>
                    <a:pt x="4436" y="12733"/>
                  </a:cubicBezTo>
                  <a:cubicBezTo>
                    <a:pt x="4265" y="12471"/>
                    <a:pt x="4083" y="12209"/>
                    <a:pt x="3912" y="11947"/>
                  </a:cubicBezTo>
                  <a:cubicBezTo>
                    <a:pt x="1967" y="9023"/>
                    <a:pt x="132" y="6261"/>
                    <a:pt x="2823" y="3086"/>
                  </a:cubicBezTo>
                  <a:cubicBezTo>
                    <a:pt x="4402" y="1217"/>
                    <a:pt x="7159" y="95"/>
                    <a:pt x="9875" y="95"/>
                  </a:cubicBezTo>
                  <a:cubicBezTo>
                    <a:pt x="10558" y="95"/>
                    <a:pt x="11238" y="166"/>
                    <a:pt x="11896" y="314"/>
                  </a:cubicBezTo>
                  <a:lnTo>
                    <a:pt x="11916" y="223"/>
                  </a:lnTo>
                  <a:cubicBezTo>
                    <a:pt x="11248" y="73"/>
                    <a:pt x="10558" y="0"/>
                    <a:pt x="9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1;p9"/>
            <p:cNvSpPr/>
            <p:nvPr/>
          </p:nvSpPr>
          <p:spPr>
            <a:xfrm>
              <a:off x="1402950" y="661750"/>
              <a:ext cx="404775" cy="1841525"/>
            </a:xfrm>
            <a:custGeom>
              <a:avLst/>
              <a:gdLst/>
              <a:ahLst/>
              <a:cxnLst/>
              <a:rect l="l" t="t" r="r" b="b"/>
              <a:pathLst>
                <a:path w="16191" h="73661" extrusionOk="0">
                  <a:moveTo>
                    <a:pt x="16190" y="1"/>
                  </a:moveTo>
                  <a:cubicBezTo>
                    <a:pt x="13398" y="233"/>
                    <a:pt x="10565" y="1936"/>
                    <a:pt x="8811" y="4456"/>
                  </a:cubicBezTo>
                  <a:cubicBezTo>
                    <a:pt x="7974" y="5656"/>
                    <a:pt x="7501" y="6644"/>
                    <a:pt x="7339" y="7471"/>
                  </a:cubicBezTo>
                  <a:cubicBezTo>
                    <a:pt x="6946" y="9537"/>
                    <a:pt x="8085" y="11241"/>
                    <a:pt x="9194" y="12874"/>
                  </a:cubicBezTo>
                  <a:cubicBezTo>
                    <a:pt x="9376" y="13146"/>
                    <a:pt x="9567" y="13428"/>
                    <a:pt x="9749" y="13711"/>
                  </a:cubicBezTo>
                  <a:cubicBezTo>
                    <a:pt x="10041" y="14164"/>
                    <a:pt x="10525" y="14789"/>
                    <a:pt x="11079" y="15505"/>
                  </a:cubicBezTo>
                  <a:cubicBezTo>
                    <a:pt x="13045" y="18035"/>
                    <a:pt x="15999" y="21856"/>
                    <a:pt x="15636" y="24638"/>
                  </a:cubicBezTo>
                  <a:cubicBezTo>
                    <a:pt x="15525" y="25465"/>
                    <a:pt x="15081" y="26211"/>
                    <a:pt x="14406" y="26705"/>
                  </a:cubicBezTo>
                  <a:cubicBezTo>
                    <a:pt x="13761" y="27189"/>
                    <a:pt x="13146" y="27360"/>
                    <a:pt x="12561" y="27531"/>
                  </a:cubicBezTo>
                  <a:cubicBezTo>
                    <a:pt x="11603" y="27803"/>
                    <a:pt x="10777" y="28035"/>
                    <a:pt x="10212" y="29507"/>
                  </a:cubicBezTo>
                  <a:cubicBezTo>
                    <a:pt x="9900" y="30293"/>
                    <a:pt x="9648" y="31049"/>
                    <a:pt x="9396" y="31785"/>
                  </a:cubicBezTo>
                  <a:cubicBezTo>
                    <a:pt x="8912" y="33217"/>
                    <a:pt x="8448" y="34568"/>
                    <a:pt x="7692" y="36070"/>
                  </a:cubicBezTo>
                  <a:cubicBezTo>
                    <a:pt x="6896" y="37652"/>
                    <a:pt x="6039" y="39235"/>
                    <a:pt x="5202" y="40767"/>
                  </a:cubicBezTo>
                  <a:cubicBezTo>
                    <a:pt x="4285" y="42431"/>
                    <a:pt x="3337" y="44165"/>
                    <a:pt x="2480" y="45888"/>
                  </a:cubicBezTo>
                  <a:cubicBezTo>
                    <a:pt x="2359" y="46130"/>
                    <a:pt x="2228" y="46382"/>
                    <a:pt x="2107" y="46634"/>
                  </a:cubicBezTo>
                  <a:cubicBezTo>
                    <a:pt x="1119" y="48590"/>
                    <a:pt x="0" y="50798"/>
                    <a:pt x="131" y="53005"/>
                  </a:cubicBezTo>
                  <a:cubicBezTo>
                    <a:pt x="293" y="55566"/>
                    <a:pt x="1936" y="57814"/>
                    <a:pt x="3388" y="59810"/>
                  </a:cubicBezTo>
                  <a:lnTo>
                    <a:pt x="3629" y="60143"/>
                  </a:lnTo>
                  <a:cubicBezTo>
                    <a:pt x="4537" y="61393"/>
                    <a:pt x="5575" y="62582"/>
                    <a:pt x="6674" y="63842"/>
                  </a:cubicBezTo>
                  <a:cubicBezTo>
                    <a:pt x="9255" y="66816"/>
                    <a:pt x="11936" y="69881"/>
                    <a:pt x="12692" y="73661"/>
                  </a:cubicBezTo>
                  <a:lnTo>
                    <a:pt x="12783" y="73641"/>
                  </a:lnTo>
                  <a:cubicBezTo>
                    <a:pt x="12017" y="69840"/>
                    <a:pt x="9335" y="66766"/>
                    <a:pt x="6744" y="63782"/>
                  </a:cubicBezTo>
                  <a:cubicBezTo>
                    <a:pt x="5646" y="62522"/>
                    <a:pt x="4607" y="61332"/>
                    <a:pt x="3710" y="60082"/>
                  </a:cubicBezTo>
                  <a:lnTo>
                    <a:pt x="3458" y="59749"/>
                  </a:lnTo>
                  <a:cubicBezTo>
                    <a:pt x="2017" y="57774"/>
                    <a:pt x="383" y="55526"/>
                    <a:pt x="232" y="52995"/>
                  </a:cubicBezTo>
                  <a:cubicBezTo>
                    <a:pt x="91" y="50818"/>
                    <a:pt x="1200" y="48620"/>
                    <a:pt x="2188" y="46685"/>
                  </a:cubicBezTo>
                  <a:cubicBezTo>
                    <a:pt x="2319" y="46433"/>
                    <a:pt x="2440" y="46181"/>
                    <a:pt x="2561" y="45939"/>
                  </a:cubicBezTo>
                  <a:cubicBezTo>
                    <a:pt x="3418" y="44205"/>
                    <a:pt x="4365" y="42481"/>
                    <a:pt x="5273" y="40808"/>
                  </a:cubicBezTo>
                  <a:cubicBezTo>
                    <a:pt x="6109" y="39275"/>
                    <a:pt x="6976" y="37693"/>
                    <a:pt x="7773" y="36110"/>
                  </a:cubicBezTo>
                  <a:cubicBezTo>
                    <a:pt x="8529" y="34608"/>
                    <a:pt x="8992" y="33247"/>
                    <a:pt x="9486" y="31816"/>
                  </a:cubicBezTo>
                  <a:cubicBezTo>
                    <a:pt x="9738" y="31090"/>
                    <a:pt x="9990" y="30334"/>
                    <a:pt x="10293" y="29547"/>
                  </a:cubicBezTo>
                  <a:cubicBezTo>
                    <a:pt x="10847" y="28116"/>
                    <a:pt x="11654" y="27884"/>
                    <a:pt x="12581" y="27622"/>
                  </a:cubicBezTo>
                  <a:cubicBezTo>
                    <a:pt x="13156" y="27451"/>
                    <a:pt x="13801" y="27269"/>
                    <a:pt x="14456" y="26775"/>
                  </a:cubicBezTo>
                  <a:cubicBezTo>
                    <a:pt x="15162" y="26271"/>
                    <a:pt x="15616" y="25505"/>
                    <a:pt x="15726" y="24648"/>
                  </a:cubicBezTo>
                  <a:cubicBezTo>
                    <a:pt x="16099" y="21826"/>
                    <a:pt x="13126" y="17985"/>
                    <a:pt x="11160" y="15444"/>
                  </a:cubicBezTo>
                  <a:cubicBezTo>
                    <a:pt x="10605" y="14729"/>
                    <a:pt x="10122" y="14114"/>
                    <a:pt x="9829" y="13660"/>
                  </a:cubicBezTo>
                  <a:cubicBezTo>
                    <a:pt x="9648" y="13378"/>
                    <a:pt x="9456" y="13096"/>
                    <a:pt x="9275" y="12823"/>
                  </a:cubicBezTo>
                  <a:cubicBezTo>
                    <a:pt x="8176" y="11200"/>
                    <a:pt x="7047" y="9517"/>
                    <a:pt x="7430" y="7491"/>
                  </a:cubicBezTo>
                  <a:cubicBezTo>
                    <a:pt x="7581" y="6674"/>
                    <a:pt x="8065" y="5706"/>
                    <a:pt x="8892" y="4517"/>
                  </a:cubicBezTo>
                  <a:cubicBezTo>
                    <a:pt x="10636" y="2017"/>
                    <a:pt x="13428" y="323"/>
                    <a:pt x="16190" y="91"/>
                  </a:cubicBezTo>
                  <a:lnTo>
                    <a:pt x="16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9"/>
            <p:cNvSpPr/>
            <p:nvPr/>
          </p:nvSpPr>
          <p:spPr>
            <a:xfrm>
              <a:off x="1148650" y="641600"/>
              <a:ext cx="622275" cy="1877575"/>
            </a:xfrm>
            <a:custGeom>
              <a:avLst/>
              <a:gdLst/>
              <a:ahLst/>
              <a:cxnLst/>
              <a:rect l="l" t="t" r="r" b="b"/>
              <a:pathLst>
                <a:path w="24891" h="75103" extrusionOk="0">
                  <a:moveTo>
                    <a:pt x="22259" y="0"/>
                  </a:moveTo>
                  <a:cubicBezTo>
                    <a:pt x="20344" y="1754"/>
                    <a:pt x="18358" y="3549"/>
                    <a:pt x="16997" y="6220"/>
                  </a:cubicBezTo>
                  <a:lnTo>
                    <a:pt x="16987" y="6240"/>
                  </a:lnTo>
                  <a:cubicBezTo>
                    <a:pt x="16422" y="7359"/>
                    <a:pt x="15707" y="8740"/>
                    <a:pt x="15535" y="10000"/>
                  </a:cubicBezTo>
                  <a:cubicBezTo>
                    <a:pt x="15213" y="12410"/>
                    <a:pt x="16987" y="14748"/>
                    <a:pt x="18550" y="16805"/>
                  </a:cubicBezTo>
                  <a:cubicBezTo>
                    <a:pt x="18923" y="17269"/>
                    <a:pt x="19245" y="17712"/>
                    <a:pt x="19548" y="18146"/>
                  </a:cubicBezTo>
                  <a:cubicBezTo>
                    <a:pt x="19850" y="18569"/>
                    <a:pt x="20233" y="19073"/>
                    <a:pt x="20636" y="19607"/>
                  </a:cubicBezTo>
                  <a:cubicBezTo>
                    <a:pt x="22390" y="21886"/>
                    <a:pt x="24779" y="25021"/>
                    <a:pt x="24235" y="27349"/>
                  </a:cubicBezTo>
                  <a:cubicBezTo>
                    <a:pt x="24013" y="28257"/>
                    <a:pt x="23358" y="28982"/>
                    <a:pt x="22269" y="29517"/>
                  </a:cubicBezTo>
                  <a:cubicBezTo>
                    <a:pt x="21201" y="30031"/>
                    <a:pt x="20041" y="30152"/>
                    <a:pt x="18912" y="30273"/>
                  </a:cubicBezTo>
                  <a:cubicBezTo>
                    <a:pt x="17098" y="30464"/>
                    <a:pt x="15394" y="30646"/>
                    <a:pt x="14124" y="32329"/>
                  </a:cubicBezTo>
                  <a:cubicBezTo>
                    <a:pt x="13620" y="33025"/>
                    <a:pt x="13267" y="33821"/>
                    <a:pt x="13076" y="34668"/>
                  </a:cubicBezTo>
                  <a:cubicBezTo>
                    <a:pt x="12098" y="36523"/>
                    <a:pt x="10999" y="38307"/>
                    <a:pt x="9779" y="40011"/>
                  </a:cubicBezTo>
                  <a:cubicBezTo>
                    <a:pt x="8943" y="41241"/>
                    <a:pt x="8066" y="42471"/>
                    <a:pt x="7219" y="43660"/>
                  </a:cubicBezTo>
                  <a:cubicBezTo>
                    <a:pt x="5818" y="45636"/>
                    <a:pt x="4366" y="47672"/>
                    <a:pt x="3045" y="49749"/>
                  </a:cubicBezTo>
                  <a:cubicBezTo>
                    <a:pt x="2904" y="49971"/>
                    <a:pt x="2753" y="50203"/>
                    <a:pt x="2592" y="50444"/>
                  </a:cubicBezTo>
                  <a:cubicBezTo>
                    <a:pt x="1442" y="52199"/>
                    <a:pt x="1" y="54376"/>
                    <a:pt x="586" y="56453"/>
                  </a:cubicBezTo>
                  <a:cubicBezTo>
                    <a:pt x="1190" y="58600"/>
                    <a:pt x="3237" y="60364"/>
                    <a:pt x="4870" y="61775"/>
                  </a:cubicBezTo>
                  <a:lnTo>
                    <a:pt x="5152" y="62027"/>
                  </a:lnTo>
                  <a:cubicBezTo>
                    <a:pt x="6614" y="63297"/>
                    <a:pt x="8338" y="64467"/>
                    <a:pt x="10152" y="65707"/>
                  </a:cubicBezTo>
                  <a:cubicBezTo>
                    <a:pt x="14074" y="68378"/>
                    <a:pt x="18126" y="71150"/>
                    <a:pt x="19910" y="75102"/>
                  </a:cubicBezTo>
                  <a:lnTo>
                    <a:pt x="20001" y="75062"/>
                  </a:lnTo>
                  <a:cubicBezTo>
                    <a:pt x="18207" y="71090"/>
                    <a:pt x="14144" y="68318"/>
                    <a:pt x="10213" y="65636"/>
                  </a:cubicBezTo>
                  <a:cubicBezTo>
                    <a:pt x="8398" y="64396"/>
                    <a:pt x="6674" y="63217"/>
                    <a:pt x="5223" y="61957"/>
                  </a:cubicBezTo>
                  <a:lnTo>
                    <a:pt x="4940" y="61705"/>
                  </a:lnTo>
                  <a:cubicBezTo>
                    <a:pt x="3307" y="60303"/>
                    <a:pt x="1281" y="58549"/>
                    <a:pt x="686" y="56432"/>
                  </a:cubicBezTo>
                  <a:cubicBezTo>
                    <a:pt x="112" y="54396"/>
                    <a:pt x="1543" y="52239"/>
                    <a:pt x="2682" y="50495"/>
                  </a:cubicBezTo>
                  <a:cubicBezTo>
                    <a:pt x="2844" y="50263"/>
                    <a:pt x="2995" y="50031"/>
                    <a:pt x="3136" y="49809"/>
                  </a:cubicBezTo>
                  <a:cubicBezTo>
                    <a:pt x="4457" y="47733"/>
                    <a:pt x="5908" y="45696"/>
                    <a:pt x="7309" y="43721"/>
                  </a:cubicBezTo>
                  <a:cubicBezTo>
                    <a:pt x="8156" y="42531"/>
                    <a:pt x="9033" y="41301"/>
                    <a:pt x="9870" y="40071"/>
                  </a:cubicBezTo>
                  <a:cubicBezTo>
                    <a:pt x="11090" y="38358"/>
                    <a:pt x="12199" y="36563"/>
                    <a:pt x="13176" y="34708"/>
                  </a:cubicBezTo>
                  <a:lnTo>
                    <a:pt x="13176" y="34698"/>
                  </a:lnTo>
                  <a:cubicBezTo>
                    <a:pt x="13358" y="33862"/>
                    <a:pt x="13701" y="33075"/>
                    <a:pt x="14205" y="32390"/>
                  </a:cubicBezTo>
                  <a:cubicBezTo>
                    <a:pt x="15445" y="30737"/>
                    <a:pt x="17138" y="30565"/>
                    <a:pt x="18923" y="30374"/>
                  </a:cubicBezTo>
                  <a:cubicBezTo>
                    <a:pt x="20062" y="30253"/>
                    <a:pt x="21231" y="30132"/>
                    <a:pt x="22310" y="29597"/>
                  </a:cubicBezTo>
                  <a:cubicBezTo>
                    <a:pt x="23429" y="29053"/>
                    <a:pt x="24104" y="28307"/>
                    <a:pt x="24326" y="27370"/>
                  </a:cubicBezTo>
                  <a:cubicBezTo>
                    <a:pt x="24890" y="25001"/>
                    <a:pt x="22481" y="21845"/>
                    <a:pt x="20717" y="19547"/>
                  </a:cubicBezTo>
                  <a:cubicBezTo>
                    <a:pt x="20314" y="19013"/>
                    <a:pt x="19921" y="18509"/>
                    <a:pt x="19628" y="18085"/>
                  </a:cubicBezTo>
                  <a:cubicBezTo>
                    <a:pt x="19336" y="17662"/>
                    <a:pt x="18993" y="17218"/>
                    <a:pt x="18630" y="16744"/>
                  </a:cubicBezTo>
                  <a:cubicBezTo>
                    <a:pt x="17078" y="14698"/>
                    <a:pt x="15314" y="12389"/>
                    <a:pt x="15636" y="10020"/>
                  </a:cubicBezTo>
                  <a:cubicBezTo>
                    <a:pt x="15797" y="8770"/>
                    <a:pt x="16503" y="7389"/>
                    <a:pt x="17068" y="6291"/>
                  </a:cubicBezTo>
                  <a:lnTo>
                    <a:pt x="17078" y="6260"/>
                  </a:lnTo>
                  <a:cubicBezTo>
                    <a:pt x="18439" y="3609"/>
                    <a:pt x="20414" y="1805"/>
                    <a:pt x="22330" y="71"/>
                  </a:cubicBezTo>
                  <a:lnTo>
                    <a:pt x="222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9"/>
            <p:cNvSpPr/>
            <p:nvPr/>
          </p:nvSpPr>
          <p:spPr>
            <a:xfrm>
              <a:off x="919075" y="627475"/>
              <a:ext cx="797650" cy="1904300"/>
            </a:xfrm>
            <a:custGeom>
              <a:avLst/>
              <a:gdLst/>
              <a:ahLst/>
              <a:cxnLst/>
              <a:rect l="l" t="t" r="r" b="b"/>
              <a:pathLst>
                <a:path w="31906" h="76172" extrusionOk="0">
                  <a:moveTo>
                    <a:pt x="27410" y="1"/>
                  </a:moveTo>
                  <a:cubicBezTo>
                    <a:pt x="26987" y="1523"/>
                    <a:pt x="26170" y="3035"/>
                    <a:pt x="25374" y="4497"/>
                  </a:cubicBezTo>
                  <a:cubicBezTo>
                    <a:pt x="24739" y="5666"/>
                    <a:pt x="24083" y="6876"/>
                    <a:pt x="23630" y="8085"/>
                  </a:cubicBezTo>
                  <a:cubicBezTo>
                    <a:pt x="23529" y="8368"/>
                    <a:pt x="23408" y="8660"/>
                    <a:pt x="23277" y="8973"/>
                  </a:cubicBezTo>
                  <a:cubicBezTo>
                    <a:pt x="22884" y="9960"/>
                    <a:pt x="22430" y="11079"/>
                    <a:pt x="22329" y="12077"/>
                  </a:cubicBezTo>
                  <a:cubicBezTo>
                    <a:pt x="22128" y="14144"/>
                    <a:pt x="23761" y="16332"/>
                    <a:pt x="25071" y="18076"/>
                  </a:cubicBezTo>
                  <a:cubicBezTo>
                    <a:pt x="25303" y="18398"/>
                    <a:pt x="25525" y="18690"/>
                    <a:pt x="25716" y="18973"/>
                  </a:cubicBezTo>
                  <a:cubicBezTo>
                    <a:pt x="26241" y="19709"/>
                    <a:pt x="26795" y="20434"/>
                    <a:pt x="27390" y="21201"/>
                  </a:cubicBezTo>
                  <a:cubicBezTo>
                    <a:pt x="28993" y="23267"/>
                    <a:pt x="30636" y="25404"/>
                    <a:pt x="31483" y="27753"/>
                  </a:cubicBezTo>
                  <a:cubicBezTo>
                    <a:pt x="31795" y="28620"/>
                    <a:pt x="31805" y="29336"/>
                    <a:pt x="31523" y="29910"/>
                  </a:cubicBezTo>
                  <a:cubicBezTo>
                    <a:pt x="31079" y="30828"/>
                    <a:pt x="29950" y="31322"/>
                    <a:pt x="28791" y="31715"/>
                  </a:cubicBezTo>
                  <a:cubicBezTo>
                    <a:pt x="27541" y="32138"/>
                    <a:pt x="26049" y="32229"/>
                    <a:pt x="24466" y="32320"/>
                  </a:cubicBezTo>
                  <a:cubicBezTo>
                    <a:pt x="21805" y="32481"/>
                    <a:pt x="19053" y="32652"/>
                    <a:pt x="17359" y="34467"/>
                  </a:cubicBezTo>
                  <a:cubicBezTo>
                    <a:pt x="16503" y="35374"/>
                    <a:pt x="15827" y="36594"/>
                    <a:pt x="15182" y="37763"/>
                  </a:cubicBezTo>
                  <a:cubicBezTo>
                    <a:pt x="14688" y="38660"/>
                    <a:pt x="14184" y="39588"/>
                    <a:pt x="13599" y="40364"/>
                  </a:cubicBezTo>
                  <a:cubicBezTo>
                    <a:pt x="12057" y="42411"/>
                    <a:pt x="10343" y="44386"/>
                    <a:pt x="8680" y="46292"/>
                  </a:cubicBezTo>
                  <a:cubicBezTo>
                    <a:pt x="6835" y="48439"/>
                    <a:pt x="4920" y="50626"/>
                    <a:pt x="3236" y="52955"/>
                  </a:cubicBezTo>
                  <a:cubicBezTo>
                    <a:pt x="3045" y="53217"/>
                    <a:pt x="2853" y="53469"/>
                    <a:pt x="2641" y="53751"/>
                  </a:cubicBezTo>
                  <a:cubicBezTo>
                    <a:pt x="1402" y="55354"/>
                    <a:pt x="0" y="57189"/>
                    <a:pt x="1039" y="59256"/>
                  </a:cubicBezTo>
                  <a:cubicBezTo>
                    <a:pt x="2057" y="61292"/>
                    <a:pt x="4940" y="63036"/>
                    <a:pt x="6845" y="64185"/>
                  </a:cubicBezTo>
                  <a:lnTo>
                    <a:pt x="7198" y="64407"/>
                  </a:lnTo>
                  <a:cubicBezTo>
                    <a:pt x="9547" y="65838"/>
                    <a:pt x="12037" y="67119"/>
                    <a:pt x="14446" y="68358"/>
                  </a:cubicBezTo>
                  <a:cubicBezTo>
                    <a:pt x="15787" y="69044"/>
                    <a:pt x="17188" y="69760"/>
                    <a:pt x="18539" y="70496"/>
                  </a:cubicBezTo>
                  <a:lnTo>
                    <a:pt x="18841" y="70667"/>
                  </a:lnTo>
                  <a:cubicBezTo>
                    <a:pt x="21553" y="72139"/>
                    <a:pt x="24103" y="73520"/>
                    <a:pt x="25777" y="76171"/>
                  </a:cubicBezTo>
                  <a:lnTo>
                    <a:pt x="25858" y="76121"/>
                  </a:lnTo>
                  <a:cubicBezTo>
                    <a:pt x="24174" y="73449"/>
                    <a:pt x="21603" y="72058"/>
                    <a:pt x="18892" y="70586"/>
                  </a:cubicBezTo>
                  <a:lnTo>
                    <a:pt x="18579" y="70425"/>
                  </a:lnTo>
                  <a:cubicBezTo>
                    <a:pt x="17228" y="69679"/>
                    <a:pt x="15837" y="68963"/>
                    <a:pt x="14486" y="68268"/>
                  </a:cubicBezTo>
                  <a:cubicBezTo>
                    <a:pt x="12077" y="67028"/>
                    <a:pt x="9597" y="65748"/>
                    <a:pt x="7248" y="64316"/>
                  </a:cubicBezTo>
                  <a:lnTo>
                    <a:pt x="6896" y="64104"/>
                  </a:lnTo>
                  <a:cubicBezTo>
                    <a:pt x="5000" y="62955"/>
                    <a:pt x="2137" y="61241"/>
                    <a:pt x="1119" y="59215"/>
                  </a:cubicBezTo>
                  <a:cubicBezTo>
                    <a:pt x="111" y="57199"/>
                    <a:pt x="1492" y="55395"/>
                    <a:pt x="2722" y="53802"/>
                  </a:cubicBezTo>
                  <a:cubicBezTo>
                    <a:pt x="2924" y="53530"/>
                    <a:pt x="3125" y="53268"/>
                    <a:pt x="3317" y="53005"/>
                  </a:cubicBezTo>
                  <a:cubicBezTo>
                    <a:pt x="4990" y="50687"/>
                    <a:pt x="6916" y="48489"/>
                    <a:pt x="8760" y="46352"/>
                  </a:cubicBezTo>
                  <a:cubicBezTo>
                    <a:pt x="10414" y="44447"/>
                    <a:pt x="12127" y="42471"/>
                    <a:pt x="13670" y="40415"/>
                  </a:cubicBezTo>
                  <a:cubicBezTo>
                    <a:pt x="14255" y="39628"/>
                    <a:pt x="14769" y="38701"/>
                    <a:pt x="15263" y="37804"/>
                  </a:cubicBezTo>
                  <a:cubicBezTo>
                    <a:pt x="15908" y="36634"/>
                    <a:pt x="16573" y="35425"/>
                    <a:pt x="17420" y="34527"/>
                  </a:cubicBezTo>
                  <a:cubicBezTo>
                    <a:pt x="19103" y="32733"/>
                    <a:pt x="21825" y="32572"/>
                    <a:pt x="24466" y="32410"/>
                  </a:cubicBezTo>
                  <a:cubicBezTo>
                    <a:pt x="26059" y="32320"/>
                    <a:pt x="27561" y="32229"/>
                    <a:pt x="28821" y="31806"/>
                  </a:cubicBezTo>
                  <a:cubicBezTo>
                    <a:pt x="30001" y="31402"/>
                    <a:pt x="31150" y="30898"/>
                    <a:pt x="31604" y="29951"/>
                  </a:cubicBezTo>
                  <a:cubicBezTo>
                    <a:pt x="31906" y="29346"/>
                    <a:pt x="31886" y="28610"/>
                    <a:pt x="31563" y="27723"/>
                  </a:cubicBezTo>
                  <a:cubicBezTo>
                    <a:pt x="30716" y="25354"/>
                    <a:pt x="29063" y="23217"/>
                    <a:pt x="27470" y="21140"/>
                  </a:cubicBezTo>
                  <a:cubicBezTo>
                    <a:pt x="26876" y="20374"/>
                    <a:pt x="26311" y="19648"/>
                    <a:pt x="25797" y="18912"/>
                  </a:cubicBezTo>
                  <a:cubicBezTo>
                    <a:pt x="25605" y="18640"/>
                    <a:pt x="25374" y="18338"/>
                    <a:pt x="25142" y="18025"/>
                  </a:cubicBezTo>
                  <a:cubicBezTo>
                    <a:pt x="23841" y="16281"/>
                    <a:pt x="22228" y="14114"/>
                    <a:pt x="22430" y="12088"/>
                  </a:cubicBezTo>
                  <a:cubicBezTo>
                    <a:pt x="22521" y="11100"/>
                    <a:pt x="22974" y="9981"/>
                    <a:pt x="23368" y="9003"/>
                  </a:cubicBezTo>
                  <a:cubicBezTo>
                    <a:pt x="23499" y="8700"/>
                    <a:pt x="23609" y="8408"/>
                    <a:pt x="23720" y="8126"/>
                  </a:cubicBezTo>
                  <a:cubicBezTo>
                    <a:pt x="24174" y="6916"/>
                    <a:pt x="24829" y="5716"/>
                    <a:pt x="25454" y="4547"/>
                  </a:cubicBezTo>
                  <a:cubicBezTo>
                    <a:pt x="26251" y="3075"/>
                    <a:pt x="27077" y="1563"/>
                    <a:pt x="27501" y="31"/>
                  </a:cubicBezTo>
                  <a:lnTo>
                    <a:pt x="274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9"/>
            <p:cNvSpPr/>
            <p:nvPr/>
          </p:nvSpPr>
          <p:spPr>
            <a:xfrm>
              <a:off x="749975" y="620675"/>
              <a:ext cx="878800" cy="1914125"/>
            </a:xfrm>
            <a:custGeom>
              <a:avLst/>
              <a:gdLst/>
              <a:ahLst/>
              <a:cxnLst/>
              <a:rect l="l" t="t" r="r" b="b"/>
              <a:pathLst>
                <a:path w="35152" h="76565" extrusionOk="0">
                  <a:moveTo>
                    <a:pt x="30202" y="0"/>
                  </a:moveTo>
                  <a:cubicBezTo>
                    <a:pt x="28972" y="3105"/>
                    <a:pt x="27843" y="6200"/>
                    <a:pt x="26896" y="8821"/>
                  </a:cubicBezTo>
                  <a:cubicBezTo>
                    <a:pt x="26754" y="9214"/>
                    <a:pt x="26583" y="9618"/>
                    <a:pt x="26392" y="10051"/>
                  </a:cubicBezTo>
                  <a:cubicBezTo>
                    <a:pt x="25998" y="10978"/>
                    <a:pt x="25595" y="11936"/>
                    <a:pt x="25464" y="12833"/>
                  </a:cubicBezTo>
                  <a:cubicBezTo>
                    <a:pt x="25182" y="14920"/>
                    <a:pt x="26916" y="17218"/>
                    <a:pt x="28186" y="18902"/>
                  </a:cubicBezTo>
                  <a:cubicBezTo>
                    <a:pt x="28428" y="19214"/>
                    <a:pt x="28650" y="19517"/>
                    <a:pt x="28841" y="19789"/>
                  </a:cubicBezTo>
                  <a:cubicBezTo>
                    <a:pt x="29375" y="20525"/>
                    <a:pt x="29960" y="21271"/>
                    <a:pt x="30575" y="22057"/>
                  </a:cubicBezTo>
                  <a:cubicBezTo>
                    <a:pt x="32208" y="24134"/>
                    <a:pt x="33892" y="26281"/>
                    <a:pt x="34728" y="28650"/>
                  </a:cubicBezTo>
                  <a:cubicBezTo>
                    <a:pt x="35051" y="29537"/>
                    <a:pt x="35061" y="30243"/>
                    <a:pt x="34769" y="30828"/>
                  </a:cubicBezTo>
                  <a:cubicBezTo>
                    <a:pt x="34335" y="31684"/>
                    <a:pt x="33297" y="32158"/>
                    <a:pt x="31865" y="32602"/>
                  </a:cubicBezTo>
                  <a:cubicBezTo>
                    <a:pt x="30505" y="33025"/>
                    <a:pt x="28781" y="33086"/>
                    <a:pt x="26976" y="33156"/>
                  </a:cubicBezTo>
                  <a:cubicBezTo>
                    <a:pt x="23821" y="33267"/>
                    <a:pt x="20565" y="33388"/>
                    <a:pt x="18680" y="35394"/>
                  </a:cubicBezTo>
                  <a:cubicBezTo>
                    <a:pt x="17863" y="36271"/>
                    <a:pt x="17208" y="37430"/>
                    <a:pt x="16573" y="38549"/>
                  </a:cubicBezTo>
                  <a:cubicBezTo>
                    <a:pt x="16029" y="39507"/>
                    <a:pt x="15474" y="40485"/>
                    <a:pt x="14809" y="41312"/>
                  </a:cubicBezTo>
                  <a:cubicBezTo>
                    <a:pt x="13125" y="43398"/>
                    <a:pt x="11230" y="45384"/>
                    <a:pt x="9395" y="47289"/>
                  </a:cubicBezTo>
                  <a:cubicBezTo>
                    <a:pt x="7379" y="49406"/>
                    <a:pt x="5282" y="51584"/>
                    <a:pt x="3458" y="53923"/>
                  </a:cubicBezTo>
                  <a:cubicBezTo>
                    <a:pt x="3276" y="54154"/>
                    <a:pt x="3085" y="54386"/>
                    <a:pt x="2883" y="54638"/>
                  </a:cubicBezTo>
                  <a:cubicBezTo>
                    <a:pt x="1532" y="56292"/>
                    <a:pt x="0" y="58157"/>
                    <a:pt x="968" y="60274"/>
                  </a:cubicBezTo>
                  <a:cubicBezTo>
                    <a:pt x="1895" y="62330"/>
                    <a:pt x="5192" y="64044"/>
                    <a:pt x="7157" y="65062"/>
                  </a:cubicBezTo>
                  <a:lnTo>
                    <a:pt x="7591" y="65294"/>
                  </a:lnTo>
                  <a:cubicBezTo>
                    <a:pt x="10182" y="66645"/>
                    <a:pt x="12903" y="67834"/>
                    <a:pt x="15545" y="68973"/>
                  </a:cubicBezTo>
                  <a:cubicBezTo>
                    <a:pt x="17087" y="69639"/>
                    <a:pt x="18670" y="70334"/>
                    <a:pt x="20222" y="71050"/>
                  </a:cubicBezTo>
                  <a:lnTo>
                    <a:pt x="20928" y="71372"/>
                  </a:lnTo>
                  <a:cubicBezTo>
                    <a:pt x="23720" y="72653"/>
                    <a:pt x="26361" y="73862"/>
                    <a:pt x="27904" y="76564"/>
                  </a:cubicBezTo>
                  <a:lnTo>
                    <a:pt x="27984" y="76534"/>
                  </a:lnTo>
                  <a:cubicBezTo>
                    <a:pt x="26422" y="73802"/>
                    <a:pt x="23771" y="72582"/>
                    <a:pt x="20968" y="71302"/>
                  </a:cubicBezTo>
                  <a:lnTo>
                    <a:pt x="20252" y="70969"/>
                  </a:lnTo>
                  <a:cubicBezTo>
                    <a:pt x="18710" y="70253"/>
                    <a:pt x="17117" y="69568"/>
                    <a:pt x="15575" y="68903"/>
                  </a:cubicBezTo>
                  <a:cubicBezTo>
                    <a:pt x="12944" y="67753"/>
                    <a:pt x="10212" y="66574"/>
                    <a:pt x="7631" y="65223"/>
                  </a:cubicBezTo>
                  <a:lnTo>
                    <a:pt x="7198" y="64991"/>
                  </a:lnTo>
                  <a:cubicBezTo>
                    <a:pt x="5242" y="63983"/>
                    <a:pt x="1966" y="62280"/>
                    <a:pt x="1048" y="60253"/>
                  </a:cubicBezTo>
                  <a:cubicBezTo>
                    <a:pt x="111" y="58177"/>
                    <a:pt x="1623" y="56332"/>
                    <a:pt x="2954" y="54709"/>
                  </a:cubicBezTo>
                  <a:cubicBezTo>
                    <a:pt x="3155" y="54457"/>
                    <a:pt x="3347" y="54225"/>
                    <a:pt x="3528" y="53993"/>
                  </a:cubicBezTo>
                  <a:cubicBezTo>
                    <a:pt x="5353" y="51654"/>
                    <a:pt x="7450" y="49477"/>
                    <a:pt x="9466" y="47370"/>
                  </a:cubicBezTo>
                  <a:cubicBezTo>
                    <a:pt x="11301" y="45455"/>
                    <a:pt x="13196" y="43469"/>
                    <a:pt x="14889" y="41372"/>
                  </a:cubicBezTo>
                  <a:cubicBezTo>
                    <a:pt x="15555" y="40545"/>
                    <a:pt x="16109" y="39557"/>
                    <a:pt x="16654" y="38600"/>
                  </a:cubicBezTo>
                  <a:cubicBezTo>
                    <a:pt x="17279" y="37491"/>
                    <a:pt x="17934" y="36342"/>
                    <a:pt x="18750" y="35465"/>
                  </a:cubicBezTo>
                  <a:cubicBezTo>
                    <a:pt x="20595" y="33489"/>
                    <a:pt x="23841" y="33368"/>
                    <a:pt x="26976" y="33247"/>
                  </a:cubicBezTo>
                  <a:cubicBezTo>
                    <a:pt x="28791" y="33186"/>
                    <a:pt x="30515" y="33116"/>
                    <a:pt x="31886" y="32692"/>
                  </a:cubicBezTo>
                  <a:cubicBezTo>
                    <a:pt x="33065" y="32330"/>
                    <a:pt x="34355" y="31856"/>
                    <a:pt x="34849" y="30868"/>
                  </a:cubicBezTo>
                  <a:cubicBezTo>
                    <a:pt x="35152" y="30273"/>
                    <a:pt x="35142" y="29527"/>
                    <a:pt x="34819" y="28620"/>
                  </a:cubicBezTo>
                  <a:cubicBezTo>
                    <a:pt x="33972" y="26241"/>
                    <a:pt x="32289" y="24083"/>
                    <a:pt x="30646" y="21997"/>
                  </a:cubicBezTo>
                  <a:cubicBezTo>
                    <a:pt x="30031" y="21210"/>
                    <a:pt x="29456" y="20475"/>
                    <a:pt x="28922" y="19729"/>
                  </a:cubicBezTo>
                  <a:cubicBezTo>
                    <a:pt x="28730" y="19456"/>
                    <a:pt x="28509" y="19164"/>
                    <a:pt x="28267" y="18852"/>
                  </a:cubicBezTo>
                  <a:cubicBezTo>
                    <a:pt x="27007" y="17178"/>
                    <a:pt x="25283" y="14890"/>
                    <a:pt x="25565" y="12853"/>
                  </a:cubicBezTo>
                  <a:cubicBezTo>
                    <a:pt x="25686" y="11966"/>
                    <a:pt x="26089" y="11019"/>
                    <a:pt x="26482" y="10091"/>
                  </a:cubicBezTo>
                  <a:cubicBezTo>
                    <a:pt x="26674" y="9658"/>
                    <a:pt x="26845" y="9245"/>
                    <a:pt x="26986" y="8851"/>
                  </a:cubicBezTo>
                  <a:cubicBezTo>
                    <a:pt x="27934" y="6240"/>
                    <a:pt x="29063" y="3146"/>
                    <a:pt x="30293" y="31"/>
                  </a:cubicBezTo>
                  <a:lnTo>
                    <a:pt x="302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9"/>
            <p:cNvSpPr/>
            <p:nvPr/>
          </p:nvSpPr>
          <p:spPr>
            <a:xfrm>
              <a:off x="640850" y="621175"/>
              <a:ext cx="859150" cy="1901525"/>
            </a:xfrm>
            <a:custGeom>
              <a:avLst/>
              <a:gdLst/>
              <a:ahLst/>
              <a:cxnLst/>
              <a:rect l="l" t="t" r="r" b="b"/>
              <a:pathLst>
                <a:path w="34366" h="76061" extrusionOk="0">
                  <a:moveTo>
                    <a:pt x="30676" y="1"/>
                  </a:moveTo>
                  <a:cubicBezTo>
                    <a:pt x="29527" y="2269"/>
                    <a:pt x="28579" y="4698"/>
                    <a:pt x="27662" y="7047"/>
                  </a:cubicBezTo>
                  <a:cubicBezTo>
                    <a:pt x="27430" y="7662"/>
                    <a:pt x="27188" y="8277"/>
                    <a:pt x="26946" y="8892"/>
                  </a:cubicBezTo>
                  <a:cubicBezTo>
                    <a:pt x="26795" y="9265"/>
                    <a:pt x="26603" y="9668"/>
                    <a:pt x="26412" y="10092"/>
                  </a:cubicBezTo>
                  <a:cubicBezTo>
                    <a:pt x="25968" y="11019"/>
                    <a:pt x="25525" y="11977"/>
                    <a:pt x="25404" y="12864"/>
                  </a:cubicBezTo>
                  <a:cubicBezTo>
                    <a:pt x="25121" y="14870"/>
                    <a:pt x="26755" y="17148"/>
                    <a:pt x="27954" y="18811"/>
                  </a:cubicBezTo>
                  <a:cubicBezTo>
                    <a:pt x="28176" y="19124"/>
                    <a:pt x="28378" y="19406"/>
                    <a:pt x="28549" y="19668"/>
                  </a:cubicBezTo>
                  <a:cubicBezTo>
                    <a:pt x="29033" y="20384"/>
                    <a:pt x="29557" y="21090"/>
                    <a:pt x="30101" y="21836"/>
                  </a:cubicBezTo>
                  <a:cubicBezTo>
                    <a:pt x="31583" y="23842"/>
                    <a:pt x="33115" y="25928"/>
                    <a:pt x="33932" y="28197"/>
                  </a:cubicBezTo>
                  <a:cubicBezTo>
                    <a:pt x="34234" y="29084"/>
                    <a:pt x="34255" y="29779"/>
                    <a:pt x="33982" y="30344"/>
                  </a:cubicBezTo>
                  <a:cubicBezTo>
                    <a:pt x="33529" y="31261"/>
                    <a:pt x="32329" y="31725"/>
                    <a:pt x="31039" y="32158"/>
                  </a:cubicBezTo>
                  <a:cubicBezTo>
                    <a:pt x="29678" y="32612"/>
                    <a:pt x="28035" y="32743"/>
                    <a:pt x="26291" y="32884"/>
                  </a:cubicBezTo>
                  <a:cubicBezTo>
                    <a:pt x="23317" y="33136"/>
                    <a:pt x="20242" y="33388"/>
                    <a:pt x="18327" y="35304"/>
                  </a:cubicBezTo>
                  <a:cubicBezTo>
                    <a:pt x="17430" y="36201"/>
                    <a:pt x="16714" y="37410"/>
                    <a:pt x="16018" y="38570"/>
                  </a:cubicBezTo>
                  <a:cubicBezTo>
                    <a:pt x="15484" y="39467"/>
                    <a:pt x="14940" y="40384"/>
                    <a:pt x="14315" y="41160"/>
                  </a:cubicBezTo>
                  <a:cubicBezTo>
                    <a:pt x="12702" y="43156"/>
                    <a:pt x="10908" y="45062"/>
                    <a:pt x="9174" y="46907"/>
                  </a:cubicBezTo>
                  <a:cubicBezTo>
                    <a:pt x="7238" y="48963"/>
                    <a:pt x="5242" y="51090"/>
                    <a:pt x="3478" y="53358"/>
                  </a:cubicBezTo>
                  <a:cubicBezTo>
                    <a:pt x="3286" y="53610"/>
                    <a:pt x="3075" y="53862"/>
                    <a:pt x="2853" y="54124"/>
                  </a:cubicBezTo>
                  <a:cubicBezTo>
                    <a:pt x="1522" y="55747"/>
                    <a:pt x="0" y="57592"/>
                    <a:pt x="1008" y="59709"/>
                  </a:cubicBezTo>
                  <a:cubicBezTo>
                    <a:pt x="1976" y="61745"/>
                    <a:pt x="4920" y="63419"/>
                    <a:pt x="6865" y="64518"/>
                  </a:cubicBezTo>
                  <a:lnTo>
                    <a:pt x="7188" y="64699"/>
                  </a:lnTo>
                  <a:cubicBezTo>
                    <a:pt x="9557" y="66060"/>
                    <a:pt x="12067" y="67250"/>
                    <a:pt x="14496" y="68409"/>
                  </a:cubicBezTo>
                  <a:cubicBezTo>
                    <a:pt x="15898" y="69074"/>
                    <a:pt x="17349" y="69760"/>
                    <a:pt x="18760" y="70475"/>
                  </a:cubicBezTo>
                  <a:lnTo>
                    <a:pt x="19063" y="70627"/>
                  </a:lnTo>
                  <a:cubicBezTo>
                    <a:pt x="21835" y="72028"/>
                    <a:pt x="24446" y="73348"/>
                    <a:pt x="26119" y="76060"/>
                  </a:cubicBezTo>
                  <a:lnTo>
                    <a:pt x="26190" y="76010"/>
                  </a:lnTo>
                  <a:cubicBezTo>
                    <a:pt x="24517" y="73278"/>
                    <a:pt x="21875" y="71947"/>
                    <a:pt x="19093" y="70536"/>
                  </a:cubicBezTo>
                  <a:lnTo>
                    <a:pt x="18791" y="70385"/>
                  </a:lnTo>
                  <a:cubicBezTo>
                    <a:pt x="17389" y="69679"/>
                    <a:pt x="15938" y="68983"/>
                    <a:pt x="14537" y="68318"/>
                  </a:cubicBezTo>
                  <a:cubicBezTo>
                    <a:pt x="12107" y="67169"/>
                    <a:pt x="9597" y="65969"/>
                    <a:pt x="7228" y="64618"/>
                  </a:cubicBezTo>
                  <a:lnTo>
                    <a:pt x="6905" y="64437"/>
                  </a:lnTo>
                  <a:cubicBezTo>
                    <a:pt x="4970" y="63338"/>
                    <a:pt x="2046" y="61685"/>
                    <a:pt x="1089" y="59669"/>
                  </a:cubicBezTo>
                  <a:cubicBezTo>
                    <a:pt x="111" y="57612"/>
                    <a:pt x="1603" y="55788"/>
                    <a:pt x="2934" y="54185"/>
                  </a:cubicBezTo>
                  <a:cubicBezTo>
                    <a:pt x="3145" y="53923"/>
                    <a:pt x="3357" y="53671"/>
                    <a:pt x="3549" y="53419"/>
                  </a:cubicBezTo>
                  <a:cubicBezTo>
                    <a:pt x="5313" y="51151"/>
                    <a:pt x="7319" y="49024"/>
                    <a:pt x="9254" y="46967"/>
                  </a:cubicBezTo>
                  <a:cubicBezTo>
                    <a:pt x="10988" y="45132"/>
                    <a:pt x="12783" y="43227"/>
                    <a:pt x="14395" y="41221"/>
                  </a:cubicBezTo>
                  <a:cubicBezTo>
                    <a:pt x="15020" y="40445"/>
                    <a:pt x="15575" y="39517"/>
                    <a:pt x="16109" y="38620"/>
                  </a:cubicBezTo>
                  <a:cubicBezTo>
                    <a:pt x="16795" y="37461"/>
                    <a:pt x="17510" y="36271"/>
                    <a:pt x="18398" y="35374"/>
                  </a:cubicBezTo>
                  <a:cubicBezTo>
                    <a:pt x="20293" y="33479"/>
                    <a:pt x="23347" y="33227"/>
                    <a:pt x="26311" y="32985"/>
                  </a:cubicBezTo>
                  <a:cubicBezTo>
                    <a:pt x="28055" y="32834"/>
                    <a:pt x="29698" y="32703"/>
                    <a:pt x="31079" y="32239"/>
                  </a:cubicBezTo>
                  <a:cubicBezTo>
                    <a:pt x="32390" y="31806"/>
                    <a:pt x="33609" y="31332"/>
                    <a:pt x="34073" y="30384"/>
                  </a:cubicBezTo>
                  <a:cubicBezTo>
                    <a:pt x="34366" y="29789"/>
                    <a:pt x="34345" y="29074"/>
                    <a:pt x="34023" y="28166"/>
                  </a:cubicBezTo>
                  <a:cubicBezTo>
                    <a:pt x="33216" y="25878"/>
                    <a:pt x="31674" y="23791"/>
                    <a:pt x="30192" y="21775"/>
                  </a:cubicBezTo>
                  <a:cubicBezTo>
                    <a:pt x="29648" y="21029"/>
                    <a:pt x="29123" y="20324"/>
                    <a:pt x="28640" y="19608"/>
                  </a:cubicBezTo>
                  <a:cubicBezTo>
                    <a:pt x="28458" y="19346"/>
                    <a:pt x="28257" y="19063"/>
                    <a:pt x="28035" y="18761"/>
                  </a:cubicBezTo>
                  <a:cubicBezTo>
                    <a:pt x="26855" y="17108"/>
                    <a:pt x="25232" y="14840"/>
                    <a:pt x="25504" y="12874"/>
                  </a:cubicBezTo>
                  <a:cubicBezTo>
                    <a:pt x="25625" y="12007"/>
                    <a:pt x="26069" y="11049"/>
                    <a:pt x="26502" y="10132"/>
                  </a:cubicBezTo>
                  <a:cubicBezTo>
                    <a:pt x="26704" y="9708"/>
                    <a:pt x="26896" y="9305"/>
                    <a:pt x="27047" y="8922"/>
                  </a:cubicBezTo>
                  <a:cubicBezTo>
                    <a:pt x="27279" y="8307"/>
                    <a:pt x="27521" y="7692"/>
                    <a:pt x="27763" y="7077"/>
                  </a:cubicBezTo>
                  <a:cubicBezTo>
                    <a:pt x="28670" y="4729"/>
                    <a:pt x="29617" y="2299"/>
                    <a:pt x="30767" y="51"/>
                  </a:cubicBezTo>
                  <a:lnTo>
                    <a:pt x="306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6;p9"/>
            <p:cNvSpPr/>
            <p:nvPr/>
          </p:nvSpPr>
          <p:spPr>
            <a:xfrm>
              <a:off x="563725" y="631250"/>
              <a:ext cx="796650" cy="1864225"/>
            </a:xfrm>
            <a:custGeom>
              <a:avLst/>
              <a:gdLst/>
              <a:ahLst/>
              <a:cxnLst/>
              <a:rect l="l" t="t" r="r" b="b"/>
              <a:pathLst>
                <a:path w="31866" h="74569" extrusionOk="0">
                  <a:moveTo>
                    <a:pt x="29940" y="1"/>
                  </a:moveTo>
                  <a:cubicBezTo>
                    <a:pt x="28700" y="2188"/>
                    <a:pt x="27702" y="4578"/>
                    <a:pt x="26735" y="6886"/>
                  </a:cubicBezTo>
                  <a:cubicBezTo>
                    <a:pt x="26493" y="7471"/>
                    <a:pt x="26241" y="8066"/>
                    <a:pt x="25989" y="8650"/>
                  </a:cubicBezTo>
                  <a:cubicBezTo>
                    <a:pt x="25827" y="9033"/>
                    <a:pt x="25636" y="9416"/>
                    <a:pt x="25434" y="9830"/>
                  </a:cubicBezTo>
                  <a:cubicBezTo>
                    <a:pt x="24981" y="10757"/>
                    <a:pt x="24517" y="11705"/>
                    <a:pt x="24325" y="12622"/>
                  </a:cubicBezTo>
                  <a:cubicBezTo>
                    <a:pt x="23862" y="14890"/>
                    <a:pt x="25364" y="17118"/>
                    <a:pt x="26694" y="19084"/>
                  </a:cubicBezTo>
                  <a:cubicBezTo>
                    <a:pt x="26977" y="19507"/>
                    <a:pt x="27239" y="19900"/>
                    <a:pt x="27481" y="20283"/>
                  </a:cubicBezTo>
                  <a:cubicBezTo>
                    <a:pt x="27753" y="20717"/>
                    <a:pt x="28055" y="21171"/>
                    <a:pt x="28378" y="21654"/>
                  </a:cubicBezTo>
                  <a:cubicBezTo>
                    <a:pt x="29960" y="24033"/>
                    <a:pt x="31765" y="26725"/>
                    <a:pt x="31100" y="28802"/>
                  </a:cubicBezTo>
                  <a:cubicBezTo>
                    <a:pt x="30777" y="29800"/>
                    <a:pt x="29930" y="30546"/>
                    <a:pt x="28499" y="31090"/>
                  </a:cubicBezTo>
                  <a:cubicBezTo>
                    <a:pt x="27188" y="31584"/>
                    <a:pt x="25727" y="31836"/>
                    <a:pt x="24174" y="32108"/>
                  </a:cubicBezTo>
                  <a:cubicBezTo>
                    <a:pt x="21432" y="32582"/>
                    <a:pt x="18589" y="33076"/>
                    <a:pt x="16704" y="35042"/>
                  </a:cubicBezTo>
                  <a:cubicBezTo>
                    <a:pt x="15626" y="36171"/>
                    <a:pt x="14708" y="37582"/>
                    <a:pt x="13821" y="38963"/>
                  </a:cubicBezTo>
                  <a:cubicBezTo>
                    <a:pt x="13065" y="40132"/>
                    <a:pt x="12279" y="41352"/>
                    <a:pt x="11382" y="42381"/>
                  </a:cubicBezTo>
                  <a:cubicBezTo>
                    <a:pt x="10434" y="43499"/>
                    <a:pt x="9436" y="44608"/>
                    <a:pt x="8478" y="45687"/>
                  </a:cubicBezTo>
                  <a:cubicBezTo>
                    <a:pt x="6875" y="47471"/>
                    <a:pt x="5212" y="49336"/>
                    <a:pt x="3690" y="51252"/>
                  </a:cubicBezTo>
                  <a:cubicBezTo>
                    <a:pt x="3529" y="51453"/>
                    <a:pt x="3347" y="51675"/>
                    <a:pt x="3166" y="51907"/>
                  </a:cubicBezTo>
                  <a:cubicBezTo>
                    <a:pt x="1825" y="53510"/>
                    <a:pt x="0" y="55707"/>
                    <a:pt x="625" y="57794"/>
                  </a:cubicBezTo>
                  <a:cubicBezTo>
                    <a:pt x="1240" y="59820"/>
                    <a:pt x="3377" y="61302"/>
                    <a:pt x="5091" y="62482"/>
                  </a:cubicBezTo>
                  <a:cubicBezTo>
                    <a:pt x="5283" y="62623"/>
                    <a:pt x="5474" y="62754"/>
                    <a:pt x="5656" y="62875"/>
                  </a:cubicBezTo>
                  <a:cubicBezTo>
                    <a:pt x="7339" y="64054"/>
                    <a:pt x="9315" y="65082"/>
                    <a:pt x="11422" y="66161"/>
                  </a:cubicBezTo>
                  <a:cubicBezTo>
                    <a:pt x="15726" y="68379"/>
                    <a:pt x="20182" y="70677"/>
                    <a:pt x="22299" y="74568"/>
                  </a:cubicBezTo>
                  <a:lnTo>
                    <a:pt x="22380" y="74528"/>
                  </a:lnTo>
                  <a:cubicBezTo>
                    <a:pt x="20243" y="70607"/>
                    <a:pt x="15777" y="68308"/>
                    <a:pt x="11452" y="66080"/>
                  </a:cubicBezTo>
                  <a:cubicBezTo>
                    <a:pt x="9365" y="65002"/>
                    <a:pt x="7380" y="63984"/>
                    <a:pt x="5706" y="62804"/>
                  </a:cubicBezTo>
                  <a:cubicBezTo>
                    <a:pt x="5525" y="62683"/>
                    <a:pt x="5333" y="62552"/>
                    <a:pt x="5142" y="62411"/>
                  </a:cubicBezTo>
                  <a:cubicBezTo>
                    <a:pt x="3438" y="61232"/>
                    <a:pt x="1311" y="59770"/>
                    <a:pt x="716" y="57764"/>
                  </a:cubicBezTo>
                  <a:cubicBezTo>
                    <a:pt x="101" y="55738"/>
                    <a:pt x="1916" y="53560"/>
                    <a:pt x="3236" y="51967"/>
                  </a:cubicBezTo>
                  <a:cubicBezTo>
                    <a:pt x="3418" y="51746"/>
                    <a:pt x="3599" y="51524"/>
                    <a:pt x="3761" y="51322"/>
                  </a:cubicBezTo>
                  <a:cubicBezTo>
                    <a:pt x="5293" y="49407"/>
                    <a:pt x="6946" y="47552"/>
                    <a:pt x="8549" y="45758"/>
                  </a:cubicBezTo>
                  <a:cubicBezTo>
                    <a:pt x="9517" y="44679"/>
                    <a:pt x="10505" y="43570"/>
                    <a:pt x="11462" y="42451"/>
                  </a:cubicBezTo>
                  <a:cubicBezTo>
                    <a:pt x="12349" y="41413"/>
                    <a:pt x="13146" y="40193"/>
                    <a:pt x="13902" y="39014"/>
                  </a:cubicBezTo>
                  <a:cubicBezTo>
                    <a:pt x="14789" y="37643"/>
                    <a:pt x="15706" y="36231"/>
                    <a:pt x="16775" y="35112"/>
                  </a:cubicBezTo>
                  <a:cubicBezTo>
                    <a:pt x="18640" y="33167"/>
                    <a:pt x="21462" y="32673"/>
                    <a:pt x="24194" y="32199"/>
                  </a:cubicBezTo>
                  <a:cubicBezTo>
                    <a:pt x="25676" y="31947"/>
                    <a:pt x="27208" y="31685"/>
                    <a:pt x="28529" y="31181"/>
                  </a:cubicBezTo>
                  <a:cubicBezTo>
                    <a:pt x="29991" y="30626"/>
                    <a:pt x="30858" y="29860"/>
                    <a:pt x="31190" y="28832"/>
                  </a:cubicBezTo>
                  <a:cubicBezTo>
                    <a:pt x="31866" y="26715"/>
                    <a:pt x="30061" y="24003"/>
                    <a:pt x="28458" y="21604"/>
                  </a:cubicBezTo>
                  <a:cubicBezTo>
                    <a:pt x="28136" y="21120"/>
                    <a:pt x="27833" y="20666"/>
                    <a:pt x="27561" y="20233"/>
                  </a:cubicBezTo>
                  <a:cubicBezTo>
                    <a:pt x="27319" y="19850"/>
                    <a:pt x="27057" y="19457"/>
                    <a:pt x="26775" y="19033"/>
                  </a:cubicBezTo>
                  <a:cubicBezTo>
                    <a:pt x="25454" y="17088"/>
                    <a:pt x="23962" y="14880"/>
                    <a:pt x="24426" y="12642"/>
                  </a:cubicBezTo>
                  <a:cubicBezTo>
                    <a:pt x="24608" y="11735"/>
                    <a:pt x="25071" y="10787"/>
                    <a:pt x="25515" y="9870"/>
                  </a:cubicBezTo>
                  <a:cubicBezTo>
                    <a:pt x="25716" y="9457"/>
                    <a:pt x="25908" y="9064"/>
                    <a:pt x="26079" y="8680"/>
                  </a:cubicBezTo>
                  <a:cubicBezTo>
                    <a:pt x="26331" y="8096"/>
                    <a:pt x="26573" y="7511"/>
                    <a:pt x="26825" y="6916"/>
                  </a:cubicBezTo>
                  <a:cubicBezTo>
                    <a:pt x="27793" y="4618"/>
                    <a:pt x="28791" y="2229"/>
                    <a:pt x="30021" y="51"/>
                  </a:cubicBezTo>
                  <a:lnTo>
                    <a:pt x="299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9"/>
            <p:cNvSpPr/>
            <p:nvPr/>
          </p:nvSpPr>
          <p:spPr>
            <a:xfrm>
              <a:off x="510050" y="651675"/>
              <a:ext cx="710700" cy="1806750"/>
            </a:xfrm>
            <a:custGeom>
              <a:avLst/>
              <a:gdLst/>
              <a:ahLst/>
              <a:cxnLst/>
              <a:rect l="l" t="t" r="r" b="b"/>
              <a:pathLst>
                <a:path w="28428" h="72270" extrusionOk="0">
                  <a:moveTo>
                    <a:pt x="28347" y="0"/>
                  </a:moveTo>
                  <a:cubicBezTo>
                    <a:pt x="26997" y="2259"/>
                    <a:pt x="25898" y="4728"/>
                    <a:pt x="24829" y="7117"/>
                  </a:cubicBezTo>
                  <a:cubicBezTo>
                    <a:pt x="24567" y="7702"/>
                    <a:pt x="24305" y="8287"/>
                    <a:pt x="24043" y="8861"/>
                  </a:cubicBezTo>
                  <a:cubicBezTo>
                    <a:pt x="23892" y="9194"/>
                    <a:pt x="23710" y="9537"/>
                    <a:pt x="23529" y="9900"/>
                  </a:cubicBezTo>
                  <a:cubicBezTo>
                    <a:pt x="23125" y="10676"/>
                    <a:pt x="22702" y="11482"/>
                    <a:pt x="22521" y="12279"/>
                  </a:cubicBezTo>
                  <a:cubicBezTo>
                    <a:pt x="22017" y="14426"/>
                    <a:pt x="22773" y="15908"/>
                    <a:pt x="23730" y="17793"/>
                  </a:cubicBezTo>
                  <a:lnTo>
                    <a:pt x="23751" y="17833"/>
                  </a:lnTo>
                  <a:cubicBezTo>
                    <a:pt x="24103" y="18539"/>
                    <a:pt x="24527" y="19245"/>
                    <a:pt x="24960" y="20001"/>
                  </a:cubicBezTo>
                  <a:cubicBezTo>
                    <a:pt x="26341" y="22350"/>
                    <a:pt x="27763" y="24779"/>
                    <a:pt x="27178" y="26835"/>
                  </a:cubicBezTo>
                  <a:cubicBezTo>
                    <a:pt x="26876" y="27894"/>
                    <a:pt x="26079" y="28751"/>
                    <a:pt x="24728" y="29467"/>
                  </a:cubicBezTo>
                  <a:cubicBezTo>
                    <a:pt x="23569" y="30071"/>
                    <a:pt x="22238" y="30454"/>
                    <a:pt x="20817" y="30858"/>
                  </a:cubicBezTo>
                  <a:cubicBezTo>
                    <a:pt x="18317" y="31584"/>
                    <a:pt x="15716" y="32330"/>
                    <a:pt x="14204" y="34366"/>
                  </a:cubicBezTo>
                  <a:cubicBezTo>
                    <a:pt x="13559" y="35273"/>
                    <a:pt x="12964" y="36201"/>
                    <a:pt x="12420" y="37168"/>
                  </a:cubicBezTo>
                  <a:cubicBezTo>
                    <a:pt x="11785" y="38227"/>
                    <a:pt x="11139" y="39326"/>
                    <a:pt x="10333" y="40344"/>
                  </a:cubicBezTo>
                  <a:cubicBezTo>
                    <a:pt x="9295" y="41664"/>
                    <a:pt x="8196" y="42975"/>
                    <a:pt x="7127" y="44235"/>
                  </a:cubicBezTo>
                  <a:cubicBezTo>
                    <a:pt x="5948" y="45626"/>
                    <a:pt x="4718" y="47078"/>
                    <a:pt x="3589" y="48549"/>
                  </a:cubicBezTo>
                  <a:cubicBezTo>
                    <a:pt x="3397" y="48802"/>
                    <a:pt x="3186" y="49054"/>
                    <a:pt x="2964" y="49336"/>
                  </a:cubicBezTo>
                  <a:cubicBezTo>
                    <a:pt x="1643" y="50959"/>
                    <a:pt x="0" y="52995"/>
                    <a:pt x="202" y="55062"/>
                  </a:cubicBezTo>
                  <a:cubicBezTo>
                    <a:pt x="434" y="57441"/>
                    <a:pt x="2621" y="59265"/>
                    <a:pt x="4385" y="60717"/>
                  </a:cubicBezTo>
                  <a:cubicBezTo>
                    <a:pt x="4547" y="60858"/>
                    <a:pt x="4708" y="60989"/>
                    <a:pt x="4859" y="61120"/>
                  </a:cubicBezTo>
                  <a:cubicBezTo>
                    <a:pt x="6069" y="62128"/>
                    <a:pt x="7440" y="63056"/>
                    <a:pt x="8891" y="64034"/>
                  </a:cubicBezTo>
                  <a:cubicBezTo>
                    <a:pt x="12268" y="66302"/>
                    <a:pt x="15746" y="68651"/>
                    <a:pt x="17198" y="72270"/>
                  </a:cubicBezTo>
                  <a:lnTo>
                    <a:pt x="17289" y="72239"/>
                  </a:lnTo>
                  <a:cubicBezTo>
                    <a:pt x="15827" y="68600"/>
                    <a:pt x="12329" y="66241"/>
                    <a:pt x="8952" y="63963"/>
                  </a:cubicBezTo>
                  <a:cubicBezTo>
                    <a:pt x="7490" y="62985"/>
                    <a:pt x="6119" y="62058"/>
                    <a:pt x="4920" y="61050"/>
                  </a:cubicBezTo>
                  <a:lnTo>
                    <a:pt x="4436" y="60657"/>
                  </a:lnTo>
                  <a:cubicBezTo>
                    <a:pt x="2692" y="59205"/>
                    <a:pt x="514" y="57400"/>
                    <a:pt x="293" y="55062"/>
                  </a:cubicBezTo>
                  <a:cubicBezTo>
                    <a:pt x="91" y="53025"/>
                    <a:pt x="1724" y="51009"/>
                    <a:pt x="3024" y="49396"/>
                  </a:cubicBezTo>
                  <a:cubicBezTo>
                    <a:pt x="3246" y="49114"/>
                    <a:pt x="3458" y="48862"/>
                    <a:pt x="3649" y="48610"/>
                  </a:cubicBezTo>
                  <a:cubicBezTo>
                    <a:pt x="4789" y="47138"/>
                    <a:pt x="6008" y="45687"/>
                    <a:pt x="7198" y="44295"/>
                  </a:cubicBezTo>
                  <a:cubicBezTo>
                    <a:pt x="8256" y="43025"/>
                    <a:pt x="9365" y="41725"/>
                    <a:pt x="10404" y="40404"/>
                  </a:cubicBezTo>
                  <a:cubicBezTo>
                    <a:pt x="11210" y="39376"/>
                    <a:pt x="11855" y="38277"/>
                    <a:pt x="12490" y="37209"/>
                  </a:cubicBezTo>
                  <a:cubicBezTo>
                    <a:pt x="13035" y="36251"/>
                    <a:pt x="13629" y="35323"/>
                    <a:pt x="14275" y="34426"/>
                  </a:cubicBezTo>
                  <a:cubicBezTo>
                    <a:pt x="15767" y="32410"/>
                    <a:pt x="18337" y="31674"/>
                    <a:pt x="20827" y="30948"/>
                  </a:cubicBezTo>
                  <a:cubicBezTo>
                    <a:pt x="22248" y="30545"/>
                    <a:pt x="23599" y="30152"/>
                    <a:pt x="24749" y="29547"/>
                  </a:cubicBezTo>
                  <a:cubicBezTo>
                    <a:pt x="26119" y="28821"/>
                    <a:pt x="26946" y="27944"/>
                    <a:pt x="27259" y="26856"/>
                  </a:cubicBezTo>
                  <a:cubicBezTo>
                    <a:pt x="27853" y="24769"/>
                    <a:pt x="26412" y="22319"/>
                    <a:pt x="25031" y="19950"/>
                  </a:cubicBezTo>
                  <a:cubicBezTo>
                    <a:pt x="24587" y="19194"/>
                    <a:pt x="24174" y="18489"/>
                    <a:pt x="23821" y="17793"/>
                  </a:cubicBezTo>
                  <a:lnTo>
                    <a:pt x="23791" y="17743"/>
                  </a:lnTo>
                  <a:cubicBezTo>
                    <a:pt x="22853" y="15888"/>
                    <a:pt x="22107" y="14416"/>
                    <a:pt x="22601" y="12299"/>
                  </a:cubicBezTo>
                  <a:cubicBezTo>
                    <a:pt x="22783" y="11523"/>
                    <a:pt x="23206" y="10716"/>
                    <a:pt x="23609" y="9940"/>
                  </a:cubicBezTo>
                  <a:cubicBezTo>
                    <a:pt x="23791" y="9577"/>
                    <a:pt x="23972" y="9234"/>
                    <a:pt x="24123" y="8902"/>
                  </a:cubicBezTo>
                  <a:cubicBezTo>
                    <a:pt x="24386" y="8327"/>
                    <a:pt x="24648" y="7742"/>
                    <a:pt x="24910" y="7158"/>
                  </a:cubicBezTo>
                  <a:cubicBezTo>
                    <a:pt x="25978" y="4769"/>
                    <a:pt x="27087" y="2299"/>
                    <a:pt x="28428" y="41"/>
                  </a:cubicBezTo>
                  <a:lnTo>
                    <a:pt x="283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9"/>
            <p:cNvSpPr/>
            <p:nvPr/>
          </p:nvSpPr>
          <p:spPr>
            <a:xfrm>
              <a:off x="453850" y="682925"/>
              <a:ext cx="675675" cy="1733675"/>
            </a:xfrm>
            <a:custGeom>
              <a:avLst/>
              <a:gdLst/>
              <a:ahLst/>
              <a:cxnLst/>
              <a:rect l="l" t="t" r="r" b="b"/>
              <a:pathLst>
                <a:path w="27027" h="69347" extrusionOk="0">
                  <a:moveTo>
                    <a:pt x="26946" y="0"/>
                  </a:moveTo>
                  <a:cubicBezTo>
                    <a:pt x="25525" y="2420"/>
                    <a:pt x="24275" y="5011"/>
                    <a:pt x="23085" y="7511"/>
                  </a:cubicBezTo>
                  <a:cubicBezTo>
                    <a:pt x="22884" y="7914"/>
                    <a:pt x="22692" y="8327"/>
                    <a:pt x="22490" y="8730"/>
                  </a:cubicBezTo>
                  <a:cubicBezTo>
                    <a:pt x="20837" y="12178"/>
                    <a:pt x="20152" y="13610"/>
                    <a:pt x="21573" y="17511"/>
                  </a:cubicBezTo>
                  <a:cubicBezTo>
                    <a:pt x="21775" y="18075"/>
                    <a:pt x="21996" y="18620"/>
                    <a:pt x="22208" y="19154"/>
                  </a:cubicBezTo>
                  <a:cubicBezTo>
                    <a:pt x="23519" y="22440"/>
                    <a:pt x="24557" y="25041"/>
                    <a:pt x="21079" y="27521"/>
                  </a:cubicBezTo>
                  <a:cubicBezTo>
                    <a:pt x="20041" y="28257"/>
                    <a:pt x="18851" y="28831"/>
                    <a:pt x="17692" y="29376"/>
                  </a:cubicBezTo>
                  <a:cubicBezTo>
                    <a:pt x="15535" y="30404"/>
                    <a:pt x="13297" y="31473"/>
                    <a:pt x="12027" y="33680"/>
                  </a:cubicBezTo>
                  <a:cubicBezTo>
                    <a:pt x="10383" y="36513"/>
                    <a:pt x="8448" y="39164"/>
                    <a:pt x="6573" y="41725"/>
                  </a:cubicBezTo>
                  <a:cubicBezTo>
                    <a:pt x="5262" y="43519"/>
                    <a:pt x="3901" y="45384"/>
                    <a:pt x="2641" y="47310"/>
                  </a:cubicBezTo>
                  <a:cubicBezTo>
                    <a:pt x="1210" y="49507"/>
                    <a:pt x="655" y="51362"/>
                    <a:pt x="907" y="53156"/>
                  </a:cubicBezTo>
                  <a:cubicBezTo>
                    <a:pt x="1139" y="54850"/>
                    <a:pt x="2067" y="56513"/>
                    <a:pt x="3901" y="58580"/>
                  </a:cubicBezTo>
                  <a:cubicBezTo>
                    <a:pt x="4728" y="59497"/>
                    <a:pt x="5645" y="60384"/>
                    <a:pt x="6533" y="61241"/>
                  </a:cubicBezTo>
                  <a:cubicBezTo>
                    <a:pt x="8942" y="63550"/>
                    <a:pt x="11442" y="65939"/>
                    <a:pt x="12228" y="69346"/>
                  </a:cubicBezTo>
                  <a:lnTo>
                    <a:pt x="12309" y="69326"/>
                  </a:lnTo>
                  <a:cubicBezTo>
                    <a:pt x="11522" y="65899"/>
                    <a:pt x="9022" y="63499"/>
                    <a:pt x="6593" y="61171"/>
                  </a:cubicBezTo>
                  <a:cubicBezTo>
                    <a:pt x="5706" y="60324"/>
                    <a:pt x="4789" y="59437"/>
                    <a:pt x="3972" y="58519"/>
                  </a:cubicBezTo>
                  <a:cubicBezTo>
                    <a:pt x="333" y="54437"/>
                    <a:pt x="0" y="51523"/>
                    <a:pt x="2712" y="47360"/>
                  </a:cubicBezTo>
                  <a:cubicBezTo>
                    <a:pt x="3972" y="45435"/>
                    <a:pt x="5333" y="43580"/>
                    <a:pt x="6653" y="41775"/>
                  </a:cubicBezTo>
                  <a:cubicBezTo>
                    <a:pt x="8518" y="39215"/>
                    <a:pt x="10464" y="36574"/>
                    <a:pt x="12097" y="33731"/>
                  </a:cubicBezTo>
                  <a:cubicBezTo>
                    <a:pt x="13367" y="31543"/>
                    <a:pt x="15585" y="30485"/>
                    <a:pt x="17732" y="29467"/>
                  </a:cubicBezTo>
                  <a:cubicBezTo>
                    <a:pt x="18892" y="28912"/>
                    <a:pt x="20091" y="28338"/>
                    <a:pt x="21129" y="27602"/>
                  </a:cubicBezTo>
                  <a:cubicBezTo>
                    <a:pt x="24668" y="25071"/>
                    <a:pt x="23569" y="22309"/>
                    <a:pt x="22289" y="19114"/>
                  </a:cubicBezTo>
                  <a:cubicBezTo>
                    <a:pt x="22077" y="18589"/>
                    <a:pt x="21865" y="18045"/>
                    <a:pt x="21654" y="17491"/>
                  </a:cubicBezTo>
                  <a:cubicBezTo>
                    <a:pt x="20242" y="13610"/>
                    <a:pt x="20928" y="12198"/>
                    <a:pt x="22571" y="8781"/>
                  </a:cubicBezTo>
                  <a:cubicBezTo>
                    <a:pt x="22773" y="8367"/>
                    <a:pt x="22974" y="7954"/>
                    <a:pt x="23156" y="7551"/>
                  </a:cubicBezTo>
                  <a:cubicBezTo>
                    <a:pt x="24355" y="5051"/>
                    <a:pt x="25595" y="2460"/>
                    <a:pt x="27027" y="51"/>
                  </a:cubicBezTo>
                  <a:lnTo>
                    <a:pt x="269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9"/>
            <p:cNvSpPr/>
            <p:nvPr/>
          </p:nvSpPr>
          <p:spPr>
            <a:xfrm>
              <a:off x="406200" y="726275"/>
              <a:ext cx="634625" cy="1648725"/>
            </a:xfrm>
            <a:custGeom>
              <a:avLst/>
              <a:gdLst/>
              <a:ahLst/>
              <a:cxnLst/>
              <a:rect l="l" t="t" r="r" b="b"/>
              <a:pathLst>
                <a:path w="25385" h="65949" extrusionOk="0">
                  <a:moveTo>
                    <a:pt x="25304" y="0"/>
                  </a:moveTo>
                  <a:cubicBezTo>
                    <a:pt x="23701" y="2722"/>
                    <a:pt x="22249" y="5585"/>
                    <a:pt x="20848" y="8357"/>
                  </a:cubicBezTo>
                  <a:lnTo>
                    <a:pt x="20787" y="8458"/>
                  </a:lnTo>
                  <a:cubicBezTo>
                    <a:pt x="20616" y="8801"/>
                    <a:pt x="20435" y="9144"/>
                    <a:pt x="20233" y="9496"/>
                  </a:cubicBezTo>
                  <a:cubicBezTo>
                    <a:pt x="19800" y="10303"/>
                    <a:pt x="19346" y="11140"/>
                    <a:pt x="19054" y="11956"/>
                  </a:cubicBezTo>
                  <a:cubicBezTo>
                    <a:pt x="18368" y="13841"/>
                    <a:pt x="18610" y="14970"/>
                    <a:pt x="19013" y="16835"/>
                  </a:cubicBezTo>
                  <a:cubicBezTo>
                    <a:pt x="19749" y="20263"/>
                    <a:pt x="20031" y="22712"/>
                    <a:pt x="17340" y="25354"/>
                  </a:cubicBezTo>
                  <a:cubicBezTo>
                    <a:pt x="16473" y="26210"/>
                    <a:pt x="15525" y="26926"/>
                    <a:pt x="14608" y="27622"/>
                  </a:cubicBezTo>
                  <a:cubicBezTo>
                    <a:pt x="12914" y="28892"/>
                    <a:pt x="11322" y="30091"/>
                    <a:pt x="10213" y="32047"/>
                  </a:cubicBezTo>
                  <a:cubicBezTo>
                    <a:pt x="8459" y="35152"/>
                    <a:pt x="6644" y="38065"/>
                    <a:pt x="4719" y="41150"/>
                  </a:cubicBezTo>
                  <a:cubicBezTo>
                    <a:pt x="4265" y="41876"/>
                    <a:pt x="3822" y="42592"/>
                    <a:pt x="3368" y="43317"/>
                  </a:cubicBezTo>
                  <a:cubicBezTo>
                    <a:pt x="1080" y="47017"/>
                    <a:pt x="1" y="50374"/>
                    <a:pt x="2209" y="54759"/>
                  </a:cubicBezTo>
                  <a:cubicBezTo>
                    <a:pt x="2783" y="55898"/>
                    <a:pt x="3459" y="56987"/>
                    <a:pt x="4114" y="58035"/>
                  </a:cubicBezTo>
                  <a:cubicBezTo>
                    <a:pt x="5666" y="60515"/>
                    <a:pt x="7128" y="62864"/>
                    <a:pt x="7330" y="65949"/>
                  </a:cubicBezTo>
                  <a:lnTo>
                    <a:pt x="7420" y="65939"/>
                  </a:lnTo>
                  <a:cubicBezTo>
                    <a:pt x="7219" y="62834"/>
                    <a:pt x="5747" y="60475"/>
                    <a:pt x="4194" y="57975"/>
                  </a:cubicBezTo>
                  <a:cubicBezTo>
                    <a:pt x="3539" y="56927"/>
                    <a:pt x="2864" y="55848"/>
                    <a:pt x="2289" y="54699"/>
                  </a:cubicBezTo>
                  <a:cubicBezTo>
                    <a:pt x="112" y="50364"/>
                    <a:pt x="1180" y="47027"/>
                    <a:pt x="3449" y="43358"/>
                  </a:cubicBezTo>
                  <a:cubicBezTo>
                    <a:pt x="3902" y="42632"/>
                    <a:pt x="4346" y="41916"/>
                    <a:pt x="4799" y="41201"/>
                  </a:cubicBezTo>
                  <a:cubicBezTo>
                    <a:pt x="6715" y="38106"/>
                    <a:pt x="8529" y="35192"/>
                    <a:pt x="10293" y="32087"/>
                  </a:cubicBezTo>
                  <a:cubicBezTo>
                    <a:pt x="11392" y="30152"/>
                    <a:pt x="12985" y="28942"/>
                    <a:pt x="14658" y="27682"/>
                  </a:cubicBezTo>
                  <a:cubicBezTo>
                    <a:pt x="15586" y="26997"/>
                    <a:pt x="16543" y="26271"/>
                    <a:pt x="17410" y="25414"/>
                  </a:cubicBezTo>
                  <a:cubicBezTo>
                    <a:pt x="20132" y="22743"/>
                    <a:pt x="19850" y="20273"/>
                    <a:pt x="19104" y="16815"/>
                  </a:cubicBezTo>
                  <a:cubicBezTo>
                    <a:pt x="18691" y="14900"/>
                    <a:pt x="18469" y="13851"/>
                    <a:pt x="19134" y="11986"/>
                  </a:cubicBezTo>
                  <a:cubicBezTo>
                    <a:pt x="19427" y="11180"/>
                    <a:pt x="19880" y="10353"/>
                    <a:pt x="20324" y="9547"/>
                  </a:cubicBezTo>
                  <a:cubicBezTo>
                    <a:pt x="20515" y="9184"/>
                    <a:pt x="20707" y="8841"/>
                    <a:pt x="20878" y="8498"/>
                  </a:cubicBezTo>
                  <a:lnTo>
                    <a:pt x="20929" y="8398"/>
                  </a:lnTo>
                  <a:cubicBezTo>
                    <a:pt x="22330" y="5625"/>
                    <a:pt x="23781" y="2762"/>
                    <a:pt x="25384" y="51"/>
                  </a:cubicBezTo>
                  <a:lnTo>
                    <a:pt x="253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9"/>
            <p:cNvSpPr/>
            <p:nvPr/>
          </p:nvSpPr>
          <p:spPr>
            <a:xfrm>
              <a:off x="375975" y="782975"/>
              <a:ext cx="578900" cy="1556000"/>
            </a:xfrm>
            <a:custGeom>
              <a:avLst/>
              <a:gdLst/>
              <a:ahLst/>
              <a:cxnLst/>
              <a:rect l="l" t="t" r="r" b="b"/>
              <a:pathLst>
                <a:path w="23156" h="62240" extrusionOk="0">
                  <a:moveTo>
                    <a:pt x="23075" y="1"/>
                  </a:moveTo>
                  <a:cubicBezTo>
                    <a:pt x="21694" y="2349"/>
                    <a:pt x="20263" y="4890"/>
                    <a:pt x="18599" y="8015"/>
                  </a:cubicBezTo>
                  <a:cubicBezTo>
                    <a:pt x="18418" y="8347"/>
                    <a:pt x="18236" y="8680"/>
                    <a:pt x="18065" y="9003"/>
                  </a:cubicBezTo>
                  <a:cubicBezTo>
                    <a:pt x="16996" y="10928"/>
                    <a:pt x="15988" y="12763"/>
                    <a:pt x="15898" y="15031"/>
                  </a:cubicBezTo>
                  <a:cubicBezTo>
                    <a:pt x="15777" y="18247"/>
                    <a:pt x="15343" y="20485"/>
                    <a:pt x="13398" y="23096"/>
                  </a:cubicBezTo>
                  <a:cubicBezTo>
                    <a:pt x="12742" y="23942"/>
                    <a:pt x="12037" y="24769"/>
                    <a:pt x="11301" y="25555"/>
                  </a:cubicBezTo>
                  <a:cubicBezTo>
                    <a:pt x="10041" y="26926"/>
                    <a:pt x="8740" y="28338"/>
                    <a:pt x="7934" y="30071"/>
                  </a:cubicBezTo>
                  <a:cubicBezTo>
                    <a:pt x="7016" y="32057"/>
                    <a:pt x="5968" y="34023"/>
                    <a:pt x="4960" y="35928"/>
                  </a:cubicBezTo>
                  <a:cubicBezTo>
                    <a:pt x="4022" y="37703"/>
                    <a:pt x="3045" y="39537"/>
                    <a:pt x="2168" y="41392"/>
                  </a:cubicBezTo>
                  <a:cubicBezTo>
                    <a:pt x="545" y="44830"/>
                    <a:pt x="0" y="47783"/>
                    <a:pt x="474" y="50697"/>
                  </a:cubicBezTo>
                  <a:cubicBezTo>
                    <a:pt x="706" y="52118"/>
                    <a:pt x="1069" y="53489"/>
                    <a:pt x="1422" y="54820"/>
                  </a:cubicBezTo>
                  <a:cubicBezTo>
                    <a:pt x="2077" y="57280"/>
                    <a:pt x="2692" y="59608"/>
                    <a:pt x="2541" y="62239"/>
                  </a:cubicBezTo>
                  <a:lnTo>
                    <a:pt x="2631" y="62239"/>
                  </a:lnTo>
                  <a:cubicBezTo>
                    <a:pt x="2793" y="59608"/>
                    <a:pt x="2178" y="57269"/>
                    <a:pt x="1512" y="54790"/>
                  </a:cubicBezTo>
                  <a:cubicBezTo>
                    <a:pt x="1159" y="53459"/>
                    <a:pt x="797" y="52098"/>
                    <a:pt x="575" y="50687"/>
                  </a:cubicBezTo>
                  <a:cubicBezTo>
                    <a:pt x="101" y="47794"/>
                    <a:pt x="645" y="44850"/>
                    <a:pt x="2258" y="41433"/>
                  </a:cubicBezTo>
                  <a:cubicBezTo>
                    <a:pt x="3135" y="39578"/>
                    <a:pt x="4103" y="37743"/>
                    <a:pt x="5051" y="35969"/>
                  </a:cubicBezTo>
                  <a:cubicBezTo>
                    <a:pt x="6059" y="34063"/>
                    <a:pt x="7107" y="32098"/>
                    <a:pt x="8024" y="30112"/>
                  </a:cubicBezTo>
                  <a:cubicBezTo>
                    <a:pt x="8831" y="28388"/>
                    <a:pt x="10121" y="26977"/>
                    <a:pt x="11371" y="25616"/>
                  </a:cubicBezTo>
                  <a:cubicBezTo>
                    <a:pt x="12117" y="24829"/>
                    <a:pt x="12813" y="24003"/>
                    <a:pt x="13478" y="23156"/>
                  </a:cubicBezTo>
                  <a:cubicBezTo>
                    <a:pt x="15434" y="20525"/>
                    <a:pt x="15867" y="18277"/>
                    <a:pt x="15998" y="15031"/>
                  </a:cubicBezTo>
                  <a:cubicBezTo>
                    <a:pt x="16079" y="12783"/>
                    <a:pt x="17087" y="10968"/>
                    <a:pt x="18146" y="9043"/>
                  </a:cubicBezTo>
                  <a:cubicBezTo>
                    <a:pt x="18317" y="8720"/>
                    <a:pt x="18498" y="8398"/>
                    <a:pt x="18680" y="8065"/>
                  </a:cubicBezTo>
                  <a:cubicBezTo>
                    <a:pt x="20353" y="4930"/>
                    <a:pt x="21775" y="2390"/>
                    <a:pt x="23156" y="51"/>
                  </a:cubicBezTo>
                  <a:lnTo>
                    <a:pt x="230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9"/>
            <p:cNvSpPr/>
            <p:nvPr/>
          </p:nvSpPr>
          <p:spPr>
            <a:xfrm>
              <a:off x="319000" y="853300"/>
              <a:ext cx="552975" cy="1459975"/>
            </a:xfrm>
            <a:custGeom>
              <a:avLst/>
              <a:gdLst/>
              <a:ahLst/>
              <a:cxnLst/>
              <a:rect l="l" t="t" r="r" b="b"/>
              <a:pathLst>
                <a:path w="22119" h="58399" extrusionOk="0">
                  <a:moveTo>
                    <a:pt x="22038" y="0"/>
                  </a:moveTo>
                  <a:cubicBezTo>
                    <a:pt x="20263" y="2913"/>
                    <a:pt x="18933" y="5182"/>
                    <a:pt x="17693" y="7359"/>
                  </a:cubicBezTo>
                  <a:cubicBezTo>
                    <a:pt x="16463" y="9536"/>
                    <a:pt x="15475" y="11835"/>
                    <a:pt x="14517" y="14063"/>
                  </a:cubicBezTo>
                  <a:cubicBezTo>
                    <a:pt x="13550" y="16331"/>
                    <a:pt x="12531" y="18680"/>
                    <a:pt x="11271" y="20898"/>
                  </a:cubicBezTo>
                  <a:cubicBezTo>
                    <a:pt x="8187" y="26240"/>
                    <a:pt x="5434" y="31775"/>
                    <a:pt x="3025" y="37460"/>
                  </a:cubicBezTo>
                  <a:cubicBezTo>
                    <a:pt x="1402" y="41321"/>
                    <a:pt x="535" y="44547"/>
                    <a:pt x="313" y="47632"/>
                  </a:cubicBezTo>
                  <a:cubicBezTo>
                    <a:pt x="203" y="49235"/>
                    <a:pt x="213" y="50868"/>
                    <a:pt x="213" y="52440"/>
                  </a:cubicBezTo>
                  <a:cubicBezTo>
                    <a:pt x="213" y="54386"/>
                    <a:pt x="223" y="56402"/>
                    <a:pt x="1" y="58388"/>
                  </a:cubicBezTo>
                  <a:lnTo>
                    <a:pt x="102" y="58398"/>
                  </a:lnTo>
                  <a:cubicBezTo>
                    <a:pt x="313" y="56402"/>
                    <a:pt x="313" y="54396"/>
                    <a:pt x="303" y="52440"/>
                  </a:cubicBezTo>
                  <a:cubicBezTo>
                    <a:pt x="303" y="50868"/>
                    <a:pt x="293" y="49235"/>
                    <a:pt x="414" y="47632"/>
                  </a:cubicBezTo>
                  <a:cubicBezTo>
                    <a:pt x="626" y="44567"/>
                    <a:pt x="1483" y="41341"/>
                    <a:pt x="3116" y="37490"/>
                  </a:cubicBezTo>
                  <a:cubicBezTo>
                    <a:pt x="5525" y="31815"/>
                    <a:pt x="8267" y="26291"/>
                    <a:pt x="11352" y="20938"/>
                  </a:cubicBezTo>
                  <a:cubicBezTo>
                    <a:pt x="12622" y="18720"/>
                    <a:pt x="13630" y="16361"/>
                    <a:pt x="14608" y="14093"/>
                  </a:cubicBezTo>
                  <a:cubicBezTo>
                    <a:pt x="15566" y="11875"/>
                    <a:pt x="16554" y="9577"/>
                    <a:pt x="17783" y="7409"/>
                  </a:cubicBezTo>
                  <a:cubicBezTo>
                    <a:pt x="19013" y="5232"/>
                    <a:pt x="20344" y="2964"/>
                    <a:pt x="22118" y="50"/>
                  </a:cubicBezTo>
                  <a:lnTo>
                    <a:pt x="220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32" name="Google Shape;832;p9"/>
          <p:cNvSpPr txBox="1">
            <a:spLocks noGrp="1"/>
          </p:cNvSpPr>
          <p:nvPr>
            <p:ph type="title"/>
          </p:nvPr>
        </p:nvSpPr>
        <p:spPr>
          <a:xfrm>
            <a:off x="3745850" y="1356625"/>
            <a:ext cx="4514700" cy="1620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33" name="Google Shape;833;p9"/>
          <p:cNvSpPr txBox="1">
            <a:spLocks noGrp="1"/>
          </p:cNvSpPr>
          <p:nvPr>
            <p:ph type="subTitle" idx="1"/>
          </p:nvPr>
        </p:nvSpPr>
        <p:spPr>
          <a:xfrm>
            <a:off x="3745850" y="3085475"/>
            <a:ext cx="3927000" cy="701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834" name="Google Shape;834;p9"/>
          <p:cNvGrpSpPr/>
          <p:nvPr/>
        </p:nvGrpSpPr>
        <p:grpSpPr>
          <a:xfrm>
            <a:off x="-7975" y="-7975"/>
            <a:ext cx="9159900" cy="5151475"/>
            <a:chOff x="-7975" y="-7975"/>
            <a:chExt cx="9159900" cy="5151475"/>
          </a:xfrm>
        </p:grpSpPr>
        <p:sp>
          <p:nvSpPr>
            <p:cNvPr id="835" name="Google Shape;835;p9"/>
            <p:cNvSpPr/>
            <p:nvPr/>
          </p:nvSpPr>
          <p:spPr>
            <a:xfrm>
              <a:off x="-7975" y="-7975"/>
              <a:ext cx="3669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9"/>
            <p:cNvSpPr/>
            <p:nvPr/>
          </p:nvSpPr>
          <p:spPr>
            <a:xfrm>
              <a:off x="8785025" y="-7975"/>
              <a:ext cx="3669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9"/>
            <p:cNvSpPr/>
            <p:nvPr/>
          </p:nvSpPr>
          <p:spPr>
            <a:xfrm rot="-5400000">
              <a:off x="4388550" y="-4401025"/>
              <a:ext cx="366900" cy="9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9"/>
            <p:cNvSpPr/>
            <p:nvPr/>
          </p:nvSpPr>
          <p:spPr>
            <a:xfrm rot="-5400000">
              <a:off x="4388550" y="383550"/>
              <a:ext cx="366900" cy="9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39" name="Google Shape;839;p9"/>
          <p:cNvSpPr/>
          <p:nvPr/>
        </p:nvSpPr>
        <p:spPr>
          <a:xfrm>
            <a:off x="363950" y="370825"/>
            <a:ext cx="8419200" cy="4408800"/>
          </a:xfrm>
          <a:prstGeom prst="rect">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10"/>
        <p:cNvGrpSpPr/>
        <p:nvPr/>
      </p:nvGrpSpPr>
      <p:grpSpPr>
        <a:xfrm>
          <a:off x="0" y="0"/>
          <a:ext cx="0" cy="0"/>
          <a:chOff x="0" y="0"/>
          <a:chExt cx="0" cy="0"/>
        </a:xfrm>
      </p:grpSpPr>
      <p:sp>
        <p:nvSpPr>
          <p:cNvPr id="911" name="Google Shape;911;p11"/>
          <p:cNvSpPr txBox="1">
            <a:spLocks noGrp="1"/>
          </p:cNvSpPr>
          <p:nvPr>
            <p:ph type="title" hasCustomPrompt="1"/>
          </p:nvPr>
        </p:nvSpPr>
        <p:spPr>
          <a:xfrm>
            <a:off x="1201225" y="904625"/>
            <a:ext cx="6741600" cy="17571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1000" b="1"/>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2" name="Google Shape;912;p11"/>
          <p:cNvSpPr txBox="1">
            <a:spLocks noGrp="1"/>
          </p:cNvSpPr>
          <p:nvPr>
            <p:ph type="subTitle" idx="1"/>
          </p:nvPr>
        </p:nvSpPr>
        <p:spPr>
          <a:xfrm>
            <a:off x="1597100" y="2661725"/>
            <a:ext cx="5949900" cy="39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grpSp>
        <p:nvGrpSpPr>
          <p:cNvPr id="913" name="Google Shape;913;p11"/>
          <p:cNvGrpSpPr/>
          <p:nvPr/>
        </p:nvGrpSpPr>
        <p:grpSpPr>
          <a:xfrm>
            <a:off x="-1434069" y="3293955"/>
            <a:ext cx="12012225" cy="6041586"/>
            <a:chOff x="238125" y="619200"/>
            <a:chExt cx="4000075" cy="2011850"/>
          </a:xfrm>
        </p:grpSpPr>
        <p:sp>
          <p:nvSpPr>
            <p:cNvPr id="914" name="Google Shape;914;p11"/>
            <p:cNvSpPr/>
            <p:nvPr/>
          </p:nvSpPr>
          <p:spPr>
            <a:xfrm>
              <a:off x="238125" y="619200"/>
              <a:ext cx="4000075" cy="2011850"/>
            </a:xfrm>
            <a:custGeom>
              <a:avLst/>
              <a:gdLst/>
              <a:ahLst/>
              <a:cxnLst/>
              <a:rect l="l" t="t" r="r" b="b"/>
              <a:pathLst>
                <a:path w="160003" h="80474" extrusionOk="0">
                  <a:moveTo>
                    <a:pt x="49476" y="90"/>
                  </a:moveTo>
                  <a:cubicBezTo>
                    <a:pt x="50208" y="90"/>
                    <a:pt x="50948" y="110"/>
                    <a:pt x="51694" y="150"/>
                  </a:cubicBezTo>
                  <a:cubicBezTo>
                    <a:pt x="62128" y="715"/>
                    <a:pt x="72420" y="4314"/>
                    <a:pt x="81503" y="7479"/>
                  </a:cubicBezTo>
                  <a:cubicBezTo>
                    <a:pt x="82239" y="7741"/>
                    <a:pt x="82985" y="8013"/>
                    <a:pt x="83711" y="8275"/>
                  </a:cubicBezTo>
                  <a:cubicBezTo>
                    <a:pt x="87392" y="9616"/>
                    <a:pt x="90898" y="10896"/>
                    <a:pt x="94772" y="10896"/>
                  </a:cubicBezTo>
                  <a:cubicBezTo>
                    <a:pt x="95353" y="10896"/>
                    <a:pt x="95944" y="10867"/>
                    <a:pt x="96544" y="10806"/>
                  </a:cubicBezTo>
                  <a:cubicBezTo>
                    <a:pt x="99276" y="10513"/>
                    <a:pt x="101977" y="9818"/>
                    <a:pt x="104588" y="9132"/>
                  </a:cubicBezTo>
                  <a:cubicBezTo>
                    <a:pt x="107441" y="8386"/>
                    <a:pt x="110395" y="7610"/>
                    <a:pt x="113399" y="7398"/>
                  </a:cubicBezTo>
                  <a:cubicBezTo>
                    <a:pt x="113764" y="7372"/>
                    <a:pt x="114127" y="7360"/>
                    <a:pt x="114489" y="7360"/>
                  </a:cubicBezTo>
                  <a:cubicBezTo>
                    <a:pt x="118022" y="7360"/>
                    <a:pt x="121440" y="8546"/>
                    <a:pt x="124750" y="9707"/>
                  </a:cubicBezTo>
                  <a:cubicBezTo>
                    <a:pt x="128005" y="10829"/>
                    <a:pt x="131160" y="11923"/>
                    <a:pt x="134305" y="11923"/>
                  </a:cubicBezTo>
                  <a:cubicBezTo>
                    <a:pt x="136810" y="11923"/>
                    <a:pt x="139308" y="11230"/>
                    <a:pt x="141847" y="9304"/>
                  </a:cubicBezTo>
                  <a:cubicBezTo>
                    <a:pt x="145436" y="16360"/>
                    <a:pt x="148198" y="23981"/>
                    <a:pt x="150859" y="31340"/>
                  </a:cubicBezTo>
                  <a:cubicBezTo>
                    <a:pt x="155073" y="42943"/>
                    <a:pt x="159589" y="56472"/>
                    <a:pt x="159912" y="70151"/>
                  </a:cubicBezTo>
                  <a:cubicBezTo>
                    <a:pt x="156827" y="70312"/>
                    <a:pt x="153873" y="72339"/>
                    <a:pt x="151020" y="74304"/>
                  </a:cubicBezTo>
                  <a:cubicBezTo>
                    <a:pt x="149659" y="75242"/>
                    <a:pt x="148379" y="76119"/>
                    <a:pt x="147129" y="76764"/>
                  </a:cubicBezTo>
                  <a:cubicBezTo>
                    <a:pt x="142510" y="79165"/>
                    <a:pt x="137918" y="80374"/>
                    <a:pt x="133427" y="80374"/>
                  </a:cubicBezTo>
                  <a:cubicBezTo>
                    <a:pt x="131752" y="80374"/>
                    <a:pt x="130092" y="80206"/>
                    <a:pt x="128449" y="79869"/>
                  </a:cubicBezTo>
                  <a:cubicBezTo>
                    <a:pt x="123258" y="78811"/>
                    <a:pt x="118238" y="76774"/>
                    <a:pt x="113379" y="74819"/>
                  </a:cubicBezTo>
                  <a:cubicBezTo>
                    <a:pt x="110163" y="73518"/>
                    <a:pt x="106846" y="72167"/>
                    <a:pt x="103510" y="71129"/>
                  </a:cubicBezTo>
                  <a:cubicBezTo>
                    <a:pt x="99457" y="69849"/>
                    <a:pt x="95838" y="69214"/>
                    <a:pt x="92370" y="69214"/>
                  </a:cubicBezTo>
                  <a:cubicBezTo>
                    <a:pt x="88771" y="69214"/>
                    <a:pt x="85344" y="69909"/>
                    <a:pt x="81796" y="71290"/>
                  </a:cubicBezTo>
                  <a:cubicBezTo>
                    <a:pt x="81312" y="71482"/>
                    <a:pt x="80838" y="71663"/>
                    <a:pt x="80364" y="71855"/>
                  </a:cubicBezTo>
                  <a:cubicBezTo>
                    <a:pt x="78005" y="72802"/>
                    <a:pt x="75566" y="73770"/>
                    <a:pt x="73025" y="74254"/>
                  </a:cubicBezTo>
                  <a:cubicBezTo>
                    <a:pt x="71070" y="74627"/>
                    <a:pt x="69053" y="74627"/>
                    <a:pt x="67098" y="74637"/>
                  </a:cubicBezTo>
                  <a:cubicBezTo>
                    <a:pt x="65737" y="74647"/>
                    <a:pt x="64326" y="74657"/>
                    <a:pt x="62944" y="74778"/>
                  </a:cubicBezTo>
                  <a:cubicBezTo>
                    <a:pt x="61090" y="74950"/>
                    <a:pt x="59265" y="75292"/>
                    <a:pt x="57491" y="75615"/>
                  </a:cubicBezTo>
                  <a:cubicBezTo>
                    <a:pt x="55011" y="76079"/>
                    <a:pt x="52440" y="76552"/>
                    <a:pt x="49819" y="76563"/>
                  </a:cubicBezTo>
                  <a:cubicBezTo>
                    <a:pt x="49692" y="76563"/>
                    <a:pt x="49565" y="76564"/>
                    <a:pt x="49438" y="76564"/>
                  </a:cubicBezTo>
                  <a:cubicBezTo>
                    <a:pt x="41238" y="76564"/>
                    <a:pt x="33022" y="74659"/>
                    <a:pt x="25071" y="72813"/>
                  </a:cubicBezTo>
                  <a:lnTo>
                    <a:pt x="24476" y="72671"/>
                  </a:lnTo>
                  <a:cubicBezTo>
                    <a:pt x="21603" y="72016"/>
                    <a:pt x="18690" y="71300"/>
                    <a:pt x="15877" y="70605"/>
                  </a:cubicBezTo>
                  <a:cubicBezTo>
                    <a:pt x="13922" y="70131"/>
                    <a:pt x="11885" y="69627"/>
                    <a:pt x="9889" y="69153"/>
                  </a:cubicBezTo>
                  <a:cubicBezTo>
                    <a:pt x="9325" y="69022"/>
                    <a:pt x="8740" y="68871"/>
                    <a:pt x="8176" y="68730"/>
                  </a:cubicBezTo>
                  <a:cubicBezTo>
                    <a:pt x="5534" y="68075"/>
                    <a:pt x="2792" y="67399"/>
                    <a:pt x="101" y="67288"/>
                  </a:cubicBezTo>
                  <a:cubicBezTo>
                    <a:pt x="948" y="46502"/>
                    <a:pt x="13095" y="26259"/>
                    <a:pt x="22158" y="12842"/>
                  </a:cubicBezTo>
                  <a:cubicBezTo>
                    <a:pt x="29574" y="4368"/>
                    <a:pt x="38758" y="90"/>
                    <a:pt x="49476" y="90"/>
                  </a:cubicBezTo>
                  <a:close/>
                  <a:moveTo>
                    <a:pt x="49530" y="1"/>
                  </a:moveTo>
                  <a:cubicBezTo>
                    <a:pt x="44500" y="1"/>
                    <a:pt x="39748" y="956"/>
                    <a:pt x="35373" y="2852"/>
                  </a:cubicBezTo>
                  <a:cubicBezTo>
                    <a:pt x="30454" y="4989"/>
                    <a:pt x="25988" y="8336"/>
                    <a:pt x="22087" y="12781"/>
                  </a:cubicBezTo>
                  <a:cubicBezTo>
                    <a:pt x="13004" y="26229"/>
                    <a:pt x="827" y="46502"/>
                    <a:pt x="0" y="67339"/>
                  </a:cubicBezTo>
                  <a:lnTo>
                    <a:pt x="0" y="67389"/>
                  </a:lnTo>
                  <a:lnTo>
                    <a:pt x="50" y="67389"/>
                  </a:lnTo>
                  <a:cubicBezTo>
                    <a:pt x="2752" y="67490"/>
                    <a:pt x="5494" y="68175"/>
                    <a:pt x="8145" y="68831"/>
                  </a:cubicBezTo>
                  <a:cubicBezTo>
                    <a:pt x="8710" y="68972"/>
                    <a:pt x="9294" y="69113"/>
                    <a:pt x="9859" y="69254"/>
                  </a:cubicBezTo>
                  <a:cubicBezTo>
                    <a:pt x="11865" y="69728"/>
                    <a:pt x="13891" y="70222"/>
                    <a:pt x="15857" y="70706"/>
                  </a:cubicBezTo>
                  <a:cubicBezTo>
                    <a:pt x="18670" y="71391"/>
                    <a:pt x="21573" y="72107"/>
                    <a:pt x="24446" y="72772"/>
                  </a:cubicBezTo>
                  <a:lnTo>
                    <a:pt x="25051" y="72903"/>
                  </a:lnTo>
                  <a:cubicBezTo>
                    <a:pt x="33025" y="74758"/>
                    <a:pt x="41271" y="76663"/>
                    <a:pt x="49487" y="76663"/>
                  </a:cubicBezTo>
                  <a:lnTo>
                    <a:pt x="49819" y="76663"/>
                  </a:lnTo>
                  <a:cubicBezTo>
                    <a:pt x="52450" y="76643"/>
                    <a:pt x="55021" y="76169"/>
                    <a:pt x="57511" y="75716"/>
                  </a:cubicBezTo>
                  <a:cubicBezTo>
                    <a:pt x="59275" y="75383"/>
                    <a:pt x="61110" y="75050"/>
                    <a:pt x="62955" y="74879"/>
                  </a:cubicBezTo>
                  <a:cubicBezTo>
                    <a:pt x="64326" y="74748"/>
                    <a:pt x="65737" y="74738"/>
                    <a:pt x="67098" y="74738"/>
                  </a:cubicBezTo>
                  <a:cubicBezTo>
                    <a:pt x="69053" y="74728"/>
                    <a:pt x="71080" y="74728"/>
                    <a:pt x="73045" y="74345"/>
                  </a:cubicBezTo>
                  <a:cubicBezTo>
                    <a:pt x="75596" y="73861"/>
                    <a:pt x="78035" y="72893"/>
                    <a:pt x="80404" y="71946"/>
                  </a:cubicBezTo>
                  <a:cubicBezTo>
                    <a:pt x="80878" y="71754"/>
                    <a:pt x="81352" y="71563"/>
                    <a:pt x="81836" y="71381"/>
                  </a:cubicBezTo>
                  <a:cubicBezTo>
                    <a:pt x="85368" y="69998"/>
                    <a:pt x="88781" y="69307"/>
                    <a:pt x="92373" y="69307"/>
                  </a:cubicBezTo>
                  <a:cubicBezTo>
                    <a:pt x="95824" y="69307"/>
                    <a:pt x="99438" y="69945"/>
                    <a:pt x="103479" y="71220"/>
                  </a:cubicBezTo>
                  <a:cubicBezTo>
                    <a:pt x="106816" y="72258"/>
                    <a:pt x="110133" y="73609"/>
                    <a:pt x="113338" y="74899"/>
                  </a:cubicBezTo>
                  <a:cubicBezTo>
                    <a:pt x="118197" y="76865"/>
                    <a:pt x="123228" y="78901"/>
                    <a:pt x="128429" y="79970"/>
                  </a:cubicBezTo>
                  <a:cubicBezTo>
                    <a:pt x="130072" y="80303"/>
                    <a:pt x="131746" y="80474"/>
                    <a:pt x="133429" y="80474"/>
                  </a:cubicBezTo>
                  <a:cubicBezTo>
                    <a:pt x="137935" y="80474"/>
                    <a:pt x="142542" y="79264"/>
                    <a:pt x="147169" y="76855"/>
                  </a:cubicBezTo>
                  <a:cubicBezTo>
                    <a:pt x="148419" y="76200"/>
                    <a:pt x="149700" y="75313"/>
                    <a:pt x="151061" y="74385"/>
                  </a:cubicBezTo>
                  <a:cubicBezTo>
                    <a:pt x="153924" y="72419"/>
                    <a:pt x="156877" y="70383"/>
                    <a:pt x="159952" y="70242"/>
                  </a:cubicBezTo>
                  <a:lnTo>
                    <a:pt x="160002" y="70242"/>
                  </a:lnTo>
                  <a:lnTo>
                    <a:pt x="160002" y="70192"/>
                  </a:lnTo>
                  <a:cubicBezTo>
                    <a:pt x="159680" y="56482"/>
                    <a:pt x="155153" y="42933"/>
                    <a:pt x="150940" y="31310"/>
                  </a:cubicBezTo>
                  <a:cubicBezTo>
                    <a:pt x="148268" y="23931"/>
                    <a:pt x="145496" y="16300"/>
                    <a:pt x="141897" y="9213"/>
                  </a:cubicBezTo>
                  <a:lnTo>
                    <a:pt x="141867" y="9162"/>
                  </a:lnTo>
                  <a:lnTo>
                    <a:pt x="141827" y="9193"/>
                  </a:lnTo>
                  <a:cubicBezTo>
                    <a:pt x="139292" y="11127"/>
                    <a:pt x="136796" y="11824"/>
                    <a:pt x="134292" y="11824"/>
                  </a:cubicBezTo>
                  <a:cubicBezTo>
                    <a:pt x="131159" y="11824"/>
                    <a:pt x="128014" y="10732"/>
                    <a:pt x="124770" y="9606"/>
                  </a:cubicBezTo>
                  <a:cubicBezTo>
                    <a:pt x="121440" y="8453"/>
                    <a:pt x="118010" y="7259"/>
                    <a:pt x="114466" y="7259"/>
                  </a:cubicBezTo>
                  <a:cubicBezTo>
                    <a:pt x="114104" y="7259"/>
                    <a:pt x="113742" y="7271"/>
                    <a:pt x="113379" y="7297"/>
                  </a:cubicBezTo>
                  <a:cubicBezTo>
                    <a:pt x="110375" y="7519"/>
                    <a:pt x="107421" y="8295"/>
                    <a:pt x="104558" y="9041"/>
                  </a:cubicBezTo>
                  <a:cubicBezTo>
                    <a:pt x="101947" y="9727"/>
                    <a:pt x="99245" y="10433"/>
                    <a:pt x="96524" y="10715"/>
                  </a:cubicBezTo>
                  <a:cubicBezTo>
                    <a:pt x="95933" y="10775"/>
                    <a:pt x="95353" y="10803"/>
                    <a:pt x="94780" y="10803"/>
                  </a:cubicBezTo>
                  <a:cubicBezTo>
                    <a:pt x="90913" y="10803"/>
                    <a:pt x="87411" y="9528"/>
                    <a:pt x="83741" y="8185"/>
                  </a:cubicBezTo>
                  <a:cubicBezTo>
                    <a:pt x="83015" y="7922"/>
                    <a:pt x="82269" y="7650"/>
                    <a:pt x="81533" y="7388"/>
                  </a:cubicBezTo>
                  <a:cubicBezTo>
                    <a:pt x="72441" y="4223"/>
                    <a:pt x="62148" y="634"/>
                    <a:pt x="51704" y="59"/>
                  </a:cubicBezTo>
                  <a:cubicBezTo>
                    <a:pt x="50974" y="20"/>
                    <a:pt x="50249" y="1"/>
                    <a:pt x="49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5" name="Google Shape;915;p11"/>
            <p:cNvSpPr/>
            <p:nvPr/>
          </p:nvSpPr>
          <p:spPr>
            <a:xfrm>
              <a:off x="241650" y="2245900"/>
              <a:ext cx="3994275" cy="314350"/>
            </a:xfrm>
            <a:custGeom>
              <a:avLst/>
              <a:gdLst/>
              <a:ahLst/>
              <a:cxnLst/>
              <a:rect l="l" t="t" r="r" b="b"/>
              <a:pathLst>
                <a:path w="159771" h="12574" extrusionOk="0">
                  <a:moveTo>
                    <a:pt x="226" y="1"/>
                  </a:moveTo>
                  <a:cubicBezTo>
                    <a:pt x="150" y="1"/>
                    <a:pt x="75" y="1"/>
                    <a:pt x="0" y="2"/>
                  </a:cubicBezTo>
                  <a:lnTo>
                    <a:pt x="0" y="93"/>
                  </a:lnTo>
                  <a:cubicBezTo>
                    <a:pt x="75" y="92"/>
                    <a:pt x="149" y="92"/>
                    <a:pt x="224" y="92"/>
                  </a:cubicBezTo>
                  <a:cubicBezTo>
                    <a:pt x="2986" y="92"/>
                    <a:pt x="5810" y="807"/>
                    <a:pt x="8539" y="1494"/>
                  </a:cubicBezTo>
                  <a:cubicBezTo>
                    <a:pt x="8932" y="1595"/>
                    <a:pt x="9335" y="1696"/>
                    <a:pt x="9728" y="1797"/>
                  </a:cubicBezTo>
                  <a:cubicBezTo>
                    <a:pt x="12158" y="2402"/>
                    <a:pt x="14627" y="3047"/>
                    <a:pt x="17017" y="3672"/>
                  </a:cubicBezTo>
                  <a:cubicBezTo>
                    <a:pt x="19093" y="4226"/>
                    <a:pt x="21250" y="4791"/>
                    <a:pt x="23367" y="5325"/>
                  </a:cubicBezTo>
                  <a:cubicBezTo>
                    <a:pt x="30868" y="7210"/>
                    <a:pt x="39376" y="9347"/>
                    <a:pt x="47914" y="9357"/>
                  </a:cubicBezTo>
                  <a:lnTo>
                    <a:pt x="47934" y="9357"/>
                  </a:lnTo>
                  <a:cubicBezTo>
                    <a:pt x="50868" y="9357"/>
                    <a:pt x="53741" y="8773"/>
                    <a:pt x="56513" y="8198"/>
                  </a:cubicBezTo>
                  <a:cubicBezTo>
                    <a:pt x="58499" y="7795"/>
                    <a:pt x="60545" y="7372"/>
                    <a:pt x="62612" y="7170"/>
                  </a:cubicBezTo>
                  <a:cubicBezTo>
                    <a:pt x="64043" y="7029"/>
                    <a:pt x="65485" y="7019"/>
                    <a:pt x="66886" y="6999"/>
                  </a:cubicBezTo>
                  <a:cubicBezTo>
                    <a:pt x="68761" y="6978"/>
                    <a:pt x="70697" y="6968"/>
                    <a:pt x="72592" y="6646"/>
                  </a:cubicBezTo>
                  <a:cubicBezTo>
                    <a:pt x="75193" y="6212"/>
                    <a:pt x="77753" y="5416"/>
                    <a:pt x="80223" y="4660"/>
                  </a:cubicBezTo>
                  <a:cubicBezTo>
                    <a:pt x="80757" y="4488"/>
                    <a:pt x="81282" y="4327"/>
                    <a:pt x="81816" y="4176"/>
                  </a:cubicBezTo>
                  <a:cubicBezTo>
                    <a:pt x="84810" y="3269"/>
                    <a:pt x="88005" y="2371"/>
                    <a:pt x="91322" y="2190"/>
                  </a:cubicBezTo>
                  <a:cubicBezTo>
                    <a:pt x="91654" y="2172"/>
                    <a:pt x="91988" y="2164"/>
                    <a:pt x="92324" y="2164"/>
                  </a:cubicBezTo>
                  <a:cubicBezTo>
                    <a:pt x="96039" y="2164"/>
                    <a:pt x="99931" y="3195"/>
                    <a:pt x="103621" y="4277"/>
                  </a:cubicBezTo>
                  <a:cubicBezTo>
                    <a:pt x="106856" y="5214"/>
                    <a:pt x="110092" y="6394"/>
                    <a:pt x="113228" y="7533"/>
                  </a:cubicBezTo>
                  <a:cubicBezTo>
                    <a:pt x="117976" y="9267"/>
                    <a:pt x="122895" y="11061"/>
                    <a:pt x="127925" y="12069"/>
                  </a:cubicBezTo>
                  <a:cubicBezTo>
                    <a:pt x="129599" y="12412"/>
                    <a:pt x="131302" y="12573"/>
                    <a:pt x="133016" y="12573"/>
                  </a:cubicBezTo>
                  <a:cubicBezTo>
                    <a:pt x="137442" y="12573"/>
                    <a:pt x="142028" y="11474"/>
                    <a:pt x="146716" y="9287"/>
                  </a:cubicBezTo>
                  <a:cubicBezTo>
                    <a:pt x="148147" y="8622"/>
                    <a:pt x="149569" y="7755"/>
                    <a:pt x="151061" y="6827"/>
                  </a:cubicBezTo>
                  <a:cubicBezTo>
                    <a:pt x="153843" y="5113"/>
                    <a:pt x="156736" y="3339"/>
                    <a:pt x="159771" y="2946"/>
                  </a:cubicBezTo>
                  <a:lnTo>
                    <a:pt x="159760" y="2855"/>
                  </a:lnTo>
                  <a:cubicBezTo>
                    <a:pt x="156696" y="3248"/>
                    <a:pt x="153813" y="5033"/>
                    <a:pt x="151010" y="6747"/>
                  </a:cubicBezTo>
                  <a:cubicBezTo>
                    <a:pt x="149518" y="7674"/>
                    <a:pt x="148107" y="8541"/>
                    <a:pt x="146676" y="9206"/>
                  </a:cubicBezTo>
                  <a:cubicBezTo>
                    <a:pt x="141996" y="11383"/>
                    <a:pt x="137422" y="12478"/>
                    <a:pt x="133015" y="12478"/>
                  </a:cubicBezTo>
                  <a:cubicBezTo>
                    <a:pt x="131299" y="12478"/>
                    <a:pt x="129607" y="12312"/>
                    <a:pt x="127945" y="11978"/>
                  </a:cubicBezTo>
                  <a:cubicBezTo>
                    <a:pt x="122915" y="10970"/>
                    <a:pt x="118006" y="9176"/>
                    <a:pt x="113258" y="7452"/>
                  </a:cubicBezTo>
                  <a:cubicBezTo>
                    <a:pt x="110123" y="6303"/>
                    <a:pt x="106887" y="5124"/>
                    <a:pt x="103641" y="4186"/>
                  </a:cubicBezTo>
                  <a:cubicBezTo>
                    <a:pt x="99963" y="3108"/>
                    <a:pt x="96074" y="2071"/>
                    <a:pt x="92353" y="2071"/>
                  </a:cubicBezTo>
                  <a:cubicBezTo>
                    <a:pt x="92004" y="2071"/>
                    <a:pt x="91657" y="2080"/>
                    <a:pt x="91312" y="2099"/>
                  </a:cubicBezTo>
                  <a:cubicBezTo>
                    <a:pt x="87995" y="2281"/>
                    <a:pt x="84790" y="3178"/>
                    <a:pt x="81786" y="4085"/>
                  </a:cubicBezTo>
                  <a:cubicBezTo>
                    <a:pt x="81251" y="4236"/>
                    <a:pt x="80727" y="4398"/>
                    <a:pt x="80193" y="4569"/>
                  </a:cubicBezTo>
                  <a:cubicBezTo>
                    <a:pt x="77723" y="5335"/>
                    <a:pt x="75173" y="6122"/>
                    <a:pt x="72572" y="6555"/>
                  </a:cubicBezTo>
                  <a:cubicBezTo>
                    <a:pt x="70687" y="6867"/>
                    <a:pt x="68751" y="6888"/>
                    <a:pt x="66886" y="6908"/>
                  </a:cubicBezTo>
                  <a:cubicBezTo>
                    <a:pt x="65485" y="6928"/>
                    <a:pt x="64033" y="6938"/>
                    <a:pt x="62602" y="7079"/>
                  </a:cubicBezTo>
                  <a:cubicBezTo>
                    <a:pt x="60535" y="7281"/>
                    <a:pt x="58479" y="7704"/>
                    <a:pt x="56493" y="8107"/>
                  </a:cubicBezTo>
                  <a:cubicBezTo>
                    <a:pt x="53721" y="8682"/>
                    <a:pt x="50858" y="9267"/>
                    <a:pt x="47934" y="9267"/>
                  </a:cubicBezTo>
                  <a:lnTo>
                    <a:pt x="47914" y="9267"/>
                  </a:lnTo>
                  <a:cubicBezTo>
                    <a:pt x="39396" y="9257"/>
                    <a:pt x="30888" y="7120"/>
                    <a:pt x="23398" y="5234"/>
                  </a:cubicBezTo>
                  <a:cubicBezTo>
                    <a:pt x="21271" y="4700"/>
                    <a:pt x="19123" y="4136"/>
                    <a:pt x="17037" y="3581"/>
                  </a:cubicBezTo>
                  <a:cubicBezTo>
                    <a:pt x="14658" y="2956"/>
                    <a:pt x="12188" y="2301"/>
                    <a:pt x="9748" y="1706"/>
                  </a:cubicBezTo>
                  <a:cubicBezTo>
                    <a:pt x="9355" y="1605"/>
                    <a:pt x="8962" y="1505"/>
                    <a:pt x="8559" y="1404"/>
                  </a:cubicBezTo>
                  <a:cubicBezTo>
                    <a:pt x="5830" y="717"/>
                    <a:pt x="3006" y="1"/>
                    <a:pt x="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6" name="Google Shape;916;p11"/>
            <p:cNvSpPr/>
            <p:nvPr/>
          </p:nvSpPr>
          <p:spPr>
            <a:xfrm>
              <a:off x="246925" y="2189000"/>
              <a:ext cx="3984975" cy="281775"/>
            </a:xfrm>
            <a:custGeom>
              <a:avLst/>
              <a:gdLst/>
              <a:ahLst/>
              <a:cxnLst/>
              <a:rect l="l" t="t" r="r" b="b"/>
              <a:pathLst>
                <a:path w="159399" h="11271" extrusionOk="0">
                  <a:moveTo>
                    <a:pt x="866" y="1"/>
                  </a:moveTo>
                  <a:cubicBezTo>
                    <a:pt x="577" y="1"/>
                    <a:pt x="289" y="10"/>
                    <a:pt x="1" y="30"/>
                  </a:cubicBezTo>
                  <a:lnTo>
                    <a:pt x="1" y="121"/>
                  </a:lnTo>
                  <a:cubicBezTo>
                    <a:pt x="277" y="103"/>
                    <a:pt x="553" y="94"/>
                    <a:pt x="830" y="94"/>
                  </a:cubicBezTo>
                  <a:cubicBezTo>
                    <a:pt x="3298" y="94"/>
                    <a:pt x="5809" y="781"/>
                    <a:pt x="8247" y="1452"/>
                  </a:cubicBezTo>
                  <a:lnTo>
                    <a:pt x="8912" y="1633"/>
                  </a:lnTo>
                  <a:cubicBezTo>
                    <a:pt x="11301" y="2278"/>
                    <a:pt x="13721" y="3004"/>
                    <a:pt x="16060" y="3710"/>
                  </a:cubicBezTo>
                  <a:cubicBezTo>
                    <a:pt x="17652" y="4184"/>
                    <a:pt x="19316" y="4678"/>
                    <a:pt x="20949" y="5152"/>
                  </a:cubicBezTo>
                  <a:cubicBezTo>
                    <a:pt x="28525" y="7326"/>
                    <a:pt x="35944" y="9266"/>
                    <a:pt x="43342" y="9266"/>
                  </a:cubicBezTo>
                  <a:cubicBezTo>
                    <a:pt x="43455" y="9266"/>
                    <a:pt x="43568" y="9265"/>
                    <a:pt x="43681" y="9264"/>
                  </a:cubicBezTo>
                  <a:cubicBezTo>
                    <a:pt x="47229" y="9244"/>
                    <a:pt x="50707" y="8458"/>
                    <a:pt x="54074" y="7702"/>
                  </a:cubicBezTo>
                  <a:cubicBezTo>
                    <a:pt x="56473" y="7168"/>
                    <a:pt x="58943" y="6613"/>
                    <a:pt x="61423" y="6331"/>
                  </a:cubicBezTo>
                  <a:cubicBezTo>
                    <a:pt x="63217" y="6119"/>
                    <a:pt x="65032" y="6099"/>
                    <a:pt x="66796" y="6079"/>
                  </a:cubicBezTo>
                  <a:cubicBezTo>
                    <a:pt x="68459" y="6059"/>
                    <a:pt x="70173" y="6039"/>
                    <a:pt x="71857" y="5867"/>
                  </a:cubicBezTo>
                  <a:cubicBezTo>
                    <a:pt x="74599" y="5585"/>
                    <a:pt x="77351" y="5091"/>
                    <a:pt x="80022" y="4627"/>
                  </a:cubicBezTo>
                  <a:cubicBezTo>
                    <a:pt x="80627" y="4516"/>
                    <a:pt x="81232" y="4416"/>
                    <a:pt x="81837" y="4305"/>
                  </a:cubicBezTo>
                  <a:cubicBezTo>
                    <a:pt x="84770" y="3801"/>
                    <a:pt x="88419" y="3166"/>
                    <a:pt x="91948" y="3055"/>
                  </a:cubicBezTo>
                  <a:cubicBezTo>
                    <a:pt x="92192" y="3047"/>
                    <a:pt x="92437" y="3043"/>
                    <a:pt x="92682" y="3043"/>
                  </a:cubicBezTo>
                  <a:cubicBezTo>
                    <a:pt x="96365" y="3043"/>
                    <a:pt x="100095" y="3872"/>
                    <a:pt x="103914" y="4799"/>
                  </a:cubicBezTo>
                  <a:cubicBezTo>
                    <a:pt x="106938" y="5524"/>
                    <a:pt x="109982" y="6432"/>
                    <a:pt x="112926" y="7309"/>
                  </a:cubicBezTo>
                  <a:cubicBezTo>
                    <a:pt x="117492" y="8660"/>
                    <a:pt x="122210" y="10061"/>
                    <a:pt x="126989" y="10857"/>
                  </a:cubicBezTo>
                  <a:cubicBezTo>
                    <a:pt x="128682" y="11139"/>
                    <a:pt x="130396" y="11271"/>
                    <a:pt x="132110" y="11271"/>
                  </a:cubicBezTo>
                  <a:cubicBezTo>
                    <a:pt x="136545" y="11271"/>
                    <a:pt x="141162" y="10363"/>
                    <a:pt x="145870" y="8539"/>
                  </a:cubicBezTo>
                  <a:cubicBezTo>
                    <a:pt x="147503" y="7914"/>
                    <a:pt x="149146" y="7087"/>
                    <a:pt x="150749" y="6270"/>
                  </a:cubicBezTo>
                  <a:cubicBezTo>
                    <a:pt x="153521" y="4869"/>
                    <a:pt x="156404" y="3408"/>
                    <a:pt x="159398" y="2914"/>
                  </a:cubicBezTo>
                  <a:lnTo>
                    <a:pt x="159378" y="2823"/>
                  </a:lnTo>
                  <a:cubicBezTo>
                    <a:pt x="156374" y="3317"/>
                    <a:pt x="153491" y="4779"/>
                    <a:pt x="150709" y="6190"/>
                  </a:cubicBezTo>
                  <a:cubicBezTo>
                    <a:pt x="149116" y="6996"/>
                    <a:pt x="147463" y="7833"/>
                    <a:pt x="145840" y="8458"/>
                  </a:cubicBezTo>
                  <a:cubicBezTo>
                    <a:pt x="141147" y="10268"/>
                    <a:pt x="136553" y="11174"/>
                    <a:pt x="132129" y="11174"/>
                  </a:cubicBezTo>
                  <a:cubicBezTo>
                    <a:pt x="130395" y="11174"/>
                    <a:pt x="128686" y="11035"/>
                    <a:pt x="127009" y="10756"/>
                  </a:cubicBezTo>
                  <a:cubicBezTo>
                    <a:pt x="122240" y="9970"/>
                    <a:pt x="117523" y="8569"/>
                    <a:pt x="112966" y="7208"/>
                  </a:cubicBezTo>
                  <a:cubicBezTo>
                    <a:pt x="110012" y="6341"/>
                    <a:pt x="106968" y="5434"/>
                    <a:pt x="103934" y="4698"/>
                  </a:cubicBezTo>
                  <a:cubicBezTo>
                    <a:pt x="100115" y="3781"/>
                    <a:pt x="96385" y="2953"/>
                    <a:pt x="92685" y="2953"/>
                  </a:cubicBezTo>
                  <a:cubicBezTo>
                    <a:pt x="92439" y="2953"/>
                    <a:pt x="92193" y="2956"/>
                    <a:pt x="91948" y="2964"/>
                  </a:cubicBezTo>
                  <a:cubicBezTo>
                    <a:pt x="88419" y="3065"/>
                    <a:pt x="84760" y="3710"/>
                    <a:pt x="81827" y="4214"/>
                  </a:cubicBezTo>
                  <a:cubicBezTo>
                    <a:pt x="81222" y="4315"/>
                    <a:pt x="80617" y="4426"/>
                    <a:pt x="80012" y="4537"/>
                  </a:cubicBezTo>
                  <a:cubicBezTo>
                    <a:pt x="77341" y="5000"/>
                    <a:pt x="74589" y="5494"/>
                    <a:pt x="71857" y="5777"/>
                  </a:cubicBezTo>
                  <a:cubicBezTo>
                    <a:pt x="70173" y="5938"/>
                    <a:pt x="68459" y="5968"/>
                    <a:pt x="66806" y="5978"/>
                  </a:cubicBezTo>
                  <a:cubicBezTo>
                    <a:pt x="65032" y="6008"/>
                    <a:pt x="63207" y="6029"/>
                    <a:pt x="61423" y="6230"/>
                  </a:cubicBezTo>
                  <a:cubicBezTo>
                    <a:pt x="58933" y="6512"/>
                    <a:pt x="56453" y="7077"/>
                    <a:pt x="54064" y="7611"/>
                  </a:cubicBezTo>
                  <a:cubicBezTo>
                    <a:pt x="50697" y="8367"/>
                    <a:pt x="47219" y="9143"/>
                    <a:pt x="43691" y="9174"/>
                  </a:cubicBezTo>
                  <a:lnTo>
                    <a:pt x="43348" y="9174"/>
                  </a:lnTo>
                  <a:cubicBezTo>
                    <a:pt x="35959" y="9174"/>
                    <a:pt x="28550" y="7228"/>
                    <a:pt x="20979" y="5061"/>
                  </a:cubicBezTo>
                  <a:cubicBezTo>
                    <a:pt x="19346" y="4587"/>
                    <a:pt x="17693" y="4093"/>
                    <a:pt x="16090" y="3619"/>
                  </a:cubicBezTo>
                  <a:cubicBezTo>
                    <a:pt x="13751" y="2914"/>
                    <a:pt x="11332" y="2188"/>
                    <a:pt x="8942" y="1543"/>
                  </a:cubicBezTo>
                  <a:lnTo>
                    <a:pt x="8277" y="1361"/>
                  </a:lnTo>
                  <a:cubicBezTo>
                    <a:pt x="5849" y="693"/>
                    <a:pt x="3340" y="1"/>
                    <a:pt x="8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7" name="Google Shape;917;p11"/>
            <p:cNvSpPr/>
            <p:nvPr/>
          </p:nvSpPr>
          <p:spPr>
            <a:xfrm>
              <a:off x="254500" y="2129600"/>
              <a:ext cx="3970600" cy="240125"/>
            </a:xfrm>
            <a:custGeom>
              <a:avLst/>
              <a:gdLst/>
              <a:ahLst/>
              <a:cxnLst/>
              <a:rect l="l" t="t" r="r" b="b"/>
              <a:pathLst>
                <a:path w="158824" h="9605" extrusionOk="0">
                  <a:moveTo>
                    <a:pt x="1557" y="0"/>
                  </a:moveTo>
                  <a:cubicBezTo>
                    <a:pt x="1032" y="0"/>
                    <a:pt x="512" y="31"/>
                    <a:pt x="0" y="98"/>
                  </a:cubicBezTo>
                  <a:lnTo>
                    <a:pt x="10" y="199"/>
                  </a:lnTo>
                  <a:cubicBezTo>
                    <a:pt x="528" y="130"/>
                    <a:pt x="1053" y="98"/>
                    <a:pt x="1584" y="98"/>
                  </a:cubicBezTo>
                  <a:cubicBezTo>
                    <a:pt x="5496" y="98"/>
                    <a:pt x="9740" y="1830"/>
                    <a:pt x="13539" y="3374"/>
                  </a:cubicBezTo>
                  <a:cubicBezTo>
                    <a:pt x="15000" y="3969"/>
                    <a:pt x="16392" y="4534"/>
                    <a:pt x="17712" y="4987"/>
                  </a:cubicBezTo>
                  <a:cubicBezTo>
                    <a:pt x="23628" y="7017"/>
                    <a:pt x="30480" y="9160"/>
                    <a:pt x="37266" y="9160"/>
                  </a:cubicBezTo>
                  <a:cubicBezTo>
                    <a:pt x="37523" y="9160"/>
                    <a:pt x="37779" y="9157"/>
                    <a:pt x="38035" y="9151"/>
                  </a:cubicBezTo>
                  <a:cubicBezTo>
                    <a:pt x="42370" y="9040"/>
                    <a:pt x="46664" y="8021"/>
                    <a:pt x="50807" y="7034"/>
                  </a:cubicBezTo>
                  <a:cubicBezTo>
                    <a:pt x="53711" y="6338"/>
                    <a:pt x="56705" y="5632"/>
                    <a:pt x="59689" y="5239"/>
                  </a:cubicBezTo>
                  <a:cubicBezTo>
                    <a:pt x="64326" y="4614"/>
                    <a:pt x="69185" y="4614"/>
                    <a:pt x="73882" y="4614"/>
                  </a:cubicBezTo>
                  <a:cubicBezTo>
                    <a:pt x="76503" y="4614"/>
                    <a:pt x="79215" y="4614"/>
                    <a:pt x="81836" y="4503"/>
                  </a:cubicBezTo>
                  <a:cubicBezTo>
                    <a:pt x="84262" y="4402"/>
                    <a:pt x="86757" y="4326"/>
                    <a:pt x="89309" y="4326"/>
                  </a:cubicBezTo>
                  <a:cubicBezTo>
                    <a:pt x="94097" y="4326"/>
                    <a:pt x="99091" y="4593"/>
                    <a:pt x="104226" y="5461"/>
                  </a:cubicBezTo>
                  <a:cubicBezTo>
                    <a:pt x="106937" y="5915"/>
                    <a:pt x="109679" y="6479"/>
                    <a:pt x="112330" y="7023"/>
                  </a:cubicBezTo>
                  <a:cubicBezTo>
                    <a:pt x="116695" y="7921"/>
                    <a:pt x="121202" y="8848"/>
                    <a:pt x="125718" y="9332"/>
                  </a:cubicBezTo>
                  <a:cubicBezTo>
                    <a:pt x="127401" y="9513"/>
                    <a:pt x="129095" y="9604"/>
                    <a:pt x="130798" y="9604"/>
                  </a:cubicBezTo>
                  <a:cubicBezTo>
                    <a:pt x="135496" y="9604"/>
                    <a:pt x="140174" y="8919"/>
                    <a:pt x="144690" y="7588"/>
                  </a:cubicBezTo>
                  <a:cubicBezTo>
                    <a:pt x="146565" y="7044"/>
                    <a:pt x="148440" y="6308"/>
                    <a:pt x="150254" y="5602"/>
                  </a:cubicBezTo>
                  <a:cubicBezTo>
                    <a:pt x="153027" y="4523"/>
                    <a:pt x="155890" y="3415"/>
                    <a:pt x="158823" y="2911"/>
                  </a:cubicBezTo>
                  <a:lnTo>
                    <a:pt x="158803" y="2820"/>
                  </a:lnTo>
                  <a:cubicBezTo>
                    <a:pt x="155869" y="3314"/>
                    <a:pt x="152996" y="4433"/>
                    <a:pt x="150224" y="5511"/>
                  </a:cubicBezTo>
                  <a:cubicBezTo>
                    <a:pt x="148410" y="6217"/>
                    <a:pt x="146535" y="6953"/>
                    <a:pt x="144660" y="7497"/>
                  </a:cubicBezTo>
                  <a:cubicBezTo>
                    <a:pt x="140048" y="8848"/>
                    <a:pt x="135398" y="9523"/>
                    <a:pt x="130781" y="9523"/>
                  </a:cubicBezTo>
                  <a:cubicBezTo>
                    <a:pt x="129091" y="9523"/>
                    <a:pt x="127406" y="9432"/>
                    <a:pt x="125728" y="9251"/>
                  </a:cubicBezTo>
                  <a:cubicBezTo>
                    <a:pt x="121222" y="8757"/>
                    <a:pt x="116706" y="7830"/>
                    <a:pt x="112341" y="6943"/>
                  </a:cubicBezTo>
                  <a:cubicBezTo>
                    <a:pt x="109699" y="6398"/>
                    <a:pt x="106957" y="5834"/>
                    <a:pt x="104246" y="5370"/>
                  </a:cubicBezTo>
                  <a:cubicBezTo>
                    <a:pt x="99099" y="4503"/>
                    <a:pt x="94103" y="4239"/>
                    <a:pt x="89315" y="4239"/>
                  </a:cubicBezTo>
                  <a:cubicBezTo>
                    <a:pt x="86760" y="4239"/>
                    <a:pt x="84264" y="4314"/>
                    <a:pt x="81836" y="4413"/>
                  </a:cubicBezTo>
                  <a:cubicBezTo>
                    <a:pt x="79215" y="4523"/>
                    <a:pt x="76503" y="4523"/>
                    <a:pt x="73882" y="4523"/>
                  </a:cubicBezTo>
                  <a:cubicBezTo>
                    <a:pt x="69185" y="4534"/>
                    <a:pt x="64316" y="4534"/>
                    <a:pt x="59668" y="5148"/>
                  </a:cubicBezTo>
                  <a:cubicBezTo>
                    <a:pt x="56685" y="5542"/>
                    <a:pt x="53691" y="6257"/>
                    <a:pt x="50787" y="6943"/>
                  </a:cubicBezTo>
                  <a:cubicBezTo>
                    <a:pt x="46644" y="7931"/>
                    <a:pt x="42360" y="8949"/>
                    <a:pt x="38035" y="9060"/>
                  </a:cubicBezTo>
                  <a:cubicBezTo>
                    <a:pt x="37779" y="9066"/>
                    <a:pt x="37523" y="9069"/>
                    <a:pt x="37267" y="9069"/>
                  </a:cubicBezTo>
                  <a:cubicBezTo>
                    <a:pt x="30490" y="9069"/>
                    <a:pt x="23648" y="6927"/>
                    <a:pt x="17742" y="4896"/>
                  </a:cubicBezTo>
                  <a:cubicBezTo>
                    <a:pt x="16422" y="4453"/>
                    <a:pt x="15041" y="3888"/>
                    <a:pt x="13569" y="3294"/>
                  </a:cubicBezTo>
                  <a:cubicBezTo>
                    <a:pt x="9754" y="1737"/>
                    <a:pt x="5491" y="0"/>
                    <a:pt x="1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8" name="Google Shape;918;p11"/>
            <p:cNvSpPr/>
            <p:nvPr/>
          </p:nvSpPr>
          <p:spPr>
            <a:xfrm>
              <a:off x="264825" y="2069375"/>
              <a:ext cx="3951200" cy="224475"/>
            </a:xfrm>
            <a:custGeom>
              <a:avLst/>
              <a:gdLst/>
              <a:ahLst/>
              <a:cxnLst/>
              <a:rect l="l" t="t" r="r" b="b"/>
              <a:pathLst>
                <a:path w="158048" h="8979" extrusionOk="0">
                  <a:moveTo>
                    <a:pt x="1622" y="0"/>
                  </a:moveTo>
                  <a:cubicBezTo>
                    <a:pt x="1072" y="0"/>
                    <a:pt x="530" y="53"/>
                    <a:pt x="1" y="168"/>
                  </a:cubicBezTo>
                  <a:lnTo>
                    <a:pt x="21" y="259"/>
                  </a:lnTo>
                  <a:cubicBezTo>
                    <a:pt x="543" y="146"/>
                    <a:pt x="1076" y="94"/>
                    <a:pt x="1618" y="94"/>
                  </a:cubicBezTo>
                  <a:cubicBezTo>
                    <a:pt x="4750" y="94"/>
                    <a:pt x="8163" y="1817"/>
                    <a:pt x="11231" y="3364"/>
                  </a:cubicBezTo>
                  <a:cubicBezTo>
                    <a:pt x="12329" y="3918"/>
                    <a:pt x="13368" y="4442"/>
                    <a:pt x="14325" y="4856"/>
                  </a:cubicBezTo>
                  <a:cubicBezTo>
                    <a:pt x="18902" y="6801"/>
                    <a:pt x="24819" y="8979"/>
                    <a:pt x="30878" y="8979"/>
                  </a:cubicBezTo>
                  <a:cubicBezTo>
                    <a:pt x="31352" y="8979"/>
                    <a:pt x="31826" y="8969"/>
                    <a:pt x="32289" y="8939"/>
                  </a:cubicBezTo>
                  <a:cubicBezTo>
                    <a:pt x="37279" y="8646"/>
                    <a:pt x="42239" y="7436"/>
                    <a:pt x="47027" y="6267"/>
                  </a:cubicBezTo>
                  <a:cubicBezTo>
                    <a:pt x="50435" y="5440"/>
                    <a:pt x="53953" y="4584"/>
                    <a:pt x="57461" y="4059"/>
                  </a:cubicBezTo>
                  <a:cubicBezTo>
                    <a:pt x="59898" y="3695"/>
                    <a:pt x="62365" y="3557"/>
                    <a:pt x="64840" y="3557"/>
                  </a:cubicBezTo>
                  <a:cubicBezTo>
                    <a:pt x="68875" y="3557"/>
                    <a:pt x="72929" y="3925"/>
                    <a:pt x="76897" y="4281"/>
                  </a:cubicBezTo>
                  <a:cubicBezTo>
                    <a:pt x="78490" y="4422"/>
                    <a:pt x="80133" y="4563"/>
                    <a:pt x="81736" y="4694"/>
                  </a:cubicBezTo>
                  <a:cubicBezTo>
                    <a:pt x="85284" y="4957"/>
                    <a:pt x="88893" y="5168"/>
                    <a:pt x="92391" y="5370"/>
                  </a:cubicBezTo>
                  <a:cubicBezTo>
                    <a:pt x="96151" y="5592"/>
                    <a:pt x="100042" y="5824"/>
                    <a:pt x="103863" y="6116"/>
                  </a:cubicBezTo>
                  <a:cubicBezTo>
                    <a:pt x="106141" y="6297"/>
                    <a:pt x="108450" y="6509"/>
                    <a:pt x="110688" y="6711"/>
                  </a:cubicBezTo>
                  <a:cubicBezTo>
                    <a:pt x="115224" y="7124"/>
                    <a:pt x="119922" y="7557"/>
                    <a:pt x="124549" y="7719"/>
                  </a:cubicBezTo>
                  <a:cubicBezTo>
                    <a:pt x="126126" y="7776"/>
                    <a:pt x="127627" y="7806"/>
                    <a:pt x="129062" y="7806"/>
                  </a:cubicBezTo>
                  <a:cubicBezTo>
                    <a:pt x="134405" y="7806"/>
                    <a:pt x="138854" y="7402"/>
                    <a:pt x="143097" y="6559"/>
                  </a:cubicBezTo>
                  <a:cubicBezTo>
                    <a:pt x="145426" y="6096"/>
                    <a:pt x="147755" y="5440"/>
                    <a:pt x="150003" y="4805"/>
                  </a:cubicBezTo>
                  <a:cubicBezTo>
                    <a:pt x="152624" y="4080"/>
                    <a:pt x="155325" y="3313"/>
                    <a:pt x="158047" y="2850"/>
                  </a:cubicBezTo>
                  <a:lnTo>
                    <a:pt x="158027" y="2759"/>
                  </a:lnTo>
                  <a:cubicBezTo>
                    <a:pt x="155305" y="3223"/>
                    <a:pt x="152593" y="3989"/>
                    <a:pt x="149972" y="4715"/>
                  </a:cubicBezTo>
                  <a:cubicBezTo>
                    <a:pt x="147724" y="5350"/>
                    <a:pt x="145406" y="6005"/>
                    <a:pt x="143077" y="6459"/>
                  </a:cubicBezTo>
                  <a:cubicBezTo>
                    <a:pt x="138828" y="7312"/>
                    <a:pt x="134364" y="7711"/>
                    <a:pt x="129008" y="7711"/>
                  </a:cubicBezTo>
                  <a:cubicBezTo>
                    <a:pt x="127592" y="7711"/>
                    <a:pt x="126113" y="7683"/>
                    <a:pt x="124559" y="7628"/>
                  </a:cubicBezTo>
                  <a:cubicBezTo>
                    <a:pt x="119932" y="7467"/>
                    <a:pt x="115244" y="7033"/>
                    <a:pt x="110708" y="6620"/>
                  </a:cubicBezTo>
                  <a:cubicBezTo>
                    <a:pt x="108470" y="6418"/>
                    <a:pt x="106151" y="6207"/>
                    <a:pt x="103873" y="6025"/>
                  </a:cubicBezTo>
                  <a:cubicBezTo>
                    <a:pt x="100052" y="5733"/>
                    <a:pt x="96161" y="5501"/>
                    <a:pt x="92401" y="5279"/>
                  </a:cubicBezTo>
                  <a:cubicBezTo>
                    <a:pt x="88913" y="5078"/>
                    <a:pt x="85304" y="4866"/>
                    <a:pt x="81756" y="4594"/>
                  </a:cubicBezTo>
                  <a:cubicBezTo>
                    <a:pt x="80153" y="4473"/>
                    <a:pt x="78500" y="4332"/>
                    <a:pt x="76917" y="4180"/>
                  </a:cubicBezTo>
                  <a:cubicBezTo>
                    <a:pt x="72958" y="3826"/>
                    <a:pt x="68919" y="3463"/>
                    <a:pt x="64896" y="3463"/>
                  </a:cubicBezTo>
                  <a:cubicBezTo>
                    <a:pt x="62404" y="3463"/>
                    <a:pt x="59918" y="3602"/>
                    <a:pt x="57461" y="3969"/>
                  </a:cubicBezTo>
                  <a:cubicBezTo>
                    <a:pt x="53943" y="4483"/>
                    <a:pt x="50425" y="5350"/>
                    <a:pt x="47007" y="6176"/>
                  </a:cubicBezTo>
                  <a:cubicBezTo>
                    <a:pt x="42219" y="7346"/>
                    <a:pt x="37269" y="8555"/>
                    <a:pt x="32289" y="8838"/>
                  </a:cubicBezTo>
                  <a:cubicBezTo>
                    <a:pt x="31815" y="8866"/>
                    <a:pt x="31341" y="8879"/>
                    <a:pt x="30867" y="8879"/>
                  </a:cubicBezTo>
                  <a:cubicBezTo>
                    <a:pt x="24832" y="8879"/>
                    <a:pt x="18927" y="6709"/>
                    <a:pt x="14366" y="4765"/>
                  </a:cubicBezTo>
                  <a:cubicBezTo>
                    <a:pt x="13418" y="4362"/>
                    <a:pt x="12380" y="3838"/>
                    <a:pt x="11281" y="3283"/>
                  </a:cubicBezTo>
                  <a:cubicBezTo>
                    <a:pt x="8199" y="1729"/>
                    <a:pt x="4774" y="0"/>
                    <a:pt x="16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9" name="Google Shape;919;p11"/>
            <p:cNvSpPr/>
            <p:nvPr/>
          </p:nvSpPr>
          <p:spPr>
            <a:xfrm>
              <a:off x="277675" y="2008800"/>
              <a:ext cx="3927750" cy="218275"/>
            </a:xfrm>
            <a:custGeom>
              <a:avLst/>
              <a:gdLst/>
              <a:ahLst/>
              <a:cxnLst/>
              <a:rect l="l" t="t" r="r" b="b"/>
              <a:pathLst>
                <a:path w="157110" h="8731" extrusionOk="0">
                  <a:moveTo>
                    <a:pt x="1521" y="1"/>
                  </a:moveTo>
                  <a:cubicBezTo>
                    <a:pt x="1007" y="1"/>
                    <a:pt x="499" y="72"/>
                    <a:pt x="1" y="232"/>
                  </a:cubicBezTo>
                  <a:lnTo>
                    <a:pt x="31" y="323"/>
                  </a:lnTo>
                  <a:cubicBezTo>
                    <a:pt x="519" y="166"/>
                    <a:pt x="1017" y="95"/>
                    <a:pt x="1521" y="95"/>
                  </a:cubicBezTo>
                  <a:cubicBezTo>
                    <a:pt x="4017" y="95"/>
                    <a:pt x="6656" y="1824"/>
                    <a:pt x="8862" y="3267"/>
                  </a:cubicBezTo>
                  <a:cubicBezTo>
                    <a:pt x="9618" y="3761"/>
                    <a:pt x="10344" y="4234"/>
                    <a:pt x="10999" y="4607"/>
                  </a:cubicBezTo>
                  <a:cubicBezTo>
                    <a:pt x="15948" y="7370"/>
                    <a:pt x="20555" y="8730"/>
                    <a:pt x="25021" y="8730"/>
                  </a:cubicBezTo>
                  <a:cubicBezTo>
                    <a:pt x="25545" y="8730"/>
                    <a:pt x="26070" y="8710"/>
                    <a:pt x="26594" y="8670"/>
                  </a:cubicBezTo>
                  <a:cubicBezTo>
                    <a:pt x="32320" y="8267"/>
                    <a:pt x="38025" y="6845"/>
                    <a:pt x="43540" y="5484"/>
                  </a:cubicBezTo>
                  <a:cubicBezTo>
                    <a:pt x="47461" y="4507"/>
                    <a:pt x="51514" y="3498"/>
                    <a:pt x="55546" y="2863"/>
                  </a:cubicBezTo>
                  <a:cubicBezTo>
                    <a:pt x="57732" y="2520"/>
                    <a:pt x="59884" y="2375"/>
                    <a:pt x="62019" y="2375"/>
                  </a:cubicBezTo>
                  <a:cubicBezTo>
                    <a:pt x="67465" y="2375"/>
                    <a:pt x="72808" y="3314"/>
                    <a:pt x="78369" y="4285"/>
                  </a:cubicBezTo>
                  <a:cubicBezTo>
                    <a:pt x="79397" y="4466"/>
                    <a:pt x="80466" y="4658"/>
                    <a:pt x="81524" y="4839"/>
                  </a:cubicBezTo>
                  <a:cubicBezTo>
                    <a:pt x="89717" y="6219"/>
                    <a:pt x="96268" y="6856"/>
                    <a:pt x="102526" y="6856"/>
                  </a:cubicBezTo>
                  <a:cubicBezTo>
                    <a:pt x="102990" y="6856"/>
                    <a:pt x="103452" y="6852"/>
                    <a:pt x="103913" y="6845"/>
                  </a:cubicBezTo>
                  <a:cubicBezTo>
                    <a:pt x="107855" y="6785"/>
                    <a:pt x="111847" y="6624"/>
                    <a:pt x="115708" y="6462"/>
                  </a:cubicBezTo>
                  <a:cubicBezTo>
                    <a:pt x="118057" y="6372"/>
                    <a:pt x="120476" y="6271"/>
                    <a:pt x="122865" y="6200"/>
                  </a:cubicBezTo>
                  <a:cubicBezTo>
                    <a:pt x="124871" y="6140"/>
                    <a:pt x="126908" y="6130"/>
                    <a:pt x="128873" y="6119"/>
                  </a:cubicBezTo>
                  <a:cubicBezTo>
                    <a:pt x="133007" y="6099"/>
                    <a:pt x="137291" y="6079"/>
                    <a:pt x="141525" y="5565"/>
                  </a:cubicBezTo>
                  <a:cubicBezTo>
                    <a:pt x="145083" y="5132"/>
                    <a:pt x="148652" y="4416"/>
                    <a:pt x="152090" y="3730"/>
                  </a:cubicBezTo>
                  <a:cubicBezTo>
                    <a:pt x="153733" y="3398"/>
                    <a:pt x="155426" y="3065"/>
                    <a:pt x="157110" y="2763"/>
                  </a:cubicBezTo>
                  <a:lnTo>
                    <a:pt x="157090" y="2662"/>
                  </a:lnTo>
                  <a:cubicBezTo>
                    <a:pt x="155406" y="2974"/>
                    <a:pt x="153713" y="3307"/>
                    <a:pt x="152069" y="3640"/>
                  </a:cubicBezTo>
                  <a:cubicBezTo>
                    <a:pt x="148632" y="4325"/>
                    <a:pt x="145073" y="5031"/>
                    <a:pt x="141515" y="5474"/>
                  </a:cubicBezTo>
                  <a:cubicBezTo>
                    <a:pt x="137281" y="5988"/>
                    <a:pt x="133007" y="6009"/>
                    <a:pt x="128873" y="6029"/>
                  </a:cubicBezTo>
                  <a:cubicBezTo>
                    <a:pt x="126908" y="6039"/>
                    <a:pt x="124881" y="6049"/>
                    <a:pt x="122865" y="6109"/>
                  </a:cubicBezTo>
                  <a:cubicBezTo>
                    <a:pt x="120476" y="6180"/>
                    <a:pt x="118047" y="6281"/>
                    <a:pt x="115708" y="6372"/>
                  </a:cubicBezTo>
                  <a:cubicBezTo>
                    <a:pt x="111847" y="6533"/>
                    <a:pt x="107845" y="6694"/>
                    <a:pt x="103913" y="6755"/>
                  </a:cubicBezTo>
                  <a:cubicBezTo>
                    <a:pt x="103488" y="6760"/>
                    <a:pt x="103061" y="6763"/>
                    <a:pt x="102633" y="6763"/>
                  </a:cubicBezTo>
                  <a:cubicBezTo>
                    <a:pt x="96351" y="6763"/>
                    <a:pt x="89773" y="6135"/>
                    <a:pt x="81534" y="4738"/>
                  </a:cubicBezTo>
                  <a:cubicBezTo>
                    <a:pt x="80486" y="4567"/>
                    <a:pt x="79417" y="4376"/>
                    <a:pt x="78389" y="4194"/>
                  </a:cubicBezTo>
                  <a:cubicBezTo>
                    <a:pt x="72820" y="3218"/>
                    <a:pt x="67480" y="2283"/>
                    <a:pt x="62036" y="2283"/>
                  </a:cubicBezTo>
                  <a:cubicBezTo>
                    <a:pt x="59892" y="2283"/>
                    <a:pt x="57732" y="2428"/>
                    <a:pt x="55536" y="2773"/>
                  </a:cubicBezTo>
                  <a:cubicBezTo>
                    <a:pt x="51493" y="3408"/>
                    <a:pt x="47441" y="4416"/>
                    <a:pt x="43509" y="5394"/>
                  </a:cubicBezTo>
                  <a:cubicBezTo>
                    <a:pt x="38005" y="6755"/>
                    <a:pt x="32310" y="8166"/>
                    <a:pt x="26584" y="8579"/>
                  </a:cubicBezTo>
                  <a:cubicBezTo>
                    <a:pt x="26068" y="8616"/>
                    <a:pt x="25551" y="8635"/>
                    <a:pt x="25032" y="8635"/>
                  </a:cubicBezTo>
                  <a:cubicBezTo>
                    <a:pt x="20587" y="8635"/>
                    <a:pt x="15997" y="7280"/>
                    <a:pt x="11059" y="4527"/>
                  </a:cubicBezTo>
                  <a:cubicBezTo>
                    <a:pt x="10394" y="4154"/>
                    <a:pt x="9668" y="3690"/>
                    <a:pt x="8912" y="3186"/>
                  </a:cubicBezTo>
                  <a:cubicBezTo>
                    <a:pt x="6708" y="1736"/>
                    <a:pt x="4051" y="1"/>
                    <a:pt x="15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0" name="Google Shape;920;p11"/>
            <p:cNvSpPr/>
            <p:nvPr/>
          </p:nvSpPr>
          <p:spPr>
            <a:xfrm>
              <a:off x="293050" y="1947125"/>
              <a:ext cx="3899275" cy="211150"/>
            </a:xfrm>
            <a:custGeom>
              <a:avLst/>
              <a:gdLst/>
              <a:ahLst/>
              <a:cxnLst/>
              <a:rect l="l" t="t" r="r" b="b"/>
              <a:pathLst>
                <a:path w="155971" h="8446" extrusionOk="0">
                  <a:moveTo>
                    <a:pt x="1542" y="0"/>
                  </a:moveTo>
                  <a:cubicBezTo>
                    <a:pt x="1041" y="0"/>
                    <a:pt x="527" y="98"/>
                    <a:pt x="1" y="320"/>
                  </a:cubicBezTo>
                  <a:lnTo>
                    <a:pt x="41" y="411"/>
                  </a:lnTo>
                  <a:cubicBezTo>
                    <a:pt x="554" y="191"/>
                    <a:pt x="1056" y="95"/>
                    <a:pt x="1547" y="95"/>
                  </a:cubicBezTo>
                  <a:cubicBezTo>
                    <a:pt x="3539" y="95"/>
                    <a:pt x="5353" y="1682"/>
                    <a:pt x="6987" y="3113"/>
                  </a:cubicBezTo>
                  <a:cubicBezTo>
                    <a:pt x="7541" y="3597"/>
                    <a:pt x="8055" y="4050"/>
                    <a:pt x="8559" y="4423"/>
                  </a:cubicBezTo>
                  <a:cubicBezTo>
                    <a:pt x="12055" y="7035"/>
                    <a:pt x="16301" y="8445"/>
                    <a:pt x="20670" y="8445"/>
                  </a:cubicBezTo>
                  <a:cubicBezTo>
                    <a:pt x="20686" y="8445"/>
                    <a:pt x="20701" y="8445"/>
                    <a:pt x="20717" y="8445"/>
                  </a:cubicBezTo>
                  <a:cubicBezTo>
                    <a:pt x="21362" y="8445"/>
                    <a:pt x="22017" y="8415"/>
                    <a:pt x="22682" y="8355"/>
                  </a:cubicBezTo>
                  <a:cubicBezTo>
                    <a:pt x="28801" y="7790"/>
                    <a:pt x="34890" y="6278"/>
                    <a:pt x="40787" y="4806"/>
                  </a:cubicBezTo>
                  <a:cubicBezTo>
                    <a:pt x="45021" y="3748"/>
                    <a:pt x="49407" y="2649"/>
                    <a:pt x="53761" y="1933"/>
                  </a:cubicBezTo>
                  <a:cubicBezTo>
                    <a:pt x="56446" y="1484"/>
                    <a:pt x="58830" y="1259"/>
                    <a:pt x="61107" y="1259"/>
                  </a:cubicBezTo>
                  <a:cubicBezTo>
                    <a:pt x="63225" y="1259"/>
                    <a:pt x="65251" y="1454"/>
                    <a:pt x="67340" y="1842"/>
                  </a:cubicBezTo>
                  <a:cubicBezTo>
                    <a:pt x="70979" y="2518"/>
                    <a:pt x="74649" y="3405"/>
                    <a:pt x="78197" y="4262"/>
                  </a:cubicBezTo>
                  <a:cubicBezTo>
                    <a:pt x="79165" y="4494"/>
                    <a:pt x="80123" y="4726"/>
                    <a:pt x="81090" y="4957"/>
                  </a:cubicBezTo>
                  <a:cubicBezTo>
                    <a:pt x="87155" y="6395"/>
                    <a:pt x="93167" y="7670"/>
                    <a:pt x="99584" y="7670"/>
                  </a:cubicBezTo>
                  <a:cubicBezTo>
                    <a:pt x="101178" y="7670"/>
                    <a:pt x="102797" y="7592"/>
                    <a:pt x="104448" y="7417"/>
                  </a:cubicBezTo>
                  <a:cubicBezTo>
                    <a:pt x="106938" y="7155"/>
                    <a:pt x="109458" y="6752"/>
                    <a:pt x="111887" y="6359"/>
                  </a:cubicBezTo>
                  <a:cubicBezTo>
                    <a:pt x="114801" y="5885"/>
                    <a:pt x="117815" y="5401"/>
                    <a:pt x="120799" y="5159"/>
                  </a:cubicBezTo>
                  <a:cubicBezTo>
                    <a:pt x="122691" y="5007"/>
                    <a:pt x="124606" y="4964"/>
                    <a:pt x="126510" y="4964"/>
                  </a:cubicBezTo>
                  <a:cubicBezTo>
                    <a:pt x="127893" y="4964"/>
                    <a:pt x="129270" y="4987"/>
                    <a:pt x="130627" y="5008"/>
                  </a:cubicBezTo>
                  <a:cubicBezTo>
                    <a:pt x="131957" y="5030"/>
                    <a:pt x="133308" y="5053"/>
                    <a:pt x="134664" y="5053"/>
                  </a:cubicBezTo>
                  <a:cubicBezTo>
                    <a:pt x="136341" y="5053"/>
                    <a:pt x="138028" y="5018"/>
                    <a:pt x="139700" y="4907"/>
                  </a:cubicBezTo>
                  <a:cubicBezTo>
                    <a:pt x="145618" y="4524"/>
                    <a:pt x="150940" y="3798"/>
                    <a:pt x="155971" y="2679"/>
                  </a:cubicBezTo>
                  <a:lnTo>
                    <a:pt x="155950" y="2578"/>
                  </a:lnTo>
                  <a:cubicBezTo>
                    <a:pt x="150920" y="3697"/>
                    <a:pt x="145608" y="4433"/>
                    <a:pt x="139700" y="4816"/>
                  </a:cubicBezTo>
                  <a:cubicBezTo>
                    <a:pt x="138055" y="4926"/>
                    <a:pt x="136395" y="4958"/>
                    <a:pt x="134745" y="4958"/>
                  </a:cubicBezTo>
                  <a:cubicBezTo>
                    <a:pt x="133361" y="4958"/>
                    <a:pt x="131984" y="4935"/>
                    <a:pt x="130627" y="4917"/>
                  </a:cubicBezTo>
                  <a:cubicBezTo>
                    <a:pt x="129288" y="4892"/>
                    <a:pt x="127930" y="4869"/>
                    <a:pt x="126565" y="4869"/>
                  </a:cubicBezTo>
                  <a:cubicBezTo>
                    <a:pt x="124642" y="4869"/>
                    <a:pt x="122705" y="4915"/>
                    <a:pt x="120789" y="5068"/>
                  </a:cubicBezTo>
                  <a:cubicBezTo>
                    <a:pt x="117785" y="5310"/>
                    <a:pt x="114780" y="5794"/>
                    <a:pt x="111867" y="6268"/>
                  </a:cubicBezTo>
                  <a:cubicBezTo>
                    <a:pt x="109438" y="6661"/>
                    <a:pt x="106917" y="7064"/>
                    <a:pt x="104427" y="7326"/>
                  </a:cubicBezTo>
                  <a:cubicBezTo>
                    <a:pt x="102793" y="7498"/>
                    <a:pt x="101190" y="7575"/>
                    <a:pt x="99611" y="7575"/>
                  </a:cubicBezTo>
                  <a:cubicBezTo>
                    <a:pt x="93194" y="7575"/>
                    <a:pt x="87178" y="6299"/>
                    <a:pt x="81111" y="4867"/>
                  </a:cubicBezTo>
                  <a:cubicBezTo>
                    <a:pt x="80143" y="4635"/>
                    <a:pt x="79185" y="4403"/>
                    <a:pt x="78217" y="4171"/>
                  </a:cubicBezTo>
                  <a:cubicBezTo>
                    <a:pt x="74669" y="3314"/>
                    <a:pt x="71000" y="2427"/>
                    <a:pt x="67360" y="1752"/>
                  </a:cubicBezTo>
                  <a:cubicBezTo>
                    <a:pt x="65260" y="1362"/>
                    <a:pt x="63224" y="1168"/>
                    <a:pt x="61094" y="1168"/>
                  </a:cubicBezTo>
                  <a:cubicBezTo>
                    <a:pt x="58817" y="1168"/>
                    <a:pt x="56434" y="1390"/>
                    <a:pt x="53751" y="1832"/>
                  </a:cubicBezTo>
                  <a:cubicBezTo>
                    <a:pt x="49396" y="2558"/>
                    <a:pt x="45011" y="3657"/>
                    <a:pt x="40767" y="4715"/>
                  </a:cubicBezTo>
                  <a:cubicBezTo>
                    <a:pt x="34880" y="6177"/>
                    <a:pt x="28791" y="7699"/>
                    <a:pt x="22672" y="8264"/>
                  </a:cubicBezTo>
                  <a:cubicBezTo>
                    <a:pt x="22020" y="8323"/>
                    <a:pt x="21373" y="8353"/>
                    <a:pt x="20730" y="8353"/>
                  </a:cubicBezTo>
                  <a:cubicBezTo>
                    <a:pt x="16342" y="8353"/>
                    <a:pt x="12191" y="6980"/>
                    <a:pt x="8630" y="4342"/>
                  </a:cubicBezTo>
                  <a:cubicBezTo>
                    <a:pt x="8126" y="3980"/>
                    <a:pt x="7612" y="3526"/>
                    <a:pt x="7057" y="3042"/>
                  </a:cubicBezTo>
                  <a:cubicBezTo>
                    <a:pt x="5401" y="1596"/>
                    <a:pt x="3569" y="0"/>
                    <a:pt x="1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1" name="Google Shape;921;p11"/>
            <p:cNvSpPr/>
            <p:nvPr/>
          </p:nvSpPr>
          <p:spPr>
            <a:xfrm>
              <a:off x="311200" y="1885000"/>
              <a:ext cx="3866750" cy="207250"/>
            </a:xfrm>
            <a:custGeom>
              <a:avLst/>
              <a:gdLst/>
              <a:ahLst/>
              <a:cxnLst/>
              <a:rect l="l" t="t" r="r" b="b"/>
              <a:pathLst>
                <a:path w="154670" h="8290" extrusionOk="0">
                  <a:moveTo>
                    <a:pt x="1796" y="0"/>
                  </a:moveTo>
                  <a:cubicBezTo>
                    <a:pt x="1252" y="0"/>
                    <a:pt x="659" y="129"/>
                    <a:pt x="0" y="426"/>
                  </a:cubicBezTo>
                  <a:lnTo>
                    <a:pt x="41" y="507"/>
                  </a:lnTo>
                  <a:cubicBezTo>
                    <a:pt x="682" y="219"/>
                    <a:pt x="1259" y="93"/>
                    <a:pt x="1790" y="93"/>
                  </a:cubicBezTo>
                  <a:cubicBezTo>
                    <a:pt x="3506" y="93"/>
                    <a:pt x="4731" y="1405"/>
                    <a:pt x="6009" y="2775"/>
                  </a:cubicBezTo>
                  <a:cubicBezTo>
                    <a:pt x="6382" y="3168"/>
                    <a:pt x="6755" y="3571"/>
                    <a:pt x="7148" y="3944"/>
                  </a:cubicBezTo>
                  <a:cubicBezTo>
                    <a:pt x="10066" y="6716"/>
                    <a:pt x="13983" y="8143"/>
                    <a:pt x="18581" y="8143"/>
                  </a:cubicBezTo>
                  <a:cubicBezTo>
                    <a:pt x="19367" y="8143"/>
                    <a:pt x="20174" y="8101"/>
                    <a:pt x="20999" y="8017"/>
                  </a:cubicBezTo>
                  <a:cubicBezTo>
                    <a:pt x="27198" y="7382"/>
                    <a:pt x="33368" y="5840"/>
                    <a:pt x="39336" y="4348"/>
                  </a:cubicBezTo>
                  <a:cubicBezTo>
                    <a:pt x="44074" y="3158"/>
                    <a:pt x="48983" y="1928"/>
                    <a:pt x="53872" y="1172"/>
                  </a:cubicBezTo>
                  <a:cubicBezTo>
                    <a:pt x="55658" y="893"/>
                    <a:pt x="57404" y="769"/>
                    <a:pt x="59123" y="769"/>
                  </a:cubicBezTo>
                  <a:cubicBezTo>
                    <a:pt x="65540" y="769"/>
                    <a:pt x="71584" y="2493"/>
                    <a:pt x="77905" y="4297"/>
                  </a:cubicBezTo>
                  <a:cubicBezTo>
                    <a:pt x="78731" y="4539"/>
                    <a:pt x="79568" y="4781"/>
                    <a:pt x="80415" y="5013"/>
                  </a:cubicBezTo>
                  <a:cubicBezTo>
                    <a:pt x="86947" y="6848"/>
                    <a:pt x="92653" y="8289"/>
                    <a:pt x="98490" y="8289"/>
                  </a:cubicBezTo>
                  <a:cubicBezTo>
                    <a:pt x="100062" y="8289"/>
                    <a:pt x="101625" y="8178"/>
                    <a:pt x="103177" y="7967"/>
                  </a:cubicBezTo>
                  <a:cubicBezTo>
                    <a:pt x="105587" y="7634"/>
                    <a:pt x="107976" y="7039"/>
                    <a:pt x="110294" y="6475"/>
                  </a:cubicBezTo>
                  <a:cubicBezTo>
                    <a:pt x="113067" y="5789"/>
                    <a:pt x="115919" y="5094"/>
                    <a:pt x="118813" y="4811"/>
                  </a:cubicBezTo>
                  <a:cubicBezTo>
                    <a:pt x="121427" y="4562"/>
                    <a:pt x="124083" y="4491"/>
                    <a:pt x="126726" y="4491"/>
                  </a:cubicBezTo>
                  <a:cubicBezTo>
                    <a:pt x="128577" y="4491"/>
                    <a:pt x="130421" y="4526"/>
                    <a:pt x="132240" y="4559"/>
                  </a:cubicBezTo>
                  <a:cubicBezTo>
                    <a:pt x="134036" y="4593"/>
                    <a:pt x="135846" y="4628"/>
                    <a:pt x="137663" y="4628"/>
                  </a:cubicBezTo>
                  <a:cubicBezTo>
                    <a:pt x="143354" y="4628"/>
                    <a:pt x="149107" y="4293"/>
                    <a:pt x="154670" y="2573"/>
                  </a:cubicBezTo>
                  <a:lnTo>
                    <a:pt x="154640" y="2483"/>
                  </a:lnTo>
                  <a:cubicBezTo>
                    <a:pt x="149092" y="4202"/>
                    <a:pt x="143348" y="4537"/>
                    <a:pt x="137666" y="4537"/>
                  </a:cubicBezTo>
                  <a:cubicBezTo>
                    <a:pt x="135852" y="4537"/>
                    <a:pt x="134044" y="4503"/>
                    <a:pt x="132250" y="4469"/>
                  </a:cubicBezTo>
                  <a:cubicBezTo>
                    <a:pt x="130442" y="4432"/>
                    <a:pt x="128610" y="4396"/>
                    <a:pt x="126771" y="4396"/>
                  </a:cubicBezTo>
                  <a:cubicBezTo>
                    <a:pt x="124111" y="4396"/>
                    <a:pt x="121437" y="4470"/>
                    <a:pt x="118803" y="4721"/>
                  </a:cubicBezTo>
                  <a:cubicBezTo>
                    <a:pt x="115909" y="4993"/>
                    <a:pt x="113046" y="5698"/>
                    <a:pt x="110274" y="6384"/>
                  </a:cubicBezTo>
                  <a:cubicBezTo>
                    <a:pt x="107966" y="6959"/>
                    <a:pt x="105577" y="7533"/>
                    <a:pt x="103167" y="7876"/>
                  </a:cubicBezTo>
                  <a:cubicBezTo>
                    <a:pt x="101587" y="8097"/>
                    <a:pt x="100036" y="8198"/>
                    <a:pt x="98493" y="8198"/>
                  </a:cubicBezTo>
                  <a:cubicBezTo>
                    <a:pt x="92664" y="8198"/>
                    <a:pt x="86974" y="6756"/>
                    <a:pt x="80445" y="4922"/>
                  </a:cubicBezTo>
                  <a:cubicBezTo>
                    <a:pt x="79598" y="4690"/>
                    <a:pt x="78762" y="4448"/>
                    <a:pt x="77935" y="4217"/>
                  </a:cubicBezTo>
                  <a:cubicBezTo>
                    <a:pt x="71606" y="2404"/>
                    <a:pt x="65553" y="679"/>
                    <a:pt x="59123" y="679"/>
                  </a:cubicBezTo>
                  <a:cubicBezTo>
                    <a:pt x="57400" y="679"/>
                    <a:pt x="55651" y="802"/>
                    <a:pt x="53862" y="1081"/>
                  </a:cubicBezTo>
                  <a:cubicBezTo>
                    <a:pt x="48973" y="1837"/>
                    <a:pt x="44064" y="3067"/>
                    <a:pt x="39316" y="4257"/>
                  </a:cubicBezTo>
                  <a:cubicBezTo>
                    <a:pt x="33348" y="5749"/>
                    <a:pt x="27188" y="7291"/>
                    <a:pt x="20999" y="7926"/>
                  </a:cubicBezTo>
                  <a:cubicBezTo>
                    <a:pt x="20176" y="8010"/>
                    <a:pt x="19371" y="8052"/>
                    <a:pt x="18587" y="8052"/>
                  </a:cubicBezTo>
                  <a:cubicBezTo>
                    <a:pt x="14008" y="8052"/>
                    <a:pt x="10110" y="6629"/>
                    <a:pt x="7218" y="3884"/>
                  </a:cubicBezTo>
                  <a:cubicBezTo>
                    <a:pt x="6825" y="3511"/>
                    <a:pt x="6442" y="3108"/>
                    <a:pt x="6079" y="2715"/>
                  </a:cubicBezTo>
                  <a:cubicBezTo>
                    <a:pt x="4788" y="1331"/>
                    <a:pt x="3543" y="0"/>
                    <a:pt x="1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2" name="Google Shape;922;p11"/>
            <p:cNvSpPr/>
            <p:nvPr/>
          </p:nvSpPr>
          <p:spPr>
            <a:xfrm>
              <a:off x="330600" y="1806250"/>
              <a:ext cx="3831225" cy="225250"/>
            </a:xfrm>
            <a:custGeom>
              <a:avLst/>
              <a:gdLst/>
              <a:ahLst/>
              <a:cxnLst/>
              <a:rect l="l" t="t" r="r" b="b"/>
              <a:pathLst>
                <a:path w="153249" h="9010" extrusionOk="0">
                  <a:moveTo>
                    <a:pt x="60070" y="0"/>
                  </a:moveTo>
                  <a:cubicBezTo>
                    <a:pt x="57776" y="0"/>
                    <a:pt x="55634" y="269"/>
                    <a:pt x="53832" y="552"/>
                  </a:cubicBezTo>
                  <a:cubicBezTo>
                    <a:pt x="49104" y="1288"/>
                    <a:pt x="44376" y="2508"/>
                    <a:pt x="39800" y="3697"/>
                  </a:cubicBezTo>
                  <a:cubicBezTo>
                    <a:pt x="34114" y="5169"/>
                    <a:pt x="28237" y="6681"/>
                    <a:pt x="22309" y="7286"/>
                  </a:cubicBezTo>
                  <a:cubicBezTo>
                    <a:pt x="21572" y="7363"/>
                    <a:pt x="20833" y="7401"/>
                    <a:pt x="20097" y="7401"/>
                  </a:cubicBezTo>
                  <a:cubicBezTo>
                    <a:pt x="15834" y="7401"/>
                    <a:pt x="11647" y="6118"/>
                    <a:pt x="8106" y="3677"/>
                  </a:cubicBezTo>
                  <a:cubicBezTo>
                    <a:pt x="7743" y="3425"/>
                    <a:pt x="7390" y="3173"/>
                    <a:pt x="7037" y="2921"/>
                  </a:cubicBezTo>
                  <a:cubicBezTo>
                    <a:pt x="5458" y="1782"/>
                    <a:pt x="3943" y="687"/>
                    <a:pt x="2145" y="687"/>
                  </a:cubicBezTo>
                  <a:cubicBezTo>
                    <a:pt x="1475" y="687"/>
                    <a:pt x="767" y="839"/>
                    <a:pt x="1" y="1197"/>
                  </a:cubicBezTo>
                  <a:lnTo>
                    <a:pt x="41" y="1278"/>
                  </a:lnTo>
                  <a:cubicBezTo>
                    <a:pt x="788" y="930"/>
                    <a:pt x="1481" y="782"/>
                    <a:pt x="2137" y="782"/>
                  </a:cubicBezTo>
                  <a:cubicBezTo>
                    <a:pt x="3914" y="782"/>
                    <a:pt x="5418" y="1868"/>
                    <a:pt x="6987" y="3002"/>
                  </a:cubicBezTo>
                  <a:cubicBezTo>
                    <a:pt x="7329" y="3254"/>
                    <a:pt x="7692" y="3506"/>
                    <a:pt x="8055" y="3758"/>
                  </a:cubicBezTo>
                  <a:cubicBezTo>
                    <a:pt x="11609" y="6210"/>
                    <a:pt x="15816" y="7502"/>
                    <a:pt x="20106" y="7502"/>
                  </a:cubicBezTo>
                  <a:cubicBezTo>
                    <a:pt x="20842" y="7502"/>
                    <a:pt x="21581" y="7464"/>
                    <a:pt x="22320" y="7387"/>
                  </a:cubicBezTo>
                  <a:cubicBezTo>
                    <a:pt x="28247" y="6782"/>
                    <a:pt x="34134" y="5260"/>
                    <a:pt x="39830" y="3788"/>
                  </a:cubicBezTo>
                  <a:cubicBezTo>
                    <a:pt x="44396" y="2608"/>
                    <a:pt x="49124" y="1389"/>
                    <a:pt x="53852" y="643"/>
                  </a:cubicBezTo>
                  <a:cubicBezTo>
                    <a:pt x="55651" y="365"/>
                    <a:pt x="57792" y="99"/>
                    <a:pt x="60083" y="99"/>
                  </a:cubicBezTo>
                  <a:cubicBezTo>
                    <a:pt x="61707" y="99"/>
                    <a:pt x="63406" y="233"/>
                    <a:pt x="65112" y="592"/>
                  </a:cubicBezTo>
                  <a:cubicBezTo>
                    <a:pt x="68863" y="1389"/>
                    <a:pt x="72512" y="2840"/>
                    <a:pt x="76040" y="4231"/>
                  </a:cubicBezTo>
                  <a:cubicBezTo>
                    <a:pt x="76877" y="4564"/>
                    <a:pt x="77744" y="4907"/>
                    <a:pt x="78601" y="5229"/>
                  </a:cubicBezTo>
                  <a:cubicBezTo>
                    <a:pt x="83601" y="7155"/>
                    <a:pt x="89437" y="9010"/>
                    <a:pt x="95829" y="9010"/>
                  </a:cubicBezTo>
                  <a:cubicBezTo>
                    <a:pt x="97391" y="9010"/>
                    <a:pt x="98954" y="8899"/>
                    <a:pt x="100506" y="8677"/>
                  </a:cubicBezTo>
                  <a:cubicBezTo>
                    <a:pt x="103218" y="8274"/>
                    <a:pt x="105940" y="7588"/>
                    <a:pt x="108571" y="6933"/>
                  </a:cubicBezTo>
                  <a:cubicBezTo>
                    <a:pt x="111847" y="6117"/>
                    <a:pt x="115254" y="5270"/>
                    <a:pt x="118682" y="4947"/>
                  </a:cubicBezTo>
                  <a:cubicBezTo>
                    <a:pt x="120379" y="4792"/>
                    <a:pt x="122111" y="4734"/>
                    <a:pt x="123855" y="4734"/>
                  </a:cubicBezTo>
                  <a:cubicBezTo>
                    <a:pt x="126409" y="4734"/>
                    <a:pt x="128987" y="4858"/>
                    <a:pt x="131515" y="4977"/>
                  </a:cubicBezTo>
                  <a:cubicBezTo>
                    <a:pt x="134036" y="5096"/>
                    <a:pt x="136588" y="5216"/>
                    <a:pt x="139135" y="5216"/>
                  </a:cubicBezTo>
                  <a:cubicBezTo>
                    <a:pt x="143938" y="5216"/>
                    <a:pt x="148723" y="4789"/>
                    <a:pt x="153249" y="3123"/>
                  </a:cubicBezTo>
                  <a:lnTo>
                    <a:pt x="153219" y="3032"/>
                  </a:lnTo>
                  <a:cubicBezTo>
                    <a:pt x="148727" y="4693"/>
                    <a:pt x="143966" y="5123"/>
                    <a:pt x="139181" y="5123"/>
                  </a:cubicBezTo>
                  <a:cubicBezTo>
                    <a:pt x="136620" y="5123"/>
                    <a:pt x="134052" y="5000"/>
                    <a:pt x="131515" y="4877"/>
                  </a:cubicBezTo>
                  <a:cubicBezTo>
                    <a:pt x="129017" y="4758"/>
                    <a:pt x="126466" y="4640"/>
                    <a:pt x="123939" y="4640"/>
                  </a:cubicBezTo>
                  <a:cubicBezTo>
                    <a:pt x="122163" y="4640"/>
                    <a:pt x="120399" y="4698"/>
                    <a:pt x="118672" y="4856"/>
                  </a:cubicBezTo>
                  <a:cubicBezTo>
                    <a:pt x="115234" y="5169"/>
                    <a:pt x="111827" y="6026"/>
                    <a:pt x="108540" y="6842"/>
                  </a:cubicBezTo>
                  <a:cubicBezTo>
                    <a:pt x="105909" y="7498"/>
                    <a:pt x="103198" y="8173"/>
                    <a:pt x="100476" y="8576"/>
                  </a:cubicBezTo>
                  <a:cubicBezTo>
                    <a:pt x="98893" y="8812"/>
                    <a:pt x="97339" y="8917"/>
                    <a:pt x="95816" y="8917"/>
                  </a:cubicBezTo>
                  <a:cubicBezTo>
                    <a:pt x="89443" y="8917"/>
                    <a:pt x="83627" y="7069"/>
                    <a:pt x="78631" y="5149"/>
                  </a:cubicBezTo>
                  <a:cubicBezTo>
                    <a:pt x="77784" y="4816"/>
                    <a:pt x="76917" y="4473"/>
                    <a:pt x="76080" y="4141"/>
                  </a:cubicBezTo>
                  <a:cubicBezTo>
                    <a:pt x="72542" y="2739"/>
                    <a:pt x="68893" y="1298"/>
                    <a:pt x="65133" y="502"/>
                  </a:cubicBezTo>
                  <a:cubicBezTo>
                    <a:pt x="63414" y="137"/>
                    <a:pt x="61703" y="0"/>
                    <a:pt x="600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3" name="Google Shape;923;p11"/>
            <p:cNvSpPr/>
            <p:nvPr/>
          </p:nvSpPr>
          <p:spPr>
            <a:xfrm>
              <a:off x="352025" y="1674775"/>
              <a:ext cx="3792675" cy="292725"/>
            </a:xfrm>
            <a:custGeom>
              <a:avLst/>
              <a:gdLst/>
              <a:ahLst/>
              <a:cxnLst/>
              <a:rect l="l" t="t" r="r" b="b"/>
              <a:pathLst>
                <a:path w="151707" h="11709" extrusionOk="0">
                  <a:moveTo>
                    <a:pt x="60281" y="1"/>
                  </a:moveTo>
                  <a:cubicBezTo>
                    <a:pt x="58003" y="1"/>
                    <a:pt x="55706" y="368"/>
                    <a:pt x="53479" y="781"/>
                  </a:cubicBezTo>
                  <a:cubicBezTo>
                    <a:pt x="49719" y="1476"/>
                    <a:pt x="45908" y="2575"/>
                    <a:pt x="42219" y="3633"/>
                  </a:cubicBezTo>
                  <a:cubicBezTo>
                    <a:pt x="36523" y="5257"/>
                    <a:pt x="30646" y="6950"/>
                    <a:pt x="24759" y="7242"/>
                  </a:cubicBezTo>
                  <a:cubicBezTo>
                    <a:pt x="24351" y="7263"/>
                    <a:pt x="23944" y="7273"/>
                    <a:pt x="23537" y="7273"/>
                  </a:cubicBezTo>
                  <a:cubicBezTo>
                    <a:pt x="18773" y="7273"/>
                    <a:pt x="14095" y="5918"/>
                    <a:pt x="10101" y="4571"/>
                  </a:cubicBezTo>
                  <a:cubicBezTo>
                    <a:pt x="8049" y="3876"/>
                    <a:pt x="5953" y="3166"/>
                    <a:pt x="3828" y="3166"/>
                  </a:cubicBezTo>
                  <a:cubicBezTo>
                    <a:pt x="2561" y="3166"/>
                    <a:pt x="1284" y="3418"/>
                    <a:pt x="1" y="4077"/>
                  </a:cubicBezTo>
                  <a:lnTo>
                    <a:pt x="41" y="4158"/>
                  </a:lnTo>
                  <a:cubicBezTo>
                    <a:pt x="1308" y="3513"/>
                    <a:pt x="2569" y="3265"/>
                    <a:pt x="3822" y="3265"/>
                  </a:cubicBezTo>
                  <a:cubicBezTo>
                    <a:pt x="5937" y="3265"/>
                    <a:pt x="8026" y="3972"/>
                    <a:pt x="10071" y="4662"/>
                  </a:cubicBezTo>
                  <a:cubicBezTo>
                    <a:pt x="14074" y="6018"/>
                    <a:pt x="18762" y="7374"/>
                    <a:pt x="23535" y="7374"/>
                  </a:cubicBezTo>
                  <a:cubicBezTo>
                    <a:pt x="23942" y="7374"/>
                    <a:pt x="24350" y="7364"/>
                    <a:pt x="24759" y="7343"/>
                  </a:cubicBezTo>
                  <a:cubicBezTo>
                    <a:pt x="30656" y="7051"/>
                    <a:pt x="36543" y="5367"/>
                    <a:pt x="42239" y="3724"/>
                  </a:cubicBezTo>
                  <a:cubicBezTo>
                    <a:pt x="45929" y="2666"/>
                    <a:pt x="49739" y="1577"/>
                    <a:pt x="53499" y="881"/>
                  </a:cubicBezTo>
                  <a:cubicBezTo>
                    <a:pt x="55721" y="468"/>
                    <a:pt x="58014" y="100"/>
                    <a:pt x="60288" y="100"/>
                  </a:cubicBezTo>
                  <a:cubicBezTo>
                    <a:pt x="62173" y="100"/>
                    <a:pt x="64044" y="353"/>
                    <a:pt x="65848" y="1043"/>
                  </a:cubicBezTo>
                  <a:cubicBezTo>
                    <a:pt x="68610" y="2101"/>
                    <a:pt x="71100" y="3835"/>
                    <a:pt x="73500" y="5509"/>
                  </a:cubicBezTo>
                  <a:cubicBezTo>
                    <a:pt x="74104" y="5922"/>
                    <a:pt x="74719" y="6355"/>
                    <a:pt x="75334" y="6769"/>
                  </a:cubicBezTo>
                  <a:cubicBezTo>
                    <a:pt x="78621" y="8986"/>
                    <a:pt x="81635" y="10872"/>
                    <a:pt x="85173" y="11436"/>
                  </a:cubicBezTo>
                  <a:cubicBezTo>
                    <a:pt x="86294" y="11618"/>
                    <a:pt x="87423" y="11709"/>
                    <a:pt x="88553" y="11709"/>
                  </a:cubicBezTo>
                  <a:cubicBezTo>
                    <a:pt x="88613" y="11709"/>
                    <a:pt x="88672" y="11709"/>
                    <a:pt x="88732" y="11708"/>
                  </a:cubicBezTo>
                  <a:cubicBezTo>
                    <a:pt x="91242" y="11708"/>
                    <a:pt x="93782" y="11365"/>
                    <a:pt x="96232" y="10962"/>
                  </a:cubicBezTo>
                  <a:cubicBezTo>
                    <a:pt x="99689" y="10388"/>
                    <a:pt x="103167" y="9521"/>
                    <a:pt x="106524" y="8694"/>
                  </a:cubicBezTo>
                  <a:cubicBezTo>
                    <a:pt x="111020" y="7575"/>
                    <a:pt x="115667" y="6426"/>
                    <a:pt x="120345" y="5952"/>
                  </a:cubicBezTo>
                  <a:cubicBezTo>
                    <a:pt x="121769" y="5806"/>
                    <a:pt x="123206" y="5747"/>
                    <a:pt x="124649" y="5747"/>
                  </a:cubicBezTo>
                  <a:cubicBezTo>
                    <a:pt x="127997" y="5747"/>
                    <a:pt x="131373" y="6069"/>
                    <a:pt x="134670" y="6386"/>
                  </a:cubicBezTo>
                  <a:cubicBezTo>
                    <a:pt x="135839" y="6496"/>
                    <a:pt x="137059" y="6607"/>
                    <a:pt x="138238" y="6708"/>
                  </a:cubicBezTo>
                  <a:cubicBezTo>
                    <a:pt x="140061" y="6859"/>
                    <a:pt x="141990" y="7019"/>
                    <a:pt x="143942" y="7019"/>
                  </a:cubicBezTo>
                  <a:cubicBezTo>
                    <a:pt x="146557" y="7019"/>
                    <a:pt x="149213" y="6732"/>
                    <a:pt x="151706" y="5750"/>
                  </a:cubicBezTo>
                  <a:lnTo>
                    <a:pt x="151666" y="5660"/>
                  </a:lnTo>
                  <a:cubicBezTo>
                    <a:pt x="149190" y="6641"/>
                    <a:pt x="146548" y="6928"/>
                    <a:pt x="143942" y="6928"/>
                  </a:cubicBezTo>
                  <a:cubicBezTo>
                    <a:pt x="141997" y="6928"/>
                    <a:pt x="140071" y="6768"/>
                    <a:pt x="138248" y="6617"/>
                  </a:cubicBezTo>
                  <a:cubicBezTo>
                    <a:pt x="137059" y="6517"/>
                    <a:pt x="135849" y="6406"/>
                    <a:pt x="134680" y="6295"/>
                  </a:cubicBezTo>
                  <a:cubicBezTo>
                    <a:pt x="131358" y="5976"/>
                    <a:pt x="127961" y="5652"/>
                    <a:pt x="124592" y="5652"/>
                  </a:cubicBezTo>
                  <a:cubicBezTo>
                    <a:pt x="123165" y="5652"/>
                    <a:pt x="121744" y="5710"/>
                    <a:pt x="120335" y="5851"/>
                  </a:cubicBezTo>
                  <a:cubicBezTo>
                    <a:pt x="115657" y="6335"/>
                    <a:pt x="111000" y="7484"/>
                    <a:pt x="106504" y="8603"/>
                  </a:cubicBezTo>
                  <a:cubicBezTo>
                    <a:pt x="103147" y="9430"/>
                    <a:pt x="99669" y="10297"/>
                    <a:pt x="96212" y="10872"/>
                  </a:cubicBezTo>
                  <a:cubicBezTo>
                    <a:pt x="93783" y="11273"/>
                    <a:pt x="91253" y="11615"/>
                    <a:pt x="88758" y="11615"/>
                  </a:cubicBezTo>
                  <a:cubicBezTo>
                    <a:pt x="87557" y="11615"/>
                    <a:pt x="86363" y="11535"/>
                    <a:pt x="85193" y="11345"/>
                  </a:cubicBezTo>
                  <a:cubicBezTo>
                    <a:pt x="81665" y="10771"/>
                    <a:pt x="78671" y="8896"/>
                    <a:pt x="75385" y="6688"/>
                  </a:cubicBezTo>
                  <a:cubicBezTo>
                    <a:pt x="74780" y="6275"/>
                    <a:pt x="74155" y="5841"/>
                    <a:pt x="73560" y="5428"/>
                  </a:cubicBezTo>
                  <a:cubicBezTo>
                    <a:pt x="71151" y="3744"/>
                    <a:pt x="68661" y="2010"/>
                    <a:pt x="65889" y="952"/>
                  </a:cubicBezTo>
                  <a:cubicBezTo>
                    <a:pt x="64065" y="256"/>
                    <a:pt x="62179" y="1"/>
                    <a:pt x="60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4" name="Google Shape;924;p11"/>
            <p:cNvSpPr/>
            <p:nvPr/>
          </p:nvSpPr>
          <p:spPr>
            <a:xfrm>
              <a:off x="374950" y="1533050"/>
              <a:ext cx="3751600" cy="368675"/>
            </a:xfrm>
            <a:custGeom>
              <a:avLst/>
              <a:gdLst/>
              <a:ahLst/>
              <a:cxnLst/>
              <a:rect l="l" t="t" r="r" b="b"/>
              <a:pathLst>
                <a:path w="150064" h="14747" extrusionOk="0">
                  <a:moveTo>
                    <a:pt x="60833" y="0"/>
                  </a:moveTo>
                  <a:cubicBezTo>
                    <a:pt x="59027" y="0"/>
                    <a:pt x="57201" y="335"/>
                    <a:pt x="55576" y="633"/>
                  </a:cubicBezTo>
                  <a:cubicBezTo>
                    <a:pt x="51887" y="1308"/>
                    <a:pt x="48207" y="2458"/>
                    <a:pt x="44639" y="3577"/>
                  </a:cubicBezTo>
                  <a:cubicBezTo>
                    <a:pt x="39739" y="5099"/>
                    <a:pt x="34669" y="6681"/>
                    <a:pt x="29527" y="7065"/>
                  </a:cubicBezTo>
                  <a:cubicBezTo>
                    <a:pt x="28687" y="7125"/>
                    <a:pt x="27841" y="7151"/>
                    <a:pt x="26993" y="7151"/>
                  </a:cubicBezTo>
                  <a:cubicBezTo>
                    <a:pt x="23583" y="7151"/>
                    <a:pt x="20134" y="6720"/>
                    <a:pt x="16775" y="6309"/>
                  </a:cubicBezTo>
                  <a:cubicBezTo>
                    <a:pt x="15465" y="6137"/>
                    <a:pt x="14114" y="5976"/>
                    <a:pt x="12803" y="5835"/>
                  </a:cubicBezTo>
                  <a:cubicBezTo>
                    <a:pt x="11243" y="5669"/>
                    <a:pt x="9653" y="5530"/>
                    <a:pt x="8066" y="5530"/>
                  </a:cubicBezTo>
                  <a:cubicBezTo>
                    <a:pt x="5308" y="5530"/>
                    <a:pt x="2561" y="5950"/>
                    <a:pt x="1" y="7377"/>
                  </a:cubicBezTo>
                  <a:lnTo>
                    <a:pt x="41" y="7458"/>
                  </a:lnTo>
                  <a:cubicBezTo>
                    <a:pt x="2591" y="6042"/>
                    <a:pt x="5332" y="5628"/>
                    <a:pt x="8084" y="5628"/>
                  </a:cubicBezTo>
                  <a:cubicBezTo>
                    <a:pt x="9662" y="5628"/>
                    <a:pt x="11243" y="5764"/>
                    <a:pt x="12793" y="5925"/>
                  </a:cubicBezTo>
                  <a:cubicBezTo>
                    <a:pt x="14104" y="6067"/>
                    <a:pt x="15455" y="6238"/>
                    <a:pt x="16765" y="6399"/>
                  </a:cubicBezTo>
                  <a:cubicBezTo>
                    <a:pt x="20105" y="6817"/>
                    <a:pt x="23541" y="7247"/>
                    <a:pt x="26940" y="7247"/>
                  </a:cubicBezTo>
                  <a:cubicBezTo>
                    <a:pt x="27809" y="7247"/>
                    <a:pt x="28676" y="7219"/>
                    <a:pt x="29538" y="7155"/>
                  </a:cubicBezTo>
                  <a:cubicBezTo>
                    <a:pt x="34679" y="6772"/>
                    <a:pt x="39749" y="5190"/>
                    <a:pt x="44659" y="3657"/>
                  </a:cubicBezTo>
                  <a:cubicBezTo>
                    <a:pt x="48227" y="2548"/>
                    <a:pt x="51907" y="1399"/>
                    <a:pt x="55586" y="724"/>
                  </a:cubicBezTo>
                  <a:cubicBezTo>
                    <a:pt x="57207" y="430"/>
                    <a:pt x="59034" y="96"/>
                    <a:pt x="60837" y="96"/>
                  </a:cubicBezTo>
                  <a:cubicBezTo>
                    <a:pt x="62555" y="96"/>
                    <a:pt x="64252" y="399"/>
                    <a:pt x="65728" y="1329"/>
                  </a:cubicBezTo>
                  <a:cubicBezTo>
                    <a:pt x="67875" y="2690"/>
                    <a:pt x="69316" y="4887"/>
                    <a:pt x="70728" y="7004"/>
                  </a:cubicBezTo>
                  <a:cubicBezTo>
                    <a:pt x="71050" y="7498"/>
                    <a:pt x="71383" y="8002"/>
                    <a:pt x="71716" y="8486"/>
                  </a:cubicBezTo>
                  <a:cubicBezTo>
                    <a:pt x="73369" y="10855"/>
                    <a:pt x="75214" y="13254"/>
                    <a:pt x="77976" y="14172"/>
                  </a:cubicBezTo>
                  <a:cubicBezTo>
                    <a:pt x="79226" y="14595"/>
                    <a:pt x="80627" y="14746"/>
                    <a:pt x="82099" y="14746"/>
                  </a:cubicBezTo>
                  <a:cubicBezTo>
                    <a:pt x="84821" y="14746"/>
                    <a:pt x="87744" y="14202"/>
                    <a:pt x="90264" y="13718"/>
                  </a:cubicBezTo>
                  <a:cubicBezTo>
                    <a:pt x="90748" y="13627"/>
                    <a:pt x="91222" y="13536"/>
                    <a:pt x="91665" y="13456"/>
                  </a:cubicBezTo>
                  <a:cubicBezTo>
                    <a:pt x="95940" y="12690"/>
                    <a:pt x="100234" y="11621"/>
                    <a:pt x="104387" y="10593"/>
                  </a:cubicBezTo>
                  <a:cubicBezTo>
                    <a:pt x="110305" y="9131"/>
                    <a:pt x="116414" y="7619"/>
                    <a:pt x="122553" y="6913"/>
                  </a:cubicBezTo>
                  <a:cubicBezTo>
                    <a:pt x="123720" y="6782"/>
                    <a:pt x="124891" y="6723"/>
                    <a:pt x="126062" y="6723"/>
                  </a:cubicBezTo>
                  <a:cubicBezTo>
                    <a:pt x="130564" y="6723"/>
                    <a:pt x="135063" y="7595"/>
                    <a:pt x="139327" y="8587"/>
                  </a:cubicBezTo>
                  <a:lnTo>
                    <a:pt x="139438" y="8607"/>
                  </a:lnTo>
                  <a:cubicBezTo>
                    <a:pt x="141611" y="9112"/>
                    <a:pt x="143711" y="9600"/>
                    <a:pt x="145806" y="9600"/>
                  </a:cubicBezTo>
                  <a:cubicBezTo>
                    <a:pt x="147221" y="9600"/>
                    <a:pt x="148633" y="9378"/>
                    <a:pt x="150063" y="8788"/>
                  </a:cubicBezTo>
                  <a:lnTo>
                    <a:pt x="150023" y="8698"/>
                  </a:lnTo>
                  <a:cubicBezTo>
                    <a:pt x="148609" y="9285"/>
                    <a:pt x="147211" y="9506"/>
                    <a:pt x="145810" y="9506"/>
                  </a:cubicBezTo>
                  <a:cubicBezTo>
                    <a:pt x="143724" y="9506"/>
                    <a:pt x="141629" y="9017"/>
                    <a:pt x="139458" y="8516"/>
                  </a:cubicBezTo>
                  <a:lnTo>
                    <a:pt x="139348" y="8486"/>
                  </a:lnTo>
                  <a:cubicBezTo>
                    <a:pt x="135090" y="7503"/>
                    <a:pt x="130592" y="6629"/>
                    <a:pt x="126085" y="6629"/>
                  </a:cubicBezTo>
                  <a:cubicBezTo>
                    <a:pt x="124903" y="6629"/>
                    <a:pt x="123721" y="6689"/>
                    <a:pt x="122543" y="6823"/>
                  </a:cubicBezTo>
                  <a:cubicBezTo>
                    <a:pt x="116404" y="7518"/>
                    <a:pt x="110285" y="9040"/>
                    <a:pt x="104367" y="10502"/>
                  </a:cubicBezTo>
                  <a:cubicBezTo>
                    <a:pt x="100214" y="11530"/>
                    <a:pt x="95920" y="12599"/>
                    <a:pt x="91655" y="13365"/>
                  </a:cubicBezTo>
                  <a:cubicBezTo>
                    <a:pt x="91202" y="13446"/>
                    <a:pt x="90738" y="13536"/>
                    <a:pt x="90254" y="13627"/>
                  </a:cubicBezTo>
                  <a:cubicBezTo>
                    <a:pt x="87737" y="14106"/>
                    <a:pt x="84824" y="14656"/>
                    <a:pt x="82114" y="14656"/>
                  </a:cubicBezTo>
                  <a:cubicBezTo>
                    <a:pt x="80655" y="14656"/>
                    <a:pt x="79254" y="14497"/>
                    <a:pt x="78006" y="14081"/>
                  </a:cubicBezTo>
                  <a:cubicBezTo>
                    <a:pt x="75284" y="13174"/>
                    <a:pt x="73439" y="10794"/>
                    <a:pt x="71806" y="8425"/>
                  </a:cubicBezTo>
                  <a:cubicBezTo>
                    <a:pt x="71474" y="7952"/>
                    <a:pt x="71131" y="7438"/>
                    <a:pt x="70808" y="6954"/>
                  </a:cubicBezTo>
                  <a:cubicBezTo>
                    <a:pt x="69397" y="4817"/>
                    <a:pt x="67945" y="2619"/>
                    <a:pt x="65788" y="1258"/>
                  </a:cubicBezTo>
                  <a:cubicBezTo>
                    <a:pt x="64286" y="309"/>
                    <a:pt x="62569" y="0"/>
                    <a:pt x="60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5" name="Google Shape;925;p11"/>
            <p:cNvSpPr/>
            <p:nvPr/>
          </p:nvSpPr>
          <p:spPr>
            <a:xfrm>
              <a:off x="398650" y="1410975"/>
              <a:ext cx="3708250" cy="422750"/>
            </a:xfrm>
            <a:custGeom>
              <a:avLst/>
              <a:gdLst/>
              <a:ahLst/>
              <a:cxnLst/>
              <a:rect l="l" t="t" r="r" b="b"/>
              <a:pathLst>
                <a:path w="148330" h="16910" extrusionOk="0">
                  <a:moveTo>
                    <a:pt x="61318" y="0"/>
                  </a:moveTo>
                  <a:cubicBezTo>
                    <a:pt x="59891" y="0"/>
                    <a:pt x="58420" y="258"/>
                    <a:pt x="57098" y="486"/>
                  </a:cubicBezTo>
                  <a:lnTo>
                    <a:pt x="56947" y="516"/>
                  </a:lnTo>
                  <a:cubicBezTo>
                    <a:pt x="53298" y="1161"/>
                    <a:pt x="49699" y="2371"/>
                    <a:pt x="46211" y="3540"/>
                  </a:cubicBezTo>
                  <a:cubicBezTo>
                    <a:pt x="41947" y="4972"/>
                    <a:pt x="37551" y="6454"/>
                    <a:pt x="33025" y="6897"/>
                  </a:cubicBezTo>
                  <a:cubicBezTo>
                    <a:pt x="31620" y="7032"/>
                    <a:pt x="30169" y="7083"/>
                    <a:pt x="28699" y="7083"/>
                  </a:cubicBezTo>
                  <a:cubicBezTo>
                    <a:pt x="26436" y="7083"/>
                    <a:pt x="24127" y="6963"/>
                    <a:pt x="21866" y="6847"/>
                  </a:cubicBezTo>
                  <a:cubicBezTo>
                    <a:pt x="19546" y="6722"/>
                    <a:pt x="17202" y="6597"/>
                    <a:pt x="14878" y="6597"/>
                  </a:cubicBezTo>
                  <a:cubicBezTo>
                    <a:pt x="9657" y="6597"/>
                    <a:pt x="4534" y="7229"/>
                    <a:pt x="0" y="9921"/>
                  </a:cubicBezTo>
                  <a:lnTo>
                    <a:pt x="41" y="10012"/>
                  </a:lnTo>
                  <a:cubicBezTo>
                    <a:pt x="4570" y="7321"/>
                    <a:pt x="9696" y="6694"/>
                    <a:pt x="14918" y="6694"/>
                  </a:cubicBezTo>
                  <a:cubicBezTo>
                    <a:pt x="17226" y="6694"/>
                    <a:pt x="19553" y="6817"/>
                    <a:pt x="21856" y="6937"/>
                  </a:cubicBezTo>
                  <a:cubicBezTo>
                    <a:pt x="24111" y="7059"/>
                    <a:pt x="26410" y="7181"/>
                    <a:pt x="28665" y="7181"/>
                  </a:cubicBezTo>
                  <a:cubicBezTo>
                    <a:pt x="30149" y="7181"/>
                    <a:pt x="31615" y="7128"/>
                    <a:pt x="33035" y="6988"/>
                  </a:cubicBezTo>
                  <a:cubicBezTo>
                    <a:pt x="37572" y="6544"/>
                    <a:pt x="41977" y="5062"/>
                    <a:pt x="46241" y="3631"/>
                  </a:cubicBezTo>
                  <a:cubicBezTo>
                    <a:pt x="49719" y="2462"/>
                    <a:pt x="53318" y="1252"/>
                    <a:pt x="56967" y="617"/>
                  </a:cubicBezTo>
                  <a:lnTo>
                    <a:pt x="57118" y="587"/>
                  </a:lnTo>
                  <a:cubicBezTo>
                    <a:pt x="58432" y="358"/>
                    <a:pt x="59897" y="102"/>
                    <a:pt x="61315" y="102"/>
                  </a:cubicBezTo>
                  <a:cubicBezTo>
                    <a:pt x="62899" y="102"/>
                    <a:pt x="64425" y="421"/>
                    <a:pt x="65616" y="1453"/>
                  </a:cubicBezTo>
                  <a:cubicBezTo>
                    <a:pt x="67340" y="2945"/>
                    <a:pt x="67925" y="5597"/>
                    <a:pt x="68449" y="7925"/>
                  </a:cubicBezTo>
                  <a:cubicBezTo>
                    <a:pt x="68590" y="8570"/>
                    <a:pt x="68721" y="9175"/>
                    <a:pt x="68872" y="9740"/>
                  </a:cubicBezTo>
                  <a:cubicBezTo>
                    <a:pt x="69719" y="12845"/>
                    <a:pt x="70727" y="15708"/>
                    <a:pt x="73721" y="16514"/>
                  </a:cubicBezTo>
                  <a:cubicBezTo>
                    <a:pt x="74747" y="16778"/>
                    <a:pt x="75799" y="16909"/>
                    <a:pt x="76861" y="16909"/>
                  </a:cubicBezTo>
                  <a:cubicBezTo>
                    <a:pt x="76936" y="16909"/>
                    <a:pt x="77012" y="16909"/>
                    <a:pt x="77088" y="16907"/>
                  </a:cubicBezTo>
                  <a:cubicBezTo>
                    <a:pt x="79619" y="16907"/>
                    <a:pt x="82340" y="16383"/>
                    <a:pt x="84830" y="15899"/>
                  </a:cubicBezTo>
                  <a:cubicBezTo>
                    <a:pt x="85506" y="15758"/>
                    <a:pt x="86151" y="15637"/>
                    <a:pt x="86776" y="15526"/>
                  </a:cubicBezTo>
                  <a:cubicBezTo>
                    <a:pt x="92078" y="14569"/>
                    <a:pt x="97421" y="13258"/>
                    <a:pt x="102583" y="11978"/>
                  </a:cubicBezTo>
                  <a:cubicBezTo>
                    <a:pt x="109256" y="10335"/>
                    <a:pt x="116151" y="8631"/>
                    <a:pt x="123057" y="7693"/>
                  </a:cubicBezTo>
                  <a:cubicBezTo>
                    <a:pt x="124446" y="7507"/>
                    <a:pt x="125830" y="7413"/>
                    <a:pt x="127206" y="7413"/>
                  </a:cubicBezTo>
                  <a:cubicBezTo>
                    <a:pt x="131320" y="7413"/>
                    <a:pt x="135364" y="8247"/>
                    <a:pt x="139277" y="9901"/>
                  </a:cubicBezTo>
                  <a:lnTo>
                    <a:pt x="139861" y="10153"/>
                  </a:lnTo>
                  <a:cubicBezTo>
                    <a:pt x="141763" y="10964"/>
                    <a:pt x="143492" y="11703"/>
                    <a:pt x="145357" y="11703"/>
                  </a:cubicBezTo>
                  <a:cubicBezTo>
                    <a:pt x="146299" y="11703"/>
                    <a:pt x="147277" y="11514"/>
                    <a:pt x="148329" y="11050"/>
                  </a:cubicBezTo>
                  <a:lnTo>
                    <a:pt x="148289" y="10960"/>
                  </a:lnTo>
                  <a:cubicBezTo>
                    <a:pt x="147253" y="11415"/>
                    <a:pt x="146290" y="11601"/>
                    <a:pt x="145359" y="11601"/>
                  </a:cubicBezTo>
                  <a:cubicBezTo>
                    <a:pt x="143510" y="11601"/>
                    <a:pt x="141793" y="10867"/>
                    <a:pt x="139902" y="10062"/>
                  </a:cubicBezTo>
                  <a:lnTo>
                    <a:pt x="139317" y="9810"/>
                  </a:lnTo>
                  <a:cubicBezTo>
                    <a:pt x="135389" y="8156"/>
                    <a:pt x="131330" y="7323"/>
                    <a:pt x="127205" y="7323"/>
                  </a:cubicBezTo>
                  <a:cubicBezTo>
                    <a:pt x="125826" y="7323"/>
                    <a:pt x="124439" y="7416"/>
                    <a:pt x="123047" y="7603"/>
                  </a:cubicBezTo>
                  <a:cubicBezTo>
                    <a:pt x="116131" y="8530"/>
                    <a:pt x="109236" y="10234"/>
                    <a:pt x="102562" y="11877"/>
                  </a:cubicBezTo>
                  <a:cubicBezTo>
                    <a:pt x="97401" y="13157"/>
                    <a:pt x="92068" y="14468"/>
                    <a:pt x="86766" y="15425"/>
                  </a:cubicBezTo>
                  <a:cubicBezTo>
                    <a:pt x="86141" y="15536"/>
                    <a:pt x="85496" y="15657"/>
                    <a:pt x="84810" y="15788"/>
                  </a:cubicBezTo>
                  <a:cubicBezTo>
                    <a:pt x="82327" y="16278"/>
                    <a:pt x="79613" y="16810"/>
                    <a:pt x="77084" y="16810"/>
                  </a:cubicBezTo>
                  <a:cubicBezTo>
                    <a:pt x="75917" y="16810"/>
                    <a:pt x="74789" y="16697"/>
                    <a:pt x="73741" y="16413"/>
                  </a:cubicBezTo>
                  <a:cubicBezTo>
                    <a:pt x="70788" y="15617"/>
                    <a:pt x="69800" y="12784"/>
                    <a:pt x="68953" y="9700"/>
                  </a:cubicBezTo>
                  <a:cubicBezTo>
                    <a:pt x="68812" y="9145"/>
                    <a:pt x="68671" y="8540"/>
                    <a:pt x="68530" y="7895"/>
                  </a:cubicBezTo>
                  <a:cubicBezTo>
                    <a:pt x="68016" y="5546"/>
                    <a:pt x="67421" y="2885"/>
                    <a:pt x="65667" y="1373"/>
                  </a:cubicBezTo>
                  <a:cubicBezTo>
                    <a:pt x="64457" y="323"/>
                    <a:pt x="62916" y="0"/>
                    <a:pt x="61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6" name="Google Shape;926;p11"/>
            <p:cNvSpPr/>
            <p:nvPr/>
          </p:nvSpPr>
          <p:spPr>
            <a:xfrm>
              <a:off x="423100" y="1336875"/>
              <a:ext cx="3663375" cy="427750"/>
            </a:xfrm>
            <a:custGeom>
              <a:avLst/>
              <a:gdLst/>
              <a:ahLst/>
              <a:cxnLst/>
              <a:rect l="l" t="t" r="r" b="b"/>
              <a:pathLst>
                <a:path w="146535" h="17110" extrusionOk="0">
                  <a:moveTo>
                    <a:pt x="60567" y="1"/>
                  </a:moveTo>
                  <a:cubicBezTo>
                    <a:pt x="58746" y="1"/>
                    <a:pt x="56841" y="395"/>
                    <a:pt x="55334" y="708"/>
                  </a:cubicBezTo>
                  <a:lnTo>
                    <a:pt x="55304" y="718"/>
                  </a:lnTo>
                  <a:cubicBezTo>
                    <a:pt x="52229" y="1353"/>
                    <a:pt x="49164" y="2432"/>
                    <a:pt x="46211" y="3480"/>
                  </a:cubicBezTo>
                  <a:cubicBezTo>
                    <a:pt x="42078" y="4942"/>
                    <a:pt x="37813" y="6444"/>
                    <a:pt x="33398" y="6776"/>
                  </a:cubicBezTo>
                  <a:cubicBezTo>
                    <a:pt x="32129" y="6874"/>
                    <a:pt x="30830" y="6911"/>
                    <a:pt x="29500" y="6911"/>
                  </a:cubicBezTo>
                  <a:cubicBezTo>
                    <a:pt x="27535" y="6911"/>
                    <a:pt x="25502" y="6830"/>
                    <a:pt x="23398" y="6746"/>
                  </a:cubicBezTo>
                  <a:cubicBezTo>
                    <a:pt x="21270" y="6665"/>
                    <a:pt x="19124" y="6583"/>
                    <a:pt x="16996" y="6583"/>
                  </a:cubicBezTo>
                  <a:cubicBezTo>
                    <a:pt x="10886" y="6583"/>
                    <a:pt x="4927" y="7260"/>
                    <a:pt x="0" y="10587"/>
                  </a:cubicBezTo>
                  <a:lnTo>
                    <a:pt x="51" y="10668"/>
                  </a:lnTo>
                  <a:cubicBezTo>
                    <a:pt x="4947" y="7361"/>
                    <a:pt x="10883" y="6679"/>
                    <a:pt x="16974" y="6679"/>
                  </a:cubicBezTo>
                  <a:cubicBezTo>
                    <a:pt x="19109" y="6679"/>
                    <a:pt x="21263" y="6763"/>
                    <a:pt x="23398" y="6847"/>
                  </a:cubicBezTo>
                  <a:cubicBezTo>
                    <a:pt x="25489" y="6925"/>
                    <a:pt x="27510" y="7002"/>
                    <a:pt x="29466" y="7002"/>
                  </a:cubicBezTo>
                  <a:cubicBezTo>
                    <a:pt x="30810" y="7002"/>
                    <a:pt x="32123" y="6966"/>
                    <a:pt x="33408" y="6867"/>
                  </a:cubicBezTo>
                  <a:cubicBezTo>
                    <a:pt x="37823" y="6534"/>
                    <a:pt x="42108" y="5022"/>
                    <a:pt x="46241" y="3571"/>
                  </a:cubicBezTo>
                  <a:cubicBezTo>
                    <a:pt x="49195" y="2522"/>
                    <a:pt x="52249" y="1444"/>
                    <a:pt x="55324" y="809"/>
                  </a:cubicBezTo>
                  <a:lnTo>
                    <a:pt x="55354" y="809"/>
                  </a:lnTo>
                  <a:cubicBezTo>
                    <a:pt x="56857" y="494"/>
                    <a:pt x="58757" y="101"/>
                    <a:pt x="60568" y="101"/>
                  </a:cubicBezTo>
                  <a:cubicBezTo>
                    <a:pt x="62243" y="101"/>
                    <a:pt x="63843" y="438"/>
                    <a:pt x="64981" y="1484"/>
                  </a:cubicBezTo>
                  <a:cubicBezTo>
                    <a:pt x="66725" y="3087"/>
                    <a:pt x="67138" y="5778"/>
                    <a:pt x="67501" y="8147"/>
                  </a:cubicBezTo>
                  <a:cubicBezTo>
                    <a:pt x="67592" y="8732"/>
                    <a:pt x="67683" y="9297"/>
                    <a:pt x="67784" y="9821"/>
                  </a:cubicBezTo>
                  <a:cubicBezTo>
                    <a:pt x="68308" y="12482"/>
                    <a:pt x="69074" y="15416"/>
                    <a:pt x="71695" y="16464"/>
                  </a:cubicBezTo>
                  <a:cubicBezTo>
                    <a:pt x="72854" y="16928"/>
                    <a:pt x="74205" y="17109"/>
                    <a:pt x="75626" y="17109"/>
                  </a:cubicBezTo>
                  <a:cubicBezTo>
                    <a:pt x="78207" y="17109"/>
                    <a:pt x="81030" y="16535"/>
                    <a:pt x="83469" y="16031"/>
                  </a:cubicBezTo>
                  <a:cubicBezTo>
                    <a:pt x="84225" y="15879"/>
                    <a:pt x="84941" y="15728"/>
                    <a:pt x="85596" y="15617"/>
                  </a:cubicBezTo>
                  <a:cubicBezTo>
                    <a:pt x="91020" y="14649"/>
                    <a:pt x="96453" y="13339"/>
                    <a:pt x="101715" y="12069"/>
                  </a:cubicBezTo>
                  <a:cubicBezTo>
                    <a:pt x="108197" y="10506"/>
                    <a:pt x="114901" y="8883"/>
                    <a:pt x="121605" y="7905"/>
                  </a:cubicBezTo>
                  <a:cubicBezTo>
                    <a:pt x="123206" y="7672"/>
                    <a:pt x="124771" y="7556"/>
                    <a:pt x="126296" y="7556"/>
                  </a:cubicBezTo>
                  <a:cubicBezTo>
                    <a:pt x="130447" y="7556"/>
                    <a:pt x="134309" y="8418"/>
                    <a:pt x="137825" y="10143"/>
                  </a:cubicBezTo>
                  <a:lnTo>
                    <a:pt x="138389" y="10426"/>
                  </a:lnTo>
                  <a:cubicBezTo>
                    <a:pt x="140238" y="11340"/>
                    <a:pt x="141826" y="12126"/>
                    <a:pt x="143603" y="12126"/>
                  </a:cubicBezTo>
                  <a:cubicBezTo>
                    <a:pt x="144511" y="12126"/>
                    <a:pt x="145468" y="11921"/>
                    <a:pt x="146535" y="11424"/>
                  </a:cubicBezTo>
                  <a:lnTo>
                    <a:pt x="146494" y="11333"/>
                  </a:lnTo>
                  <a:cubicBezTo>
                    <a:pt x="145440" y="11827"/>
                    <a:pt x="144493" y="12031"/>
                    <a:pt x="143593" y="12031"/>
                  </a:cubicBezTo>
                  <a:cubicBezTo>
                    <a:pt x="141834" y="12031"/>
                    <a:pt x="140261" y="11252"/>
                    <a:pt x="138440" y="10345"/>
                  </a:cubicBezTo>
                  <a:lnTo>
                    <a:pt x="137865" y="10063"/>
                  </a:lnTo>
                  <a:cubicBezTo>
                    <a:pt x="134343" y="8331"/>
                    <a:pt x="130470" y="7461"/>
                    <a:pt x="126302" y="7461"/>
                  </a:cubicBezTo>
                  <a:cubicBezTo>
                    <a:pt x="124769" y="7461"/>
                    <a:pt x="123195" y="7579"/>
                    <a:pt x="121585" y="7815"/>
                  </a:cubicBezTo>
                  <a:cubicBezTo>
                    <a:pt x="114881" y="8793"/>
                    <a:pt x="108177" y="10405"/>
                    <a:pt x="101685" y="11968"/>
                  </a:cubicBezTo>
                  <a:cubicBezTo>
                    <a:pt x="96433" y="13238"/>
                    <a:pt x="90989" y="14549"/>
                    <a:pt x="85576" y="15516"/>
                  </a:cubicBezTo>
                  <a:cubicBezTo>
                    <a:pt x="84931" y="15637"/>
                    <a:pt x="84205" y="15779"/>
                    <a:pt x="83449" y="15940"/>
                  </a:cubicBezTo>
                  <a:cubicBezTo>
                    <a:pt x="81013" y="16433"/>
                    <a:pt x="78192" y="17007"/>
                    <a:pt x="75628" y="17007"/>
                  </a:cubicBezTo>
                  <a:cubicBezTo>
                    <a:pt x="74213" y="17007"/>
                    <a:pt x="72876" y="16832"/>
                    <a:pt x="71725" y="16373"/>
                  </a:cubicBezTo>
                  <a:cubicBezTo>
                    <a:pt x="69155" y="15345"/>
                    <a:pt x="68398" y="12442"/>
                    <a:pt x="67884" y="9801"/>
                  </a:cubicBezTo>
                  <a:cubicBezTo>
                    <a:pt x="67773" y="9266"/>
                    <a:pt x="67693" y="8712"/>
                    <a:pt x="67602" y="8127"/>
                  </a:cubicBezTo>
                  <a:cubicBezTo>
                    <a:pt x="67229" y="5738"/>
                    <a:pt x="66816" y="3036"/>
                    <a:pt x="65052" y="1413"/>
                  </a:cubicBezTo>
                  <a:cubicBezTo>
                    <a:pt x="63889" y="343"/>
                    <a:pt x="62264" y="1"/>
                    <a:pt x="605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7" name="Google Shape;927;p11"/>
            <p:cNvSpPr/>
            <p:nvPr/>
          </p:nvSpPr>
          <p:spPr>
            <a:xfrm>
              <a:off x="448550" y="1305200"/>
              <a:ext cx="3617000" cy="371475"/>
            </a:xfrm>
            <a:custGeom>
              <a:avLst/>
              <a:gdLst/>
              <a:ahLst/>
              <a:cxnLst/>
              <a:rect l="l" t="t" r="r" b="b"/>
              <a:pathLst>
                <a:path w="144680" h="14859" extrusionOk="0">
                  <a:moveTo>
                    <a:pt x="59297" y="1"/>
                  </a:moveTo>
                  <a:cubicBezTo>
                    <a:pt x="57889" y="1"/>
                    <a:pt x="56428" y="233"/>
                    <a:pt x="55052" y="513"/>
                  </a:cubicBezTo>
                  <a:cubicBezTo>
                    <a:pt x="52108" y="1108"/>
                    <a:pt x="49235" y="2257"/>
                    <a:pt x="46463" y="3376"/>
                  </a:cubicBezTo>
                  <a:cubicBezTo>
                    <a:pt x="42753" y="4858"/>
                    <a:pt x="38922" y="6400"/>
                    <a:pt x="34870" y="6622"/>
                  </a:cubicBezTo>
                  <a:cubicBezTo>
                    <a:pt x="33766" y="6685"/>
                    <a:pt x="32654" y="6711"/>
                    <a:pt x="31539" y="6711"/>
                  </a:cubicBezTo>
                  <a:cubicBezTo>
                    <a:pt x="29100" y="6711"/>
                    <a:pt x="26649" y="6588"/>
                    <a:pt x="24255" y="6471"/>
                  </a:cubicBezTo>
                  <a:cubicBezTo>
                    <a:pt x="21866" y="6360"/>
                    <a:pt x="19396" y="6229"/>
                    <a:pt x="16977" y="6229"/>
                  </a:cubicBezTo>
                  <a:lnTo>
                    <a:pt x="16896" y="6229"/>
                  </a:lnTo>
                  <a:cubicBezTo>
                    <a:pt x="11462" y="6239"/>
                    <a:pt x="4698" y="6239"/>
                    <a:pt x="0" y="9606"/>
                  </a:cubicBezTo>
                  <a:lnTo>
                    <a:pt x="51" y="9676"/>
                  </a:lnTo>
                  <a:cubicBezTo>
                    <a:pt x="4728" y="6330"/>
                    <a:pt x="11482" y="6330"/>
                    <a:pt x="16896" y="6330"/>
                  </a:cubicBezTo>
                  <a:lnTo>
                    <a:pt x="16977" y="6330"/>
                  </a:lnTo>
                  <a:cubicBezTo>
                    <a:pt x="19386" y="6330"/>
                    <a:pt x="21856" y="6451"/>
                    <a:pt x="24245" y="6561"/>
                  </a:cubicBezTo>
                  <a:cubicBezTo>
                    <a:pt x="26655" y="6687"/>
                    <a:pt x="29114" y="6807"/>
                    <a:pt x="31564" y="6807"/>
                  </a:cubicBezTo>
                  <a:cubicBezTo>
                    <a:pt x="32669" y="6807"/>
                    <a:pt x="33773" y="6782"/>
                    <a:pt x="34870" y="6723"/>
                  </a:cubicBezTo>
                  <a:cubicBezTo>
                    <a:pt x="38943" y="6481"/>
                    <a:pt x="42783" y="4949"/>
                    <a:pt x="46503" y="3457"/>
                  </a:cubicBezTo>
                  <a:cubicBezTo>
                    <a:pt x="49275" y="2348"/>
                    <a:pt x="52138" y="1199"/>
                    <a:pt x="55072" y="604"/>
                  </a:cubicBezTo>
                  <a:cubicBezTo>
                    <a:pt x="56441" y="328"/>
                    <a:pt x="57892" y="98"/>
                    <a:pt x="59290" y="98"/>
                  </a:cubicBezTo>
                  <a:cubicBezTo>
                    <a:pt x="60909" y="98"/>
                    <a:pt x="62456" y="406"/>
                    <a:pt x="63721" y="1309"/>
                  </a:cubicBezTo>
                  <a:cubicBezTo>
                    <a:pt x="65536" y="2600"/>
                    <a:pt x="66382" y="4938"/>
                    <a:pt x="67139" y="7005"/>
                  </a:cubicBezTo>
                  <a:cubicBezTo>
                    <a:pt x="67330" y="7529"/>
                    <a:pt x="67511" y="8023"/>
                    <a:pt x="67713" y="8507"/>
                  </a:cubicBezTo>
                  <a:cubicBezTo>
                    <a:pt x="68721" y="11017"/>
                    <a:pt x="70072" y="13759"/>
                    <a:pt x="73167" y="14505"/>
                  </a:cubicBezTo>
                  <a:cubicBezTo>
                    <a:pt x="74223" y="14738"/>
                    <a:pt x="75317" y="14859"/>
                    <a:pt x="76403" y="14859"/>
                  </a:cubicBezTo>
                  <a:cubicBezTo>
                    <a:pt x="76447" y="14859"/>
                    <a:pt x="76490" y="14858"/>
                    <a:pt x="76534" y="14858"/>
                  </a:cubicBezTo>
                  <a:cubicBezTo>
                    <a:pt x="79064" y="14858"/>
                    <a:pt x="81776" y="14394"/>
                    <a:pt x="84266" y="13961"/>
                  </a:cubicBezTo>
                  <a:cubicBezTo>
                    <a:pt x="84891" y="13850"/>
                    <a:pt x="85486" y="13749"/>
                    <a:pt x="86050" y="13658"/>
                  </a:cubicBezTo>
                  <a:cubicBezTo>
                    <a:pt x="90990" y="12872"/>
                    <a:pt x="95959" y="11773"/>
                    <a:pt x="100768" y="10715"/>
                  </a:cubicBezTo>
                  <a:cubicBezTo>
                    <a:pt x="107018" y="9334"/>
                    <a:pt x="113480" y="7902"/>
                    <a:pt x="119932" y="7136"/>
                  </a:cubicBezTo>
                  <a:cubicBezTo>
                    <a:pt x="121220" y="6983"/>
                    <a:pt x="122489" y="6906"/>
                    <a:pt x="123742" y="6906"/>
                  </a:cubicBezTo>
                  <a:cubicBezTo>
                    <a:pt x="127755" y="6906"/>
                    <a:pt x="131608" y="7696"/>
                    <a:pt x="135426" y="9293"/>
                  </a:cubicBezTo>
                  <a:lnTo>
                    <a:pt x="135648" y="9384"/>
                  </a:lnTo>
                  <a:cubicBezTo>
                    <a:pt x="137658" y="10229"/>
                    <a:pt x="139404" y="10961"/>
                    <a:pt x="141271" y="10961"/>
                  </a:cubicBezTo>
                  <a:cubicBezTo>
                    <a:pt x="142343" y="10961"/>
                    <a:pt x="143455" y="10719"/>
                    <a:pt x="144680" y="10120"/>
                  </a:cubicBezTo>
                  <a:lnTo>
                    <a:pt x="144640" y="10039"/>
                  </a:lnTo>
                  <a:cubicBezTo>
                    <a:pt x="143432" y="10628"/>
                    <a:pt x="142337" y="10866"/>
                    <a:pt x="141280" y="10866"/>
                  </a:cubicBezTo>
                  <a:cubicBezTo>
                    <a:pt x="139424" y="10866"/>
                    <a:pt x="137688" y="10135"/>
                    <a:pt x="135678" y="9293"/>
                  </a:cubicBezTo>
                  <a:lnTo>
                    <a:pt x="135466" y="9213"/>
                  </a:lnTo>
                  <a:cubicBezTo>
                    <a:pt x="131632" y="7607"/>
                    <a:pt x="127762" y="6815"/>
                    <a:pt x="123733" y="6815"/>
                  </a:cubicBezTo>
                  <a:cubicBezTo>
                    <a:pt x="122476" y="6815"/>
                    <a:pt x="121203" y="6892"/>
                    <a:pt x="119911" y="7045"/>
                  </a:cubicBezTo>
                  <a:cubicBezTo>
                    <a:pt x="113460" y="7812"/>
                    <a:pt x="106988" y="9243"/>
                    <a:pt x="100738" y="10614"/>
                  </a:cubicBezTo>
                  <a:cubicBezTo>
                    <a:pt x="95929" y="11672"/>
                    <a:pt x="90959" y="12771"/>
                    <a:pt x="86030" y="13568"/>
                  </a:cubicBezTo>
                  <a:cubicBezTo>
                    <a:pt x="85465" y="13658"/>
                    <a:pt x="84871" y="13759"/>
                    <a:pt x="84246" y="13870"/>
                  </a:cubicBezTo>
                  <a:cubicBezTo>
                    <a:pt x="81765" y="14297"/>
                    <a:pt x="79058" y="14767"/>
                    <a:pt x="76534" y="14767"/>
                  </a:cubicBezTo>
                  <a:cubicBezTo>
                    <a:pt x="75365" y="14767"/>
                    <a:pt x="74236" y="14666"/>
                    <a:pt x="73187" y="14414"/>
                  </a:cubicBezTo>
                  <a:cubicBezTo>
                    <a:pt x="70143" y="13679"/>
                    <a:pt x="68802" y="10957"/>
                    <a:pt x="67794" y="8467"/>
                  </a:cubicBezTo>
                  <a:cubicBezTo>
                    <a:pt x="67612" y="7993"/>
                    <a:pt x="67421" y="7499"/>
                    <a:pt x="67229" y="6975"/>
                  </a:cubicBezTo>
                  <a:cubicBezTo>
                    <a:pt x="66473" y="4898"/>
                    <a:pt x="65616" y="2539"/>
                    <a:pt x="63772" y="1229"/>
                  </a:cubicBezTo>
                  <a:cubicBezTo>
                    <a:pt x="62494" y="314"/>
                    <a:pt x="60931" y="1"/>
                    <a:pt x="59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8" name="Google Shape;928;p11"/>
            <p:cNvSpPr/>
            <p:nvPr/>
          </p:nvSpPr>
          <p:spPr>
            <a:xfrm>
              <a:off x="474750" y="1295100"/>
              <a:ext cx="3569125" cy="282775"/>
            </a:xfrm>
            <a:custGeom>
              <a:avLst/>
              <a:gdLst/>
              <a:ahLst/>
              <a:cxnLst/>
              <a:rect l="l" t="t" r="r" b="b"/>
              <a:pathLst>
                <a:path w="142765" h="11311" extrusionOk="0">
                  <a:moveTo>
                    <a:pt x="57749" y="0"/>
                  </a:moveTo>
                  <a:cubicBezTo>
                    <a:pt x="56489" y="0"/>
                    <a:pt x="55152" y="174"/>
                    <a:pt x="53782" y="524"/>
                  </a:cubicBezTo>
                  <a:cubicBezTo>
                    <a:pt x="51463" y="1119"/>
                    <a:pt x="49276" y="2207"/>
                    <a:pt x="47169" y="3266"/>
                  </a:cubicBezTo>
                  <a:cubicBezTo>
                    <a:pt x="44457" y="4617"/>
                    <a:pt x="41665" y="6018"/>
                    <a:pt x="38570" y="6361"/>
                  </a:cubicBezTo>
                  <a:cubicBezTo>
                    <a:pt x="37313" y="6501"/>
                    <a:pt x="36033" y="6559"/>
                    <a:pt x="34740" y="6559"/>
                  </a:cubicBezTo>
                  <a:cubicBezTo>
                    <a:pt x="31572" y="6559"/>
                    <a:pt x="28327" y="6210"/>
                    <a:pt x="25163" y="5867"/>
                  </a:cubicBezTo>
                  <a:cubicBezTo>
                    <a:pt x="22925" y="5625"/>
                    <a:pt x="20616" y="5373"/>
                    <a:pt x="18408" y="5262"/>
                  </a:cubicBezTo>
                  <a:lnTo>
                    <a:pt x="17441" y="5211"/>
                  </a:lnTo>
                  <a:cubicBezTo>
                    <a:pt x="15727" y="5119"/>
                    <a:pt x="13885" y="5020"/>
                    <a:pt x="12015" y="5020"/>
                  </a:cubicBezTo>
                  <a:cubicBezTo>
                    <a:pt x="7757" y="5020"/>
                    <a:pt x="3356" y="5533"/>
                    <a:pt x="1" y="7802"/>
                  </a:cubicBezTo>
                  <a:lnTo>
                    <a:pt x="51" y="7883"/>
                  </a:lnTo>
                  <a:cubicBezTo>
                    <a:pt x="3399" y="5623"/>
                    <a:pt x="7798" y="5117"/>
                    <a:pt x="12053" y="5117"/>
                  </a:cubicBezTo>
                  <a:cubicBezTo>
                    <a:pt x="13909" y="5117"/>
                    <a:pt x="15738" y="5213"/>
                    <a:pt x="17441" y="5302"/>
                  </a:cubicBezTo>
                  <a:lnTo>
                    <a:pt x="18408" y="5363"/>
                  </a:lnTo>
                  <a:cubicBezTo>
                    <a:pt x="20606" y="5474"/>
                    <a:pt x="22925" y="5726"/>
                    <a:pt x="25163" y="5967"/>
                  </a:cubicBezTo>
                  <a:cubicBezTo>
                    <a:pt x="28337" y="6305"/>
                    <a:pt x="31594" y="6658"/>
                    <a:pt x="34776" y="6658"/>
                  </a:cubicBezTo>
                  <a:cubicBezTo>
                    <a:pt x="36059" y="6658"/>
                    <a:pt x="37331" y="6601"/>
                    <a:pt x="38580" y="6461"/>
                  </a:cubicBezTo>
                  <a:cubicBezTo>
                    <a:pt x="41695" y="6109"/>
                    <a:pt x="44497" y="4707"/>
                    <a:pt x="47209" y="3346"/>
                  </a:cubicBezTo>
                  <a:cubicBezTo>
                    <a:pt x="49316" y="2298"/>
                    <a:pt x="51504" y="1209"/>
                    <a:pt x="53812" y="615"/>
                  </a:cubicBezTo>
                  <a:cubicBezTo>
                    <a:pt x="54772" y="369"/>
                    <a:pt x="56203" y="93"/>
                    <a:pt x="57785" y="93"/>
                  </a:cubicBezTo>
                  <a:cubicBezTo>
                    <a:pt x="59195" y="93"/>
                    <a:pt x="60724" y="312"/>
                    <a:pt x="62149" y="967"/>
                  </a:cubicBezTo>
                  <a:cubicBezTo>
                    <a:pt x="64246" y="1925"/>
                    <a:pt x="65728" y="3719"/>
                    <a:pt x="67149" y="5453"/>
                  </a:cubicBezTo>
                  <a:cubicBezTo>
                    <a:pt x="67421" y="5796"/>
                    <a:pt x="67714" y="6149"/>
                    <a:pt x="67996" y="6482"/>
                  </a:cubicBezTo>
                  <a:cubicBezTo>
                    <a:pt x="71242" y="10292"/>
                    <a:pt x="75193" y="11310"/>
                    <a:pt x="79498" y="11310"/>
                  </a:cubicBezTo>
                  <a:cubicBezTo>
                    <a:pt x="81927" y="11310"/>
                    <a:pt x="84458" y="10988"/>
                    <a:pt x="87048" y="10655"/>
                  </a:cubicBezTo>
                  <a:lnTo>
                    <a:pt x="87300" y="10625"/>
                  </a:lnTo>
                  <a:cubicBezTo>
                    <a:pt x="91655" y="10080"/>
                    <a:pt x="96061" y="9264"/>
                    <a:pt x="100315" y="8488"/>
                  </a:cubicBezTo>
                  <a:cubicBezTo>
                    <a:pt x="105859" y="7470"/>
                    <a:pt x="111595" y="6411"/>
                    <a:pt x="117301" y="5907"/>
                  </a:cubicBezTo>
                  <a:cubicBezTo>
                    <a:pt x="118270" y="5823"/>
                    <a:pt x="119244" y="5780"/>
                    <a:pt x="120225" y="5780"/>
                  </a:cubicBezTo>
                  <a:cubicBezTo>
                    <a:pt x="124163" y="5780"/>
                    <a:pt x="128215" y="6462"/>
                    <a:pt x="132533" y="7843"/>
                  </a:cubicBezTo>
                  <a:cubicBezTo>
                    <a:pt x="134701" y="8538"/>
                    <a:pt x="136594" y="9073"/>
                    <a:pt x="138465" y="9073"/>
                  </a:cubicBezTo>
                  <a:cubicBezTo>
                    <a:pt x="139874" y="9073"/>
                    <a:pt x="141271" y="8770"/>
                    <a:pt x="142765" y="8004"/>
                  </a:cubicBezTo>
                  <a:lnTo>
                    <a:pt x="142725" y="7923"/>
                  </a:lnTo>
                  <a:cubicBezTo>
                    <a:pt x="141246" y="8680"/>
                    <a:pt x="139861" y="8980"/>
                    <a:pt x="138464" y="8980"/>
                  </a:cubicBezTo>
                  <a:cubicBezTo>
                    <a:pt x="136604" y="8980"/>
                    <a:pt x="134722" y="8448"/>
                    <a:pt x="132563" y="7752"/>
                  </a:cubicBezTo>
                  <a:cubicBezTo>
                    <a:pt x="128245" y="6366"/>
                    <a:pt x="124190" y="5689"/>
                    <a:pt x="120245" y="5689"/>
                  </a:cubicBezTo>
                  <a:cubicBezTo>
                    <a:pt x="119254" y="5689"/>
                    <a:pt x="118270" y="5731"/>
                    <a:pt x="117291" y="5816"/>
                  </a:cubicBezTo>
                  <a:cubicBezTo>
                    <a:pt x="111585" y="6320"/>
                    <a:pt x="105849" y="7379"/>
                    <a:pt x="100305" y="8397"/>
                  </a:cubicBezTo>
                  <a:cubicBezTo>
                    <a:pt x="96041" y="9173"/>
                    <a:pt x="91645" y="9980"/>
                    <a:pt x="87290" y="10534"/>
                  </a:cubicBezTo>
                  <a:lnTo>
                    <a:pt x="87038" y="10564"/>
                  </a:lnTo>
                  <a:cubicBezTo>
                    <a:pt x="84448" y="10896"/>
                    <a:pt x="81909" y="11221"/>
                    <a:pt x="79485" y="11221"/>
                  </a:cubicBezTo>
                  <a:cubicBezTo>
                    <a:pt x="75202" y="11221"/>
                    <a:pt x="71279" y="10206"/>
                    <a:pt x="68066" y="6421"/>
                  </a:cubicBezTo>
                  <a:cubicBezTo>
                    <a:pt x="67784" y="6088"/>
                    <a:pt x="67492" y="5736"/>
                    <a:pt x="67220" y="5393"/>
                  </a:cubicBezTo>
                  <a:cubicBezTo>
                    <a:pt x="65788" y="3649"/>
                    <a:pt x="64306" y="1855"/>
                    <a:pt x="62179" y="877"/>
                  </a:cubicBezTo>
                  <a:cubicBezTo>
                    <a:pt x="60901" y="295"/>
                    <a:pt x="59391" y="0"/>
                    <a:pt x="577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9" name="Google Shape;929;p11"/>
            <p:cNvSpPr/>
            <p:nvPr/>
          </p:nvSpPr>
          <p:spPr>
            <a:xfrm>
              <a:off x="501475" y="1287400"/>
              <a:ext cx="3520750" cy="196225"/>
            </a:xfrm>
            <a:custGeom>
              <a:avLst/>
              <a:gdLst/>
              <a:ahLst/>
              <a:cxnLst/>
              <a:rect l="l" t="t" r="r" b="b"/>
              <a:pathLst>
                <a:path w="140830" h="7849" extrusionOk="0">
                  <a:moveTo>
                    <a:pt x="56392" y="0"/>
                  </a:moveTo>
                  <a:cubicBezTo>
                    <a:pt x="55387" y="0"/>
                    <a:pt x="54368" y="125"/>
                    <a:pt x="53338" y="408"/>
                  </a:cubicBezTo>
                  <a:cubicBezTo>
                    <a:pt x="51342" y="943"/>
                    <a:pt x="49658" y="2102"/>
                    <a:pt x="48025" y="3221"/>
                  </a:cubicBezTo>
                  <a:cubicBezTo>
                    <a:pt x="46019" y="4592"/>
                    <a:pt x="43953" y="6003"/>
                    <a:pt x="41352" y="6265"/>
                  </a:cubicBezTo>
                  <a:cubicBezTo>
                    <a:pt x="40385" y="6361"/>
                    <a:pt x="39404" y="6403"/>
                    <a:pt x="38413" y="6403"/>
                  </a:cubicBezTo>
                  <a:cubicBezTo>
                    <a:pt x="34683" y="6403"/>
                    <a:pt x="30815" y="5809"/>
                    <a:pt x="27047" y="5227"/>
                  </a:cubicBezTo>
                  <a:cubicBezTo>
                    <a:pt x="24799" y="4884"/>
                    <a:pt x="22692" y="4552"/>
                    <a:pt x="20595" y="4350"/>
                  </a:cubicBezTo>
                  <a:cubicBezTo>
                    <a:pt x="20021" y="4290"/>
                    <a:pt x="19436" y="4229"/>
                    <a:pt x="18831" y="4159"/>
                  </a:cubicBezTo>
                  <a:cubicBezTo>
                    <a:pt x="16207" y="3880"/>
                    <a:pt x="13306" y="3569"/>
                    <a:pt x="10438" y="3569"/>
                  </a:cubicBezTo>
                  <a:cubicBezTo>
                    <a:pt x="6665" y="3569"/>
                    <a:pt x="2950" y="4107"/>
                    <a:pt x="0" y="5963"/>
                  </a:cubicBezTo>
                  <a:lnTo>
                    <a:pt x="51" y="6044"/>
                  </a:lnTo>
                  <a:cubicBezTo>
                    <a:pt x="2991" y="4198"/>
                    <a:pt x="6694" y="3663"/>
                    <a:pt x="10455" y="3663"/>
                  </a:cubicBezTo>
                  <a:cubicBezTo>
                    <a:pt x="13309" y="3663"/>
                    <a:pt x="16197" y="3971"/>
                    <a:pt x="18811" y="4249"/>
                  </a:cubicBezTo>
                  <a:cubicBezTo>
                    <a:pt x="19416" y="4320"/>
                    <a:pt x="20011" y="4380"/>
                    <a:pt x="20575" y="4441"/>
                  </a:cubicBezTo>
                  <a:cubicBezTo>
                    <a:pt x="22672" y="4652"/>
                    <a:pt x="24789" y="4975"/>
                    <a:pt x="27027" y="5318"/>
                  </a:cubicBezTo>
                  <a:cubicBezTo>
                    <a:pt x="30802" y="5899"/>
                    <a:pt x="34678" y="6493"/>
                    <a:pt x="38416" y="6493"/>
                  </a:cubicBezTo>
                  <a:cubicBezTo>
                    <a:pt x="39410" y="6493"/>
                    <a:pt x="40393" y="6451"/>
                    <a:pt x="41362" y="6356"/>
                  </a:cubicBezTo>
                  <a:cubicBezTo>
                    <a:pt x="43983" y="6094"/>
                    <a:pt x="46060" y="4673"/>
                    <a:pt x="48076" y="3302"/>
                  </a:cubicBezTo>
                  <a:cubicBezTo>
                    <a:pt x="49699" y="2183"/>
                    <a:pt x="51382" y="1033"/>
                    <a:pt x="53358" y="489"/>
                  </a:cubicBezTo>
                  <a:cubicBezTo>
                    <a:pt x="54373" y="212"/>
                    <a:pt x="55378" y="89"/>
                    <a:pt x="56370" y="89"/>
                  </a:cubicBezTo>
                  <a:cubicBezTo>
                    <a:pt x="60612" y="89"/>
                    <a:pt x="64630" y="2332"/>
                    <a:pt x="68257" y="4350"/>
                  </a:cubicBezTo>
                  <a:lnTo>
                    <a:pt x="68378" y="4421"/>
                  </a:lnTo>
                  <a:cubicBezTo>
                    <a:pt x="73268" y="7142"/>
                    <a:pt x="78147" y="7848"/>
                    <a:pt x="82844" y="7848"/>
                  </a:cubicBezTo>
                  <a:cubicBezTo>
                    <a:pt x="84306" y="7848"/>
                    <a:pt x="85758" y="7778"/>
                    <a:pt x="87179" y="7687"/>
                  </a:cubicBezTo>
                  <a:cubicBezTo>
                    <a:pt x="91423" y="7384"/>
                    <a:pt x="95707" y="6810"/>
                    <a:pt x="99861" y="6255"/>
                  </a:cubicBezTo>
                  <a:cubicBezTo>
                    <a:pt x="104528" y="5620"/>
                    <a:pt x="109347" y="4975"/>
                    <a:pt x="114135" y="4723"/>
                  </a:cubicBezTo>
                  <a:cubicBezTo>
                    <a:pt x="114838" y="4686"/>
                    <a:pt x="115548" y="4668"/>
                    <a:pt x="116268" y="4668"/>
                  </a:cubicBezTo>
                  <a:cubicBezTo>
                    <a:pt x="120270" y="4668"/>
                    <a:pt x="124583" y="5242"/>
                    <a:pt x="129649" y="6447"/>
                  </a:cubicBezTo>
                  <a:cubicBezTo>
                    <a:pt x="131562" y="6900"/>
                    <a:pt x="133386" y="7272"/>
                    <a:pt x="135215" y="7272"/>
                  </a:cubicBezTo>
                  <a:cubicBezTo>
                    <a:pt x="137050" y="7272"/>
                    <a:pt x="138890" y="6897"/>
                    <a:pt x="140829" y="5852"/>
                  </a:cubicBezTo>
                  <a:lnTo>
                    <a:pt x="140789" y="5771"/>
                  </a:lnTo>
                  <a:cubicBezTo>
                    <a:pt x="138868" y="6805"/>
                    <a:pt x="137041" y="7175"/>
                    <a:pt x="135219" y="7175"/>
                  </a:cubicBezTo>
                  <a:cubicBezTo>
                    <a:pt x="133397" y="7175"/>
                    <a:pt x="131580" y="6805"/>
                    <a:pt x="129680" y="6356"/>
                  </a:cubicBezTo>
                  <a:cubicBezTo>
                    <a:pt x="124577" y="5145"/>
                    <a:pt x="120236" y="4571"/>
                    <a:pt x="116208" y="4571"/>
                  </a:cubicBezTo>
                  <a:cubicBezTo>
                    <a:pt x="115508" y="4571"/>
                    <a:pt x="114818" y="4588"/>
                    <a:pt x="114135" y="4622"/>
                  </a:cubicBezTo>
                  <a:cubicBezTo>
                    <a:pt x="109347" y="4874"/>
                    <a:pt x="104518" y="5530"/>
                    <a:pt x="99841" y="6165"/>
                  </a:cubicBezTo>
                  <a:cubicBezTo>
                    <a:pt x="95697" y="6709"/>
                    <a:pt x="91413" y="7294"/>
                    <a:pt x="87179" y="7596"/>
                  </a:cubicBezTo>
                  <a:cubicBezTo>
                    <a:pt x="85766" y="7694"/>
                    <a:pt x="84327" y="7763"/>
                    <a:pt x="82870" y="7763"/>
                  </a:cubicBezTo>
                  <a:cubicBezTo>
                    <a:pt x="78184" y="7763"/>
                    <a:pt x="73304" y="7054"/>
                    <a:pt x="68429" y="4340"/>
                  </a:cubicBezTo>
                  <a:lnTo>
                    <a:pt x="68308" y="4269"/>
                  </a:lnTo>
                  <a:cubicBezTo>
                    <a:pt x="64671" y="2247"/>
                    <a:pt x="60651" y="0"/>
                    <a:pt x="56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0" name="Google Shape;930;p11"/>
            <p:cNvSpPr/>
            <p:nvPr/>
          </p:nvSpPr>
          <p:spPr>
            <a:xfrm>
              <a:off x="528175" y="1263275"/>
              <a:ext cx="3472375" cy="162675"/>
            </a:xfrm>
            <a:custGeom>
              <a:avLst/>
              <a:gdLst/>
              <a:ahLst/>
              <a:cxnLst/>
              <a:rect l="l" t="t" r="r" b="b"/>
              <a:pathLst>
                <a:path w="138895" h="6507" extrusionOk="0">
                  <a:moveTo>
                    <a:pt x="55840" y="1"/>
                  </a:moveTo>
                  <a:cubicBezTo>
                    <a:pt x="54437" y="1"/>
                    <a:pt x="53113" y="209"/>
                    <a:pt x="51947" y="728"/>
                  </a:cubicBezTo>
                  <a:cubicBezTo>
                    <a:pt x="50516" y="1363"/>
                    <a:pt x="49508" y="2382"/>
                    <a:pt x="48530" y="3369"/>
                  </a:cubicBezTo>
                  <a:cubicBezTo>
                    <a:pt x="47139" y="4771"/>
                    <a:pt x="45828" y="6101"/>
                    <a:pt x="43449" y="6333"/>
                  </a:cubicBezTo>
                  <a:cubicBezTo>
                    <a:pt x="42930" y="6386"/>
                    <a:pt x="42400" y="6409"/>
                    <a:pt x="41862" y="6409"/>
                  </a:cubicBezTo>
                  <a:cubicBezTo>
                    <a:pt x="39823" y="6409"/>
                    <a:pt x="37676" y="6076"/>
                    <a:pt x="35586" y="5749"/>
                  </a:cubicBezTo>
                  <a:cubicBezTo>
                    <a:pt x="34830" y="5628"/>
                    <a:pt x="34124" y="5517"/>
                    <a:pt x="33419" y="5426"/>
                  </a:cubicBezTo>
                  <a:cubicBezTo>
                    <a:pt x="31695" y="5194"/>
                    <a:pt x="29951" y="4942"/>
                    <a:pt x="28268" y="4690"/>
                  </a:cubicBezTo>
                  <a:cubicBezTo>
                    <a:pt x="25989" y="4357"/>
                    <a:pt x="23640" y="4015"/>
                    <a:pt x="21322" y="3722"/>
                  </a:cubicBezTo>
                  <a:cubicBezTo>
                    <a:pt x="20667" y="3632"/>
                    <a:pt x="20001" y="3541"/>
                    <a:pt x="19286" y="3450"/>
                  </a:cubicBezTo>
                  <a:cubicBezTo>
                    <a:pt x="16284" y="3039"/>
                    <a:pt x="12929" y="2578"/>
                    <a:pt x="9671" y="2578"/>
                  </a:cubicBezTo>
                  <a:cubicBezTo>
                    <a:pt x="6144" y="2578"/>
                    <a:pt x="2731" y="3117"/>
                    <a:pt x="1" y="4841"/>
                  </a:cubicBezTo>
                  <a:lnTo>
                    <a:pt x="51" y="4922"/>
                  </a:lnTo>
                  <a:cubicBezTo>
                    <a:pt x="2766" y="3208"/>
                    <a:pt x="6167" y="2672"/>
                    <a:pt x="9684" y="2672"/>
                  </a:cubicBezTo>
                  <a:cubicBezTo>
                    <a:pt x="12932" y="2672"/>
                    <a:pt x="16279" y="3129"/>
                    <a:pt x="19275" y="3541"/>
                  </a:cubicBezTo>
                  <a:cubicBezTo>
                    <a:pt x="19981" y="3642"/>
                    <a:pt x="20657" y="3732"/>
                    <a:pt x="21312" y="3813"/>
                  </a:cubicBezTo>
                  <a:cubicBezTo>
                    <a:pt x="23620" y="4105"/>
                    <a:pt x="25979" y="4448"/>
                    <a:pt x="28247" y="4781"/>
                  </a:cubicBezTo>
                  <a:cubicBezTo>
                    <a:pt x="29941" y="5033"/>
                    <a:pt x="31685" y="5285"/>
                    <a:pt x="33409" y="5517"/>
                  </a:cubicBezTo>
                  <a:cubicBezTo>
                    <a:pt x="34104" y="5607"/>
                    <a:pt x="34810" y="5718"/>
                    <a:pt x="35566" y="5839"/>
                  </a:cubicBezTo>
                  <a:cubicBezTo>
                    <a:pt x="37673" y="6172"/>
                    <a:pt x="39820" y="6505"/>
                    <a:pt x="41866" y="6505"/>
                  </a:cubicBezTo>
                  <a:cubicBezTo>
                    <a:pt x="41936" y="6506"/>
                    <a:pt x="42004" y="6507"/>
                    <a:pt x="42073" y="6507"/>
                  </a:cubicBezTo>
                  <a:cubicBezTo>
                    <a:pt x="42536" y="6507"/>
                    <a:pt x="42994" y="6478"/>
                    <a:pt x="43459" y="6434"/>
                  </a:cubicBezTo>
                  <a:cubicBezTo>
                    <a:pt x="45879" y="6192"/>
                    <a:pt x="47199" y="4861"/>
                    <a:pt x="48600" y="3440"/>
                  </a:cubicBezTo>
                  <a:cubicBezTo>
                    <a:pt x="49568" y="2452"/>
                    <a:pt x="50576" y="1444"/>
                    <a:pt x="51988" y="819"/>
                  </a:cubicBezTo>
                  <a:cubicBezTo>
                    <a:pt x="53137" y="305"/>
                    <a:pt x="54446" y="98"/>
                    <a:pt x="55836" y="98"/>
                  </a:cubicBezTo>
                  <a:cubicBezTo>
                    <a:pt x="59077" y="98"/>
                    <a:pt x="62760" y="1220"/>
                    <a:pt x="65899" y="2180"/>
                  </a:cubicBezTo>
                  <a:cubicBezTo>
                    <a:pt x="66857" y="2462"/>
                    <a:pt x="67754" y="2744"/>
                    <a:pt x="68571" y="2956"/>
                  </a:cubicBezTo>
                  <a:cubicBezTo>
                    <a:pt x="74861" y="4648"/>
                    <a:pt x="80752" y="5482"/>
                    <a:pt x="86527" y="5482"/>
                  </a:cubicBezTo>
                  <a:cubicBezTo>
                    <a:pt x="86980" y="5482"/>
                    <a:pt x="87433" y="5477"/>
                    <a:pt x="87885" y="5466"/>
                  </a:cubicBezTo>
                  <a:cubicBezTo>
                    <a:pt x="91686" y="5386"/>
                    <a:pt x="95547" y="5053"/>
                    <a:pt x="99277" y="4730"/>
                  </a:cubicBezTo>
                  <a:cubicBezTo>
                    <a:pt x="103511" y="4367"/>
                    <a:pt x="107875" y="3994"/>
                    <a:pt x="112190" y="3974"/>
                  </a:cubicBezTo>
                  <a:lnTo>
                    <a:pt x="112412" y="3974"/>
                  </a:lnTo>
                  <a:cubicBezTo>
                    <a:pt x="117634" y="3974"/>
                    <a:pt x="122725" y="4811"/>
                    <a:pt x="127483" y="5668"/>
                  </a:cubicBezTo>
                  <a:cubicBezTo>
                    <a:pt x="128952" y="5936"/>
                    <a:pt x="130466" y="6144"/>
                    <a:pt x="132015" y="6144"/>
                  </a:cubicBezTo>
                  <a:cubicBezTo>
                    <a:pt x="134249" y="6144"/>
                    <a:pt x="136554" y="5712"/>
                    <a:pt x="138894" y="4408"/>
                  </a:cubicBezTo>
                  <a:lnTo>
                    <a:pt x="138844" y="4317"/>
                  </a:lnTo>
                  <a:cubicBezTo>
                    <a:pt x="136528" y="5621"/>
                    <a:pt x="134236" y="6053"/>
                    <a:pt x="132013" y="6053"/>
                  </a:cubicBezTo>
                  <a:cubicBezTo>
                    <a:pt x="130472" y="6053"/>
                    <a:pt x="128964" y="5845"/>
                    <a:pt x="127503" y="5577"/>
                  </a:cubicBezTo>
                  <a:cubicBezTo>
                    <a:pt x="122735" y="4720"/>
                    <a:pt x="117654" y="3874"/>
                    <a:pt x="112412" y="3874"/>
                  </a:cubicBezTo>
                  <a:lnTo>
                    <a:pt x="112200" y="3874"/>
                  </a:lnTo>
                  <a:cubicBezTo>
                    <a:pt x="107875" y="3894"/>
                    <a:pt x="103511" y="4267"/>
                    <a:pt x="99277" y="4630"/>
                  </a:cubicBezTo>
                  <a:cubicBezTo>
                    <a:pt x="95547" y="4952"/>
                    <a:pt x="91696" y="5285"/>
                    <a:pt x="87895" y="5365"/>
                  </a:cubicBezTo>
                  <a:cubicBezTo>
                    <a:pt x="87439" y="5376"/>
                    <a:pt x="86981" y="5381"/>
                    <a:pt x="86524" y="5381"/>
                  </a:cubicBezTo>
                  <a:cubicBezTo>
                    <a:pt x="80755" y="5381"/>
                    <a:pt x="74877" y="4556"/>
                    <a:pt x="68601" y="2865"/>
                  </a:cubicBezTo>
                  <a:cubicBezTo>
                    <a:pt x="67784" y="2644"/>
                    <a:pt x="66887" y="2371"/>
                    <a:pt x="65929" y="2079"/>
                  </a:cubicBezTo>
                  <a:cubicBezTo>
                    <a:pt x="62781" y="1121"/>
                    <a:pt x="59096" y="1"/>
                    <a:pt x="558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1" name="Google Shape;931;p11"/>
            <p:cNvSpPr/>
            <p:nvPr/>
          </p:nvSpPr>
          <p:spPr>
            <a:xfrm>
              <a:off x="554400" y="1214550"/>
              <a:ext cx="3424475" cy="157950"/>
            </a:xfrm>
            <a:custGeom>
              <a:avLst/>
              <a:gdLst/>
              <a:ahLst/>
              <a:cxnLst/>
              <a:rect l="l" t="t" r="r" b="b"/>
              <a:pathLst>
                <a:path w="136979" h="6318" extrusionOk="0">
                  <a:moveTo>
                    <a:pt x="54064" y="0"/>
                  </a:moveTo>
                  <a:cubicBezTo>
                    <a:pt x="53184" y="0"/>
                    <a:pt x="52328" y="122"/>
                    <a:pt x="51543" y="460"/>
                  </a:cubicBezTo>
                  <a:cubicBezTo>
                    <a:pt x="50152" y="1054"/>
                    <a:pt x="49336" y="2133"/>
                    <a:pt x="48539" y="3171"/>
                  </a:cubicBezTo>
                  <a:cubicBezTo>
                    <a:pt x="47501" y="4532"/>
                    <a:pt x="46523" y="5823"/>
                    <a:pt x="44346" y="6105"/>
                  </a:cubicBezTo>
                  <a:cubicBezTo>
                    <a:pt x="43705" y="6189"/>
                    <a:pt x="43051" y="6224"/>
                    <a:pt x="42390" y="6224"/>
                  </a:cubicBezTo>
                  <a:cubicBezTo>
                    <a:pt x="40429" y="6224"/>
                    <a:pt x="38397" y="5910"/>
                    <a:pt x="36422" y="5601"/>
                  </a:cubicBezTo>
                  <a:cubicBezTo>
                    <a:pt x="35707" y="5500"/>
                    <a:pt x="35031" y="5389"/>
                    <a:pt x="34366" y="5298"/>
                  </a:cubicBezTo>
                  <a:cubicBezTo>
                    <a:pt x="32450" y="5046"/>
                    <a:pt x="30505" y="4754"/>
                    <a:pt x="28610" y="4482"/>
                  </a:cubicBezTo>
                  <a:cubicBezTo>
                    <a:pt x="26432" y="4159"/>
                    <a:pt x="24184" y="3827"/>
                    <a:pt x="21966" y="3544"/>
                  </a:cubicBezTo>
                  <a:cubicBezTo>
                    <a:pt x="21271" y="3454"/>
                    <a:pt x="20555" y="3343"/>
                    <a:pt x="19789" y="3242"/>
                  </a:cubicBezTo>
                  <a:cubicBezTo>
                    <a:pt x="16693" y="2804"/>
                    <a:pt x="13234" y="2315"/>
                    <a:pt x="9894" y="2315"/>
                  </a:cubicBezTo>
                  <a:cubicBezTo>
                    <a:pt x="6242" y="2315"/>
                    <a:pt x="2733" y="2899"/>
                    <a:pt x="0" y="4774"/>
                  </a:cubicBezTo>
                  <a:lnTo>
                    <a:pt x="61" y="4855"/>
                  </a:lnTo>
                  <a:cubicBezTo>
                    <a:pt x="2771" y="2992"/>
                    <a:pt x="6260" y="2412"/>
                    <a:pt x="9897" y="2412"/>
                  </a:cubicBezTo>
                  <a:cubicBezTo>
                    <a:pt x="13229" y="2412"/>
                    <a:pt x="16685" y="2899"/>
                    <a:pt x="19779" y="3333"/>
                  </a:cubicBezTo>
                  <a:cubicBezTo>
                    <a:pt x="20545" y="3443"/>
                    <a:pt x="21271" y="3544"/>
                    <a:pt x="21966" y="3635"/>
                  </a:cubicBezTo>
                  <a:cubicBezTo>
                    <a:pt x="24174" y="3927"/>
                    <a:pt x="26432" y="4250"/>
                    <a:pt x="28600" y="4572"/>
                  </a:cubicBezTo>
                  <a:cubicBezTo>
                    <a:pt x="30485" y="4855"/>
                    <a:pt x="32440" y="5137"/>
                    <a:pt x="34356" y="5399"/>
                  </a:cubicBezTo>
                  <a:cubicBezTo>
                    <a:pt x="35021" y="5490"/>
                    <a:pt x="35696" y="5591"/>
                    <a:pt x="36412" y="5702"/>
                  </a:cubicBezTo>
                  <a:cubicBezTo>
                    <a:pt x="38398" y="6004"/>
                    <a:pt x="40424" y="6316"/>
                    <a:pt x="42390" y="6316"/>
                  </a:cubicBezTo>
                  <a:cubicBezTo>
                    <a:pt x="42456" y="6317"/>
                    <a:pt x="42522" y="6318"/>
                    <a:pt x="42589" y="6318"/>
                  </a:cubicBezTo>
                  <a:cubicBezTo>
                    <a:pt x="43178" y="6318"/>
                    <a:pt x="43767" y="6278"/>
                    <a:pt x="44356" y="6206"/>
                  </a:cubicBezTo>
                  <a:cubicBezTo>
                    <a:pt x="46574" y="5913"/>
                    <a:pt x="47612" y="4552"/>
                    <a:pt x="48620" y="3232"/>
                  </a:cubicBezTo>
                  <a:cubicBezTo>
                    <a:pt x="49396" y="2204"/>
                    <a:pt x="50213" y="1135"/>
                    <a:pt x="51574" y="550"/>
                  </a:cubicBezTo>
                  <a:cubicBezTo>
                    <a:pt x="52351" y="216"/>
                    <a:pt x="53203" y="95"/>
                    <a:pt x="54079" y="95"/>
                  </a:cubicBezTo>
                  <a:cubicBezTo>
                    <a:pt x="55293" y="95"/>
                    <a:pt x="56552" y="328"/>
                    <a:pt x="57723" y="550"/>
                  </a:cubicBezTo>
                  <a:cubicBezTo>
                    <a:pt x="58177" y="631"/>
                    <a:pt x="58610" y="712"/>
                    <a:pt x="59033" y="782"/>
                  </a:cubicBezTo>
                  <a:cubicBezTo>
                    <a:pt x="62148" y="1266"/>
                    <a:pt x="65253" y="1820"/>
                    <a:pt x="68257" y="2345"/>
                  </a:cubicBezTo>
                  <a:lnTo>
                    <a:pt x="68610" y="2415"/>
                  </a:lnTo>
                  <a:cubicBezTo>
                    <a:pt x="75122" y="3564"/>
                    <a:pt x="81262" y="4653"/>
                    <a:pt x="87784" y="4653"/>
                  </a:cubicBezTo>
                  <a:lnTo>
                    <a:pt x="87794" y="4653"/>
                  </a:lnTo>
                  <a:cubicBezTo>
                    <a:pt x="91584" y="4653"/>
                    <a:pt x="95435" y="4441"/>
                    <a:pt x="99165" y="4250"/>
                  </a:cubicBezTo>
                  <a:cubicBezTo>
                    <a:pt x="102895" y="4048"/>
                    <a:pt x="106756" y="3847"/>
                    <a:pt x="110556" y="3847"/>
                  </a:cubicBezTo>
                  <a:lnTo>
                    <a:pt x="110748" y="3847"/>
                  </a:lnTo>
                  <a:cubicBezTo>
                    <a:pt x="115093" y="3857"/>
                    <a:pt x="119397" y="4552"/>
                    <a:pt x="123561" y="5228"/>
                  </a:cubicBezTo>
                  <a:lnTo>
                    <a:pt x="125325" y="5510"/>
                  </a:lnTo>
                  <a:cubicBezTo>
                    <a:pt x="126745" y="5737"/>
                    <a:pt x="128203" y="5911"/>
                    <a:pt x="129682" y="5911"/>
                  </a:cubicBezTo>
                  <a:cubicBezTo>
                    <a:pt x="132077" y="5911"/>
                    <a:pt x="134529" y="5455"/>
                    <a:pt x="136978" y="4028"/>
                  </a:cubicBezTo>
                  <a:lnTo>
                    <a:pt x="136938" y="3947"/>
                  </a:lnTo>
                  <a:cubicBezTo>
                    <a:pt x="134500" y="5363"/>
                    <a:pt x="132054" y="5814"/>
                    <a:pt x="129670" y="5814"/>
                  </a:cubicBezTo>
                  <a:cubicBezTo>
                    <a:pt x="128200" y="5814"/>
                    <a:pt x="126753" y="5642"/>
                    <a:pt x="125345" y="5419"/>
                  </a:cubicBezTo>
                  <a:lnTo>
                    <a:pt x="123581" y="5137"/>
                  </a:lnTo>
                  <a:cubicBezTo>
                    <a:pt x="119407" y="4462"/>
                    <a:pt x="115093" y="3756"/>
                    <a:pt x="110748" y="3746"/>
                  </a:cubicBezTo>
                  <a:cubicBezTo>
                    <a:pt x="106877" y="3746"/>
                    <a:pt x="102955" y="3947"/>
                    <a:pt x="99155" y="4149"/>
                  </a:cubicBezTo>
                  <a:cubicBezTo>
                    <a:pt x="95435" y="4351"/>
                    <a:pt x="91584" y="4562"/>
                    <a:pt x="87794" y="4562"/>
                  </a:cubicBezTo>
                  <a:lnTo>
                    <a:pt x="87774" y="4562"/>
                  </a:lnTo>
                  <a:cubicBezTo>
                    <a:pt x="81272" y="4562"/>
                    <a:pt x="75133" y="3474"/>
                    <a:pt x="68620" y="2314"/>
                  </a:cubicBezTo>
                  <a:lnTo>
                    <a:pt x="68278" y="2254"/>
                  </a:lnTo>
                  <a:cubicBezTo>
                    <a:pt x="65273" y="1720"/>
                    <a:pt x="62159" y="1175"/>
                    <a:pt x="59044" y="691"/>
                  </a:cubicBezTo>
                  <a:cubicBezTo>
                    <a:pt x="58620" y="621"/>
                    <a:pt x="58197" y="540"/>
                    <a:pt x="57743" y="460"/>
                  </a:cubicBezTo>
                  <a:cubicBezTo>
                    <a:pt x="56558" y="237"/>
                    <a:pt x="55288" y="0"/>
                    <a:pt x="540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2" name="Google Shape;932;p11"/>
            <p:cNvSpPr/>
            <p:nvPr/>
          </p:nvSpPr>
          <p:spPr>
            <a:xfrm>
              <a:off x="580850" y="1107550"/>
              <a:ext cx="3377100" cy="215275"/>
            </a:xfrm>
            <a:custGeom>
              <a:avLst/>
              <a:gdLst/>
              <a:ahLst/>
              <a:cxnLst/>
              <a:rect l="l" t="t" r="r" b="b"/>
              <a:pathLst>
                <a:path w="135084" h="8611" extrusionOk="0">
                  <a:moveTo>
                    <a:pt x="51155" y="1"/>
                  </a:moveTo>
                  <a:cubicBezTo>
                    <a:pt x="50267" y="1"/>
                    <a:pt x="49405" y="124"/>
                    <a:pt x="48610" y="455"/>
                  </a:cubicBezTo>
                  <a:cubicBezTo>
                    <a:pt x="47270" y="1020"/>
                    <a:pt x="46383" y="2008"/>
                    <a:pt x="45526" y="2965"/>
                  </a:cubicBezTo>
                  <a:cubicBezTo>
                    <a:pt x="44407" y="4205"/>
                    <a:pt x="43358" y="5395"/>
                    <a:pt x="41372" y="5717"/>
                  </a:cubicBezTo>
                  <a:cubicBezTo>
                    <a:pt x="40632" y="5844"/>
                    <a:pt x="39862" y="5895"/>
                    <a:pt x="39074" y="5895"/>
                  </a:cubicBezTo>
                  <a:cubicBezTo>
                    <a:pt x="37482" y="5895"/>
                    <a:pt x="35820" y="5688"/>
                    <a:pt x="34195" y="5486"/>
                  </a:cubicBezTo>
                  <a:cubicBezTo>
                    <a:pt x="33348" y="5385"/>
                    <a:pt x="32562" y="5284"/>
                    <a:pt x="31786" y="5213"/>
                  </a:cubicBezTo>
                  <a:lnTo>
                    <a:pt x="29608" y="5022"/>
                  </a:lnTo>
                  <a:cubicBezTo>
                    <a:pt x="26584" y="4750"/>
                    <a:pt x="23459" y="4467"/>
                    <a:pt x="20384" y="4286"/>
                  </a:cubicBezTo>
                  <a:cubicBezTo>
                    <a:pt x="18219" y="4160"/>
                    <a:pt x="15962" y="4028"/>
                    <a:pt x="13697" y="4028"/>
                  </a:cubicBezTo>
                  <a:cubicBezTo>
                    <a:pt x="8897" y="4028"/>
                    <a:pt x="4063" y="4622"/>
                    <a:pt x="1" y="7129"/>
                  </a:cubicBezTo>
                  <a:lnTo>
                    <a:pt x="51" y="7209"/>
                  </a:lnTo>
                  <a:cubicBezTo>
                    <a:pt x="4105" y="4713"/>
                    <a:pt x="8933" y="4120"/>
                    <a:pt x="13726" y="4120"/>
                  </a:cubicBezTo>
                  <a:cubicBezTo>
                    <a:pt x="15978" y="4120"/>
                    <a:pt x="18222" y="4251"/>
                    <a:pt x="20374" y="4377"/>
                  </a:cubicBezTo>
                  <a:cubicBezTo>
                    <a:pt x="23449" y="4558"/>
                    <a:pt x="26574" y="4840"/>
                    <a:pt x="29598" y="5113"/>
                  </a:cubicBezTo>
                  <a:lnTo>
                    <a:pt x="31776" y="5314"/>
                  </a:lnTo>
                  <a:cubicBezTo>
                    <a:pt x="32542" y="5385"/>
                    <a:pt x="33338" y="5475"/>
                    <a:pt x="34185" y="5586"/>
                  </a:cubicBezTo>
                  <a:cubicBezTo>
                    <a:pt x="35820" y="5783"/>
                    <a:pt x="37495" y="5989"/>
                    <a:pt x="39105" y="5989"/>
                  </a:cubicBezTo>
                  <a:cubicBezTo>
                    <a:pt x="39887" y="5989"/>
                    <a:pt x="40654" y="5940"/>
                    <a:pt x="41393" y="5818"/>
                  </a:cubicBezTo>
                  <a:cubicBezTo>
                    <a:pt x="43409" y="5475"/>
                    <a:pt x="44518" y="4235"/>
                    <a:pt x="45596" y="3026"/>
                  </a:cubicBezTo>
                  <a:cubicBezTo>
                    <a:pt x="46443" y="2078"/>
                    <a:pt x="47320" y="1100"/>
                    <a:pt x="48651" y="546"/>
                  </a:cubicBezTo>
                  <a:cubicBezTo>
                    <a:pt x="49435" y="218"/>
                    <a:pt x="50290" y="96"/>
                    <a:pt x="51172" y="96"/>
                  </a:cubicBezTo>
                  <a:cubicBezTo>
                    <a:pt x="52568" y="96"/>
                    <a:pt x="54031" y="403"/>
                    <a:pt x="55385" y="687"/>
                  </a:cubicBezTo>
                  <a:cubicBezTo>
                    <a:pt x="55657" y="748"/>
                    <a:pt x="55929" y="808"/>
                    <a:pt x="56191" y="858"/>
                  </a:cubicBezTo>
                  <a:cubicBezTo>
                    <a:pt x="59165" y="1453"/>
                    <a:pt x="62159" y="2250"/>
                    <a:pt x="65052" y="3026"/>
                  </a:cubicBezTo>
                  <a:lnTo>
                    <a:pt x="66645" y="3449"/>
                  </a:lnTo>
                  <a:cubicBezTo>
                    <a:pt x="72058" y="4881"/>
                    <a:pt x="78530" y="6383"/>
                    <a:pt x="85506" y="6725"/>
                  </a:cubicBezTo>
                  <a:cubicBezTo>
                    <a:pt x="87880" y="6841"/>
                    <a:pt x="90280" y="6872"/>
                    <a:pt x="92661" y="6872"/>
                  </a:cubicBezTo>
                  <a:cubicBezTo>
                    <a:pt x="94233" y="6872"/>
                    <a:pt x="95798" y="6858"/>
                    <a:pt x="97341" y="6846"/>
                  </a:cubicBezTo>
                  <a:cubicBezTo>
                    <a:pt x="98920" y="6834"/>
                    <a:pt x="100534" y="6819"/>
                    <a:pt x="102152" y="6819"/>
                  </a:cubicBezTo>
                  <a:cubicBezTo>
                    <a:pt x="103252" y="6819"/>
                    <a:pt x="104353" y="6826"/>
                    <a:pt x="105446" y="6846"/>
                  </a:cubicBezTo>
                  <a:cubicBezTo>
                    <a:pt x="108178" y="6897"/>
                    <a:pt x="111071" y="7280"/>
                    <a:pt x="114125" y="7693"/>
                  </a:cubicBezTo>
                  <a:cubicBezTo>
                    <a:pt x="117523" y="8147"/>
                    <a:pt x="120970" y="8611"/>
                    <a:pt x="124307" y="8611"/>
                  </a:cubicBezTo>
                  <a:cubicBezTo>
                    <a:pt x="128138" y="8611"/>
                    <a:pt x="131817" y="7996"/>
                    <a:pt x="135083" y="6060"/>
                  </a:cubicBezTo>
                  <a:lnTo>
                    <a:pt x="135033" y="5979"/>
                  </a:lnTo>
                  <a:cubicBezTo>
                    <a:pt x="131792" y="7907"/>
                    <a:pt x="128134" y="8517"/>
                    <a:pt x="124319" y="8517"/>
                  </a:cubicBezTo>
                  <a:cubicBezTo>
                    <a:pt x="120990" y="8517"/>
                    <a:pt x="117542" y="8053"/>
                    <a:pt x="114146" y="7592"/>
                  </a:cubicBezTo>
                  <a:cubicBezTo>
                    <a:pt x="111081" y="7189"/>
                    <a:pt x="108198" y="6796"/>
                    <a:pt x="105456" y="6746"/>
                  </a:cubicBezTo>
                  <a:cubicBezTo>
                    <a:pt x="104363" y="6725"/>
                    <a:pt x="103262" y="6718"/>
                    <a:pt x="102162" y="6718"/>
                  </a:cubicBezTo>
                  <a:cubicBezTo>
                    <a:pt x="100542" y="6718"/>
                    <a:pt x="98926" y="6734"/>
                    <a:pt x="97341" y="6746"/>
                  </a:cubicBezTo>
                  <a:cubicBezTo>
                    <a:pt x="95727" y="6762"/>
                    <a:pt x="94088" y="6779"/>
                    <a:pt x="92440" y="6779"/>
                  </a:cubicBezTo>
                  <a:cubicBezTo>
                    <a:pt x="90136" y="6779"/>
                    <a:pt x="87814" y="6746"/>
                    <a:pt x="85516" y="6635"/>
                  </a:cubicBezTo>
                  <a:cubicBezTo>
                    <a:pt x="78550" y="6292"/>
                    <a:pt x="72079" y="4790"/>
                    <a:pt x="66675" y="3358"/>
                  </a:cubicBezTo>
                  <a:cubicBezTo>
                    <a:pt x="66141" y="3217"/>
                    <a:pt x="65607" y="3066"/>
                    <a:pt x="65072" y="2925"/>
                  </a:cubicBezTo>
                  <a:cubicBezTo>
                    <a:pt x="62179" y="2159"/>
                    <a:pt x="59185" y="1362"/>
                    <a:pt x="56211" y="758"/>
                  </a:cubicBezTo>
                  <a:cubicBezTo>
                    <a:pt x="55949" y="707"/>
                    <a:pt x="55677" y="657"/>
                    <a:pt x="55395" y="596"/>
                  </a:cubicBezTo>
                  <a:cubicBezTo>
                    <a:pt x="54034" y="312"/>
                    <a:pt x="52563" y="1"/>
                    <a:pt x="51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3" name="Google Shape;933;p11"/>
            <p:cNvSpPr/>
            <p:nvPr/>
          </p:nvSpPr>
          <p:spPr>
            <a:xfrm>
              <a:off x="605800" y="974150"/>
              <a:ext cx="3330475" cy="323725"/>
            </a:xfrm>
            <a:custGeom>
              <a:avLst/>
              <a:gdLst/>
              <a:ahLst/>
              <a:cxnLst/>
              <a:rect l="l" t="t" r="r" b="b"/>
              <a:pathLst>
                <a:path w="133219" h="12949" extrusionOk="0">
                  <a:moveTo>
                    <a:pt x="46423" y="1"/>
                  </a:moveTo>
                  <a:cubicBezTo>
                    <a:pt x="45572" y="1"/>
                    <a:pt x="44737" y="111"/>
                    <a:pt x="43953" y="388"/>
                  </a:cubicBezTo>
                  <a:cubicBezTo>
                    <a:pt x="42522" y="892"/>
                    <a:pt x="41503" y="1799"/>
                    <a:pt x="40526" y="2686"/>
                  </a:cubicBezTo>
                  <a:cubicBezTo>
                    <a:pt x="39205" y="3866"/>
                    <a:pt x="37955" y="4975"/>
                    <a:pt x="35808" y="5196"/>
                  </a:cubicBezTo>
                  <a:cubicBezTo>
                    <a:pt x="33761" y="5398"/>
                    <a:pt x="31631" y="5456"/>
                    <a:pt x="29491" y="5456"/>
                  </a:cubicBezTo>
                  <a:cubicBezTo>
                    <a:pt x="27984" y="5456"/>
                    <a:pt x="26472" y="5427"/>
                    <a:pt x="24981" y="5398"/>
                  </a:cubicBezTo>
                  <a:cubicBezTo>
                    <a:pt x="23505" y="5371"/>
                    <a:pt x="22021" y="5343"/>
                    <a:pt x="20537" y="5343"/>
                  </a:cubicBezTo>
                  <a:cubicBezTo>
                    <a:pt x="13267" y="5343"/>
                    <a:pt x="6029" y="6007"/>
                    <a:pt x="1" y="10620"/>
                  </a:cubicBezTo>
                  <a:lnTo>
                    <a:pt x="51" y="10701"/>
                  </a:lnTo>
                  <a:cubicBezTo>
                    <a:pt x="6036" y="6116"/>
                    <a:pt x="13227" y="5440"/>
                    <a:pt x="20450" y="5440"/>
                  </a:cubicBezTo>
                  <a:cubicBezTo>
                    <a:pt x="21962" y="5440"/>
                    <a:pt x="23476" y="5469"/>
                    <a:pt x="24981" y="5499"/>
                  </a:cubicBezTo>
                  <a:cubicBezTo>
                    <a:pt x="26459" y="5528"/>
                    <a:pt x="27953" y="5556"/>
                    <a:pt x="29442" y="5556"/>
                  </a:cubicBezTo>
                  <a:cubicBezTo>
                    <a:pt x="31600" y="5556"/>
                    <a:pt x="33748" y="5496"/>
                    <a:pt x="35818" y="5287"/>
                  </a:cubicBezTo>
                  <a:cubicBezTo>
                    <a:pt x="38005" y="5065"/>
                    <a:pt x="39316" y="3886"/>
                    <a:pt x="40596" y="2757"/>
                  </a:cubicBezTo>
                  <a:cubicBezTo>
                    <a:pt x="41574" y="1880"/>
                    <a:pt x="42582" y="983"/>
                    <a:pt x="43983" y="479"/>
                  </a:cubicBezTo>
                  <a:cubicBezTo>
                    <a:pt x="44758" y="203"/>
                    <a:pt x="45582" y="93"/>
                    <a:pt x="46422" y="93"/>
                  </a:cubicBezTo>
                  <a:cubicBezTo>
                    <a:pt x="48251" y="93"/>
                    <a:pt x="50156" y="611"/>
                    <a:pt x="51786" y="1053"/>
                  </a:cubicBezTo>
                  <a:lnTo>
                    <a:pt x="51937" y="1094"/>
                  </a:lnTo>
                  <a:cubicBezTo>
                    <a:pt x="55425" y="2041"/>
                    <a:pt x="58903" y="3301"/>
                    <a:pt x="62250" y="4511"/>
                  </a:cubicBezTo>
                  <a:cubicBezTo>
                    <a:pt x="62935" y="4753"/>
                    <a:pt x="63621" y="5005"/>
                    <a:pt x="64306" y="5247"/>
                  </a:cubicBezTo>
                  <a:cubicBezTo>
                    <a:pt x="71645" y="7868"/>
                    <a:pt x="77532" y="9420"/>
                    <a:pt x="83419" y="10257"/>
                  </a:cubicBezTo>
                  <a:cubicBezTo>
                    <a:pt x="88137" y="10932"/>
                    <a:pt x="92966" y="11295"/>
                    <a:pt x="97633" y="11648"/>
                  </a:cubicBezTo>
                  <a:lnTo>
                    <a:pt x="98107" y="11688"/>
                  </a:lnTo>
                  <a:cubicBezTo>
                    <a:pt x="99730" y="11809"/>
                    <a:pt x="101414" y="11971"/>
                    <a:pt x="103178" y="12132"/>
                  </a:cubicBezTo>
                  <a:cubicBezTo>
                    <a:pt x="107371" y="12535"/>
                    <a:pt x="111807" y="12949"/>
                    <a:pt x="116162" y="12949"/>
                  </a:cubicBezTo>
                  <a:cubicBezTo>
                    <a:pt x="122281" y="12949"/>
                    <a:pt x="128249" y="12122"/>
                    <a:pt x="133218" y="9249"/>
                  </a:cubicBezTo>
                  <a:lnTo>
                    <a:pt x="133178" y="9168"/>
                  </a:lnTo>
                  <a:cubicBezTo>
                    <a:pt x="128217" y="12034"/>
                    <a:pt x="122260" y="12859"/>
                    <a:pt x="116155" y="12859"/>
                  </a:cubicBezTo>
                  <a:cubicBezTo>
                    <a:pt x="111802" y="12859"/>
                    <a:pt x="107374" y="12440"/>
                    <a:pt x="103178" y="12041"/>
                  </a:cubicBezTo>
                  <a:cubicBezTo>
                    <a:pt x="101414" y="11870"/>
                    <a:pt x="99740" y="11719"/>
                    <a:pt x="98107" y="11588"/>
                  </a:cubicBezTo>
                  <a:lnTo>
                    <a:pt x="97643" y="11557"/>
                  </a:lnTo>
                  <a:cubicBezTo>
                    <a:pt x="92966" y="11205"/>
                    <a:pt x="88147" y="10832"/>
                    <a:pt x="83429" y="10166"/>
                  </a:cubicBezTo>
                  <a:cubicBezTo>
                    <a:pt x="77552" y="9319"/>
                    <a:pt x="71665" y="7777"/>
                    <a:pt x="64336" y="5166"/>
                  </a:cubicBezTo>
                  <a:cubicBezTo>
                    <a:pt x="63661" y="4924"/>
                    <a:pt x="62976" y="4672"/>
                    <a:pt x="62290" y="4420"/>
                  </a:cubicBezTo>
                  <a:cubicBezTo>
                    <a:pt x="58923" y="3211"/>
                    <a:pt x="55455" y="1950"/>
                    <a:pt x="51957" y="1003"/>
                  </a:cubicBezTo>
                  <a:lnTo>
                    <a:pt x="51806" y="963"/>
                  </a:lnTo>
                  <a:cubicBezTo>
                    <a:pt x="50173" y="514"/>
                    <a:pt x="48261" y="1"/>
                    <a:pt x="464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4" name="Google Shape;934;p11"/>
            <p:cNvSpPr/>
            <p:nvPr/>
          </p:nvSpPr>
          <p:spPr>
            <a:xfrm>
              <a:off x="630500" y="861375"/>
              <a:ext cx="3285350" cy="407525"/>
            </a:xfrm>
            <a:custGeom>
              <a:avLst/>
              <a:gdLst/>
              <a:ahLst/>
              <a:cxnLst/>
              <a:rect l="l" t="t" r="r" b="b"/>
              <a:pathLst>
                <a:path w="131414" h="16301" extrusionOk="0">
                  <a:moveTo>
                    <a:pt x="42672" y="1"/>
                  </a:moveTo>
                  <a:cubicBezTo>
                    <a:pt x="42005" y="1"/>
                    <a:pt x="41339" y="69"/>
                    <a:pt x="40687" y="231"/>
                  </a:cubicBezTo>
                  <a:cubicBezTo>
                    <a:pt x="39074" y="645"/>
                    <a:pt x="37834" y="1552"/>
                    <a:pt x="36644" y="2439"/>
                  </a:cubicBezTo>
                  <a:cubicBezTo>
                    <a:pt x="35173" y="3518"/>
                    <a:pt x="33661" y="4637"/>
                    <a:pt x="31443" y="4778"/>
                  </a:cubicBezTo>
                  <a:lnTo>
                    <a:pt x="29306" y="4909"/>
                  </a:lnTo>
                  <a:cubicBezTo>
                    <a:pt x="24164" y="5211"/>
                    <a:pt x="18852" y="5524"/>
                    <a:pt x="13902" y="6663"/>
                  </a:cubicBezTo>
                  <a:cubicBezTo>
                    <a:pt x="8358" y="7933"/>
                    <a:pt x="3811" y="10131"/>
                    <a:pt x="1" y="13387"/>
                  </a:cubicBezTo>
                  <a:lnTo>
                    <a:pt x="61" y="13468"/>
                  </a:lnTo>
                  <a:cubicBezTo>
                    <a:pt x="8519" y="6230"/>
                    <a:pt x="18620" y="5625"/>
                    <a:pt x="29316" y="5000"/>
                  </a:cubicBezTo>
                  <a:lnTo>
                    <a:pt x="31453" y="4869"/>
                  </a:lnTo>
                  <a:cubicBezTo>
                    <a:pt x="33701" y="4738"/>
                    <a:pt x="35223" y="3609"/>
                    <a:pt x="36705" y="2510"/>
                  </a:cubicBezTo>
                  <a:cubicBezTo>
                    <a:pt x="37884" y="1633"/>
                    <a:pt x="39114" y="725"/>
                    <a:pt x="40707" y="332"/>
                  </a:cubicBezTo>
                  <a:cubicBezTo>
                    <a:pt x="41355" y="170"/>
                    <a:pt x="42017" y="101"/>
                    <a:pt x="42681" y="101"/>
                  </a:cubicBezTo>
                  <a:cubicBezTo>
                    <a:pt x="44690" y="101"/>
                    <a:pt x="46716" y="727"/>
                    <a:pt x="48429" y="1250"/>
                  </a:cubicBezTo>
                  <a:cubicBezTo>
                    <a:pt x="52250" y="2429"/>
                    <a:pt x="56010" y="4022"/>
                    <a:pt x="59659" y="5554"/>
                  </a:cubicBezTo>
                  <a:cubicBezTo>
                    <a:pt x="60526" y="5927"/>
                    <a:pt x="61433" y="6310"/>
                    <a:pt x="62320" y="6683"/>
                  </a:cubicBezTo>
                  <a:cubicBezTo>
                    <a:pt x="73903" y="11492"/>
                    <a:pt x="83823" y="14405"/>
                    <a:pt x="92633" y="15595"/>
                  </a:cubicBezTo>
                  <a:cubicBezTo>
                    <a:pt x="96121" y="16068"/>
                    <a:pt x="99851" y="16300"/>
                    <a:pt x="104085" y="16300"/>
                  </a:cubicBezTo>
                  <a:cubicBezTo>
                    <a:pt x="106414" y="16300"/>
                    <a:pt x="108904" y="16230"/>
                    <a:pt x="111575" y="16089"/>
                  </a:cubicBezTo>
                  <a:cubicBezTo>
                    <a:pt x="118299" y="15736"/>
                    <a:pt x="125355" y="14960"/>
                    <a:pt x="131414" y="11724"/>
                  </a:cubicBezTo>
                  <a:lnTo>
                    <a:pt x="131374" y="11643"/>
                  </a:lnTo>
                  <a:cubicBezTo>
                    <a:pt x="125325" y="14869"/>
                    <a:pt x="118279" y="15635"/>
                    <a:pt x="111565" y="15998"/>
                  </a:cubicBezTo>
                  <a:cubicBezTo>
                    <a:pt x="108914" y="16137"/>
                    <a:pt x="106449" y="16206"/>
                    <a:pt x="104130" y="16206"/>
                  </a:cubicBezTo>
                  <a:cubicBezTo>
                    <a:pt x="99888" y="16206"/>
                    <a:pt x="96137" y="15973"/>
                    <a:pt x="92643" y="15504"/>
                  </a:cubicBezTo>
                  <a:cubicBezTo>
                    <a:pt x="83843" y="14314"/>
                    <a:pt x="73933" y="11401"/>
                    <a:pt x="62361" y="6592"/>
                  </a:cubicBezTo>
                  <a:cubicBezTo>
                    <a:pt x="61473" y="6230"/>
                    <a:pt x="60566" y="5836"/>
                    <a:pt x="59689" y="5474"/>
                  </a:cubicBezTo>
                  <a:cubicBezTo>
                    <a:pt x="56050" y="3931"/>
                    <a:pt x="52280" y="2348"/>
                    <a:pt x="48449" y="1159"/>
                  </a:cubicBezTo>
                  <a:cubicBezTo>
                    <a:pt x="46728" y="628"/>
                    <a:pt x="44694" y="1"/>
                    <a:pt x="42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5" name="Google Shape;935;p11"/>
            <p:cNvSpPr/>
            <p:nvPr/>
          </p:nvSpPr>
          <p:spPr>
            <a:xfrm>
              <a:off x="654450" y="804200"/>
              <a:ext cx="3242000" cy="425375"/>
            </a:xfrm>
            <a:custGeom>
              <a:avLst/>
              <a:gdLst/>
              <a:ahLst/>
              <a:cxnLst/>
              <a:rect l="l" t="t" r="r" b="b"/>
              <a:pathLst>
                <a:path w="129680" h="17015" extrusionOk="0">
                  <a:moveTo>
                    <a:pt x="41861" y="0"/>
                  </a:moveTo>
                  <a:cubicBezTo>
                    <a:pt x="41177" y="0"/>
                    <a:pt x="40494" y="72"/>
                    <a:pt x="39820" y="240"/>
                  </a:cubicBezTo>
                  <a:cubicBezTo>
                    <a:pt x="38287" y="613"/>
                    <a:pt x="37057" y="1460"/>
                    <a:pt x="35858" y="2287"/>
                  </a:cubicBezTo>
                  <a:cubicBezTo>
                    <a:pt x="34447" y="3264"/>
                    <a:pt x="32985" y="4273"/>
                    <a:pt x="31029" y="4474"/>
                  </a:cubicBezTo>
                  <a:cubicBezTo>
                    <a:pt x="29184" y="4666"/>
                    <a:pt x="27340" y="4767"/>
                    <a:pt x="25565" y="4857"/>
                  </a:cubicBezTo>
                  <a:cubicBezTo>
                    <a:pt x="21825" y="5049"/>
                    <a:pt x="18287" y="5230"/>
                    <a:pt x="14577" y="6279"/>
                  </a:cubicBezTo>
                  <a:cubicBezTo>
                    <a:pt x="9224" y="7791"/>
                    <a:pt x="4244" y="10442"/>
                    <a:pt x="0" y="14041"/>
                  </a:cubicBezTo>
                  <a:lnTo>
                    <a:pt x="61" y="14111"/>
                  </a:lnTo>
                  <a:cubicBezTo>
                    <a:pt x="4295" y="10523"/>
                    <a:pt x="9265" y="7881"/>
                    <a:pt x="14608" y="6369"/>
                  </a:cubicBezTo>
                  <a:cubicBezTo>
                    <a:pt x="18307" y="5331"/>
                    <a:pt x="21835" y="5150"/>
                    <a:pt x="25565" y="4948"/>
                  </a:cubicBezTo>
                  <a:cubicBezTo>
                    <a:pt x="27350" y="4867"/>
                    <a:pt x="29194" y="4767"/>
                    <a:pt x="31039" y="4575"/>
                  </a:cubicBezTo>
                  <a:cubicBezTo>
                    <a:pt x="33015" y="4363"/>
                    <a:pt x="34487" y="3345"/>
                    <a:pt x="35918" y="2367"/>
                  </a:cubicBezTo>
                  <a:cubicBezTo>
                    <a:pt x="37108" y="1551"/>
                    <a:pt x="38328" y="704"/>
                    <a:pt x="39840" y="331"/>
                  </a:cubicBezTo>
                  <a:cubicBezTo>
                    <a:pt x="40507" y="166"/>
                    <a:pt x="41184" y="95"/>
                    <a:pt x="41861" y="95"/>
                  </a:cubicBezTo>
                  <a:cubicBezTo>
                    <a:pt x="43742" y="95"/>
                    <a:pt x="45627" y="637"/>
                    <a:pt x="47310" y="1178"/>
                  </a:cubicBezTo>
                  <a:cubicBezTo>
                    <a:pt x="51241" y="2438"/>
                    <a:pt x="55092" y="4121"/>
                    <a:pt x="58822" y="5754"/>
                  </a:cubicBezTo>
                  <a:cubicBezTo>
                    <a:pt x="59689" y="6137"/>
                    <a:pt x="60546" y="6510"/>
                    <a:pt x="61413" y="6894"/>
                  </a:cubicBezTo>
                  <a:cubicBezTo>
                    <a:pt x="67270" y="9414"/>
                    <a:pt x="72995" y="11198"/>
                    <a:pt x="79054" y="13103"/>
                  </a:cubicBezTo>
                  <a:lnTo>
                    <a:pt x="80052" y="13416"/>
                  </a:lnTo>
                  <a:cubicBezTo>
                    <a:pt x="80627" y="13587"/>
                    <a:pt x="81191" y="13769"/>
                    <a:pt x="81766" y="13950"/>
                  </a:cubicBezTo>
                  <a:cubicBezTo>
                    <a:pt x="84840" y="14938"/>
                    <a:pt x="87734" y="15865"/>
                    <a:pt x="90899" y="16329"/>
                  </a:cubicBezTo>
                  <a:cubicBezTo>
                    <a:pt x="94387" y="16843"/>
                    <a:pt x="97925" y="17015"/>
                    <a:pt x="101322" y="17015"/>
                  </a:cubicBezTo>
                  <a:cubicBezTo>
                    <a:pt x="104115" y="17015"/>
                    <a:pt x="106806" y="16904"/>
                    <a:pt x="109296" y="16753"/>
                  </a:cubicBezTo>
                  <a:cubicBezTo>
                    <a:pt x="116323" y="16359"/>
                    <a:pt x="123651" y="15523"/>
                    <a:pt x="129680" y="12095"/>
                  </a:cubicBezTo>
                  <a:lnTo>
                    <a:pt x="129629" y="12015"/>
                  </a:lnTo>
                  <a:cubicBezTo>
                    <a:pt x="123621" y="15432"/>
                    <a:pt x="116303" y="16269"/>
                    <a:pt x="109286" y="16662"/>
                  </a:cubicBezTo>
                  <a:cubicBezTo>
                    <a:pt x="106793" y="16803"/>
                    <a:pt x="104096" y="16919"/>
                    <a:pt x="101306" y="16919"/>
                  </a:cubicBezTo>
                  <a:cubicBezTo>
                    <a:pt x="97913" y="16919"/>
                    <a:pt x="94382" y="16747"/>
                    <a:pt x="90909" y="16238"/>
                  </a:cubicBezTo>
                  <a:cubicBezTo>
                    <a:pt x="87754" y="15775"/>
                    <a:pt x="84861" y="14847"/>
                    <a:pt x="81786" y="13859"/>
                  </a:cubicBezTo>
                  <a:cubicBezTo>
                    <a:pt x="81221" y="13678"/>
                    <a:pt x="80647" y="13496"/>
                    <a:pt x="80072" y="13315"/>
                  </a:cubicBezTo>
                  <a:lnTo>
                    <a:pt x="79084" y="13013"/>
                  </a:lnTo>
                  <a:cubicBezTo>
                    <a:pt x="73016" y="11117"/>
                    <a:pt x="67290" y="9323"/>
                    <a:pt x="61453" y="6803"/>
                  </a:cubicBezTo>
                  <a:cubicBezTo>
                    <a:pt x="60586" y="6420"/>
                    <a:pt x="59719" y="6047"/>
                    <a:pt x="58852" y="5664"/>
                  </a:cubicBezTo>
                  <a:cubicBezTo>
                    <a:pt x="55132" y="4031"/>
                    <a:pt x="51271" y="2347"/>
                    <a:pt x="47340" y="1087"/>
                  </a:cubicBezTo>
                  <a:cubicBezTo>
                    <a:pt x="45644" y="546"/>
                    <a:pt x="43752" y="0"/>
                    <a:pt x="418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6" name="Google Shape;936;p11"/>
            <p:cNvSpPr/>
            <p:nvPr/>
          </p:nvSpPr>
          <p:spPr>
            <a:xfrm>
              <a:off x="677375" y="765275"/>
              <a:ext cx="3200675" cy="416175"/>
            </a:xfrm>
            <a:custGeom>
              <a:avLst/>
              <a:gdLst/>
              <a:ahLst/>
              <a:cxnLst/>
              <a:rect l="l" t="t" r="r" b="b"/>
              <a:pathLst>
                <a:path w="128027" h="16647" extrusionOk="0">
                  <a:moveTo>
                    <a:pt x="41571" y="0"/>
                  </a:moveTo>
                  <a:cubicBezTo>
                    <a:pt x="40934" y="0"/>
                    <a:pt x="40299" y="60"/>
                    <a:pt x="39669" y="194"/>
                  </a:cubicBezTo>
                  <a:cubicBezTo>
                    <a:pt x="38187" y="507"/>
                    <a:pt x="36907" y="1273"/>
                    <a:pt x="35687" y="2019"/>
                  </a:cubicBezTo>
                  <a:cubicBezTo>
                    <a:pt x="34296" y="2846"/>
                    <a:pt x="32864" y="3713"/>
                    <a:pt x="31120" y="3934"/>
                  </a:cubicBezTo>
                  <a:cubicBezTo>
                    <a:pt x="29144" y="4186"/>
                    <a:pt x="27179" y="4307"/>
                    <a:pt x="25273" y="4408"/>
                  </a:cubicBezTo>
                  <a:cubicBezTo>
                    <a:pt x="21846" y="4610"/>
                    <a:pt x="18297" y="4811"/>
                    <a:pt x="14749" y="5850"/>
                  </a:cubicBezTo>
                  <a:cubicBezTo>
                    <a:pt x="9346" y="7432"/>
                    <a:pt x="4386" y="10205"/>
                    <a:pt x="1" y="14086"/>
                  </a:cubicBezTo>
                  <a:lnTo>
                    <a:pt x="61" y="14156"/>
                  </a:lnTo>
                  <a:cubicBezTo>
                    <a:pt x="4436" y="10285"/>
                    <a:pt x="9386" y="7513"/>
                    <a:pt x="14769" y="5940"/>
                  </a:cubicBezTo>
                  <a:cubicBezTo>
                    <a:pt x="18318" y="4912"/>
                    <a:pt x="21695" y="4711"/>
                    <a:pt x="25273" y="4509"/>
                  </a:cubicBezTo>
                  <a:cubicBezTo>
                    <a:pt x="27189" y="4398"/>
                    <a:pt x="29154" y="4287"/>
                    <a:pt x="31130" y="4035"/>
                  </a:cubicBezTo>
                  <a:cubicBezTo>
                    <a:pt x="32894" y="3803"/>
                    <a:pt x="34336" y="2936"/>
                    <a:pt x="35737" y="2100"/>
                  </a:cubicBezTo>
                  <a:cubicBezTo>
                    <a:pt x="36947" y="1354"/>
                    <a:pt x="38217" y="598"/>
                    <a:pt x="39679" y="285"/>
                  </a:cubicBezTo>
                  <a:cubicBezTo>
                    <a:pt x="40301" y="153"/>
                    <a:pt x="40929" y="95"/>
                    <a:pt x="41560" y="95"/>
                  </a:cubicBezTo>
                  <a:cubicBezTo>
                    <a:pt x="43727" y="95"/>
                    <a:pt x="45923" y="781"/>
                    <a:pt x="48016" y="1515"/>
                  </a:cubicBezTo>
                  <a:cubicBezTo>
                    <a:pt x="51554" y="2745"/>
                    <a:pt x="55052" y="4277"/>
                    <a:pt x="58429" y="5749"/>
                  </a:cubicBezTo>
                  <a:cubicBezTo>
                    <a:pt x="59205" y="6092"/>
                    <a:pt x="59982" y="6434"/>
                    <a:pt x="60768" y="6767"/>
                  </a:cubicBezTo>
                  <a:cubicBezTo>
                    <a:pt x="72048" y="11646"/>
                    <a:pt x="81242" y="14539"/>
                    <a:pt x="89710" y="15860"/>
                  </a:cubicBezTo>
                  <a:cubicBezTo>
                    <a:pt x="93551" y="16465"/>
                    <a:pt x="97532" y="16646"/>
                    <a:pt x="101343" y="16646"/>
                  </a:cubicBezTo>
                  <a:cubicBezTo>
                    <a:pt x="103571" y="16646"/>
                    <a:pt x="105738" y="16586"/>
                    <a:pt x="107785" y="16505"/>
                  </a:cubicBezTo>
                  <a:cubicBezTo>
                    <a:pt x="114730" y="16233"/>
                    <a:pt x="121999" y="15477"/>
                    <a:pt x="128027" y="11868"/>
                  </a:cubicBezTo>
                  <a:lnTo>
                    <a:pt x="127986" y="11787"/>
                  </a:lnTo>
                  <a:cubicBezTo>
                    <a:pt x="121968" y="15386"/>
                    <a:pt x="114720" y="16132"/>
                    <a:pt x="107775" y="16404"/>
                  </a:cubicBezTo>
                  <a:cubicBezTo>
                    <a:pt x="105731" y="16486"/>
                    <a:pt x="103558" y="16551"/>
                    <a:pt x="101324" y="16551"/>
                  </a:cubicBezTo>
                  <a:cubicBezTo>
                    <a:pt x="97529" y="16551"/>
                    <a:pt x="93556" y="16366"/>
                    <a:pt x="89730" y="15769"/>
                  </a:cubicBezTo>
                  <a:cubicBezTo>
                    <a:pt x="81272" y="14449"/>
                    <a:pt x="72089" y="11566"/>
                    <a:pt x="60808" y="6686"/>
                  </a:cubicBezTo>
                  <a:cubicBezTo>
                    <a:pt x="60032" y="6344"/>
                    <a:pt x="59256" y="6011"/>
                    <a:pt x="58469" y="5668"/>
                  </a:cubicBezTo>
                  <a:cubicBezTo>
                    <a:pt x="55092" y="4186"/>
                    <a:pt x="51594" y="2664"/>
                    <a:pt x="48056" y="1424"/>
                  </a:cubicBezTo>
                  <a:cubicBezTo>
                    <a:pt x="45951" y="691"/>
                    <a:pt x="43749" y="0"/>
                    <a:pt x="41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7" name="Google Shape;937;p11"/>
            <p:cNvSpPr/>
            <p:nvPr/>
          </p:nvSpPr>
          <p:spPr>
            <a:xfrm>
              <a:off x="698300" y="735550"/>
              <a:ext cx="3162375" cy="396000"/>
            </a:xfrm>
            <a:custGeom>
              <a:avLst/>
              <a:gdLst/>
              <a:ahLst/>
              <a:cxnLst/>
              <a:rect l="l" t="t" r="r" b="b"/>
              <a:pathLst>
                <a:path w="126495" h="15840" extrusionOk="0">
                  <a:moveTo>
                    <a:pt x="41811" y="0"/>
                  </a:moveTo>
                  <a:cubicBezTo>
                    <a:pt x="41181" y="0"/>
                    <a:pt x="40557" y="43"/>
                    <a:pt x="39941" y="133"/>
                  </a:cubicBezTo>
                  <a:cubicBezTo>
                    <a:pt x="38378" y="355"/>
                    <a:pt x="36967" y="1020"/>
                    <a:pt x="35596" y="1656"/>
                  </a:cubicBezTo>
                  <a:cubicBezTo>
                    <a:pt x="34144" y="2341"/>
                    <a:pt x="32632" y="3047"/>
                    <a:pt x="30938" y="3228"/>
                  </a:cubicBezTo>
                  <a:cubicBezTo>
                    <a:pt x="29245" y="3410"/>
                    <a:pt x="27561" y="3521"/>
                    <a:pt x="25938" y="3621"/>
                  </a:cubicBezTo>
                  <a:cubicBezTo>
                    <a:pt x="22118" y="3853"/>
                    <a:pt x="18519" y="4075"/>
                    <a:pt x="14749" y="5234"/>
                  </a:cubicBezTo>
                  <a:cubicBezTo>
                    <a:pt x="9355" y="6888"/>
                    <a:pt x="4396" y="9791"/>
                    <a:pt x="1" y="13873"/>
                  </a:cubicBezTo>
                  <a:lnTo>
                    <a:pt x="61" y="13944"/>
                  </a:lnTo>
                  <a:cubicBezTo>
                    <a:pt x="4446" y="9871"/>
                    <a:pt x="9396" y="6978"/>
                    <a:pt x="14779" y="5325"/>
                  </a:cubicBezTo>
                  <a:cubicBezTo>
                    <a:pt x="18539" y="4176"/>
                    <a:pt x="22138" y="3954"/>
                    <a:pt x="25948" y="3712"/>
                  </a:cubicBezTo>
                  <a:cubicBezTo>
                    <a:pt x="27582" y="3611"/>
                    <a:pt x="29245" y="3510"/>
                    <a:pt x="30949" y="3319"/>
                  </a:cubicBezTo>
                  <a:cubicBezTo>
                    <a:pt x="32652" y="3137"/>
                    <a:pt x="34164" y="2432"/>
                    <a:pt x="35636" y="1746"/>
                  </a:cubicBezTo>
                  <a:cubicBezTo>
                    <a:pt x="36997" y="1101"/>
                    <a:pt x="38398" y="446"/>
                    <a:pt x="39941" y="224"/>
                  </a:cubicBezTo>
                  <a:cubicBezTo>
                    <a:pt x="40554" y="133"/>
                    <a:pt x="41176" y="91"/>
                    <a:pt x="41805" y="91"/>
                  </a:cubicBezTo>
                  <a:cubicBezTo>
                    <a:pt x="46625" y="91"/>
                    <a:pt x="51815" y="2580"/>
                    <a:pt x="56453" y="4801"/>
                  </a:cubicBezTo>
                  <a:cubicBezTo>
                    <a:pt x="57804" y="5456"/>
                    <a:pt x="59084" y="6061"/>
                    <a:pt x="60294" y="6585"/>
                  </a:cubicBezTo>
                  <a:cubicBezTo>
                    <a:pt x="70415" y="10960"/>
                    <a:pt x="79608" y="13611"/>
                    <a:pt x="89236" y="14942"/>
                  </a:cubicBezTo>
                  <a:cubicBezTo>
                    <a:pt x="93621" y="15547"/>
                    <a:pt x="98359" y="15839"/>
                    <a:pt x="103984" y="15839"/>
                  </a:cubicBezTo>
                  <a:cubicBezTo>
                    <a:pt x="104911" y="15839"/>
                    <a:pt x="105859" y="15829"/>
                    <a:pt x="106837" y="15819"/>
                  </a:cubicBezTo>
                  <a:cubicBezTo>
                    <a:pt x="113551" y="15708"/>
                    <a:pt x="120587" y="15103"/>
                    <a:pt x="126494" y="11414"/>
                  </a:cubicBezTo>
                  <a:lnTo>
                    <a:pt x="126444" y="11333"/>
                  </a:lnTo>
                  <a:cubicBezTo>
                    <a:pt x="120557" y="15013"/>
                    <a:pt x="113540" y="15617"/>
                    <a:pt x="106837" y="15728"/>
                  </a:cubicBezTo>
                  <a:cubicBezTo>
                    <a:pt x="105868" y="15744"/>
                    <a:pt x="104925" y="15752"/>
                    <a:pt x="104007" y="15752"/>
                  </a:cubicBezTo>
                  <a:cubicBezTo>
                    <a:pt x="98374" y="15752"/>
                    <a:pt x="93631" y="15458"/>
                    <a:pt x="89246" y="14851"/>
                  </a:cubicBezTo>
                  <a:cubicBezTo>
                    <a:pt x="79639" y="13521"/>
                    <a:pt x="70445" y="10869"/>
                    <a:pt x="60334" y="6504"/>
                  </a:cubicBezTo>
                  <a:cubicBezTo>
                    <a:pt x="59124" y="5980"/>
                    <a:pt x="57844" y="5365"/>
                    <a:pt x="56493" y="4720"/>
                  </a:cubicBezTo>
                  <a:cubicBezTo>
                    <a:pt x="51847" y="2490"/>
                    <a:pt x="46648" y="0"/>
                    <a:pt x="41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8" name="Google Shape;938;p11"/>
            <p:cNvSpPr/>
            <p:nvPr/>
          </p:nvSpPr>
          <p:spPr>
            <a:xfrm>
              <a:off x="717950" y="714825"/>
              <a:ext cx="3126850" cy="377150"/>
            </a:xfrm>
            <a:custGeom>
              <a:avLst/>
              <a:gdLst/>
              <a:ahLst/>
              <a:cxnLst/>
              <a:rect l="l" t="t" r="r" b="b"/>
              <a:pathLst>
                <a:path w="125074" h="15086" extrusionOk="0">
                  <a:moveTo>
                    <a:pt x="41452" y="0"/>
                  </a:moveTo>
                  <a:cubicBezTo>
                    <a:pt x="41227" y="0"/>
                    <a:pt x="41002" y="5"/>
                    <a:pt x="40778" y="15"/>
                  </a:cubicBezTo>
                  <a:cubicBezTo>
                    <a:pt x="38963" y="95"/>
                    <a:pt x="37229" y="650"/>
                    <a:pt x="35546" y="1184"/>
                  </a:cubicBezTo>
                  <a:cubicBezTo>
                    <a:pt x="33923" y="1708"/>
                    <a:pt x="32239" y="2253"/>
                    <a:pt x="30475" y="2364"/>
                  </a:cubicBezTo>
                  <a:cubicBezTo>
                    <a:pt x="29729" y="2404"/>
                    <a:pt x="28993" y="2444"/>
                    <a:pt x="28257" y="2485"/>
                  </a:cubicBezTo>
                  <a:cubicBezTo>
                    <a:pt x="23691" y="2737"/>
                    <a:pt x="19366" y="2968"/>
                    <a:pt x="14930" y="4370"/>
                  </a:cubicBezTo>
                  <a:cubicBezTo>
                    <a:pt x="9477" y="6073"/>
                    <a:pt x="4457" y="9128"/>
                    <a:pt x="1" y="13442"/>
                  </a:cubicBezTo>
                  <a:lnTo>
                    <a:pt x="71" y="13513"/>
                  </a:lnTo>
                  <a:cubicBezTo>
                    <a:pt x="4517" y="9208"/>
                    <a:pt x="9527" y="6154"/>
                    <a:pt x="14961" y="4450"/>
                  </a:cubicBezTo>
                  <a:cubicBezTo>
                    <a:pt x="19396" y="3059"/>
                    <a:pt x="23701" y="2827"/>
                    <a:pt x="28267" y="2575"/>
                  </a:cubicBezTo>
                  <a:cubicBezTo>
                    <a:pt x="29003" y="2535"/>
                    <a:pt x="29739" y="2495"/>
                    <a:pt x="30485" y="2454"/>
                  </a:cubicBezTo>
                  <a:cubicBezTo>
                    <a:pt x="32259" y="2343"/>
                    <a:pt x="33943" y="1799"/>
                    <a:pt x="35586" y="1275"/>
                  </a:cubicBezTo>
                  <a:cubicBezTo>
                    <a:pt x="37259" y="741"/>
                    <a:pt x="38983" y="196"/>
                    <a:pt x="40788" y="106"/>
                  </a:cubicBezTo>
                  <a:cubicBezTo>
                    <a:pt x="41011" y="96"/>
                    <a:pt x="41235" y="91"/>
                    <a:pt x="41459" y="91"/>
                  </a:cubicBezTo>
                  <a:cubicBezTo>
                    <a:pt x="46486" y="91"/>
                    <a:pt x="51709" y="2520"/>
                    <a:pt x="56322" y="4672"/>
                  </a:cubicBezTo>
                  <a:cubicBezTo>
                    <a:pt x="57582" y="5257"/>
                    <a:pt x="58772" y="5811"/>
                    <a:pt x="59941" y="6315"/>
                  </a:cubicBezTo>
                  <a:cubicBezTo>
                    <a:pt x="66010" y="8916"/>
                    <a:pt x="71514" y="11174"/>
                    <a:pt x="77381" y="12293"/>
                  </a:cubicBezTo>
                  <a:cubicBezTo>
                    <a:pt x="80042" y="12807"/>
                    <a:pt x="82774" y="13039"/>
                    <a:pt x="85415" y="13271"/>
                  </a:cubicBezTo>
                  <a:cubicBezTo>
                    <a:pt x="86514" y="13362"/>
                    <a:pt x="87653" y="13463"/>
                    <a:pt x="88772" y="13584"/>
                  </a:cubicBezTo>
                  <a:cubicBezTo>
                    <a:pt x="89942" y="13704"/>
                    <a:pt x="91121" y="13836"/>
                    <a:pt x="92371" y="13987"/>
                  </a:cubicBezTo>
                  <a:cubicBezTo>
                    <a:pt x="96958" y="14501"/>
                    <a:pt x="102059" y="15086"/>
                    <a:pt x="107039" y="15086"/>
                  </a:cubicBezTo>
                  <a:cubicBezTo>
                    <a:pt x="107805" y="15086"/>
                    <a:pt x="108571" y="15075"/>
                    <a:pt x="109317" y="15035"/>
                  </a:cubicBezTo>
                  <a:cubicBezTo>
                    <a:pt x="115839" y="14783"/>
                    <a:pt x="120990" y="13372"/>
                    <a:pt x="125073" y="10741"/>
                  </a:cubicBezTo>
                  <a:lnTo>
                    <a:pt x="125023" y="10660"/>
                  </a:lnTo>
                  <a:cubicBezTo>
                    <a:pt x="119835" y="14009"/>
                    <a:pt x="113565" y="14998"/>
                    <a:pt x="107097" y="14998"/>
                  </a:cubicBezTo>
                  <a:cubicBezTo>
                    <a:pt x="102177" y="14998"/>
                    <a:pt x="97142" y="14426"/>
                    <a:pt x="92381" y="13886"/>
                  </a:cubicBezTo>
                  <a:cubicBezTo>
                    <a:pt x="91131" y="13735"/>
                    <a:pt x="89952" y="13604"/>
                    <a:pt x="88782" y="13483"/>
                  </a:cubicBezTo>
                  <a:cubicBezTo>
                    <a:pt x="87663" y="13362"/>
                    <a:pt x="86524" y="13271"/>
                    <a:pt x="85425" y="13170"/>
                  </a:cubicBezTo>
                  <a:cubicBezTo>
                    <a:pt x="82784" y="12938"/>
                    <a:pt x="80052" y="12696"/>
                    <a:pt x="77401" y="12192"/>
                  </a:cubicBezTo>
                  <a:cubicBezTo>
                    <a:pt x="71544" y="11073"/>
                    <a:pt x="66040" y="8825"/>
                    <a:pt x="59982" y="6225"/>
                  </a:cubicBezTo>
                  <a:cubicBezTo>
                    <a:pt x="58812" y="5721"/>
                    <a:pt x="57623" y="5166"/>
                    <a:pt x="56363" y="4581"/>
                  </a:cubicBezTo>
                  <a:cubicBezTo>
                    <a:pt x="51730" y="2429"/>
                    <a:pt x="46507" y="0"/>
                    <a:pt x="41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9" name="Google Shape;939;p11"/>
            <p:cNvSpPr/>
            <p:nvPr/>
          </p:nvSpPr>
          <p:spPr>
            <a:xfrm>
              <a:off x="735600" y="699950"/>
              <a:ext cx="3094825" cy="346400"/>
            </a:xfrm>
            <a:custGeom>
              <a:avLst/>
              <a:gdLst/>
              <a:ahLst/>
              <a:cxnLst/>
              <a:rect l="l" t="t" r="r" b="b"/>
              <a:pathLst>
                <a:path w="123793" h="13856" extrusionOk="0">
                  <a:moveTo>
                    <a:pt x="41076" y="1"/>
                  </a:moveTo>
                  <a:cubicBezTo>
                    <a:pt x="39171" y="1"/>
                    <a:pt x="37287" y="370"/>
                    <a:pt x="35465" y="721"/>
                  </a:cubicBezTo>
                  <a:cubicBezTo>
                    <a:pt x="33801" y="1053"/>
                    <a:pt x="32078" y="1386"/>
                    <a:pt x="30354" y="1446"/>
                  </a:cubicBezTo>
                  <a:cubicBezTo>
                    <a:pt x="23811" y="1638"/>
                    <a:pt x="18610" y="2485"/>
                    <a:pt x="13972" y="4088"/>
                  </a:cubicBezTo>
                  <a:cubicBezTo>
                    <a:pt x="8640" y="5932"/>
                    <a:pt x="4073" y="8816"/>
                    <a:pt x="0" y="12908"/>
                  </a:cubicBezTo>
                  <a:lnTo>
                    <a:pt x="61" y="12979"/>
                  </a:lnTo>
                  <a:cubicBezTo>
                    <a:pt x="7632" y="5378"/>
                    <a:pt x="16684" y="1951"/>
                    <a:pt x="30354" y="1527"/>
                  </a:cubicBezTo>
                  <a:cubicBezTo>
                    <a:pt x="32088" y="1477"/>
                    <a:pt x="33811" y="1134"/>
                    <a:pt x="35475" y="811"/>
                  </a:cubicBezTo>
                  <a:cubicBezTo>
                    <a:pt x="37277" y="455"/>
                    <a:pt x="39139" y="89"/>
                    <a:pt x="41015" y="89"/>
                  </a:cubicBezTo>
                  <a:cubicBezTo>
                    <a:pt x="41154" y="89"/>
                    <a:pt x="41293" y="91"/>
                    <a:pt x="41433" y="96"/>
                  </a:cubicBezTo>
                  <a:cubicBezTo>
                    <a:pt x="46634" y="237"/>
                    <a:pt x="51675" y="2485"/>
                    <a:pt x="56544" y="4662"/>
                  </a:cubicBezTo>
                  <a:cubicBezTo>
                    <a:pt x="57632" y="5146"/>
                    <a:pt x="58671" y="5600"/>
                    <a:pt x="59709" y="6043"/>
                  </a:cubicBezTo>
                  <a:lnTo>
                    <a:pt x="60445" y="6356"/>
                  </a:lnTo>
                  <a:cubicBezTo>
                    <a:pt x="65616" y="8553"/>
                    <a:pt x="70959" y="10822"/>
                    <a:pt x="76635" y="11547"/>
                  </a:cubicBezTo>
                  <a:cubicBezTo>
                    <a:pt x="79064" y="11860"/>
                    <a:pt x="81554" y="11890"/>
                    <a:pt x="83953" y="11920"/>
                  </a:cubicBezTo>
                  <a:cubicBezTo>
                    <a:pt x="85566" y="11931"/>
                    <a:pt x="87219" y="11951"/>
                    <a:pt x="88863" y="12062"/>
                  </a:cubicBezTo>
                  <a:cubicBezTo>
                    <a:pt x="91353" y="12223"/>
                    <a:pt x="93913" y="12535"/>
                    <a:pt x="96635" y="12868"/>
                  </a:cubicBezTo>
                  <a:cubicBezTo>
                    <a:pt x="100647" y="13352"/>
                    <a:pt x="104790" y="13856"/>
                    <a:pt x="108823" y="13856"/>
                  </a:cubicBezTo>
                  <a:cubicBezTo>
                    <a:pt x="109468" y="13856"/>
                    <a:pt x="110123" y="13846"/>
                    <a:pt x="110768" y="13826"/>
                  </a:cubicBezTo>
                  <a:cubicBezTo>
                    <a:pt x="116030" y="13594"/>
                    <a:pt x="120284" y="12344"/>
                    <a:pt x="123793" y="10015"/>
                  </a:cubicBezTo>
                  <a:lnTo>
                    <a:pt x="123742" y="9935"/>
                  </a:lnTo>
                  <a:cubicBezTo>
                    <a:pt x="119294" y="12894"/>
                    <a:pt x="114195" y="13780"/>
                    <a:pt x="108875" y="13780"/>
                  </a:cubicBezTo>
                  <a:cubicBezTo>
                    <a:pt x="104862" y="13780"/>
                    <a:pt x="100724" y="13276"/>
                    <a:pt x="96645" y="12777"/>
                  </a:cubicBezTo>
                  <a:cubicBezTo>
                    <a:pt x="93933" y="12445"/>
                    <a:pt x="91363" y="12132"/>
                    <a:pt x="88873" y="11971"/>
                  </a:cubicBezTo>
                  <a:cubicBezTo>
                    <a:pt x="87230" y="11870"/>
                    <a:pt x="85566" y="11850"/>
                    <a:pt x="83953" y="11830"/>
                  </a:cubicBezTo>
                  <a:cubicBezTo>
                    <a:pt x="81554" y="11799"/>
                    <a:pt x="79074" y="11779"/>
                    <a:pt x="76645" y="11467"/>
                  </a:cubicBezTo>
                  <a:cubicBezTo>
                    <a:pt x="70979" y="10731"/>
                    <a:pt x="65647" y="8473"/>
                    <a:pt x="60485" y="6285"/>
                  </a:cubicBezTo>
                  <a:lnTo>
                    <a:pt x="59739" y="5963"/>
                  </a:lnTo>
                  <a:cubicBezTo>
                    <a:pt x="58701" y="5529"/>
                    <a:pt x="57673" y="5065"/>
                    <a:pt x="56584" y="4582"/>
                  </a:cubicBezTo>
                  <a:cubicBezTo>
                    <a:pt x="51705" y="2404"/>
                    <a:pt x="46654" y="146"/>
                    <a:pt x="41433" y="5"/>
                  </a:cubicBezTo>
                  <a:cubicBezTo>
                    <a:pt x="41314" y="2"/>
                    <a:pt x="41195" y="1"/>
                    <a:pt x="410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0" name="Google Shape;940;p11"/>
            <p:cNvSpPr/>
            <p:nvPr/>
          </p:nvSpPr>
          <p:spPr>
            <a:xfrm>
              <a:off x="751225" y="687800"/>
              <a:ext cx="3066350" cy="319000"/>
            </a:xfrm>
            <a:custGeom>
              <a:avLst/>
              <a:gdLst/>
              <a:ahLst/>
              <a:cxnLst/>
              <a:rect l="l" t="t" r="r" b="b"/>
              <a:pathLst>
                <a:path w="122654" h="12760" extrusionOk="0">
                  <a:moveTo>
                    <a:pt x="39943" y="0"/>
                  </a:moveTo>
                  <a:cubicBezTo>
                    <a:pt x="38241" y="0"/>
                    <a:pt x="36540" y="153"/>
                    <a:pt x="34880" y="299"/>
                  </a:cubicBezTo>
                  <a:cubicBezTo>
                    <a:pt x="33257" y="451"/>
                    <a:pt x="31584" y="602"/>
                    <a:pt x="29930" y="602"/>
                  </a:cubicBezTo>
                  <a:cubicBezTo>
                    <a:pt x="23821" y="622"/>
                    <a:pt x="18509" y="1509"/>
                    <a:pt x="13690" y="3324"/>
                  </a:cubicBezTo>
                  <a:cubicBezTo>
                    <a:pt x="8489" y="5289"/>
                    <a:pt x="4003" y="8263"/>
                    <a:pt x="0" y="12417"/>
                  </a:cubicBezTo>
                  <a:lnTo>
                    <a:pt x="71" y="12487"/>
                  </a:lnTo>
                  <a:cubicBezTo>
                    <a:pt x="7682" y="4584"/>
                    <a:pt x="17450" y="733"/>
                    <a:pt x="29930" y="703"/>
                  </a:cubicBezTo>
                  <a:cubicBezTo>
                    <a:pt x="31584" y="693"/>
                    <a:pt x="33267" y="541"/>
                    <a:pt x="34890" y="400"/>
                  </a:cubicBezTo>
                  <a:cubicBezTo>
                    <a:pt x="36521" y="248"/>
                    <a:pt x="38198" y="95"/>
                    <a:pt x="39873" y="95"/>
                  </a:cubicBezTo>
                  <a:cubicBezTo>
                    <a:pt x="40414" y="95"/>
                    <a:pt x="40954" y="111"/>
                    <a:pt x="41493" y="148"/>
                  </a:cubicBezTo>
                  <a:cubicBezTo>
                    <a:pt x="46896" y="501"/>
                    <a:pt x="52058" y="2699"/>
                    <a:pt x="57048" y="4816"/>
                  </a:cubicBezTo>
                  <a:cubicBezTo>
                    <a:pt x="57874" y="5158"/>
                    <a:pt x="58721" y="5521"/>
                    <a:pt x="59558" y="5874"/>
                  </a:cubicBezTo>
                  <a:lnTo>
                    <a:pt x="60707" y="6348"/>
                  </a:lnTo>
                  <a:cubicBezTo>
                    <a:pt x="65606" y="8394"/>
                    <a:pt x="70687" y="10501"/>
                    <a:pt x="76141" y="10844"/>
                  </a:cubicBezTo>
                  <a:cubicBezTo>
                    <a:pt x="76904" y="10895"/>
                    <a:pt x="77672" y="10916"/>
                    <a:pt x="78439" y="10916"/>
                  </a:cubicBezTo>
                  <a:cubicBezTo>
                    <a:pt x="80094" y="10916"/>
                    <a:pt x="81750" y="10819"/>
                    <a:pt x="83369" y="10723"/>
                  </a:cubicBezTo>
                  <a:cubicBezTo>
                    <a:pt x="84998" y="10624"/>
                    <a:pt x="86675" y="10525"/>
                    <a:pt x="88339" y="10525"/>
                  </a:cubicBezTo>
                  <a:cubicBezTo>
                    <a:pt x="88712" y="10525"/>
                    <a:pt x="89086" y="10530"/>
                    <a:pt x="89457" y="10541"/>
                  </a:cubicBezTo>
                  <a:cubicBezTo>
                    <a:pt x="92572" y="10632"/>
                    <a:pt x="95899" y="11136"/>
                    <a:pt x="99115" y="11620"/>
                  </a:cubicBezTo>
                  <a:cubicBezTo>
                    <a:pt x="102814" y="12185"/>
                    <a:pt x="106575" y="12759"/>
                    <a:pt x="110234" y="12759"/>
                  </a:cubicBezTo>
                  <a:cubicBezTo>
                    <a:pt x="114609" y="12759"/>
                    <a:pt x="118843" y="11943"/>
                    <a:pt x="122653" y="9332"/>
                  </a:cubicBezTo>
                  <a:lnTo>
                    <a:pt x="122603" y="9261"/>
                  </a:lnTo>
                  <a:cubicBezTo>
                    <a:pt x="118802" y="11855"/>
                    <a:pt x="114590" y="12662"/>
                    <a:pt x="110231" y="12662"/>
                  </a:cubicBezTo>
                  <a:cubicBezTo>
                    <a:pt x="106579" y="12662"/>
                    <a:pt x="102825" y="12096"/>
                    <a:pt x="99125" y="11539"/>
                  </a:cubicBezTo>
                  <a:cubicBezTo>
                    <a:pt x="95909" y="11046"/>
                    <a:pt x="92582" y="10541"/>
                    <a:pt x="89457" y="10461"/>
                  </a:cubicBezTo>
                  <a:cubicBezTo>
                    <a:pt x="89084" y="10450"/>
                    <a:pt x="88709" y="10445"/>
                    <a:pt x="88334" y="10445"/>
                  </a:cubicBezTo>
                  <a:cubicBezTo>
                    <a:pt x="86665" y="10445"/>
                    <a:pt x="84988" y="10544"/>
                    <a:pt x="83359" y="10642"/>
                  </a:cubicBezTo>
                  <a:cubicBezTo>
                    <a:pt x="81725" y="10733"/>
                    <a:pt x="80048" y="10829"/>
                    <a:pt x="78371" y="10829"/>
                  </a:cubicBezTo>
                  <a:cubicBezTo>
                    <a:pt x="77626" y="10829"/>
                    <a:pt x="76882" y="10810"/>
                    <a:pt x="76141" y="10763"/>
                  </a:cubicBezTo>
                  <a:cubicBezTo>
                    <a:pt x="70707" y="10421"/>
                    <a:pt x="65636" y="8314"/>
                    <a:pt x="60737" y="6267"/>
                  </a:cubicBezTo>
                  <a:lnTo>
                    <a:pt x="59588" y="5793"/>
                  </a:lnTo>
                  <a:cubicBezTo>
                    <a:pt x="58761" y="5451"/>
                    <a:pt x="57905" y="5088"/>
                    <a:pt x="57088" y="4735"/>
                  </a:cubicBezTo>
                  <a:cubicBezTo>
                    <a:pt x="52088" y="2608"/>
                    <a:pt x="46916" y="410"/>
                    <a:pt x="41503" y="47"/>
                  </a:cubicBezTo>
                  <a:cubicBezTo>
                    <a:pt x="40984" y="14"/>
                    <a:pt x="40464" y="0"/>
                    <a:pt x="399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1" name="Google Shape;941;p11"/>
            <p:cNvSpPr/>
            <p:nvPr/>
          </p:nvSpPr>
          <p:spPr>
            <a:xfrm>
              <a:off x="764575" y="674550"/>
              <a:ext cx="3042150" cy="304775"/>
            </a:xfrm>
            <a:custGeom>
              <a:avLst/>
              <a:gdLst/>
              <a:ahLst/>
              <a:cxnLst/>
              <a:rect l="l" t="t" r="r" b="b"/>
              <a:pathLst>
                <a:path w="121686" h="12191" extrusionOk="0">
                  <a:moveTo>
                    <a:pt x="28755" y="1"/>
                  </a:moveTo>
                  <a:cubicBezTo>
                    <a:pt x="17218" y="1"/>
                    <a:pt x="7548" y="4075"/>
                    <a:pt x="1" y="12130"/>
                  </a:cubicBezTo>
                  <a:lnTo>
                    <a:pt x="61" y="12190"/>
                  </a:lnTo>
                  <a:cubicBezTo>
                    <a:pt x="7598" y="4155"/>
                    <a:pt x="17248" y="92"/>
                    <a:pt x="28746" y="92"/>
                  </a:cubicBezTo>
                  <a:cubicBezTo>
                    <a:pt x="29106" y="92"/>
                    <a:pt x="29467" y="96"/>
                    <a:pt x="29830" y="104"/>
                  </a:cubicBezTo>
                  <a:cubicBezTo>
                    <a:pt x="30490" y="119"/>
                    <a:pt x="31155" y="124"/>
                    <a:pt x="31817" y="124"/>
                  </a:cubicBezTo>
                  <a:cubicBezTo>
                    <a:pt x="32479" y="124"/>
                    <a:pt x="33136" y="119"/>
                    <a:pt x="33781" y="114"/>
                  </a:cubicBezTo>
                  <a:cubicBezTo>
                    <a:pt x="34468" y="109"/>
                    <a:pt x="35159" y="103"/>
                    <a:pt x="35854" y="103"/>
                  </a:cubicBezTo>
                  <a:cubicBezTo>
                    <a:pt x="37976" y="103"/>
                    <a:pt x="40125" y="155"/>
                    <a:pt x="42229" y="436"/>
                  </a:cubicBezTo>
                  <a:cubicBezTo>
                    <a:pt x="47703" y="1152"/>
                    <a:pt x="52925" y="3279"/>
                    <a:pt x="57965" y="5325"/>
                  </a:cubicBezTo>
                  <a:lnTo>
                    <a:pt x="59467" y="5940"/>
                  </a:lnTo>
                  <a:cubicBezTo>
                    <a:pt x="59871" y="6092"/>
                    <a:pt x="60264" y="6253"/>
                    <a:pt x="60657" y="6414"/>
                  </a:cubicBezTo>
                  <a:cubicBezTo>
                    <a:pt x="65395" y="8340"/>
                    <a:pt x="70294" y="10325"/>
                    <a:pt x="75607" y="10376"/>
                  </a:cubicBezTo>
                  <a:cubicBezTo>
                    <a:pt x="75685" y="10377"/>
                    <a:pt x="75764" y="10377"/>
                    <a:pt x="75843" y="10377"/>
                  </a:cubicBezTo>
                  <a:cubicBezTo>
                    <a:pt x="78245" y="10377"/>
                    <a:pt x="80663" y="10084"/>
                    <a:pt x="83006" y="9801"/>
                  </a:cubicBezTo>
                  <a:cubicBezTo>
                    <a:pt x="85244" y="9529"/>
                    <a:pt x="87562" y="9257"/>
                    <a:pt x="89861" y="9227"/>
                  </a:cubicBezTo>
                  <a:cubicBezTo>
                    <a:pt x="89933" y="9226"/>
                    <a:pt x="90004" y="9226"/>
                    <a:pt x="90076" y="9226"/>
                  </a:cubicBezTo>
                  <a:cubicBezTo>
                    <a:pt x="93510" y="9226"/>
                    <a:pt x="97111" y="9926"/>
                    <a:pt x="100597" y="10598"/>
                  </a:cubicBezTo>
                  <a:cubicBezTo>
                    <a:pt x="104107" y="11277"/>
                    <a:pt x="107676" y="11969"/>
                    <a:pt x="111162" y="11969"/>
                  </a:cubicBezTo>
                  <a:cubicBezTo>
                    <a:pt x="114813" y="11969"/>
                    <a:pt x="118375" y="11210"/>
                    <a:pt x="121686" y="8884"/>
                  </a:cubicBezTo>
                  <a:lnTo>
                    <a:pt x="121636" y="8813"/>
                  </a:lnTo>
                  <a:cubicBezTo>
                    <a:pt x="118342" y="11122"/>
                    <a:pt x="114796" y="11877"/>
                    <a:pt x="111159" y="11877"/>
                  </a:cubicBezTo>
                  <a:cubicBezTo>
                    <a:pt x="107682" y="11877"/>
                    <a:pt x="104120" y="11187"/>
                    <a:pt x="100617" y="10507"/>
                  </a:cubicBezTo>
                  <a:cubicBezTo>
                    <a:pt x="97129" y="9832"/>
                    <a:pt x="93530" y="9136"/>
                    <a:pt x="90083" y="9136"/>
                  </a:cubicBezTo>
                  <a:lnTo>
                    <a:pt x="89861" y="9136"/>
                  </a:lnTo>
                  <a:cubicBezTo>
                    <a:pt x="87562" y="9156"/>
                    <a:pt x="85234" y="9438"/>
                    <a:pt x="82996" y="9711"/>
                  </a:cubicBezTo>
                  <a:cubicBezTo>
                    <a:pt x="80653" y="9994"/>
                    <a:pt x="78245" y="10286"/>
                    <a:pt x="75843" y="10286"/>
                  </a:cubicBezTo>
                  <a:cubicBezTo>
                    <a:pt x="75764" y="10286"/>
                    <a:pt x="75685" y="10286"/>
                    <a:pt x="75607" y="10285"/>
                  </a:cubicBezTo>
                  <a:cubicBezTo>
                    <a:pt x="70314" y="10235"/>
                    <a:pt x="65425" y="8249"/>
                    <a:pt x="60697" y="6334"/>
                  </a:cubicBezTo>
                  <a:lnTo>
                    <a:pt x="59508" y="5850"/>
                  </a:lnTo>
                  <a:lnTo>
                    <a:pt x="58006" y="5235"/>
                  </a:lnTo>
                  <a:cubicBezTo>
                    <a:pt x="52945" y="3188"/>
                    <a:pt x="47723" y="1061"/>
                    <a:pt x="42239" y="335"/>
                  </a:cubicBezTo>
                  <a:cubicBezTo>
                    <a:pt x="40170" y="67"/>
                    <a:pt x="38051" y="8"/>
                    <a:pt x="35960" y="8"/>
                  </a:cubicBezTo>
                  <a:cubicBezTo>
                    <a:pt x="35229" y="8"/>
                    <a:pt x="34502" y="15"/>
                    <a:pt x="33781" y="23"/>
                  </a:cubicBezTo>
                  <a:cubicBezTo>
                    <a:pt x="33131" y="28"/>
                    <a:pt x="32474" y="33"/>
                    <a:pt x="31814" y="33"/>
                  </a:cubicBezTo>
                  <a:cubicBezTo>
                    <a:pt x="31155" y="33"/>
                    <a:pt x="30495" y="28"/>
                    <a:pt x="29840" y="13"/>
                  </a:cubicBezTo>
                  <a:cubicBezTo>
                    <a:pt x="29476" y="5"/>
                    <a:pt x="29115" y="1"/>
                    <a:pt x="28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2" name="Google Shape;942;p11"/>
            <p:cNvSpPr/>
            <p:nvPr/>
          </p:nvSpPr>
          <p:spPr>
            <a:xfrm>
              <a:off x="775175" y="651475"/>
              <a:ext cx="3022750" cy="311475"/>
            </a:xfrm>
            <a:custGeom>
              <a:avLst/>
              <a:gdLst/>
              <a:ahLst/>
              <a:cxnLst/>
              <a:rect l="l" t="t" r="r" b="b"/>
              <a:pathLst>
                <a:path w="120910" h="12459" extrusionOk="0">
                  <a:moveTo>
                    <a:pt x="27969" y="0"/>
                  </a:moveTo>
                  <a:cubicBezTo>
                    <a:pt x="17083" y="0"/>
                    <a:pt x="7445" y="4264"/>
                    <a:pt x="0" y="12388"/>
                  </a:cubicBezTo>
                  <a:lnTo>
                    <a:pt x="71" y="12458"/>
                  </a:lnTo>
                  <a:cubicBezTo>
                    <a:pt x="7503" y="4346"/>
                    <a:pt x="17124" y="92"/>
                    <a:pt x="28001" y="92"/>
                  </a:cubicBezTo>
                  <a:cubicBezTo>
                    <a:pt x="28587" y="92"/>
                    <a:pt x="29176" y="105"/>
                    <a:pt x="29769" y="129"/>
                  </a:cubicBezTo>
                  <a:lnTo>
                    <a:pt x="30525" y="160"/>
                  </a:lnTo>
                  <a:cubicBezTo>
                    <a:pt x="34628" y="331"/>
                    <a:pt x="38862" y="502"/>
                    <a:pt x="42944" y="1258"/>
                  </a:cubicBezTo>
                  <a:cubicBezTo>
                    <a:pt x="48610" y="2307"/>
                    <a:pt x="54053" y="4434"/>
                    <a:pt x="59326" y="6490"/>
                  </a:cubicBezTo>
                  <a:lnTo>
                    <a:pt x="59447" y="6541"/>
                  </a:lnTo>
                  <a:cubicBezTo>
                    <a:pt x="59850" y="6692"/>
                    <a:pt x="60243" y="6853"/>
                    <a:pt x="60626" y="7004"/>
                  </a:cubicBezTo>
                  <a:cubicBezTo>
                    <a:pt x="65208" y="8801"/>
                    <a:pt x="69542" y="10505"/>
                    <a:pt x="74449" y="10505"/>
                  </a:cubicBezTo>
                  <a:cubicBezTo>
                    <a:pt x="74692" y="10505"/>
                    <a:pt x="74937" y="10501"/>
                    <a:pt x="75183" y="10492"/>
                  </a:cubicBezTo>
                  <a:cubicBezTo>
                    <a:pt x="77753" y="10402"/>
                    <a:pt x="80324" y="9958"/>
                    <a:pt x="82814" y="9525"/>
                  </a:cubicBezTo>
                  <a:cubicBezTo>
                    <a:pt x="85263" y="9101"/>
                    <a:pt x="87794" y="8668"/>
                    <a:pt x="90324" y="8567"/>
                  </a:cubicBezTo>
                  <a:cubicBezTo>
                    <a:pt x="90594" y="8556"/>
                    <a:pt x="90864" y="8551"/>
                    <a:pt x="91135" y="8551"/>
                  </a:cubicBezTo>
                  <a:cubicBezTo>
                    <a:pt x="94580" y="8551"/>
                    <a:pt x="98113" y="9407"/>
                    <a:pt x="101534" y="10220"/>
                  </a:cubicBezTo>
                  <a:cubicBezTo>
                    <a:pt x="104800" y="11007"/>
                    <a:pt x="108187" y="11823"/>
                    <a:pt x="111433" y="11874"/>
                  </a:cubicBezTo>
                  <a:cubicBezTo>
                    <a:pt x="111527" y="11875"/>
                    <a:pt x="111620" y="11875"/>
                    <a:pt x="111713" y="11875"/>
                  </a:cubicBezTo>
                  <a:cubicBezTo>
                    <a:pt x="115232" y="11875"/>
                    <a:pt x="118248" y="10946"/>
                    <a:pt x="120909" y="9031"/>
                  </a:cubicBezTo>
                  <a:lnTo>
                    <a:pt x="120859" y="8950"/>
                  </a:lnTo>
                  <a:cubicBezTo>
                    <a:pt x="117936" y="11052"/>
                    <a:pt x="114861" y="11766"/>
                    <a:pt x="111731" y="11766"/>
                  </a:cubicBezTo>
                  <a:cubicBezTo>
                    <a:pt x="108362" y="11766"/>
                    <a:pt x="104930" y="10939"/>
                    <a:pt x="101554" y="10130"/>
                  </a:cubicBezTo>
                  <a:cubicBezTo>
                    <a:pt x="98126" y="9308"/>
                    <a:pt x="94595" y="8460"/>
                    <a:pt x="91144" y="8460"/>
                  </a:cubicBezTo>
                  <a:cubicBezTo>
                    <a:pt x="90870" y="8460"/>
                    <a:pt x="90597" y="8465"/>
                    <a:pt x="90324" y="8476"/>
                  </a:cubicBezTo>
                  <a:cubicBezTo>
                    <a:pt x="87784" y="8577"/>
                    <a:pt x="85253" y="9011"/>
                    <a:pt x="82794" y="9434"/>
                  </a:cubicBezTo>
                  <a:cubicBezTo>
                    <a:pt x="80314" y="9867"/>
                    <a:pt x="77743" y="10311"/>
                    <a:pt x="75173" y="10402"/>
                  </a:cubicBezTo>
                  <a:cubicBezTo>
                    <a:pt x="74928" y="10410"/>
                    <a:pt x="74686" y="10414"/>
                    <a:pt x="74444" y="10414"/>
                  </a:cubicBezTo>
                  <a:cubicBezTo>
                    <a:pt x="69572" y="10414"/>
                    <a:pt x="65238" y="8710"/>
                    <a:pt x="60666" y="6914"/>
                  </a:cubicBezTo>
                  <a:cubicBezTo>
                    <a:pt x="60273" y="6763"/>
                    <a:pt x="59880" y="6601"/>
                    <a:pt x="59487" y="6450"/>
                  </a:cubicBezTo>
                  <a:lnTo>
                    <a:pt x="59366" y="6410"/>
                  </a:lnTo>
                  <a:cubicBezTo>
                    <a:pt x="54094" y="4343"/>
                    <a:pt x="48630" y="2216"/>
                    <a:pt x="42964" y="1168"/>
                  </a:cubicBezTo>
                  <a:cubicBezTo>
                    <a:pt x="38872" y="412"/>
                    <a:pt x="34628" y="240"/>
                    <a:pt x="30525" y="69"/>
                  </a:cubicBezTo>
                  <a:lnTo>
                    <a:pt x="29769" y="39"/>
                  </a:lnTo>
                  <a:cubicBezTo>
                    <a:pt x="29165" y="13"/>
                    <a:pt x="28565" y="0"/>
                    <a:pt x="27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3" name="Google Shape;943;p11"/>
            <p:cNvSpPr/>
            <p:nvPr/>
          </p:nvSpPr>
          <p:spPr>
            <a:xfrm>
              <a:off x="783225" y="634250"/>
              <a:ext cx="3008150" cy="316600"/>
            </a:xfrm>
            <a:custGeom>
              <a:avLst/>
              <a:gdLst/>
              <a:ahLst/>
              <a:cxnLst/>
              <a:rect l="l" t="t" r="r" b="b"/>
              <a:pathLst>
                <a:path w="120326" h="12664" extrusionOk="0">
                  <a:moveTo>
                    <a:pt x="27512" y="0"/>
                  </a:moveTo>
                  <a:cubicBezTo>
                    <a:pt x="22561" y="0"/>
                    <a:pt x="17819" y="955"/>
                    <a:pt x="13398" y="2845"/>
                  </a:cubicBezTo>
                  <a:cubicBezTo>
                    <a:pt x="8408" y="4982"/>
                    <a:pt x="3902" y="8258"/>
                    <a:pt x="1" y="12593"/>
                  </a:cubicBezTo>
                  <a:lnTo>
                    <a:pt x="71" y="12663"/>
                  </a:lnTo>
                  <a:cubicBezTo>
                    <a:pt x="7492" y="4402"/>
                    <a:pt x="16947" y="94"/>
                    <a:pt x="27532" y="94"/>
                  </a:cubicBezTo>
                  <a:cubicBezTo>
                    <a:pt x="28249" y="94"/>
                    <a:pt x="28972" y="113"/>
                    <a:pt x="29699" y="153"/>
                  </a:cubicBezTo>
                  <a:cubicBezTo>
                    <a:pt x="38963" y="657"/>
                    <a:pt x="48137" y="2784"/>
                    <a:pt x="59437" y="7028"/>
                  </a:cubicBezTo>
                  <a:lnTo>
                    <a:pt x="60737" y="7522"/>
                  </a:lnTo>
                  <a:cubicBezTo>
                    <a:pt x="64960" y="9122"/>
                    <a:pt x="68960" y="10647"/>
                    <a:pt x="73449" y="10647"/>
                  </a:cubicBezTo>
                  <a:cubicBezTo>
                    <a:pt x="73911" y="10647"/>
                    <a:pt x="74378" y="10631"/>
                    <a:pt x="74851" y="10597"/>
                  </a:cubicBezTo>
                  <a:cubicBezTo>
                    <a:pt x="77502" y="10415"/>
                    <a:pt x="80143" y="9861"/>
                    <a:pt x="82693" y="9306"/>
                  </a:cubicBezTo>
                  <a:cubicBezTo>
                    <a:pt x="85325" y="8752"/>
                    <a:pt x="88036" y="8167"/>
                    <a:pt x="90758" y="8006"/>
                  </a:cubicBezTo>
                  <a:cubicBezTo>
                    <a:pt x="91119" y="7983"/>
                    <a:pt x="91481" y="7972"/>
                    <a:pt x="91843" y="7972"/>
                  </a:cubicBezTo>
                  <a:cubicBezTo>
                    <a:pt x="95296" y="7972"/>
                    <a:pt x="98762" y="8964"/>
                    <a:pt x="102129" y="9931"/>
                  </a:cubicBezTo>
                  <a:cubicBezTo>
                    <a:pt x="105174" y="10798"/>
                    <a:pt x="108319" y="11696"/>
                    <a:pt x="111363" y="11817"/>
                  </a:cubicBezTo>
                  <a:cubicBezTo>
                    <a:pt x="111598" y="11826"/>
                    <a:pt x="111831" y="11831"/>
                    <a:pt x="112062" y="11831"/>
                  </a:cubicBezTo>
                  <a:cubicBezTo>
                    <a:pt x="115165" y="11831"/>
                    <a:pt x="117876" y="10947"/>
                    <a:pt x="120325" y="9145"/>
                  </a:cubicBezTo>
                  <a:lnTo>
                    <a:pt x="120265" y="9064"/>
                  </a:lnTo>
                  <a:cubicBezTo>
                    <a:pt x="117570" y="11049"/>
                    <a:pt x="114843" y="11749"/>
                    <a:pt x="112064" y="11749"/>
                  </a:cubicBezTo>
                  <a:cubicBezTo>
                    <a:pt x="108843" y="11749"/>
                    <a:pt x="105552" y="10809"/>
                    <a:pt x="102159" y="9841"/>
                  </a:cubicBezTo>
                  <a:cubicBezTo>
                    <a:pt x="98770" y="8870"/>
                    <a:pt x="95282" y="7874"/>
                    <a:pt x="91806" y="7874"/>
                  </a:cubicBezTo>
                  <a:cubicBezTo>
                    <a:pt x="91457" y="7874"/>
                    <a:pt x="91107" y="7884"/>
                    <a:pt x="90758" y="7905"/>
                  </a:cubicBezTo>
                  <a:cubicBezTo>
                    <a:pt x="88026" y="8077"/>
                    <a:pt x="85304" y="8651"/>
                    <a:pt x="82673" y="9216"/>
                  </a:cubicBezTo>
                  <a:cubicBezTo>
                    <a:pt x="80123" y="9760"/>
                    <a:pt x="77482" y="10325"/>
                    <a:pt x="74841" y="10506"/>
                  </a:cubicBezTo>
                  <a:cubicBezTo>
                    <a:pt x="74379" y="10538"/>
                    <a:pt x="73922" y="10554"/>
                    <a:pt x="73471" y="10554"/>
                  </a:cubicBezTo>
                  <a:cubicBezTo>
                    <a:pt x="68987" y="10554"/>
                    <a:pt x="64990" y="9034"/>
                    <a:pt x="60768" y="7431"/>
                  </a:cubicBezTo>
                  <a:lnTo>
                    <a:pt x="59477" y="6937"/>
                  </a:lnTo>
                  <a:cubicBezTo>
                    <a:pt x="48157" y="2693"/>
                    <a:pt x="38983" y="566"/>
                    <a:pt x="29709" y="62"/>
                  </a:cubicBezTo>
                  <a:cubicBezTo>
                    <a:pt x="28972" y="21"/>
                    <a:pt x="28240" y="0"/>
                    <a:pt x="275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4" name="Google Shape;944;p11"/>
            <p:cNvSpPr/>
            <p:nvPr/>
          </p:nvSpPr>
          <p:spPr>
            <a:xfrm>
              <a:off x="788525" y="623225"/>
              <a:ext cx="2998550" cy="320050"/>
            </a:xfrm>
            <a:custGeom>
              <a:avLst/>
              <a:gdLst/>
              <a:ahLst/>
              <a:cxnLst/>
              <a:rect l="l" t="t" r="r" b="b"/>
              <a:pathLst>
                <a:path w="119942" h="12802" extrusionOk="0">
                  <a:moveTo>
                    <a:pt x="27333" y="0"/>
                  </a:moveTo>
                  <a:cubicBezTo>
                    <a:pt x="16806" y="0"/>
                    <a:pt x="7396" y="4377"/>
                    <a:pt x="0" y="12731"/>
                  </a:cubicBezTo>
                  <a:lnTo>
                    <a:pt x="71" y="12802"/>
                  </a:lnTo>
                  <a:cubicBezTo>
                    <a:pt x="7446" y="4460"/>
                    <a:pt x="16825" y="101"/>
                    <a:pt x="27329" y="101"/>
                  </a:cubicBezTo>
                  <a:cubicBezTo>
                    <a:pt x="28096" y="101"/>
                    <a:pt x="28869" y="124"/>
                    <a:pt x="29648" y="171"/>
                  </a:cubicBezTo>
                  <a:cubicBezTo>
                    <a:pt x="40021" y="786"/>
                    <a:pt x="50092" y="4001"/>
                    <a:pt x="59427" y="7358"/>
                  </a:cubicBezTo>
                  <a:cubicBezTo>
                    <a:pt x="59971" y="7560"/>
                    <a:pt x="60515" y="7761"/>
                    <a:pt x="61060" y="7963"/>
                  </a:cubicBezTo>
                  <a:cubicBezTo>
                    <a:pt x="64990" y="9409"/>
                    <a:pt x="68717" y="10785"/>
                    <a:pt x="72874" y="10785"/>
                  </a:cubicBezTo>
                  <a:cubicBezTo>
                    <a:pt x="73440" y="10785"/>
                    <a:pt x="74014" y="10759"/>
                    <a:pt x="74598" y="10705"/>
                  </a:cubicBezTo>
                  <a:cubicBezTo>
                    <a:pt x="77310" y="10453"/>
                    <a:pt x="80002" y="9798"/>
                    <a:pt x="82602" y="9163"/>
                  </a:cubicBezTo>
                  <a:cubicBezTo>
                    <a:pt x="85365" y="8497"/>
                    <a:pt x="88217" y="7802"/>
                    <a:pt x="91101" y="7590"/>
                  </a:cubicBezTo>
                  <a:cubicBezTo>
                    <a:pt x="91478" y="7563"/>
                    <a:pt x="91856" y="7550"/>
                    <a:pt x="92233" y="7550"/>
                  </a:cubicBezTo>
                  <a:cubicBezTo>
                    <a:pt x="95716" y="7550"/>
                    <a:pt x="99153" y="8664"/>
                    <a:pt x="102492" y="9737"/>
                  </a:cubicBezTo>
                  <a:cubicBezTo>
                    <a:pt x="105805" y="10814"/>
                    <a:pt x="109021" y="11857"/>
                    <a:pt x="112200" y="11857"/>
                  </a:cubicBezTo>
                  <a:cubicBezTo>
                    <a:pt x="114794" y="11857"/>
                    <a:pt x="117364" y="11162"/>
                    <a:pt x="119942" y="9223"/>
                  </a:cubicBezTo>
                  <a:lnTo>
                    <a:pt x="119891" y="9153"/>
                  </a:lnTo>
                  <a:cubicBezTo>
                    <a:pt x="117329" y="11077"/>
                    <a:pt x="114774" y="11767"/>
                    <a:pt x="112195" y="11767"/>
                  </a:cubicBezTo>
                  <a:cubicBezTo>
                    <a:pt x="109030" y="11767"/>
                    <a:pt x="105826" y="10729"/>
                    <a:pt x="102522" y="9657"/>
                  </a:cubicBezTo>
                  <a:cubicBezTo>
                    <a:pt x="99174" y="8574"/>
                    <a:pt x="95728" y="7459"/>
                    <a:pt x="92235" y="7459"/>
                  </a:cubicBezTo>
                  <a:cubicBezTo>
                    <a:pt x="91858" y="7459"/>
                    <a:pt x="91479" y="7472"/>
                    <a:pt x="91101" y="7499"/>
                  </a:cubicBezTo>
                  <a:cubicBezTo>
                    <a:pt x="88207" y="7711"/>
                    <a:pt x="85344" y="8407"/>
                    <a:pt x="82582" y="9072"/>
                  </a:cubicBezTo>
                  <a:cubicBezTo>
                    <a:pt x="79981" y="9707"/>
                    <a:pt x="77290" y="10362"/>
                    <a:pt x="74588" y="10614"/>
                  </a:cubicBezTo>
                  <a:cubicBezTo>
                    <a:pt x="74018" y="10667"/>
                    <a:pt x="73457" y="10691"/>
                    <a:pt x="72904" y="10691"/>
                  </a:cubicBezTo>
                  <a:cubicBezTo>
                    <a:pt x="68756" y="10691"/>
                    <a:pt x="65022" y="9313"/>
                    <a:pt x="61100" y="7872"/>
                  </a:cubicBezTo>
                  <a:cubicBezTo>
                    <a:pt x="60556" y="7671"/>
                    <a:pt x="60011" y="7469"/>
                    <a:pt x="59457" y="7278"/>
                  </a:cubicBezTo>
                  <a:cubicBezTo>
                    <a:pt x="50122" y="3901"/>
                    <a:pt x="40041" y="695"/>
                    <a:pt x="29648" y="70"/>
                  </a:cubicBezTo>
                  <a:cubicBezTo>
                    <a:pt x="28871" y="23"/>
                    <a:pt x="28099" y="0"/>
                    <a:pt x="27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5" name="Google Shape;945;p11"/>
            <p:cNvSpPr/>
            <p:nvPr/>
          </p:nvSpPr>
          <p:spPr>
            <a:xfrm>
              <a:off x="3704400" y="900425"/>
              <a:ext cx="476325" cy="1487175"/>
            </a:xfrm>
            <a:custGeom>
              <a:avLst/>
              <a:gdLst/>
              <a:ahLst/>
              <a:cxnLst/>
              <a:rect l="l" t="t" r="r" b="b"/>
              <a:pathLst>
                <a:path w="19053" h="59487" extrusionOk="0">
                  <a:moveTo>
                    <a:pt x="61" y="0"/>
                  </a:moveTo>
                  <a:lnTo>
                    <a:pt x="0" y="71"/>
                  </a:lnTo>
                  <a:cubicBezTo>
                    <a:pt x="1059" y="928"/>
                    <a:pt x="1694" y="3075"/>
                    <a:pt x="2248" y="4970"/>
                  </a:cubicBezTo>
                  <a:cubicBezTo>
                    <a:pt x="2450" y="5706"/>
                    <a:pt x="2692" y="6432"/>
                    <a:pt x="2964" y="7147"/>
                  </a:cubicBezTo>
                  <a:lnTo>
                    <a:pt x="3075" y="7420"/>
                  </a:lnTo>
                  <a:cubicBezTo>
                    <a:pt x="4053" y="9728"/>
                    <a:pt x="5061" y="12107"/>
                    <a:pt x="6472" y="14234"/>
                  </a:cubicBezTo>
                  <a:cubicBezTo>
                    <a:pt x="7541" y="15857"/>
                    <a:pt x="8166" y="17531"/>
                    <a:pt x="8831" y="19305"/>
                  </a:cubicBezTo>
                  <a:cubicBezTo>
                    <a:pt x="9073" y="19940"/>
                    <a:pt x="9325" y="20595"/>
                    <a:pt x="9587" y="21240"/>
                  </a:cubicBezTo>
                  <a:cubicBezTo>
                    <a:pt x="9889" y="21986"/>
                    <a:pt x="10202" y="22732"/>
                    <a:pt x="10504" y="23448"/>
                  </a:cubicBezTo>
                  <a:cubicBezTo>
                    <a:pt x="11351" y="25444"/>
                    <a:pt x="12218" y="27521"/>
                    <a:pt x="12944" y="29628"/>
                  </a:cubicBezTo>
                  <a:cubicBezTo>
                    <a:pt x="13801" y="32128"/>
                    <a:pt x="14275" y="34577"/>
                    <a:pt x="14779" y="37168"/>
                  </a:cubicBezTo>
                  <a:cubicBezTo>
                    <a:pt x="14910" y="37864"/>
                    <a:pt x="15041" y="38579"/>
                    <a:pt x="15192" y="39295"/>
                  </a:cubicBezTo>
                  <a:cubicBezTo>
                    <a:pt x="15595" y="41301"/>
                    <a:pt x="16079" y="43297"/>
                    <a:pt x="16553" y="45233"/>
                  </a:cubicBezTo>
                  <a:cubicBezTo>
                    <a:pt x="17662" y="49819"/>
                    <a:pt x="18811" y="54567"/>
                    <a:pt x="18962" y="59487"/>
                  </a:cubicBezTo>
                  <a:lnTo>
                    <a:pt x="19053" y="59487"/>
                  </a:lnTo>
                  <a:cubicBezTo>
                    <a:pt x="18902" y="54547"/>
                    <a:pt x="17752" y="49799"/>
                    <a:pt x="16633" y="45212"/>
                  </a:cubicBezTo>
                  <a:cubicBezTo>
                    <a:pt x="16170" y="43277"/>
                    <a:pt x="15686" y="41281"/>
                    <a:pt x="15273" y="39275"/>
                  </a:cubicBezTo>
                  <a:cubicBezTo>
                    <a:pt x="15131" y="38569"/>
                    <a:pt x="14990" y="37843"/>
                    <a:pt x="14859" y="37158"/>
                  </a:cubicBezTo>
                  <a:cubicBezTo>
                    <a:pt x="14355" y="34557"/>
                    <a:pt x="13881" y="32107"/>
                    <a:pt x="13025" y="29597"/>
                  </a:cubicBezTo>
                  <a:cubicBezTo>
                    <a:pt x="12299" y="27490"/>
                    <a:pt x="11432" y="25414"/>
                    <a:pt x="10585" y="23408"/>
                  </a:cubicBezTo>
                  <a:cubicBezTo>
                    <a:pt x="10283" y="22692"/>
                    <a:pt x="9970" y="21946"/>
                    <a:pt x="9668" y="21200"/>
                  </a:cubicBezTo>
                  <a:cubicBezTo>
                    <a:pt x="9406" y="20555"/>
                    <a:pt x="9164" y="19900"/>
                    <a:pt x="8922" y="19265"/>
                  </a:cubicBezTo>
                  <a:cubicBezTo>
                    <a:pt x="8256" y="17490"/>
                    <a:pt x="7621" y="15807"/>
                    <a:pt x="6543" y="14184"/>
                  </a:cubicBezTo>
                  <a:cubicBezTo>
                    <a:pt x="5141" y="12067"/>
                    <a:pt x="4133" y="9688"/>
                    <a:pt x="3166" y="7379"/>
                  </a:cubicBezTo>
                  <a:lnTo>
                    <a:pt x="3055" y="7107"/>
                  </a:lnTo>
                  <a:cubicBezTo>
                    <a:pt x="2772" y="6401"/>
                    <a:pt x="2541" y="5676"/>
                    <a:pt x="2339" y="4940"/>
                  </a:cubicBezTo>
                  <a:cubicBezTo>
                    <a:pt x="1774" y="3034"/>
                    <a:pt x="1139" y="867"/>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6" name="Google Shape;946;p11"/>
            <p:cNvSpPr/>
            <p:nvPr/>
          </p:nvSpPr>
          <p:spPr>
            <a:xfrm>
              <a:off x="3627025" y="921075"/>
              <a:ext cx="489950" cy="1499300"/>
            </a:xfrm>
            <a:custGeom>
              <a:avLst/>
              <a:gdLst/>
              <a:ahLst/>
              <a:cxnLst/>
              <a:rect l="l" t="t" r="r" b="b"/>
              <a:pathLst>
                <a:path w="19598" h="59972" extrusionOk="0">
                  <a:moveTo>
                    <a:pt x="71" y="1"/>
                  </a:moveTo>
                  <a:lnTo>
                    <a:pt x="0" y="71"/>
                  </a:lnTo>
                  <a:cubicBezTo>
                    <a:pt x="817" y="908"/>
                    <a:pt x="1150" y="2995"/>
                    <a:pt x="1442" y="4829"/>
                  </a:cubicBezTo>
                  <a:cubicBezTo>
                    <a:pt x="1623" y="5898"/>
                    <a:pt x="1785" y="6906"/>
                    <a:pt x="2017" y="7592"/>
                  </a:cubicBezTo>
                  <a:cubicBezTo>
                    <a:pt x="2974" y="10354"/>
                    <a:pt x="4023" y="12440"/>
                    <a:pt x="6250" y="14336"/>
                  </a:cubicBezTo>
                  <a:cubicBezTo>
                    <a:pt x="8025" y="15848"/>
                    <a:pt x="8720" y="17410"/>
                    <a:pt x="9527" y="19225"/>
                  </a:cubicBezTo>
                  <a:cubicBezTo>
                    <a:pt x="9759" y="19759"/>
                    <a:pt x="10011" y="20324"/>
                    <a:pt x="10303" y="20908"/>
                  </a:cubicBezTo>
                  <a:cubicBezTo>
                    <a:pt x="10736" y="21795"/>
                    <a:pt x="11200" y="22672"/>
                    <a:pt x="11664" y="23529"/>
                  </a:cubicBezTo>
                  <a:cubicBezTo>
                    <a:pt x="12561" y="25203"/>
                    <a:pt x="13499" y="26937"/>
                    <a:pt x="14154" y="28781"/>
                  </a:cubicBezTo>
                  <a:cubicBezTo>
                    <a:pt x="15041" y="31251"/>
                    <a:pt x="15081" y="33580"/>
                    <a:pt x="15122" y="36040"/>
                  </a:cubicBezTo>
                  <a:cubicBezTo>
                    <a:pt x="15132" y="36997"/>
                    <a:pt x="15152" y="37985"/>
                    <a:pt x="15212" y="38993"/>
                  </a:cubicBezTo>
                  <a:cubicBezTo>
                    <a:pt x="15374" y="41272"/>
                    <a:pt x="16069" y="43580"/>
                    <a:pt x="16745" y="45818"/>
                  </a:cubicBezTo>
                  <a:cubicBezTo>
                    <a:pt x="17077" y="46887"/>
                    <a:pt x="17410" y="47995"/>
                    <a:pt x="17672" y="49074"/>
                  </a:cubicBezTo>
                  <a:cubicBezTo>
                    <a:pt x="18458" y="52260"/>
                    <a:pt x="19285" y="56040"/>
                    <a:pt x="19497" y="59971"/>
                  </a:cubicBezTo>
                  <a:lnTo>
                    <a:pt x="19597" y="59961"/>
                  </a:lnTo>
                  <a:cubicBezTo>
                    <a:pt x="19386" y="56030"/>
                    <a:pt x="18549" y="52239"/>
                    <a:pt x="17773" y="49044"/>
                  </a:cubicBezTo>
                  <a:cubicBezTo>
                    <a:pt x="17501" y="47975"/>
                    <a:pt x="17168" y="46856"/>
                    <a:pt x="16845" y="45788"/>
                  </a:cubicBezTo>
                  <a:cubicBezTo>
                    <a:pt x="16170" y="43560"/>
                    <a:pt x="15474" y="41261"/>
                    <a:pt x="15313" y="38983"/>
                  </a:cubicBezTo>
                  <a:cubicBezTo>
                    <a:pt x="15253" y="37975"/>
                    <a:pt x="15232" y="36997"/>
                    <a:pt x="15212" y="36040"/>
                  </a:cubicBezTo>
                  <a:cubicBezTo>
                    <a:pt x="15172" y="33570"/>
                    <a:pt x="15132" y="31231"/>
                    <a:pt x="14255" y="28751"/>
                  </a:cubicBezTo>
                  <a:cubicBezTo>
                    <a:pt x="13589" y="26896"/>
                    <a:pt x="12652" y="25162"/>
                    <a:pt x="11755" y="23479"/>
                  </a:cubicBezTo>
                  <a:cubicBezTo>
                    <a:pt x="11291" y="22632"/>
                    <a:pt x="10817" y="21755"/>
                    <a:pt x="10384" y="20868"/>
                  </a:cubicBezTo>
                  <a:cubicBezTo>
                    <a:pt x="10101" y="20283"/>
                    <a:pt x="9849" y="19719"/>
                    <a:pt x="9617" y="19185"/>
                  </a:cubicBezTo>
                  <a:cubicBezTo>
                    <a:pt x="8801" y="17360"/>
                    <a:pt x="8105" y="15787"/>
                    <a:pt x="6311" y="14255"/>
                  </a:cubicBezTo>
                  <a:cubicBezTo>
                    <a:pt x="4093" y="12380"/>
                    <a:pt x="3065" y="10303"/>
                    <a:pt x="2107" y="7561"/>
                  </a:cubicBezTo>
                  <a:cubicBezTo>
                    <a:pt x="1875" y="6886"/>
                    <a:pt x="1714" y="5878"/>
                    <a:pt x="1543" y="4809"/>
                  </a:cubicBezTo>
                  <a:cubicBezTo>
                    <a:pt x="1240" y="2965"/>
                    <a:pt x="898" y="858"/>
                    <a:pt x="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7" name="Google Shape;947;p11"/>
            <p:cNvSpPr/>
            <p:nvPr/>
          </p:nvSpPr>
          <p:spPr>
            <a:xfrm>
              <a:off x="3549400" y="919325"/>
              <a:ext cx="495250" cy="1545900"/>
            </a:xfrm>
            <a:custGeom>
              <a:avLst/>
              <a:gdLst/>
              <a:ahLst/>
              <a:cxnLst/>
              <a:rect l="l" t="t" r="r" b="b"/>
              <a:pathLst>
                <a:path w="19810" h="61836" extrusionOk="0">
                  <a:moveTo>
                    <a:pt x="91" y="0"/>
                  </a:moveTo>
                  <a:lnTo>
                    <a:pt x="0" y="20"/>
                  </a:lnTo>
                  <a:cubicBezTo>
                    <a:pt x="313" y="1321"/>
                    <a:pt x="313" y="2722"/>
                    <a:pt x="313" y="4194"/>
                  </a:cubicBezTo>
                  <a:cubicBezTo>
                    <a:pt x="313" y="5716"/>
                    <a:pt x="313" y="7289"/>
                    <a:pt x="686" y="8771"/>
                  </a:cubicBezTo>
                  <a:cubicBezTo>
                    <a:pt x="1351" y="11492"/>
                    <a:pt x="2238" y="13226"/>
                    <a:pt x="5001" y="14587"/>
                  </a:cubicBezTo>
                  <a:cubicBezTo>
                    <a:pt x="5283" y="14728"/>
                    <a:pt x="5585" y="14869"/>
                    <a:pt x="5898" y="15011"/>
                  </a:cubicBezTo>
                  <a:cubicBezTo>
                    <a:pt x="7279" y="15636"/>
                    <a:pt x="8831" y="16351"/>
                    <a:pt x="9587" y="17642"/>
                  </a:cubicBezTo>
                  <a:cubicBezTo>
                    <a:pt x="9870" y="18166"/>
                    <a:pt x="10122" y="18720"/>
                    <a:pt x="10323" y="19285"/>
                  </a:cubicBezTo>
                  <a:cubicBezTo>
                    <a:pt x="10535" y="19869"/>
                    <a:pt x="10787" y="20434"/>
                    <a:pt x="11089" y="20978"/>
                  </a:cubicBezTo>
                  <a:cubicBezTo>
                    <a:pt x="11614" y="21876"/>
                    <a:pt x="12228" y="22753"/>
                    <a:pt x="12813" y="23589"/>
                  </a:cubicBezTo>
                  <a:cubicBezTo>
                    <a:pt x="13811" y="24990"/>
                    <a:pt x="14829" y="26452"/>
                    <a:pt x="15485" y="28085"/>
                  </a:cubicBezTo>
                  <a:cubicBezTo>
                    <a:pt x="16543" y="30747"/>
                    <a:pt x="16039" y="33287"/>
                    <a:pt x="15505" y="35958"/>
                  </a:cubicBezTo>
                  <a:cubicBezTo>
                    <a:pt x="15253" y="37218"/>
                    <a:pt x="14991" y="38519"/>
                    <a:pt x="14910" y="39839"/>
                  </a:cubicBezTo>
                  <a:cubicBezTo>
                    <a:pt x="14769" y="42138"/>
                    <a:pt x="15565" y="44487"/>
                    <a:pt x="16331" y="46765"/>
                  </a:cubicBezTo>
                  <a:cubicBezTo>
                    <a:pt x="16614" y="47592"/>
                    <a:pt x="16876" y="48378"/>
                    <a:pt x="17097" y="49164"/>
                  </a:cubicBezTo>
                  <a:cubicBezTo>
                    <a:pt x="18176" y="52955"/>
                    <a:pt x="19346" y="57380"/>
                    <a:pt x="19718" y="61836"/>
                  </a:cubicBezTo>
                  <a:lnTo>
                    <a:pt x="19809" y="61826"/>
                  </a:lnTo>
                  <a:cubicBezTo>
                    <a:pt x="19446" y="57360"/>
                    <a:pt x="18267" y="52934"/>
                    <a:pt x="17188" y="49134"/>
                  </a:cubicBezTo>
                  <a:cubicBezTo>
                    <a:pt x="16966" y="48358"/>
                    <a:pt x="16704" y="47571"/>
                    <a:pt x="16422" y="46735"/>
                  </a:cubicBezTo>
                  <a:cubicBezTo>
                    <a:pt x="15656" y="44467"/>
                    <a:pt x="14870" y="42128"/>
                    <a:pt x="15001" y="39839"/>
                  </a:cubicBezTo>
                  <a:cubicBezTo>
                    <a:pt x="15091" y="38539"/>
                    <a:pt x="15343" y="37239"/>
                    <a:pt x="15595" y="35979"/>
                  </a:cubicBezTo>
                  <a:cubicBezTo>
                    <a:pt x="16130" y="33287"/>
                    <a:pt x="16644" y="30747"/>
                    <a:pt x="15565" y="28055"/>
                  </a:cubicBezTo>
                  <a:cubicBezTo>
                    <a:pt x="14910" y="26402"/>
                    <a:pt x="13882" y="24940"/>
                    <a:pt x="12894" y="23539"/>
                  </a:cubicBezTo>
                  <a:cubicBezTo>
                    <a:pt x="12299" y="22692"/>
                    <a:pt x="11694" y="21825"/>
                    <a:pt x="11170" y="20928"/>
                  </a:cubicBezTo>
                  <a:cubicBezTo>
                    <a:pt x="10868" y="20394"/>
                    <a:pt x="10616" y="19829"/>
                    <a:pt x="10414" y="19244"/>
                  </a:cubicBezTo>
                  <a:cubicBezTo>
                    <a:pt x="10202" y="18680"/>
                    <a:pt x="9960" y="18125"/>
                    <a:pt x="9668" y="17591"/>
                  </a:cubicBezTo>
                  <a:cubicBezTo>
                    <a:pt x="8902" y="16281"/>
                    <a:pt x="7329" y="15555"/>
                    <a:pt x="5938" y="14930"/>
                  </a:cubicBezTo>
                  <a:cubicBezTo>
                    <a:pt x="5626" y="14779"/>
                    <a:pt x="5323" y="14648"/>
                    <a:pt x="5051" y="14506"/>
                  </a:cubicBezTo>
                  <a:cubicBezTo>
                    <a:pt x="2319" y="13156"/>
                    <a:pt x="1442" y="11442"/>
                    <a:pt x="777" y="8750"/>
                  </a:cubicBezTo>
                  <a:cubicBezTo>
                    <a:pt x="404" y="7279"/>
                    <a:pt x="404" y="5706"/>
                    <a:pt x="404" y="4194"/>
                  </a:cubicBezTo>
                  <a:cubicBezTo>
                    <a:pt x="404" y="2712"/>
                    <a:pt x="404" y="1311"/>
                    <a:pt x="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8" name="Google Shape;948;p11"/>
            <p:cNvSpPr/>
            <p:nvPr/>
          </p:nvSpPr>
          <p:spPr>
            <a:xfrm>
              <a:off x="3434475" y="900175"/>
              <a:ext cx="528250" cy="1614700"/>
            </a:xfrm>
            <a:custGeom>
              <a:avLst/>
              <a:gdLst/>
              <a:ahLst/>
              <a:cxnLst/>
              <a:rect l="l" t="t" r="r" b="b"/>
              <a:pathLst>
                <a:path w="21130" h="64588" extrusionOk="0">
                  <a:moveTo>
                    <a:pt x="1462" y="0"/>
                  </a:moveTo>
                  <a:lnTo>
                    <a:pt x="1331" y="645"/>
                  </a:lnTo>
                  <a:cubicBezTo>
                    <a:pt x="676" y="3659"/>
                    <a:pt x="1" y="6774"/>
                    <a:pt x="414" y="9980"/>
                  </a:cubicBezTo>
                  <a:cubicBezTo>
                    <a:pt x="535" y="10918"/>
                    <a:pt x="737" y="12490"/>
                    <a:pt x="1261" y="13347"/>
                  </a:cubicBezTo>
                  <a:cubicBezTo>
                    <a:pt x="2108" y="14738"/>
                    <a:pt x="3781" y="15172"/>
                    <a:pt x="5263" y="15555"/>
                  </a:cubicBezTo>
                  <a:cubicBezTo>
                    <a:pt x="5545" y="15625"/>
                    <a:pt x="5807" y="15696"/>
                    <a:pt x="6069" y="15766"/>
                  </a:cubicBezTo>
                  <a:cubicBezTo>
                    <a:pt x="6392" y="15857"/>
                    <a:pt x="6725" y="15948"/>
                    <a:pt x="7077" y="16039"/>
                  </a:cubicBezTo>
                  <a:cubicBezTo>
                    <a:pt x="8801" y="16482"/>
                    <a:pt x="10585" y="16936"/>
                    <a:pt x="11664" y="18327"/>
                  </a:cubicBezTo>
                  <a:cubicBezTo>
                    <a:pt x="12007" y="18750"/>
                    <a:pt x="12239" y="19295"/>
                    <a:pt x="12481" y="19869"/>
                  </a:cubicBezTo>
                  <a:cubicBezTo>
                    <a:pt x="12682" y="20404"/>
                    <a:pt x="12934" y="20908"/>
                    <a:pt x="13247" y="21381"/>
                  </a:cubicBezTo>
                  <a:cubicBezTo>
                    <a:pt x="13831" y="22208"/>
                    <a:pt x="14537" y="22984"/>
                    <a:pt x="15223" y="23740"/>
                  </a:cubicBezTo>
                  <a:cubicBezTo>
                    <a:pt x="16463" y="25101"/>
                    <a:pt x="17743" y="26523"/>
                    <a:pt x="18358" y="28307"/>
                  </a:cubicBezTo>
                  <a:cubicBezTo>
                    <a:pt x="19315" y="31069"/>
                    <a:pt x="18196" y="33882"/>
                    <a:pt x="17118" y="36613"/>
                  </a:cubicBezTo>
                  <a:cubicBezTo>
                    <a:pt x="16715" y="37642"/>
                    <a:pt x="16332" y="38620"/>
                    <a:pt x="16049" y="39587"/>
                  </a:cubicBezTo>
                  <a:cubicBezTo>
                    <a:pt x="15102" y="42874"/>
                    <a:pt x="16120" y="45787"/>
                    <a:pt x="17188" y="48862"/>
                  </a:cubicBezTo>
                  <a:cubicBezTo>
                    <a:pt x="17461" y="49648"/>
                    <a:pt x="17733" y="50454"/>
                    <a:pt x="17985" y="51271"/>
                  </a:cubicBezTo>
                  <a:cubicBezTo>
                    <a:pt x="19326" y="55686"/>
                    <a:pt x="20565" y="60031"/>
                    <a:pt x="21039" y="64588"/>
                  </a:cubicBezTo>
                  <a:lnTo>
                    <a:pt x="21130" y="64578"/>
                  </a:lnTo>
                  <a:cubicBezTo>
                    <a:pt x="20656" y="60021"/>
                    <a:pt x="19416" y="55666"/>
                    <a:pt x="18075" y="51241"/>
                  </a:cubicBezTo>
                  <a:cubicBezTo>
                    <a:pt x="17834" y="50424"/>
                    <a:pt x="17551" y="49618"/>
                    <a:pt x="17279" y="48831"/>
                  </a:cubicBezTo>
                  <a:cubicBezTo>
                    <a:pt x="16211" y="45767"/>
                    <a:pt x="15202" y="42864"/>
                    <a:pt x="16140" y="39618"/>
                  </a:cubicBezTo>
                  <a:cubicBezTo>
                    <a:pt x="16422" y="38650"/>
                    <a:pt x="16805" y="37682"/>
                    <a:pt x="17209" y="36654"/>
                  </a:cubicBezTo>
                  <a:cubicBezTo>
                    <a:pt x="18297" y="33902"/>
                    <a:pt x="19416" y="31069"/>
                    <a:pt x="18459" y="28277"/>
                  </a:cubicBezTo>
                  <a:cubicBezTo>
                    <a:pt x="17834" y="26472"/>
                    <a:pt x="16543" y="25051"/>
                    <a:pt x="15293" y="23670"/>
                  </a:cubicBezTo>
                  <a:cubicBezTo>
                    <a:pt x="14608" y="22924"/>
                    <a:pt x="13902" y="22148"/>
                    <a:pt x="13327" y="21321"/>
                  </a:cubicBezTo>
                  <a:cubicBezTo>
                    <a:pt x="13025" y="20857"/>
                    <a:pt x="12763" y="20353"/>
                    <a:pt x="12571" y="19839"/>
                  </a:cubicBezTo>
                  <a:cubicBezTo>
                    <a:pt x="12329" y="19285"/>
                    <a:pt x="12087" y="18710"/>
                    <a:pt x="11745" y="18266"/>
                  </a:cubicBezTo>
                  <a:cubicBezTo>
                    <a:pt x="10636" y="16855"/>
                    <a:pt x="8841" y="16391"/>
                    <a:pt x="7098" y="15948"/>
                  </a:cubicBezTo>
                  <a:cubicBezTo>
                    <a:pt x="6745" y="15857"/>
                    <a:pt x="6422" y="15766"/>
                    <a:pt x="6089" y="15676"/>
                  </a:cubicBezTo>
                  <a:cubicBezTo>
                    <a:pt x="5827" y="15605"/>
                    <a:pt x="5565" y="15535"/>
                    <a:pt x="5283" y="15464"/>
                  </a:cubicBezTo>
                  <a:cubicBezTo>
                    <a:pt x="3751" y="15061"/>
                    <a:pt x="2168" y="14658"/>
                    <a:pt x="1341" y="13297"/>
                  </a:cubicBezTo>
                  <a:cubicBezTo>
                    <a:pt x="827" y="12460"/>
                    <a:pt x="626" y="10897"/>
                    <a:pt x="505" y="9960"/>
                  </a:cubicBezTo>
                  <a:cubicBezTo>
                    <a:pt x="101" y="6774"/>
                    <a:pt x="737" y="3811"/>
                    <a:pt x="1422" y="665"/>
                  </a:cubicBezTo>
                  <a:lnTo>
                    <a:pt x="1563" y="20"/>
                  </a:lnTo>
                  <a:lnTo>
                    <a:pt x="14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9" name="Google Shape;949;p11"/>
            <p:cNvSpPr/>
            <p:nvPr/>
          </p:nvSpPr>
          <p:spPr>
            <a:xfrm>
              <a:off x="3318300" y="871175"/>
              <a:ext cx="551950" cy="1692100"/>
            </a:xfrm>
            <a:custGeom>
              <a:avLst/>
              <a:gdLst/>
              <a:ahLst/>
              <a:cxnLst/>
              <a:rect l="l" t="t" r="r" b="b"/>
              <a:pathLst>
                <a:path w="22078" h="67684" extrusionOk="0">
                  <a:moveTo>
                    <a:pt x="2883" y="1"/>
                  </a:moveTo>
                  <a:cubicBezTo>
                    <a:pt x="1008" y="3781"/>
                    <a:pt x="0" y="7783"/>
                    <a:pt x="61" y="11281"/>
                  </a:cubicBezTo>
                  <a:lnTo>
                    <a:pt x="61" y="11533"/>
                  </a:lnTo>
                  <a:cubicBezTo>
                    <a:pt x="71" y="12541"/>
                    <a:pt x="91" y="13791"/>
                    <a:pt x="575" y="14678"/>
                  </a:cubicBezTo>
                  <a:cubicBezTo>
                    <a:pt x="1392" y="16191"/>
                    <a:pt x="3256" y="16432"/>
                    <a:pt x="4910" y="16644"/>
                  </a:cubicBezTo>
                  <a:cubicBezTo>
                    <a:pt x="5212" y="16695"/>
                    <a:pt x="5505" y="16725"/>
                    <a:pt x="5787" y="16775"/>
                  </a:cubicBezTo>
                  <a:cubicBezTo>
                    <a:pt x="6261" y="16846"/>
                    <a:pt x="6785" y="16906"/>
                    <a:pt x="7329" y="16967"/>
                  </a:cubicBezTo>
                  <a:cubicBezTo>
                    <a:pt x="9315" y="17189"/>
                    <a:pt x="11563" y="17441"/>
                    <a:pt x="12884" y="18660"/>
                  </a:cubicBezTo>
                  <a:cubicBezTo>
                    <a:pt x="13448" y="19185"/>
                    <a:pt x="13801" y="19810"/>
                    <a:pt x="14174" y="20475"/>
                  </a:cubicBezTo>
                  <a:cubicBezTo>
                    <a:pt x="14456" y="20999"/>
                    <a:pt x="14779" y="21503"/>
                    <a:pt x="15152" y="21977"/>
                  </a:cubicBezTo>
                  <a:cubicBezTo>
                    <a:pt x="15787" y="22743"/>
                    <a:pt x="16583" y="23449"/>
                    <a:pt x="17370" y="24124"/>
                  </a:cubicBezTo>
                  <a:cubicBezTo>
                    <a:pt x="18862" y="25445"/>
                    <a:pt x="20414" y="26796"/>
                    <a:pt x="20968" y="28691"/>
                  </a:cubicBezTo>
                  <a:cubicBezTo>
                    <a:pt x="21775" y="31473"/>
                    <a:pt x="19890" y="34860"/>
                    <a:pt x="18226" y="37854"/>
                  </a:cubicBezTo>
                  <a:cubicBezTo>
                    <a:pt x="17430" y="39276"/>
                    <a:pt x="16684" y="40616"/>
                    <a:pt x="16281" y="41796"/>
                  </a:cubicBezTo>
                  <a:cubicBezTo>
                    <a:pt x="15243" y="44780"/>
                    <a:pt x="16523" y="48157"/>
                    <a:pt x="17652" y="51141"/>
                  </a:cubicBezTo>
                  <a:cubicBezTo>
                    <a:pt x="17995" y="52048"/>
                    <a:pt x="18327" y="52905"/>
                    <a:pt x="18589" y="53741"/>
                  </a:cubicBezTo>
                  <a:cubicBezTo>
                    <a:pt x="20112" y="58610"/>
                    <a:pt x="21422" y="63016"/>
                    <a:pt x="21977" y="67683"/>
                  </a:cubicBezTo>
                  <a:lnTo>
                    <a:pt x="22077" y="67663"/>
                  </a:lnTo>
                  <a:cubicBezTo>
                    <a:pt x="21523" y="62996"/>
                    <a:pt x="20212" y="58580"/>
                    <a:pt x="18690" y="53711"/>
                  </a:cubicBezTo>
                  <a:cubicBezTo>
                    <a:pt x="18428" y="52864"/>
                    <a:pt x="18095" y="52008"/>
                    <a:pt x="17753" y="51100"/>
                  </a:cubicBezTo>
                  <a:cubicBezTo>
                    <a:pt x="16573" y="47995"/>
                    <a:pt x="15353" y="44780"/>
                    <a:pt x="16382" y="41816"/>
                  </a:cubicBezTo>
                  <a:cubicBezTo>
                    <a:pt x="16785" y="40657"/>
                    <a:pt x="17531" y="39316"/>
                    <a:pt x="18317" y="37894"/>
                  </a:cubicBezTo>
                  <a:cubicBezTo>
                    <a:pt x="19991" y="34890"/>
                    <a:pt x="21896" y="31483"/>
                    <a:pt x="21069" y="28660"/>
                  </a:cubicBezTo>
                  <a:cubicBezTo>
                    <a:pt x="20505" y="26735"/>
                    <a:pt x="18952" y="25374"/>
                    <a:pt x="17440" y="24054"/>
                  </a:cubicBezTo>
                  <a:cubicBezTo>
                    <a:pt x="16624" y="23338"/>
                    <a:pt x="15868" y="22672"/>
                    <a:pt x="15232" y="21916"/>
                  </a:cubicBezTo>
                  <a:cubicBezTo>
                    <a:pt x="14870" y="21443"/>
                    <a:pt x="14547" y="20949"/>
                    <a:pt x="14265" y="20424"/>
                  </a:cubicBezTo>
                  <a:cubicBezTo>
                    <a:pt x="13892" y="19759"/>
                    <a:pt x="13529" y="19124"/>
                    <a:pt x="12954" y="18590"/>
                  </a:cubicBezTo>
                  <a:cubicBezTo>
                    <a:pt x="11613" y="17350"/>
                    <a:pt x="9345" y="17098"/>
                    <a:pt x="7349" y="16876"/>
                  </a:cubicBezTo>
                  <a:cubicBezTo>
                    <a:pt x="6805" y="16816"/>
                    <a:pt x="6291" y="16755"/>
                    <a:pt x="5817" y="16674"/>
                  </a:cubicBezTo>
                  <a:cubicBezTo>
                    <a:pt x="5525" y="16634"/>
                    <a:pt x="5232" y="16594"/>
                    <a:pt x="4920" y="16553"/>
                  </a:cubicBezTo>
                  <a:cubicBezTo>
                    <a:pt x="3297" y="16342"/>
                    <a:pt x="1452" y="16100"/>
                    <a:pt x="656" y="14638"/>
                  </a:cubicBezTo>
                  <a:cubicBezTo>
                    <a:pt x="182" y="13771"/>
                    <a:pt x="172" y="12531"/>
                    <a:pt x="152" y="11533"/>
                  </a:cubicBezTo>
                  <a:lnTo>
                    <a:pt x="152" y="11281"/>
                  </a:lnTo>
                  <a:cubicBezTo>
                    <a:pt x="101" y="7793"/>
                    <a:pt x="1099" y="3801"/>
                    <a:pt x="2964" y="41"/>
                  </a:cubicBezTo>
                  <a:lnTo>
                    <a:pt x="28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0" name="Google Shape;950;p11"/>
            <p:cNvSpPr/>
            <p:nvPr/>
          </p:nvSpPr>
          <p:spPr>
            <a:xfrm>
              <a:off x="3189275" y="840175"/>
              <a:ext cx="616450" cy="1762650"/>
            </a:xfrm>
            <a:custGeom>
              <a:avLst/>
              <a:gdLst/>
              <a:ahLst/>
              <a:cxnLst/>
              <a:rect l="l" t="t" r="r" b="b"/>
              <a:pathLst>
                <a:path w="24658" h="70506" extrusionOk="0">
                  <a:moveTo>
                    <a:pt x="4627" y="1"/>
                  </a:moveTo>
                  <a:cubicBezTo>
                    <a:pt x="1996" y="4023"/>
                    <a:pt x="323" y="8791"/>
                    <a:pt x="151" y="12773"/>
                  </a:cubicBezTo>
                  <a:cubicBezTo>
                    <a:pt x="141" y="12894"/>
                    <a:pt x="141" y="13015"/>
                    <a:pt x="131" y="13156"/>
                  </a:cubicBezTo>
                  <a:cubicBezTo>
                    <a:pt x="71" y="14144"/>
                    <a:pt x="0" y="15495"/>
                    <a:pt x="484" y="16211"/>
                  </a:cubicBezTo>
                  <a:cubicBezTo>
                    <a:pt x="1401" y="17562"/>
                    <a:pt x="4093" y="17713"/>
                    <a:pt x="5877" y="17814"/>
                  </a:cubicBezTo>
                  <a:cubicBezTo>
                    <a:pt x="6240" y="17834"/>
                    <a:pt x="6563" y="17844"/>
                    <a:pt x="6815" y="17874"/>
                  </a:cubicBezTo>
                  <a:cubicBezTo>
                    <a:pt x="7188" y="17914"/>
                    <a:pt x="7682" y="17935"/>
                    <a:pt x="8246" y="17965"/>
                  </a:cubicBezTo>
                  <a:cubicBezTo>
                    <a:pt x="10403" y="18086"/>
                    <a:pt x="13670" y="18257"/>
                    <a:pt x="14970" y="19366"/>
                  </a:cubicBezTo>
                  <a:cubicBezTo>
                    <a:pt x="15434" y="19759"/>
                    <a:pt x="15797" y="20445"/>
                    <a:pt x="16149" y="21110"/>
                  </a:cubicBezTo>
                  <a:cubicBezTo>
                    <a:pt x="16432" y="21644"/>
                    <a:pt x="16724" y="22209"/>
                    <a:pt x="17067" y="22602"/>
                  </a:cubicBezTo>
                  <a:cubicBezTo>
                    <a:pt x="17803" y="23419"/>
                    <a:pt x="18700" y="24084"/>
                    <a:pt x="19577" y="24719"/>
                  </a:cubicBezTo>
                  <a:cubicBezTo>
                    <a:pt x="20847" y="25656"/>
                    <a:pt x="22158" y="26614"/>
                    <a:pt x="22934" y="28086"/>
                  </a:cubicBezTo>
                  <a:cubicBezTo>
                    <a:pt x="24547" y="31130"/>
                    <a:pt x="21714" y="35364"/>
                    <a:pt x="19436" y="38761"/>
                  </a:cubicBezTo>
                  <a:cubicBezTo>
                    <a:pt x="18569" y="40072"/>
                    <a:pt x="17742" y="41302"/>
                    <a:pt x="17289" y="42290"/>
                  </a:cubicBezTo>
                  <a:cubicBezTo>
                    <a:pt x="16250" y="44588"/>
                    <a:pt x="16018" y="45737"/>
                    <a:pt x="16643" y="48006"/>
                  </a:cubicBezTo>
                  <a:cubicBezTo>
                    <a:pt x="17026" y="49366"/>
                    <a:pt x="17510" y="50737"/>
                    <a:pt x="17984" y="52068"/>
                  </a:cubicBezTo>
                  <a:cubicBezTo>
                    <a:pt x="18266" y="52885"/>
                    <a:pt x="18569" y="53731"/>
                    <a:pt x="18841" y="54568"/>
                  </a:cubicBezTo>
                  <a:lnTo>
                    <a:pt x="18912" y="54800"/>
                  </a:lnTo>
                  <a:cubicBezTo>
                    <a:pt x="20565" y="59881"/>
                    <a:pt x="22268" y="65133"/>
                    <a:pt x="22924" y="70506"/>
                  </a:cubicBezTo>
                  <a:lnTo>
                    <a:pt x="23014" y="70486"/>
                  </a:lnTo>
                  <a:cubicBezTo>
                    <a:pt x="22359" y="65103"/>
                    <a:pt x="20645" y="59850"/>
                    <a:pt x="19002" y="54770"/>
                  </a:cubicBezTo>
                  <a:lnTo>
                    <a:pt x="18922" y="54548"/>
                  </a:lnTo>
                  <a:cubicBezTo>
                    <a:pt x="18649" y="53711"/>
                    <a:pt x="18357" y="52854"/>
                    <a:pt x="18065" y="52038"/>
                  </a:cubicBezTo>
                  <a:cubicBezTo>
                    <a:pt x="17591" y="50717"/>
                    <a:pt x="17107" y="49346"/>
                    <a:pt x="16724" y="47975"/>
                  </a:cubicBezTo>
                  <a:cubicBezTo>
                    <a:pt x="16109" y="45737"/>
                    <a:pt x="16341" y="44598"/>
                    <a:pt x="17369" y="42330"/>
                  </a:cubicBezTo>
                  <a:cubicBezTo>
                    <a:pt x="17813" y="41352"/>
                    <a:pt x="18639" y="40122"/>
                    <a:pt x="19516" y="38822"/>
                  </a:cubicBezTo>
                  <a:cubicBezTo>
                    <a:pt x="21805" y="35405"/>
                    <a:pt x="24658" y="31150"/>
                    <a:pt x="23025" y="28046"/>
                  </a:cubicBezTo>
                  <a:cubicBezTo>
                    <a:pt x="22238" y="26554"/>
                    <a:pt x="20908" y="25586"/>
                    <a:pt x="19627" y="24648"/>
                  </a:cubicBezTo>
                  <a:cubicBezTo>
                    <a:pt x="18760" y="24013"/>
                    <a:pt x="17863" y="23348"/>
                    <a:pt x="17137" y="22531"/>
                  </a:cubicBezTo>
                  <a:cubicBezTo>
                    <a:pt x="16805" y="22148"/>
                    <a:pt x="16512" y="21604"/>
                    <a:pt x="16230" y="21060"/>
                  </a:cubicBezTo>
                  <a:cubicBezTo>
                    <a:pt x="15877" y="20394"/>
                    <a:pt x="15504" y="19699"/>
                    <a:pt x="15030" y="19295"/>
                  </a:cubicBezTo>
                  <a:cubicBezTo>
                    <a:pt x="13710" y="18166"/>
                    <a:pt x="10424" y="17985"/>
                    <a:pt x="8246" y="17874"/>
                  </a:cubicBezTo>
                  <a:cubicBezTo>
                    <a:pt x="7682" y="17844"/>
                    <a:pt x="7198" y="17814"/>
                    <a:pt x="6825" y="17783"/>
                  </a:cubicBezTo>
                  <a:cubicBezTo>
                    <a:pt x="6563" y="17753"/>
                    <a:pt x="6250" y="17733"/>
                    <a:pt x="5887" y="17713"/>
                  </a:cubicBezTo>
                  <a:cubicBezTo>
                    <a:pt x="4123" y="17622"/>
                    <a:pt x="1452" y="17471"/>
                    <a:pt x="565" y="16160"/>
                  </a:cubicBezTo>
                  <a:cubicBezTo>
                    <a:pt x="101" y="15475"/>
                    <a:pt x="171" y="14134"/>
                    <a:pt x="222" y="13156"/>
                  </a:cubicBezTo>
                  <a:cubicBezTo>
                    <a:pt x="232" y="13025"/>
                    <a:pt x="242" y="12894"/>
                    <a:pt x="242" y="12783"/>
                  </a:cubicBezTo>
                  <a:cubicBezTo>
                    <a:pt x="423" y="8811"/>
                    <a:pt x="2087" y="4053"/>
                    <a:pt x="4708" y="51"/>
                  </a:cubicBezTo>
                  <a:lnTo>
                    <a:pt x="46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1" name="Google Shape;951;p11"/>
            <p:cNvSpPr/>
            <p:nvPr/>
          </p:nvSpPr>
          <p:spPr>
            <a:xfrm>
              <a:off x="3062500" y="814225"/>
              <a:ext cx="631825" cy="1812550"/>
            </a:xfrm>
            <a:custGeom>
              <a:avLst/>
              <a:gdLst/>
              <a:ahLst/>
              <a:cxnLst/>
              <a:rect l="l" t="t" r="r" b="b"/>
              <a:pathLst>
                <a:path w="25273" h="72502" extrusionOk="0">
                  <a:moveTo>
                    <a:pt x="6069" y="1"/>
                  </a:moveTo>
                  <a:cubicBezTo>
                    <a:pt x="4244" y="2601"/>
                    <a:pt x="1089" y="7793"/>
                    <a:pt x="363" y="13317"/>
                  </a:cubicBezTo>
                  <a:cubicBezTo>
                    <a:pt x="353" y="13398"/>
                    <a:pt x="343" y="13479"/>
                    <a:pt x="333" y="13569"/>
                  </a:cubicBezTo>
                  <a:cubicBezTo>
                    <a:pt x="202" y="14517"/>
                    <a:pt x="0" y="15958"/>
                    <a:pt x="414" y="16795"/>
                  </a:cubicBezTo>
                  <a:cubicBezTo>
                    <a:pt x="1200" y="18388"/>
                    <a:pt x="3186" y="18448"/>
                    <a:pt x="4950" y="18499"/>
                  </a:cubicBezTo>
                  <a:cubicBezTo>
                    <a:pt x="5333" y="18509"/>
                    <a:pt x="5686" y="18519"/>
                    <a:pt x="6019" y="18549"/>
                  </a:cubicBezTo>
                  <a:cubicBezTo>
                    <a:pt x="6406" y="18579"/>
                    <a:pt x="6861" y="18588"/>
                    <a:pt x="7356" y="18588"/>
                  </a:cubicBezTo>
                  <a:cubicBezTo>
                    <a:pt x="7697" y="18588"/>
                    <a:pt x="8058" y="18584"/>
                    <a:pt x="8428" y="18579"/>
                  </a:cubicBezTo>
                  <a:cubicBezTo>
                    <a:pt x="8763" y="18577"/>
                    <a:pt x="9109" y="18574"/>
                    <a:pt x="9460" y="18574"/>
                  </a:cubicBezTo>
                  <a:cubicBezTo>
                    <a:pt x="11978" y="18574"/>
                    <a:pt x="14778" y="18709"/>
                    <a:pt x="16150" y="20001"/>
                  </a:cubicBezTo>
                  <a:cubicBezTo>
                    <a:pt x="16644" y="20454"/>
                    <a:pt x="16936" y="20989"/>
                    <a:pt x="17239" y="21543"/>
                  </a:cubicBezTo>
                  <a:cubicBezTo>
                    <a:pt x="17531" y="22067"/>
                    <a:pt x="17833" y="22612"/>
                    <a:pt x="18297" y="23106"/>
                  </a:cubicBezTo>
                  <a:cubicBezTo>
                    <a:pt x="19003" y="23821"/>
                    <a:pt x="19910" y="24426"/>
                    <a:pt x="20797" y="25001"/>
                  </a:cubicBezTo>
                  <a:cubicBezTo>
                    <a:pt x="22319" y="26009"/>
                    <a:pt x="23912" y="27047"/>
                    <a:pt x="24517" y="28801"/>
                  </a:cubicBezTo>
                  <a:cubicBezTo>
                    <a:pt x="25172" y="30686"/>
                    <a:pt x="24013" y="32703"/>
                    <a:pt x="23085" y="34326"/>
                  </a:cubicBezTo>
                  <a:lnTo>
                    <a:pt x="22934" y="34598"/>
                  </a:lnTo>
                  <a:cubicBezTo>
                    <a:pt x="22148" y="35989"/>
                    <a:pt x="21231" y="37340"/>
                    <a:pt x="20343" y="38650"/>
                  </a:cubicBezTo>
                  <a:cubicBezTo>
                    <a:pt x="19487" y="39920"/>
                    <a:pt x="18599" y="41241"/>
                    <a:pt x="17823" y="42592"/>
                  </a:cubicBezTo>
                  <a:cubicBezTo>
                    <a:pt x="16684" y="44578"/>
                    <a:pt x="15787" y="46140"/>
                    <a:pt x="16462" y="48408"/>
                  </a:cubicBezTo>
                  <a:cubicBezTo>
                    <a:pt x="16926" y="49951"/>
                    <a:pt x="17470" y="51513"/>
                    <a:pt x="17995" y="53025"/>
                  </a:cubicBezTo>
                  <a:cubicBezTo>
                    <a:pt x="18347" y="54044"/>
                    <a:pt x="18710" y="55092"/>
                    <a:pt x="19043" y="56130"/>
                  </a:cubicBezTo>
                  <a:lnTo>
                    <a:pt x="19275" y="56846"/>
                  </a:lnTo>
                  <a:cubicBezTo>
                    <a:pt x="20928" y="61917"/>
                    <a:pt x="22632" y="67159"/>
                    <a:pt x="23216" y="72502"/>
                  </a:cubicBezTo>
                  <a:lnTo>
                    <a:pt x="23317" y="72491"/>
                  </a:lnTo>
                  <a:cubicBezTo>
                    <a:pt x="22722" y="67139"/>
                    <a:pt x="21019" y="61897"/>
                    <a:pt x="19366" y="56826"/>
                  </a:cubicBezTo>
                  <a:lnTo>
                    <a:pt x="19134" y="56100"/>
                  </a:lnTo>
                  <a:cubicBezTo>
                    <a:pt x="18801" y="55062"/>
                    <a:pt x="18428" y="54013"/>
                    <a:pt x="18085" y="52995"/>
                  </a:cubicBezTo>
                  <a:cubicBezTo>
                    <a:pt x="17561" y="51493"/>
                    <a:pt x="17017" y="49931"/>
                    <a:pt x="16553" y="48378"/>
                  </a:cubicBezTo>
                  <a:cubicBezTo>
                    <a:pt x="15888" y="46150"/>
                    <a:pt x="16734" y="44679"/>
                    <a:pt x="17904" y="42642"/>
                  </a:cubicBezTo>
                  <a:cubicBezTo>
                    <a:pt x="18670" y="41291"/>
                    <a:pt x="19567" y="39971"/>
                    <a:pt x="20424" y="38701"/>
                  </a:cubicBezTo>
                  <a:cubicBezTo>
                    <a:pt x="21301" y="37390"/>
                    <a:pt x="22218" y="36039"/>
                    <a:pt x="23015" y="34648"/>
                  </a:cubicBezTo>
                  <a:lnTo>
                    <a:pt x="23166" y="34386"/>
                  </a:lnTo>
                  <a:cubicBezTo>
                    <a:pt x="24104" y="32743"/>
                    <a:pt x="25273" y="30697"/>
                    <a:pt x="24608" y="28781"/>
                  </a:cubicBezTo>
                  <a:cubicBezTo>
                    <a:pt x="23983" y="26987"/>
                    <a:pt x="22390" y="25938"/>
                    <a:pt x="20837" y="24930"/>
                  </a:cubicBezTo>
                  <a:cubicBezTo>
                    <a:pt x="19960" y="24346"/>
                    <a:pt x="19053" y="23751"/>
                    <a:pt x="18368" y="23035"/>
                  </a:cubicBezTo>
                  <a:cubicBezTo>
                    <a:pt x="17904" y="22551"/>
                    <a:pt x="17612" y="22017"/>
                    <a:pt x="17319" y="21503"/>
                  </a:cubicBezTo>
                  <a:cubicBezTo>
                    <a:pt x="17007" y="20938"/>
                    <a:pt x="16714" y="20404"/>
                    <a:pt x="16220" y="19930"/>
                  </a:cubicBezTo>
                  <a:cubicBezTo>
                    <a:pt x="14843" y="18639"/>
                    <a:pt x="12110" y="18480"/>
                    <a:pt x="9615" y="18480"/>
                  </a:cubicBezTo>
                  <a:cubicBezTo>
                    <a:pt x="9207" y="18480"/>
                    <a:pt x="8806" y="18484"/>
                    <a:pt x="8418" y="18489"/>
                  </a:cubicBezTo>
                  <a:cubicBezTo>
                    <a:pt x="8144" y="18492"/>
                    <a:pt x="7873" y="18494"/>
                    <a:pt x="7611" y="18494"/>
                  </a:cubicBezTo>
                  <a:cubicBezTo>
                    <a:pt x="7026" y="18494"/>
                    <a:pt x="6481" y="18483"/>
                    <a:pt x="6029" y="18448"/>
                  </a:cubicBezTo>
                  <a:cubicBezTo>
                    <a:pt x="5686" y="18428"/>
                    <a:pt x="5333" y="18418"/>
                    <a:pt x="4960" y="18408"/>
                  </a:cubicBezTo>
                  <a:cubicBezTo>
                    <a:pt x="3226" y="18358"/>
                    <a:pt x="1260" y="18297"/>
                    <a:pt x="504" y="16755"/>
                  </a:cubicBezTo>
                  <a:cubicBezTo>
                    <a:pt x="101" y="15938"/>
                    <a:pt x="303" y="14517"/>
                    <a:pt x="424" y="13579"/>
                  </a:cubicBezTo>
                  <a:cubicBezTo>
                    <a:pt x="444" y="13489"/>
                    <a:pt x="454" y="13408"/>
                    <a:pt x="464" y="13337"/>
                  </a:cubicBezTo>
                  <a:cubicBezTo>
                    <a:pt x="1190" y="7823"/>
                    <a:pt x="4345" y="2652"/>
                    <a:pt x="6140" y="51"/>
                  </a:cubicBezTo>
                  <a:lnTo>
                    <a:pt x="60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2" name="Google Shape;952;p11"/>
            <p:cNvSpPr/>
            <p:nvPr/>
          </p:nvSpPr>
          <p:spPr>
            <a:xfrm>
              <a:off x="2949100" y="800375"/>
              <a:ext cx="616950" cy="1827150"/>
            </a:xfrm>
            <a:custGeom>
              <a:avLst/>
              <a:gdLst/>
              <a:ahLst/>
              <a:cxnLst/>
              <a:rect l="l" t="t" r="r" b="b"/>
              <a:pathLst>
                <a:path w="24678" h="73086" extrusionOk="0">
                  <a:moveTo>
                    <a:pt x="6663" y="0"/>
                  </a:moveTo>
                  <a:cubicBezTo>
                    <a:pt x="3417" y="4436"/>
                    <a:pt x="1149" y="9365"/>
                    <a:pt x="464" y="13539"/>
                  </a:cubicBezTo>
                  <a:cubicBezTo>
                    <a:pt x="454" y="13619"/>
                    <a:pt x="434" y="13720"/>
                    <a:pt x="413" y="13811"/>
                  </a:cubicBezTo>
                  <a:cubicBezTo>
                    <a:pt x="252" y="14768"/>
                    <a:pt x="0" y="16200"/>
                    <a:pt x="393" y="17037"/>
                  </a:cubicBezTo>
                  <a:cubicBezTo>
                    <a:pt x="1129" y="18650"/>
                    <a:pt x="3135" y="18690"/>
                    <a:pt x="4899" y="18730"/>
                  </a:cubicBezTo>
                  <a:cubicBezTo>
                    <a:pt x="5282" y="18740"/>
                    <a:pt x="5635" y="18750"/>
                    <a:pt x="5968" y="18781"/>
                  </a:cubicBezTo>
                  <a:cubicBezTo>
                    <a:pt x="6330" y="18803"/>
                    <a:pt x="6751" y="18810"/>
                    <a:pt x="7206" y="18810"/>
                  </a:cubicBezTo>
                  <a:cubicBezTo>
                    <a:pt x="7575" y="18810"/>
                    <a:pt x="7966" y="18805"/>
                    <a:pt x="8367" y="18801"/>
                  </a:cubicBezTo>
                  <a:cubicBezTo>
                    <a:pt x="8834" y="18794"/>
                    <a:pt x="9320" y="18787"/>
                    <a:pt x="9813" y="18787"/>
                  </a:cubicBezTo>
                  <a:cubicBezTo>
                    <a:pt x="12269" y="18787"/>
                    <a:pt x="14895" y="18961"/>
                    <a:pt x="16180" y="20212"/>
                  </a:cubicBezTo>
                  <a:cubicBezTo>
                    <a:pt x="16653" y="20676"/>
                    <a:pt x="16926" y="21220"/>
                    <a:pt x="17218" y="21795"/>
                  </a:cubicBezTo>
                  <a:cubicBezTo>
                    <a:pt x="17480" y="22309"/>
                    <a:pt x="17752" y="22843"/>
                    <a:pt x="18186" y="23337"/>
                  </a:cubicBezTo>
                  <a:cubicBezTo>
                    <a:pt x="18841" y="24073"/>
                    <a:pt x="19698" y="24698"/>
                    <a:pt x="20535" y="25293"/>
                  </a:cubicBezTo>
                  <a:cubicBezTo>
                    <a:pt x="21976" y="26341"/>
                    <a:pt x="23458" y="27410"/>
                    <a:pt x="24002" y="29134"/>
                  </a:cubicBezTo>
                  <a:cubicBezTo>
                    <a:pt x="24577" y="30958"/>
                    <a:pt x="23428" y="32964"/>
                    <a:pt x="22510" y="34567"/>
                  </a:cubicBezTo>
                  <a:cubicBezTo>
                    <a:pt x="22440" y="34698"/>
                    <a:pt x="22359" y="34829"/>
                    <a:pt x="22289" y="34950"/>
                  </a:cubicBezTo>
                  <a:cubicBezTo>
                    <a:pt x="21512" y="36341"/>
                    <a:pt x="20605" y="37712"/>
                    <a:pt x="19758" y="39013"/>
                  </a:cubicBezTo>
                  <a:cubicBezTo>
                    <a:pt x="18902" y="40313"/>
                    <a:pt x="18014" y="41654"/>
                    <a:pt x="17238" y="43045"/>
                  </a:cubicBezTo>
                  <a:lnTo>
                    <a:pt x="17158" y="43186"/>
                  </a:lnTo>
                  <a:cubicBezTo>
                    <a:pt x="16059" y="45122"/>
                    <a:pt x="15182" y="46654"/>
                    <a:pt x="15807" y="48852"/>
                  </a:cubicBezTo>
                  <a:cubicBezTo>
                    <a:pt x="16250" y="50404"/>
                    <a:pt x="16785" y="51956"/>
                    <a:pt x="17289" y="53469"/>
                  </a:cubicBezTo>
                  <a:cubicBezTo>
                    <a:pt x="17631" y="54497"/>
                    <a:pt x="17984" y="55555"/>
                    <a:pt x="18317" y="56604"/>
                  </a:cubicBezTo>
                  <a:lnTo>
                    <a:pt x="18458" y="57067"/>
                  </a:lnTo>
                  <a:cubicBezTo>
                    <a:pt x="20081" y="62249"/>
                    <a:pt x="21754" y="67622"/>
                    <a:pt x="22349" y="73086"/>
                  </a:cubicBezTo>
                  <a:lnTo>
                    <a:pt x="22440" y="73056"/>
                  </a:lnTo>
                  <a:cubicBezTo>
                    <a:pt x="21845" y="67582"/>
                    <a:pt x="20162" y="62219"/>
                    <a:pt x="18539" y="57017"/>
                  </a:cubicBezTo>
                  <a:lnTo>
                    <a:pt x="18397" y="56563"/>
                  </a:lnTo>
                  <a:cubicBezTo>
                    <a:pt x="18075" y="55515"/>
                    <a:pt x="17712" y="54446"/>
                    <a:pt x="17369" y="53428"/>
                  </a:cubicBezTo>
                  <a:cubicBezTo>
                    <a:pt x="16855" y="51916"/>
                    <a:pt x="16331" y="50364"/>
                    <a:pt x="15897" y="48811"/>
                  </a:cubicBezTo>
                  <a:cubicBezTo>
                    <a:pt x="15283" y="46654"/>
                    <a:pt x="16139" y="45132"/>
                    <a:pt x="17228" y="43216"/>
                  </a:cubicBezTo>
                  <a:lnTo>
                    <a:pt x="17309" y="43065"/>
                  </a:lnTo>
                  <a:cubicBezTo>
                    <a:pt x="18095" y="41684"/>
                    <a:pt x="18972" y="40353"/>
                    <a:pt x="19829" y="39043"/>
                  </a:cubicBezTo>
                  <a:cubicBezTo>
                    <a:pt x="20696" y="37732"/>
                    <a:pt x="21593" y="36361"/>
                    <a:pt x="22379" y="34980"/>
                  </a:cubicBezTo>
                  <a:lnTo>
                    <a:pt x="22591" y="34597"/>
                  </a:lnTo>
                  <a:cubicBezTo>
                    <a:pt x="23519" y="32974"/>
                    <a:pt x="24678" y="30958"/>
                    <a:pt x="24093" y="29083"/>
                  </a:cubicBezTo>
                  <a:cubicBezTo>
                    <a:pt x="23539" y="27339"/>
                    <a:pt x="22037" y="26250"/>
                    <a:pt x="20585" y="25202"/>
                  </a:cubicBezTo>
                  <a:cubicBezTo>
                    <a:pt x="19758" y="24607"/>
                    <a:pt x="18902" y="23992"/>
                    <a:pt x="18256" y="23256"/>
                  </a:cubicBezTo>
                  <a:cubicBezTo>
                    <a:pt x="17833" y="22773"/>
                    <a:pt x="17561" y="22248"/>
                    <a:pt x="17299" y="21734"/>
                  </a:cubicBezTo>
                  <a:cubicBezTo>
                    <a:pt x="17006" y="21150"/>
                    <a:pt x="16734" y="20605"/>
                    <a:pt x="16240" y="20131"/>
                  </a:cubicBezTo>
                  <a:cubicBezTo>
                    <a:pt x="14936" y="18853"/>
                    <a:pt x="12278" y="18676"/>
                    <a:pt x="9799" y="18676"/>
                  </a:cubicBezTo>
                  <a:cubicBezTo>
                    <a:pt x="9307" y="18676"/>
                    <a:pt x="8823" y="18683"/>
                    <a:pt x="8357" y="18690"/>
                  </a:cubicBezTo>
                  <a:cubicBezTo>
                    <a:pt x="7960" y="18694"/>
                    <a:pt x="7572" y="18699"/>
                    <a:pt x="7205" y="18699"/>
                  </a:cubicBezTo>
                  <a:cubicBezTo>
                    <a:pt x="6753" y="18699"/>
                    <a:pt x="6335" y="18692"/>
                    <a:pt x="5978" y="18670"/>
                  </a:cubicBezTo>
                  <a:cubicBezTo>
                    <a:pt x="5645" y="18639"/>
                    <a:pt x="5282" y="18639"/>
                    <a:pt x="4909" y="18629"/>
                  </a:cubicBezTo>
                  <a:cubicBezTo>
                    <a:pt x="3165" y="18589"/>
                    <a:pt x="1200" y="18549"/>
                    <a:pt x="484" y="16986"/>
                  </a:cubicBezTo>
                  <a:cubicBezTo>
                    <a:pt x="101" y="16180"/>
                    <a:pt x="353" y="14758"/>
                    <a:pt x="514" y="13821"/>
                  </a:cubicBezTo>
                  <a:cubicBezTo>
                    <a:pt x="534" y="13720"/>
                    <a:pt x="544" y="13629"/>
                    <a:pt x="565" y="13549"/>
                  </a:cubicBezTo>
                  <a:cubicBezTo>
                    <a:pt x="1250" y="9395"/>
                    <a:pt x="3508" y="4476"/>
                    <a:pt x="6744" y="61"/>
                  </a:cubicBezTo>
                  <a:lnTo>
                    <a:pt x="66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3" name="Google Shape;953;p11"/>
            <p:cNvSpPr/>
            <p:nvPr/>
          </p:nvSpPr>
          <p:spPr>
            <a:xfrm>
              <a:off x="2861900" y="810450"/>
              <a:ext cx="510600" cy="1782550"/>
            </a:xfrm>
            <a:custGeom>
              <a:avLst/>
              <a:gdLst/>
              <a:ahLst/>
              <a:cxnLst/>
              <a:rect l="l" t="t" r="r" b="b"/>
              <a:pathLst>
                <a:path w="20424" h="71302" extrusionOk="0">
                  <a:moveTo>
                    <a:pt x="5817" y="0"/>
                  </a:moveTo>
                  <a:cubicBezTo>
                    <a:pt x="3135" y="3478"/>
                    <a:pt x="1028" y="8559"/>
                    <a:pt x="444" y="12924"/>
                  </a:cubicBezTo>
                  <a:cubicBezTo>
                    <a:pt x="423" y="13075"/>
                    <a:pt x="393" y="13236"/>
                    <a:pt x="363" y="13418"/>
                  </a:cubicBezTo>
                  <a:cubicBezTo>
                    <a:pt x="212" y="14406"/>
                    <a:pt x="0" y="15747"/>
                    <a:pt x="403" y="16432"/>
                  </a:cubicBezTo>
                  <a:cubicBezTo>
                    <a:pt x="1210" y="17803"/>
                    <a:pt x="3831" y="17974"/>
                    <a:pt x="5565" y="18085"/>
                  </a:cubicBezTo>
                  <a:cubicBezTo>
                    <a:pt x="5918" y="18105"/>
                    <a:pt x="6210" y="18126"/>
                    <a:pt x="6452" y="18146"/>
                  </a:cubicBezTo>
                  <a:cubicBezTo>
                    <a:pt x="6784" y="18186"/>
                    <a:pt x="7228" y="18216"/>
                    <a:pt x="7732" y="18247"/>
                  </a:cubicBezTo>
                  <a:cubicBezTo>
                    <a:pt x="9879" y="18378"/>
                    <a:pt x="13105" y="18589"/>
                    <a:pt x="14274" y="19728"/>
                  </a:cubicBezTo>
                  <a:cubicBezTo>
                    <a:pt x="14728" y="20172"/>
                    <a:pt x="15031" y="21079"/>
                    <a:pt x="15303" y="21886"/>
                  </a:cubicBezTo>
                  <a:cubicBezTo>
                    <a:pt x="15424" y="22309"/>
                    <a:pt x="15585" y="22722"/>
                    <a:pt x="15766" y="23126"/>
                  </a:cubicBezTo>
                  <a:cubicBezTo>
                    <a:pt x="16200" y="23972"/>
                    <a:pt x="16785" y="24779"/>
                    <a:pt x="17349" y="25565"/>
                  </a:cubicBezTo>
                  <a:cubicBezTo>
                    <a:pt x="18216" y="26765"/>
                    <a:pt x="19103" y="27995"/>
                    <a:pt x="19486" y="29406"/>
                  </a:cubicBezTo>
                  <a:cubicBezTo>
                    <a:pt x="20333" y="32561"/>
                    <a:pt x="18549" y="36372"/>
                    <a:pt x="16966" y="39739"/>
                  </a:cubicBezTo>
                  <a:cubicBezTo>
                    <a:pt x="16291" y="41180"/>
                    <a:pt x="15656" y="42531"/>
                    <a:pt x="15252" y="43751"/>
                  </a:cubicBezTo>
                  <a:cubicBezTo>
                    <a:pt x="14516" y="45979"/>
                    <a:pt x="14274" y="47340"/>
                    <a:pt x="14758" y="49477"/>
                  </a:cubicBezTo>
                  <a:cubicBezTo>
                    <a:pt x="15051" y="50727"/>
                    <a:pt x="15424" y="51987"/>
                    <a:pt x="15787" y="53207"/>
                  </a:cubicBezTo>
                  <a:cubicBezTo>
                    <a:pt x="16049" y="54074"/>
                    <a:pt x="16311" y="54971"/>
                    <a:pt x="16543" y="55858"/>
                  </a:cubicBezTo>
                  <a:cubicBezTo>
                    <a:pt x="17823" y="60747"/>
                    <a:pt x="19083" y="66009"/>
                    <a:pt x="19668" y="71302"/>
                  </a:cubicBezTo>
                  <a:lnTo>
                    <a:pt x="19738" y="71292"/>
                  </a:lnTo>
                  <a:cubicBezTo>
                    <a:pt x="19164" y="65989"/>
                    <a:pt x="17893" y="60727"/>
                    <a:pt x="16613" y="55828"/>
                  </a:cubicBezTo>
                  <a:cubicBezTo>
                    <a:pt x="16381" y="54951"/>
                    <a:pt x="16109" y="54053"/>
                    <a:pt x="15857" y="53187"/>
                  </a:cubicBezTo>
                  <a:cubicBezTo>
                    <a:pt x="15494" y="51967"/>
                    <a:pt x="15121" y="50707"/>
                    <a:pt x="14839" y="49467"/>
                  </a:cubicBezTo>
                  <a:cubicBezTo>
                    <a:pt x="14355" y="47340"/>
                    <a:pt x="14597" y="45999"/>
                    <a:pt x="15323" y="43791"/>
                  </a:cubicBezTo>
                  <a:cubicBezTo>
                    <a:pt x="15726" y="42571"/>
                    <a:pt x="16361" y="41221"/>
                    <a:pt x="17037" y="39789"/>
                  </a:cubicBezTo>
                  <a:cubicBezTo>
                    <a:pt x="18619" y="36402"/>
                    <a:pt x="20424" y="32571"/>
                    <a:pt x="19567" y="29386"/>
                  </a:cubicBezTo>
                  <a:cubicBezTo>
                    <a:pt x="19184" y="27954"/>
                    <a:pt x="18287" y="26714"/>
                    <a:pt x="17420" y="25505"/>
                  </a:cubicBezTo>
                  <a:cubicBezTo>
                    <a:pt x="16855" y="24728"/>
                    <a:pt x="16270" y="23922"/>
                    <a:pt x="15847" y="23075"/>
                  </a:cubicBezTo>
                  <a:cubicBezTo>
                    <a:pt x="15666" y="22682"/>
                    <a:pt x="15514" y="22269"/>
                    <a:pt x="15383" y="21855"/>
                  </a:cubicBezTo>
                  <a:cubicBezTo>
                    <a:pt x="15111" y="21039"/>
                    <a:pt x="14809" y="20122"/>
                    <a:pt x="14335" y="19658"/>
                  </a:cubicBezTo>
                  <a:cubicBezTo>
                    <a:pt x="13135" y="18499"/>
                    <a:pt x="9889" y="18287"/>
                    <a:pt x="7732" y="18146"/>
                  </a:cubicBezTo>
                  <a:cubicBezTo>
                    <a:pt x="7228" y="18115"/>
                    <a:pt x="6784" y="18085"/>
                    <a:pt x="6452" y="18055"/>
                  </a:cubicBezTo>
                  <a:cubicBezTo>
                    <a:pt x="6220" y="18025"/>
                    <a:pt x="5918" y="18005"/>
                    <a:pt x="5575" y="17984"/>
                  </a:cubicBezTo>
                  <a:cubicBezTo>
                    <a:pt x="3851" y="17874"/>
                    <a:pt x="1260" y="17712"/>
                    <a:pt x="484" y="16382"/>
                  </a:cubicBezTo>
                  <a:cubicBezTo>
                    <a:pt x="101" y="15726"/>
                    <a:pt x="313" y="14406"/>
                    <a:pt x="464" y="13438"/>
                  </a:cubicBezTo>
                  <a:cubicBezTo>
                    <a:pt x="494" y="13257"/>
                    <a:pt x="514" y="13085"/>
                    <a:pt x="534" y="12944"/>
                  </a:cubicBezTo>
                  <a:cubicBezTo>
                    <a:pt x="1119" y="8589"/>
                    <a:pt x="3226" y="3529"/>
                    <a:pt x="5897" y="51"/>
                  </a:cubicBezTo>
                  <a:lnTo>
                    <a:pt x="58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4" name="Google Shape;954;p11"/>
            <p:cNvSpPr/>
            <p:nvPr/>
          </p:nvSpPr>
          <p:spPr>
            <a:xfrm>
              <a:off x="2793350" y="836150"/>
              <a:ext cx="393675" cy="1697125"/>
            </a:xfrm>
            <a:custGeom>
              <a:avLst/>
              <a:gdLst/>
              <a:ahLst/>
              <a:cxnLst/>
              <a:rect l="l" t="t" r="r" b="b"/>
              <a:pathLst>
                <a:path w="15747" h="67885" extrusionOk="0">
                  <a:moveTo>
                    <a:pt x="3932" y="1"/>
                  </a:moveTo>
                  <a:cubicBezTo>
                    <a:pt x="2057" y="3015"/>
                    <a:pt x="706" y="7158"/>
                    <a:pt x="313" y="11069"/>
                  </a:cubicBezTo>
                  <a:cubicBezTo>
                    <a:pt x="303" y="11160"/>
                    <a:pt x="292" y="11261"/>
                    <a:pt x="272" y="11372"/>
                  </a:cubicBezTo>
                  <a:cubicBezTo>
                    <a:pt x="171" y="12329"/>
                    <a:pt x="0" y="13922"/>
                    <a:pt x="323" y="14658"/>
                  </a:cubicBezTo>
                  <a:cubicBezTo>
                    <a:pt x="948" y="16089"/>
                    <a:pt x="2974" y="16473"/>
                    <a:pt x="4456" y="16745"/>
                  </a:cubicBezTo>
                  <a:cubicBezTo>
                    <a:pt x="4768" y="16805"/>
                    <a:pt x="5061" y="16856"/>
                    <a:pt x="5313" y="16916"/>
                  </a:cubicBezTo>
                  <a:cubicBezTo>
                    <a:pt x="5655" y="16997"/>
                    <a:pt x="6028" y="17067"/>
                    <a:pt x="6432" y="17138"/>
                  </a:cubicBezTo>
                  <a:cubicBezTo>
                    <a:pt x="8155" y="17460"/>
                    <a:pt x="10293" y="17864"/>
                    <a:pt x="11160" y="19325"/>
                  </a:cubicBezTo>
                  <a:cubicBezTo>
                    <a:pt x="11492" y="19890"/>
                    <a:pt x="11502" y="20878"/>
                    <a:pt x="11512" y="21755"/>
                  </a:cubicBezTo>
                  <a:cubicBezTo>
                    <a:pt x="11512" y="22118"/>
                    <a:pt x="11512" y="22450"/>
                    <a:pt x="11543" y="22713"/>
                  </a:cubicBezTo>
                  <a:cubicBezTo>
                    <a:pt x="11653" y="23942"/>
                    <a:pt x="11815" y="25203"/>
                    <a:pt x="11976" y="26412"/>
                  </a:cubicBezTo>
                  <a:cubicBezTo>
                    <a:pt x="12168" y="27934"/>
                    <a:pt x="12359" y="29497"/>
                    <a:pt x="12490" y="31049"/>
                  </a:cubicBezTo>
                  <a:cubicBezTo>
                    <a:pt x="12682" y="33459"/>
                    <a:pt x="12611" y="35939"/>
                    <a:pt x="12551" y="38348"/>
                  </a:cubicBezTo>
                  <a:cubicBezTo>
                    <a:pt x="12500" y="39981"/>
                    <a:pt x="12460" y="41685"/>
                    <a:pt x="12500" y="43338"/>
                  </a:cubicBezTo>
                  <a:cubicBezTo>
                    <a:pt x="12571" y="46191"/>
                    <a:pt x="13075" y="48822"/>
                    <a:pt x="13609" y="51594"/>
                  </a:cubicBezTo>
                  <a:cubicBezTo>
                    <a:pt x="13821" y="52703"/>
                    <a:pt x="14033" y="53842"/>
                    <a:pt x="14224" y="54981"/>
                  </a:cubicBezTo>
                  <a:cubicBezTo>
                    <a:pt x="14920" y="59255"/>
                    <a:pt x="15393" y="63570"/>
                    <a:pt x="15656" y="67885"/>
                  </a:cubicBezTo>
                  <a:lnTo>
                    <a:pt x="15746" y="67885"/>
                  </a:lnTo>
                  <a:cubicBezTo>
                    <a:pt x="15484" y="63560"/>
                    <a:pt x="15000" y="59245"/>
                    <a:pt x="14315" y="54971"/>
                  </a:cubicBezTo>
                  <a:cubicBezTo>
                    <a:pt x="14123" y="53822"/>
                    <a:pt x="13902" y="52683"/>
                    <a:pt x="13690" y="51584"/>
                  </a:cubicBezTo>
                  <a:cubicBezTo>
                    <a:pt x="13156" y="48802"/>
                    <a:pt x="12651" y="46181"/>
                    <a:pt x="12591" y="43338"/>
                  </a:cubicBezTo>
                  <a:cubicBezTo>
                    <a:pt x="12551" y="41685"/>
                    <a:pt x="12601" y="39991"/>
                    <a:pt x="12641" y="38348"/>
                  </a:cubicBezTo>
                  <a:cubicBezTo>
                    <a:pt x="12702" y="35939"/>
                    <a:pt x="12772" y="33459"/>
                    <a:pt x="12581" y="31039"/>
                  </a:cubicBezTo>
                  <a:cubicBezTo>
                    <a:pt x="12460" y="29497"/>
                    <a:pt x="12258" y="27924"/>
                    <a:pt x="12057" y="26402"/>
                  </a:cubicBezTo>
                  <a:cubicBezTo>
                    <a:pt x="11906" y="25192"/>
                    <a:pt x="11754" y="23932"/>
                    <a:pt x="11623" y="22702"/>
                  </a:cubicBezTo>
                  <a:cubicBezTo>
                    <a:pt x="11593" y="22440"/>
                    <a:pt x="11593" y="22108"/>
                    <a:pt x="11593" y="21755"/>
                  </a:cubicBezTo>
                  <a:cubicBezTo>
                    <a:pt x="11593" y="20868"/>
                    <a:pt x="11583" y="19860"/>
                    <a:pt x="11240" y="19275"/>
                  </a:cubicBezTo>
                  <a:cubicBezTo>
                    <a:pt x="10353" y="17773"/>
                    <a:pt x="8186" y="17370"/>
                    <a:pt x="6452" y="17047"/>
                  </a:cubicBezTo>
                  <a:cubicBezTo>
                    <a:pt x="6049" y="16977"/>
                    <a:pt x="5676" y="16906"/>
                    <a:pt x="5333" y="16825"/>
                  </a:cubicBezTo>
                  <a:cubicBezTo>
                    <a:pt x="5081" y="16765"/>
                    <a:pt x="4788" y="16715"/>
                    <a:pt x="4476" y="16654"/>
                  </a:cubicBezTo>
                  <a:cubicBezTo>
                    <a:pt x="2924" y="16362"/>
                    <a:pt x="1008" y="16009"/>
                    <a:pt x="403" y="14618"/>
                  </a:cubicBezTo>
                  <a:cubicBezTo>
                    <a:pt x="101" y="13902"/>
                    <a:pt x="262" y="12329"/>
                    <a:pt x="373" y="11382"/>
                  </a:cubicBezTo>
                  <a:cubicBezTo>
                    <a:pt x="383" y="11271"/>
                    <a:pt x="393" y="11170"/>
                    <a:pt x="403" y="11079"/>
                  </a:cubicBezTo>
                  <a:cubicBezTo>
                    <a:pt x="796" y="7178"/>
                    <a:pt x="2147" y="3055"/>
                    <a:pt x="4012" y="51"/>
                  </a:cubicBezTo>
                  <a:lnTo>
                    <a:pt x="39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5" name="Google Shape;955;p11"/>
            <p:cNvSpPr/>
            <p:nvPr/>
          </p:nvSpPr>
          <p:spPr>
            <a:xfrm>
              <a:off x="2731350" y="866150"/>
              <a:ext cx="304200" cy="1597825"/>
            </a:xfrm>
            <a:custGeom>
              <a:avLst/>
              <a:gdLst/>
              <a:ahLst/>
              <a:cxnLst/>
              <a:rect l="l" t="t" r="r" b="b"/>
              <a:pathLst>
                <a:path w="12168" h="63913" extrusionOk="0">
                  <a:moveTo>
                    <a:pt x="1643" y="0"/>
                  </a:moveTo>
                  <a:cubicBezTo>
                    <a:pt x="887" y="2682"/>
                    <a:pt x="121" y="5877"/>
                    <a:pt x="61" y="9274"/>
                  </a:cubicBezTo>
                  <a:cubicBezTo>
                    <a:pt x="0" y="12258"/>
                    <a:pt x="272" y="13821"/>
                    <a:pt x="3004" y="15212"/>
                  </a:cubicBezTo>
                  <a:cubicBezTo>
                    <a:pt x="3226" y="15333"/>
                    <a:pt x="3478" y="15444"/>
                    <a:pt x="3740" y="15565"/>
                  </a:cubicBezTo>
                  <a:cubicBezTo>
                    <a:pt x="5051" y="16180"/>
                    <a:pt x="6674" y="16936"/>
                    <a:pt x="7067" y="18277"/>
                  </a:cubicBezTo>
                  <a:cubicBezTo>
                    <a:pt x="7349" y="19224"/>
                    <a:pt x="7006" y="20515"/>
                    <a:pt x="6724" y="21553"/>
                  </a:cubicBezTo>
                  <a:cubicBezTo>
                    <a:pt x="6654" y="21815"/>
                    <a:pt x="6593" y="22057"/>
                    <a:pt x="6543" y="22279"/>
                  </a:cubicBezTo>
                  <a:cubicBezTo>
                    <a:pt x="6281" y="23388"/>
                    <a:pt x="5948" y="24507"/>
                    <a:pt x="5625" y="25595"/>
                  </a:cubicBezTo>
                  <a:cubicBezTo>
                    <a:pt x="5010" y="27652"/>
                    <a:pt x="4375" y="29769"/>
                    <a:pt x="4214" y="31926"/>
                  </a:cubicBezTo>
                  <a:cubicBezTo>
                    <a:pt x="3962" y="35374"/>
                    <a:pt x="6069" y="38761"/>
                    <a:pt x="7934" y="41745"/>
                  </a:cubicBezTo>
                  <a:cubicBezTo>
                    <a:pt x="8569" y="42763"/>
                    <a:pt x="9164" y="43721"/>
                    <a:pt x="9668" y="44658"/>
                  </a:cubicBezTo>
                  <a:cubicBezTo>
                    <a:pt x="12067" y="49174"/>
                    <a:pt x="11684" y="54446"/>
                    <a:pt x="11301" y="59547"/>
                  </a:cubicBezTo>
                  <a:cubicBezTo>
                    <a:pt x="11200" y="60989"/>
                    <a:pt x="11089" y="62491"/>
                    <a:pt x="11049" y="63912"/>
                  </a:cubicBezTo>
                  <a:lnTo>
                    <a:pt x="11150" y="63912"/>
                  </a:lnTo>
                  <a:cubicBezTo>
                    <a:pt x="11180" y="62491"/>
                    <a:pt x="11291" y="60999"/>
                    <a:pt x="11402" y="59547"/>
                  </a:cubicBezTo>
                  <a:cubicBezTo>
                    <a:pt x="11775" y="54426"/>
                    <a:pt x="12168" y="49134"/>
                    <a:pt x="9748" y="44598"/>
                  </a:cubicBezTo>
                  <a:cubicBezTo>
                    <a:pt x="9244" y="43660"/>
                    <a:pt x="8639" y="42702"/>
                    <a:pt x="8014" y="41684"/>
                  </a:cubicBezTo>
                  <a:cubicBezTo>
                    <a:pt x="6160" y="38710"/>
                    <a:pt x="4063" y="35343"/>
                    <a:pt x="4315" y="31926"/>
                  </a:cubicBezTo>
                  <a:cubicBezTo>
                    <a:pt x="4466" y="29779"/>
                    <a:pt x="5101" y="27662"/>
                    <a:pt x="5716" y="25615"/>
                  </a:cubicBezTo>
                  <a:cubicBezTo>
                    <a:pt x="6039" y="24537"/>
                    <a:pt x="6371" y="23408"/>
                    <a:pt x="6633" y="22289"/>
                  </a:cubicBezTo>
                  <a:cubicBezTo>
                    <a:pt x="6684" y="22077"/>
                    <a:pt x="6754" y="21825"/>
                    <a:pt x="6815" y="21573"/>
                  </a:cubicBezTo>
                  <a:cubicBezTo>
                    <a:pt x="7097" y="20525"/>
                    <a:pt x="7450" y="19224"/>
                    <a:pt x="7168" y="18246"/>
                  </a:cubicBezTo>
                  <a:cubicBezTo>
                    <a:pt x="6754" y="16865"/>
                    <a:pt x="5111" y="16099"/>
                    <a:pt x="3781" y="15484"/>
                  </a:cubicBezTo>
                  <a:cubicBezTo>
                    <a:pt x="3518" y="15363"/>
                    <a:pt x="3266" y="15242"/>
                    <a:pt x="3055" y="15131"/>
                  </a:cubicBezTo>
                  <a:cubicBezTo>
                    <a:pt x="363" y="13760"/>
                    <a:pt x="101" y="12218"/>
                    <a:pt x="151" y="9274"/>
                  </a:cubicBezTo>
                  <a:cubicBezTo>
                    <a:pt x="222" y="5887"/>
                    <a:pt x="988" y="2702"/>
                    <a:pt x="1734" y="30"/>
                  </a:cubicBezTo>
                  <a:lnTo>
                    <a:pt x="16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6" name="Google Shape;956;p11"/>
            <p:cNvSpPr/>
            <p:nvPr/>
          </p:nvSpPr>
          <p:spPr>
            <a:xfrm>
              <a:off x="2573325" y="887575"/>
              <a:ext cx="328900" cy="1512125"/>
            </a:xfrm>
            <a:custGeom>
              <a:avLst/>
              <a:gdLst/>
              <a:ahLst/>
              <a:cxnLst/>
              <a:rect l="l" t="t" r="r" b="b"/>
              <a:pathLst>
                <a:path w="13156" h="60485" extrusionOk="0">
                  <a:moveTo>
                    <a:pt x="3297" y="0"/>
                  </a:moveTo>
                  <a:lnTo>
                    <a:pt x="3206" y="20"/>
                  </a:lnTo>
                  <a:cubicBezTo>
                    <a:pt x="3620" y="1472"/>
                    <a:pt x="3559" y="3246"/>
                    <a:pt x="3489" y="4960"/>
                  </a:cubicBezTo>
                  <a:cubicBezTo>
                    <a:pt x="3438" y="5958"/>
                    <a:pt x="3438" y="6966"/>
                    <a:pt x="3489" y="7964"/>
                  </a:cubicBezTo>
                  <a:lnTo>
                    <a:pt x="3509" y="8226"/>
                  </a:lnTo>
                  <a:cubicBezTo>
                    <a:pt x="3670" y="10353"/>
                    <a:pt x="3801" y="12198"/>
                    <a:pt x="5182" y="14002"/>
                  </a:cubicBezTo>
                  <a:cubicBezTo>
                    <a:pt x="7319" y="16795"/>
                    <a:pt x="6997" y="18791"/>
                    <a:pt x="5525" y="21956"/>
                  </a:cubicBezTo>
                  <a:cubicBezTo>
                    <a:pt x="5031" y="23035"/>
                    <a:pt x="4305" y="24214"/>
                    <a:pt x="3539" y="25464"/>
                  </a:cubicBezTo>
                  <a:cubicBezTo>
                    <a:pt x="1886" y="28156"/>
                    <a:pt x="1" y="31210"/>
                    <a:pt x="71" y="33952"/>
                  </a:cubicBezTo>
                  <a:cubicBezTo>
                    <a:pt x="162" y="37309"/>
                    <a:pt x="4134" y="40162"/>
                    <a:pt x="7319" y="42440"/>
                  </a:cubicBezTo>
                  <a:cubicBezTo>
                    <a:pt x="8287" y="43136"/>
                    <a:pt x="9204" y="43801"/>
                    <a:pt x="9910" y="44396"/>
                  </a:cubicBezTo>
                  <a:lnTo>
                    <a:pt x="10202" y="44648"/>
                  </a:lnTo>
                  <a:cubicBezTo>
                    <a:pt x="11573" y="45817"/>
                    <a:pt x="12864" y="46906"/>
                    <a:pt x="12975" y="48811"/>
                  </a:cubicBezTo>
                  <a:cubicBezTo>
                    <a:pt x="13065" y="50313"/>
                    <a:pt x="12622" y="51956"/>
                    <a:pt x="12279" y="53065"/>
                  </a:cubicBezTo>
                  <a:cubicBezTo>
                    <a:pt x="12077" y="53721"/>
                    <a:pt x="11856" y="54386"/>
                    <a:pt x="11644" y="55021"/>
                  </a:cubicBezTo>
                  <a:cubicBezTo>
                    <a:pt x="11029" y="56836"/>
                    <a:pt x="10454" y="58549"/>
                    <a:pt x="10192" y="60475"/>
                  </a:cubicBezTo>
                  <a:lnTo>
                    <a:pt x="10283" y="60485"/>
                  </a:lnTo>
                  <a:cubicBezTo>
                    <a:pt x="10555" y="58569"/>
                    <a:pt x="11120" y="56866"/>
                    <a:pt x="11735" y="55051"/>
                  </a:cubicBezTo>
                  <a:cubicBezTo>
                    <a:pt x="11946" y="54406"/>
                    <a:pt x="12168" y="53751"/>
                    <a:pt x="12370" y="53085"/>
                  </a:cubicBezTo>
                  <a:cubicBezTo>
                    <a:pt x="12712" y="51987"/>
                    <a:pt x="13156" y="50333"/>
                    <a:pt x="13075" y="48801"/>
                  </a:cubicBezTo>
                  <a:cubicBezTo>
                    <a:pt x="12954" y="46866"/>
                    <a:pt x="11644" y="45757"/>
                    <a:pt x="10263" y="44587"/>
                  </a:cubicBezTo>
                  <a:lnTo>
                    <a:pt x="9970" y="44335"/>
                  </a:lnTo>
                  <a:cubicBezTo>
                    <a:pt x="9255" y="43730"/>
                    <a:pt x="8337" y="43075"/>
                    <a:pt x="7370" y="42380"/>
                  </a:cubicBezTo>
                  <a:cubicBezTo>
                    <a:pt x="4194" y="40101"/>
                    <a:pt x="253" y="37269"/>
                    <a:pt x="162" y="33952"/>
                  </a:cubicBezTo>
                  <a:cubicBezTo>
                    <a:pt x="91" y="31250"/>
                    <a:pt x="1966" y="28206"/>
                    <a:pt x="3620" y="25515"/>
                  </a:cubicBezTo>
                  <a:cubicBezTo>
                    <a:pt x="4386" y="24264"/>
                    <a:pt x="5112" y="23085"/>
                    <a:pt x="5616" y="21996"/>
                  </a:cubicBezTo>
                  <a:cubicBezTo>
                    <a:pt x="7097" y="18801"/>
                    <a:pt x="7420" y="16774"/>
                    <a:pt x="5263" y="13952"/>
                  </a:cubicBezTo>
                  <a:cubicBezTo>
                    <a:pt x="3902" y="12157"/>
                    <a:pt x="3771" y="10424"/>
                    <a:pt x="3610" y="8226"/>
                  </a:cubicBezTo>
                  <a:lnTo>
                    <a:pt x="3589" y="7954"/>
                  </a:lnTo>
                  <a:cubicBezTo>
                    <a:pt x="3539" y="6956"/>
                    <a:pt x="3539" y="5958"/>
                    <a:pt x="3589" y="4960"/>
                  </a:cubicBezTo>
                  <a:cubicBezTo>
                    <a:pt x="3650" y="3236"/>
                    <a:pt x="3710" y="1462"/>
                    <a:pt x="32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7" name="Google Shape;957;p11"/>
            <p:cNvSpPr/>
            <p:nvPr/>
          </p:nvSpPr>
          <p:spPr>
            <a:xfrm>
              <a:off x="2345000" y="888325"/>
              <a:ext cx="430225" cy="1467275"/>
            </a:xfrm>
            <a:custGeom>
              <a:avLst/>
              <a:gdLst/>
              <a:ahLst/>
              <a:cxnLst/>
              <a:rect l="l" t="t" r="r" b="b"/>
              <a:pathLst>
                <a:path w="17209" h="58691" extrusionOk="0">
                  <a:moveTo>
                    <a:pt x="7853" y="0"/>
                  </a:moveTo>
                  <a:lnTo>
                    <a:pt x="7773" y="51"/>
                  </a:lnTo>
                  <a:cubicBezTo>
                    <a:pt x="8710" y="1391"/>
                    <a:pt x="8902" y="3650"/>
                    <a:pt x="9063" y="5464"/>
                  </a:cubicBezTo>
                  <a:cubicBezTo>
                    <a:pt x="9103" y="5898"/>
                    <a:pt x="9134" y="6321"/>
                    <a:pt x="9174" y="6694"/>
                  </a:cubicBezTo>
                  <a:cubicBezTo>
                    <a:pt x="9234" y="7158"/>
                    <a:pt x="9285" y="7621"/>
                    <a:pt x="9345" y="8085"/>
                  </a:cubicBezTo>
                  <a:cubicBezTo>
                    <a:pt x="9930" y="12974"/>
                    <a:pt x="10484" y="17591"/>
                    <a:pt x="7974" y="21986"/>
                  </a:cubicBezTo>
                  <a:cubicBezTo>
                    <a:pt x="7117" y="23478"/>
                    <a:pt x="6109" y="24920"/>
                    <a:pt x="5132" y="26311"/>
                  </a:cubicBezTo>
                  <a:cubicBezTo>
                    <a:pt x="4678" y="26946"/>
                    <a:pt x="4214" y="27612"/>
                    <a:pt x="3771" y="28267"/>
                  </a:cubicBezTo>
                  <a:cubicBezTo>
                    <a:pt x="3640" y="28458"/>
                    <a:pt x="3478" y="28700"/>
                    <a:pt x="3287" y="28962"/>
                  </a:cubicBezTo>
                  <a:cubicBezTo>
                    <a:pt x="2057" y="30737"/>
                    <a:pt x="0" y="33690"/>
                    <a:pt x="71" y="35495"/>
                  </a:cubicBezTo>
                  <a:cubicBezTo>
                    <a:pt x="131" y="37158"/>
                    <a:pt x="1654" y="38237"/>
                    <a:pt x="2883" y="39104"/>
                  </a:cubicBezTo>
                  <a:cubicBezTo>
                    <a:pt x="3015" y="39204"/>
                    <a:pt x="3156" y="39295"/>
                    <a:pt x="3277" y="39386"/>
                  </a:cubicBezTo>
                  <a:cubicBezTo>
                    <a:pt x="4970" y="40606"/>
                    <a:pt x="6916" y="41533"/>
                    <a:pt x="8771" y="42410"/>
                  </a:cubicBezTo>
                  <a:cubicBezTo>
                    <a:pt x="10626" y="43297"/>
                    <a:pt x="12551" y="44205"/>
                    <a:pt x="14224" y="45424"/>
                  </a:cubicBezTo>
                  <a:cubicBezTo>
                    <a:pt x="14355" y="45515"/>
                    <a:pt x="14497" y="45616"/>
                    <a:pt x="14628" y="45707"/>
                  </a:cubicBezTo>
                  <a:cubicBezTo>
                    <a:pt x="15827" y="46553"/>
                    <a:pt x="16956" y="47350"/>
                    <a:pt x="17037" y="48912"/>
                  </a:cubicBezTo>
                  <a:cubicBezTo>
                    <a:pt x="17118" y="50223"/>
                    <a:pt x="16412" y="51503"/>
                    <a:pt x="15706" y="52582"/>
                  </a:cubicBezTo>
                  <a:cubicBezTo>
                    <a:pt x="15313" y="53187"/>
                    <a:pt x="14920" y="53711"/>
                    <a:pt x="14547" y="54215"/>
                  </a:cubicBezTo>
                  <a:cubicBezTo>
                    <a:pt x="13549" y="55545"/>
                    <a:pt x="12682" y="56695"/>
                    <a:pt x="12299" y="58681"/>
                  </a:cubicBezTo>
                  <a:lnTo>
                    <a:pt x="12390" y="58691"/>
                  </a:lnTo>
                  <a:cubicBezTo>
                    <a:pt x="12773" y="56735"/>
                    <a:pt x="13640" y="55596"/>
                    <a:pt x="14607" y="54275"/>
                  </a:cubicBezTo>
                  <a:cubicBezTo>
                    <a:pt x="14991" y="53771"/>
                    <a:pt x="15384" y="53247"/>
                    <a:pt x="15777" y="52642"/>
                  </a:cubicBezTo>
                  <a:cubicBezTo>
                    <a:pt x="16482" y="51553"/>
                    <a:pt x="17208" y="50253"/>
                    <a:pt x="17128" y="48902"/>
                  </a:cubicBezTo>
                  <a:cubicBezTo>
                    <a:pt x="17037" y="47309"/>
                    <a:pt x="15837" y="46453"/>
                    <a:pt x="14678" y="45636"/>
                  </a:cubicBezTo>
                  <a:lnTo>
                    <a:pt x="14275" y="45354"/>
                  </a:lnTo>
                  <a:cubicBezTo>
                    <a:pt x="12591" y="44134"/>
                    <a:pt x="10666" y="43227"/>
                    <a:pt x="8801" y="42340"/>
                  </a:cubicBezTo>
                  <a:cubicBezTo>
                    <a:pt x="6936" y="41442"/>
                    <a:pt x="5011" y="40535"/>
                    <a:pt x="3327" y="39315"/>
                  </a:cubicBezTo>
                  <a:cubicBezTo>
                    <a:pt x="3196" y="39215"/>
                    <a:pt x="3065" y="39124"/>
                    <a:pt x="2924" y="39023"/>
                  </a:cubicBezTo>
                  <a:cubicBezTo>
                    <a:pt x="1724" y="38166"/>
                    <a:pt x="212" y="37108"/>
                    <a:pt x="152" y="35485"/>
                  </a:cubicBezTo>
                  <a:cubicBezTo>
                    <a:pt x="81" y="33721"/>
                    <a:pt x="2138" y="30777"/>
                    <a:pt x="3357" y="29023"/>
                  </a:cubicBezTo>
                  <a:cubicBezTo>
                    <a:pt x="3549" y="28761"/>
                    <a:pt x="3710" y="28519"/>
                    <a:pt x="3841" y="28317"/>
                  </a:cubicBezTo>
                  <a:cubicBezTo>
                    <a:pt x="4285" y="27662"/>
                    <a:pt x="4748" y="27007"/>
                    <a:pt x="5202" y="26372"/>
                  </a:cubicBezTo>
                  <a:cubicBezTo>
                    <a:pt x="6180" y="24970"/>
                    <a:pt x="7188" y="23529"/>
                    <a:pt x="8045" y="22027"/>
                  </a:cubicBezTo>
                  <a:cubicBezTo>
                    <a:pt x="10585" y="17611"/>
                    <a:pt x="10021" y="12974"/>
                    <a:pt x="9436" y="8065"/>
                  </a:cubicBezTo>
                  <a:cubicBezTo>
                    <a:pt x="9376" y="7611"/>
                    <a:pt x="9325" y="7148"/>
                    <a:pt x="9275" y="6684"/>
                  </a:cubicBezTo>
                  <a:cubicBezTo>
                    <a:pt x="9224" y="6301"/>
                    <a:pt x="9194" y="5887"/>
                    <a:pt x="9154" y="5454"/>
                  </a:cubicBezTo>
                  <a:cubicBezTo>
                    <a:pt x="9003" y="3629"/>
                    <a:pt x="8811" y="1351"/>
                    <a:pt x="78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8" name="Google Shape;958;p11"/>
            <p:cNvSpPr/>
            <p:nvPr/>
          </p:nvSpPr>
          <p:spPr>
            <a:xfrm>
              <a:off x="2193025" y="859850"/>
              <a:ext cx="429475" cy="1487425"/>
            </a:xfrm>
            <a:custGeom>
              <a:avLst/>
              <a:gdLst/>
              <a:ahLst/>
              <a:cxnLst/>
              <a:rect l="l" t="t" r="r" b="b"/>
              <a:pathLst>
                <a:path w="17179" h="59497" extrusionOk="0">
                  <a:moveTo>
                    <a:pt x="9658" y="0"/>
                  </a:moveTo>
                  <a:lnTo>
                    <a:pt x="9577" y="40"/>
                  </a:lnTo>
                  <a:cubicBezTo>
                    <a:pt x="10424" y="1704"/>
                    <a:pt x="10545" y="3861"/>
                    <a:pt x="10656" y="5756"/>
                  </a:cubicBezTo>
                  <a:cubicBezTo>
                    <a:pt x="10676" y="6008"/>
                    <a:pt x="10686" y="6250"/>
                    <a:pt x="10706" y="6492"/>
                  </a:cubicBezTo>
                  <a:lnTo>
                    <a:pt x="10717" y="6603"/>
                  </a:lnTo>
                  <a:cubicBezTo>
                    <a:pt x="11059" y="11855"/>
                    <a:pt x="11452" y="17823"/>
                    <a:pt x="8479" y="22440"/>
                  </a:cubicBezTo>
                  <a:cubicBezTo>
                    <a:pt x="7511" y="23962"/>
                    <a:pt x="6422" y="25434"/>
                    <a:pt x="5374" y="26865"/>
                  </a:cubicBezTo>
                  <a:cubicBezTo>
                    <a:pt x="4910" y="27480"/>
                    <a:pt x="4446" y="28126"/>
                    <a:pt x="3983" y="28761"/>
                  </a:cubicBezTo>
                  <a:cubicBezTo>
                    <a:pt x="3852" y="28952"/>
                    <a:pt x="3680" y="29184"/>
                    <a:pt x="3489" y="29436"/>
                  </a:cubicBezTo>
                  <a:cubicBezTo>
                    <a:pt x="2188" y="31210"/>
                    <a:pt x="1" y="34164"/>
                    <a:pt x="11" y="36049"/>
                  </a:cubicBezTo>
                  <a:cubicBezTo>
                    <a:pt x="31" y="37763"/>
                    <a:pt x="1483" y="38791"/>
                    <a:pt x="2773" y="39698"/>
                  </a:cubicBezTo>
                  <a:cubicBezTo>
                    <a:pt x="2904" y="39789"/>
                    <a:pt x="3035" y="39890"/>
                    <a:pt x="3156" y="39981"/>
                  </a:cubicBezTo>
                  <a:cubicBezTo>
                    <a:pt x="4870" y="41210"/>
                    <a:pt x="6835" y="42118"/>
                    <a:pt x="8721" y="42985"/>
                  </a:cubicBezTo>
                  <a:cubicBezTo>
                    <a:pt x="10666" y="43882"/>
                    <a:pt x="12672" y="44809"/>
                    <a:pt x="14406" y="46090"/>
                  </a:cubicBezTo>
                  <a:lnTo>
                    <a:pt x="14769" y="46352"/>
                  </a:lnTo>
                  <a:cubicBezTo>
                    <a:pt x="15959" y="47219"/>
                    <a:pt x="17088" y="48035"/>
                    <a:pt x="17088" y="49668"/>
                  </a:cubicBezTo>
                  <a:cubicBezTo>
                    <a:pt x="17088" y="51059"/>
                    <a:pt x="16332" y="52279"/>
                    <a:pt x="15505" y="53398"/>
                  </a:cubicBezTo>
                  <a:cubicBezTo>
                    <a:pt x="15082" y="53983"/>
                    <a:pt x="14668" y="54477"/>
                    <a:pt x="14265" y="54951"/>
                  </a:cubicBezTo>
                  <a:cubicBezTo>
                    <a:pt x="13176" y="56251"/>
                    <a:pt x="12229" y="57380"/>
                    <a:pt x="11795" y="59477"/>
                  </a:cubicBezTo>
                  <a:lnTo>
                    <a:pt x="11886" y="59497"/>
                  </a:lnTo>
                  <a:cubicBezTo>
                    <a:pt x="12319" y="57430"/>
                    <a:pt x="13257" y="56311"/>
                    <a:pt x="14336" y="55001"/>
                  </a:cubicBezTo>
                  <a:cubicBezTo>
                    <a:pt x="14739" y="54517"/>
                    <a:pt x="15142" y="54033"/>
                    <a:pt x="15575" y="53448"/>
                  </a:cubicBezTo>
                  <a:cubicBezTo>
                    <a:pt x="16412" y="52319"/>
                    <a:pt x="17178" y="51069"/>
                    <a:pt x="17178" y="49658"/>
                  </a:cubicBezTo>
                  <a:cubicBezTo>
                    <a:pt x="17178" y="47975"/>
                    <a:pt x="16029" y="47148"/>
                    <a:pt x="14819" y="46271"/>
                  </a:cubicBezTo>
                  <a:lnTo>
                    <a:pt x="14446" y="45999"/>
                  </a:lnTo>
                  <a:cubicBezTo>
                    <a:pt x="12713" y="44719"/>
                    <a:pt x="10696" y="43791"/>
                    <a:pt x="8751" y="42894"/>
                  </a:cubicBezTo>
                  <a:cubicBezTo>
                    <a:pt x="6866" y="42017"/>
                    <a:pt x="4910" y="41120"/>
                    <a:pt x="3206" y="39890"/>
                  </a:cubicBezTo>
                  <a:cubicBezTo>
                    <a:pt x="3085" y="39799"/>
                    <a:pt x="2954" y="39708"/>
                    <a:pt x="2823" y="39618"/>
                  </a:cubicBezTo>
                  <a:cubicBezTo>
                    <a:pt x="1553" y="38720"/>
                    <a:pt x="122" y="37702"/>
                    <a:pt x="101" y="36039"/>
                  </a:cubicBezTo>
                  <a:cubicBezTo>
                    <a:pt x="91" y="34194"/>
                    <a:pt x="2259" y="31251"/>
                    <a:pt x="3569" y="29486"/>
                  </a:cubicBezTo>
                  <a:cubicBezTo>
                    <a:pt x="3751" y="29234"/>
                    <a:pt x="3922" y="29003"/>
                    <a:pt x="4063" y="28811"/>
                  </a:cubicBezTo>
                  <a:cubicBezTo>
                    <a:pt x="4517" y="28176"/>
                    <a:pt x="4991" y="27541"/>
                    <a:pt x="5444" y="26916"/>
                  </a:cubicBezTo>
                  <a:cubicBezTo>
                    <a:pt x="6493" y="25494"/>
                    <a:pt x="7581" y="24023"/>
                    <a:pt x="8559" y="22490"/>
                  </a:cubicBezTo>
                  <a:cubicBezTo>
                    <a:pt x="11543" y="17843"/>
                    <a:pt x="11150" y="11865"/>
                    <a:pt x="10797" y="6593"/>
                  </a:cubicBezTo>
                  <a:lnTo>
                    <a:pt x="10797" y="6482"/>
                  </a:lnTo>
                  <a:cubicBezTo>
                    <a:pt x="10787" y="6250"/>
                    <a:pt x="10767" y="6008"/>
                    <a:pt x="10757" y="5756"/>
                  </a:cubicBezTo>
                  <a:cubicBezTo>
                    <a:pt x="10646" y="3841"/>
                    <a:pt x="10515" y="1684"/>
                    <a:pt x="96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9" name="Google Shape;959;p11"/>
            <p:cNvSpPr/>
            <p:nvPr/>
          </p:nvSpPr>
          <p:spPr>
            <a:xfrm>
              <a:off x="2116675" y="823300"/>
              <a:ext cx="317050" cy="1555225"/>
            </a:xfrm>
            <a:custGeom>
              <a:avLst/>
              <a:gdLst/>
              <a:ahLst/>
              <a:cxnLst/>
              <a:rect l="l" t="t" r="r" b="b"/>
              <a:pathLst>
                <a:path w="12682" h="62209" extrusionOk="0">
                  <a:moveTo>
                    <a:pt x="8428" y="0"/>
                  </a:moveTo>
                  <a:cubicBezTo>
                    <a:pt x="8277" y="676"/>
                    <a:pt x="8075" y="1351"/>
                    <a:pt x="7883" y="1996"/>
                  </a:cubicBezTo>
                  <a:cubicBezTo>
                    <a:pt x="7571" y="3065"/>
                    <a:pt x="7248" y="4164"/>
                    <a:pt x="7107" y="5313"/>
                  </a:cubicBezTo>
                  <a:cubicBezTo>
                    <a:pt x="6764" y="8065"/>
                    <a:pt x="6916" y="10434"/>
                    <a:pt x="7591" y="13237"/>
                  </a:cubicBezTo>
                  <a:cubicBezTo>
                    <a:pt x="8468" y="16845"/>
                    <a:pt x="8549" y="19164"/>
                    <a:pt x="6654" y="22571"/>
                  </a:cubicBezTo>
                  <a:cubicBezTo>
                    <a:pt x="6029" y="23690"/>
                    <a:pt x="5222" y="24799"/>
                    <a:pt x="4375" y="25969"/>
                  </a:cubicBezTo>
                  <a:cubicBezTo>
                    <a:pt x="2722" y="28247"/>
                    <a:pt x="1018" y="30606"/>
                    <a:pt x="575" y="33196"/>
                  </a:cubicBezTo>
                  <a:cubicBezTo>
                    <a:pt x="0" y="36604"/>
                    <a:pt x="3891" y="39789"/>
                    <a:pt x="7016" y="42350"/>
                  </a:cubicBezTo>
                  <a:cubicBezTo>
                    <a:pt x="7883" y="43055"/>
                    <a:pt x="8710" y="43721"/>
                    <a:pt x="9305" y="44305"/>
                  </a:cubicBezTo>
                  <a:lnTo>
                    <a:pt x="9345" y="44346"/>
                  </a:lnTo>
                  <a:cubicBezTo>
                    <a:pt x="11160" y="46120"/>
                    <a:pt x="12591" y="47511"/>
                    <a:pt x="12349" y="50062"/>
                  </a:cubicBezTo>
                  <a:cubicBezTo>
                    <a:pt x="12218" y="51463"/>
                    <a:pt x="11845" y="52814"/>
                    <a:pt x="11543" y="53842"/>
                  </a:cubicBezTo>
                  <a:cubicBezTo>
                    <a:pt x="11301" y="54638"/>
                    <a:pt x="11039" y="55435"/>
                    <a:pt x="10787" y="56201"/>
                  </a:cubicBezTo>
                  <a:cubicBezTo>
                    <a:pt x="10121" y="58197"/>
                    <a:pt x="9496" y="60092"/>
                    <a:pt x="9214" y="62199"/>
                  </a:cubicBezTo>
                  <a:lnTo>
                    <a:pt x="9315" y="62209"/>
                  </a:lnTo>
                  <a:cubicBezTo>
                    <a:pt x="9587" y="60112"/>
                    <a:pt x="10212" y="58227"/>
                    <a:pt x="10867" y="56231"/>
                  </a:cubicBezTo>
                  <a:cubicBezTo>
                    <a:pt x="11119" y="55465"/>
                    <a:pt x="11381" y="54679"/>
                    <a:pt x="11623" y="53872"/>
                  </a:cubicBezTo>
                  <a:cubicBezTo>
                    <a:pt x="11926" y="52844"/>
                    <a:pt x="12299" y="51483"/>
                    <a:pt x="12430" y="50072"/>
                  </a:cubicBezTo>
                  <a:cubicBezTo>
                    <a:pt x="12682" y="47481"/>
                    <a:pt x="11240" y="46070"/>
                    <a:pt x="9406" y="44285"/>
                  </a:cubicBezTo>
                  <a:lnTo>
                    <a:pt x="9365" y="44235"/>
                  </a:lnTo>
                  <a:cubicBezTo>
                    <a:pt x="8770" y="43660"/>
                    <a:pt x="7944" y="42985"/>
                    <a:pt x="7077" y="42269"/>
                  </a:cubicBezTo>
                  <a:cubicBezTo>
                    <a:pt x="3972" y="39729"/>
                    <a:pt x="101" y="36563"/>
                    <a:pt x="666" y="33217"/>
                  </a:cubicBezTo>
                  <a:cubicBezTo>
                    <a:pt x="1109" y="30646"/>
                    <a:pt x="2813" y="28297"/>
                    <a:pt x="4446" y="26029"/>
                  </a:cubicBezTo>
                  <a:cubicBezTo>
                    <a:pt x="5303" y="24860"/>
                    <a:pt x="6099" y="23741"/>
                    <a:pt x="6734" y="22622"/>
                  </a:cubicBezTo>
                  <a:cubicBezTo>
                    <a:pt x="8650" y="19184"/>
                    <a:pt x="8569" y="16845"/>
                    <a:pt x="7682" y="13216"/>
                  </a:cubicBezTo>
                  <a:cubicBezTo>
                    <a:pt x="7006" y="10424"/>
                    <a:pt x="6865" y="8065"/>
                    <a:pt x="7198" y="5323"/>
                  </a:cubicBezTo>
                  <a:cubicBezTo>
                    <a:pt x="7339" y="4184"/>
                    <a:pt x="7662" y="3085"/>
                    <a:pt x="7974" y="2027"/>
                  </a:cubicBezTo>
                  <a:cubicBezTo>
                    <a:pt x="8166" y="1371"/>
                    <a:pt x="8367" y="696"/>
                    <a:pt x="8518" y="31"/>
                  </a:cubicBezTo>
                  <a:lnTo>
                    <a:pt x="84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0" name="Google Shape;960;p11"/>
            <p:cNvSpPr/>
            <p:nvPr/>
          </p:nvSpPr>
          <p:spPr>
            <a:xfrm>
              <a:off x="2069550" y="785375"/>
              <a:ext cx="162325" cy="1642800"/>
            </a:xfrm>
            <a:custGeom>
              <a:avLst/>
              <a:gdLst/>
              <a:ahLst/>
              <a:cxnLst/>
              <a:rect l="l" t="t" r="r" b="b"/>
              <a:pathLst>
                <a:path w="6493" h="65712" extrusionOk="0">
                  <a:moveTo>
                    <a:pt x="5955" y="1"/>
                  </a:moveTo>
                  <a:cubicBezTo>
                    <a:pt x="3775" y="1"/>
                    <a:pt x="2165" y="1800"/>
                    <a:pt x="1381" y="3524"/>
                  </a:cubicBezTo>
                  <a:cubicBezTo>
                    <a:pt x="0" y="6548"/>
                    <a:pt x="917" y="8937"/>
                    <a:pt x="2248" y="11749"/>
                  </a:cubicBezTo>
                  <a:cubicBezTo>
                    <a:pt x="2369" y="11991"/>
                    <a:pt x="2480" y="12243"/>
                    <a:pt x="2601" y="12485"/>
                  </a:cubicBezTo>
                  <a:cubicBezTo>
                    <a:pt x="4234" y="15913"/>
                    <a:pt x="5534" y="18614"/>
                    <a:pt x="4063" y="22334"/>
                  </a:cubicBezTo>
                  <a:cubicBezTo>
                    <a:pt x="3770" y="23070"/>
                    <a:pt x="3438" y="23786"/>
                    <a:pt x="3115" y="24481"/>
                  </a:cubicBezTo>
                  <a:cubicBezTo>
                    <a:pt x="2450" y="25903"/>
                    <a:pt x="1754" y="27375"/>
                    <a:pt x="1472" y="29018"/>
                  </a:cubicBezTo>
                  <a:cubicBezTo>
                    <a:pt x="857" y="32627"/>
                    <a:pt x="2238" y="36205"/>
                    <a:pt x="3569" y="39663"/>
                  </a:cubicBezTo>
                  <a:cubicBezTo>
                    <a:pt x="4133" y="41145"/>
                    <a:pt x="4678" y="42546"/>
                    <a:pt x="5071" y="43947"/>
                  </a:cubicBezTo>
                  <a:cubicBezTo>
                    <a:pt x="6401" y="48706"/>
                    <a:pt x="6230" y="54129"/>
                    <a:pt x="6059" y="59371"/>
                  </a:cubicBezTo>
                  <a:cubicBezTo>
                    <a:pt x="5988" y="61589"/>
                    <a:pt x="5918" y="63676"/>
                    <a:pt x="5958" y="65712"/>
                  </a:cubicBezTo>
                  <a:lnTo>
                    <a:pt x="6059" y="65702"/>
                  </a:lnTo>
                  <a:cubicBezTo>
                    <a:pt x="6008" y="63676"/>
                    <a:pt x="6079" y="61579"/>
                    <a:pt x="6149" y="59371"/>
                  </a:cubicBezTo>
                  <a:cubicBezTo>
                    <a:pt x="6321" y="54119"/>
                    <a:pt x="6492" y="48696"/>
                    <a:pt x="5151" y="43917"/>
                  </a:cubicBezTo>
                  <a:cubicBezTo>
                    <a:pt x="4758" y="42516"/>
                    <a:pt x="4224" y="41115"/>
                    <a:pt x="3649" y="39633"/>
                  </a:cubicBezTo>
                  <a:cubicBezTo>
                    <a:pt x="2319" y="36175"/>
                    <a:pt x="948" y="32607"/>
                    <a:pt x="1563" y="29028"/>
                  </a:cubicBezTo>
                  <a:cubicBezTo>
                    <a:pt x="1845" y="27415"/>
                    <a:pt x="2540" y="25943"/>
                    <a:pt x="3206" y="24512"/>
                  </a:cubicBezTo>
                  <a:cubicBezTo>
                    <a:pt x="3528" y="23826"/>
                    <a:pt x="3871" y="23110"/>
                    <a:pt x="4153" y="22375"/>
                  </a:cubicBezTo>
                  <a:cubicBezTo>
                    <a:pt x="5645" y="18604"/>
                    <a:pt x="4274" y="15752"/>
                    <a:pt x="2692" y="12445"/>
                  </a:cubicBezTo>
                  <a:lnTo>
                    <a:pt x="2339" y="11709"/>
                  </a:lnTo>
                  <a:cubicBezTo>
                    <a:pt x="1018" y="8917"/>
                    <a:pt x="111" y="6548"/>
                    <a:pt x="1472" y="3564"/>
                  </a:cubicBezTo>
                  <a:cubicBezTo>
                    <a:pt x="2245" y="1871"/>
                    <a:pt x="3817" y="101"/>
                    <a:pt x="5956" y="101"/>
                  </a:cubicBezTo>
                  <a:cubicBezTo>
                    <a:pt x="6020" y="101"/>
                    <a:pt x="6084" y="103"/>
                    <a:pt x="6149" y="106"/>
                  </a:cubicBezTo>
                  <a:lnTo>
                    <a:pt x="6149" y="5"/>
                  </a:lnTo>
                  <a:cubicBezTo>
                    <a:pt x="6084" y="2"/>
                    <a:pt x="6019" y="1"/>
                    <a:pt x="59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1" name="Google Shape;961;p11"/>
            <p:cNvSpPr/>
            <p:nvPr/>
          </p:nvSpPr>
          <p:spPr>
            <a:xfrm>
              <a:off x="1859850" y="740100"/>
              <a:ext cx="259100" cy="1731925"/>
            </a:xfrm>
            <a:custGeom>
              <a:avLst/>
              <a:gdLst/>
              <a:ahLst/>
              <a:cxnLst/>
              <a:rect l="l" t="t" r="r" b="b"/>
              <a:pathLst>
                <a:path w="10364" h="69277" extrusionOk="0">
                  <a:moveTo>
                    <a:pt x="7842" y="0"/>
                  </a:moveTo>
                  <a:cubicBezTo>
                    <a:pt x="5845" y="0"/>
                    <a:pt x="3718" y="711"/>
                    <a:pt x="2430" y="2290"/>
                  </a:cubicBezTo>
                  <a:cubicBezTo>
                    <a:pt x="1" y="5274"/>
                    <a:pt x="1825" y="8197"/>
                    <a:pt x="3590" y="11030"/>
                  </a:cubicBezTo>
                  <a:cubicBezTo>
                    <a:pt x="3791" y="11353"/>
                    <a:pt x="4003" y="11685"/>
                    <a:pt x="4194" y="12008"/>
                  </a:cubicBezTo>
                  <a:cubicBezTo>
                    <a:pt x="4497" y="12502"/>
                    <a:pt x="4819" y="13006"/>
                    <a:pt x="5162" y="13530"/>
                  </a:cubicBezTo>
                  <a:cubicBezTo>
                    <a:pt x="6483" y="15577"/>
                    <a:pt x="7844" y="17683"/>
                    <a:pt x="8066" y="19962"/>
                  </a:cubicBezTo>
                  <a:cubicBezTo>
                    <a:pt x="8096" y="20425"/>
                    <a:pt x="8066" y="20889"/>
                    <a:pt x="7975" y="21343"/>
                  </a:cubicBezTo>
                  <a:cubicBezTo>
                    <a:pt x="7904" y="21756"/>
                    <a:pt x="7864" y="22180"/>
                    <a:pt x="7874" y="22593"/>
                  </a:cubicBezTo>
                  <a:cubicBezTo>
                    <a:pt x="7914" y="23178"/>
                    <a:pt x="7985" y="23762"/>
                    <a:pt x="8086" y="24337"/>
                  </a:cubicBezTo>
                  <a:cubicBezTo>
                    <a:pt x="8217" y="25042"/>
                    <a:pt x="8297" y="25768"/>
                    <a:pt x="8307" y="26494"/>
                  </a:cubicBezTo>
                  <a:cubicBezTo>
                    <a:pt x="8287" y="27613"/>
                    <a:pt x="8066" y="28772"/>
                    <a:pt x="7864" y="29891"/>
                  </a:cubicBezTo>
                  <a:cubicBezTo>
                    <a:pt x="7743" y="30536"/>
                    <a:pt x="7622" y="31212"/>
                    <a:pt x="7531" y="31867"/>
                  </a:cubicBezTo>
                  <a:cubicBezTo>
                    <a:pt x="7249" y="34105"/>
                    <a:pt x="7027" y="36393"/>
                    <a:pt x="6815" y="38611"/>
                  </a:cubicBezTo>
                  <a:cubicBezTo>
                    <a:pt x="6735" y="39559"/>
                    <a:pt x="6634" y="40547"/>
                    <a:pt x="6543" y="41514"/>
                  </a:cubicBezTo>
                  <a:cubicBezTo>
                    <a:pt x="6009" y="46857"/>
                    <a:pt x="6090" y="50890"/>
                    <a:pt x="6846" y="55426"/>
                  </a:cubicBezTo>
                  <a:cubicBezTo>
                    <a:pt x="7068" y="56807"/>
                    <a:pt x="7320" y="58208"/>
                    <a:pt x="7561" y="59569"/>
                  </a:cubicBezTo>
                  <a:cubicBezTo>
                    <a:pt x="8126" y="62735"/>
                    <a:pt x="8711" y="66011"/>
                    <a:pt x="9063" y="69277"/>
                  </a:cubicBezTo>
                  <a:lnTo>
                    <a:pt x="9154" y="69257"/>
                  </a:lnTo>
                  <a:cubicBezTo>
                    <a:pt x="8811" y="66001"/>
                    <a:pt x="8227" y="62714"/>
                    <a:pt x="7662" y="59549"/>
                  </a:cubicBezTo>
                  <a:cubicBezTo>
                    <a:pt x="7410" y="58188"/>
                    <a:pt x="7168" y="56787"/>
                    <a:pt x="6936" y="55406"/>
                  </a:cubicBezTo>
                  <a:cubicBezTo>
                    <a:pt x="6190" y="50869"/>
                    <a:pt x="6100" y="46847"/>
                    <a:pt x="6634" y="41514"/>
                  </a:cubicBezTo>
                  <a:cubicBezTo>
                    <a:pt x="6735" y="40557"/>
                    <a:pt x="6826" y="39569"/>
                    <a:pt x="6916" y="38621"/>
                  </a:cubicBezTo>
                  <a:cubicBezTo>
                    <a:pt x="7128" y="36403"/>
                    <a:pt x="7340" y="34115"/>
                    <a:pt x="7632" y="31867"/>
                  </a:cubicBezTo>
                  <a:cubicBezTo>
                    <a:pt x="7713" y="31222"/>
                    <a:pt x="7834" y="30557"/>
                    <a:pt x="7955" y="29911"/>
                  </a:cubicBezTo>
                  <a:cubicBezTo>
                    <a:pt x="8166" y="28782"/>
                    <a:pt x="8378" y="27623"/>
                    <a:pt x="8398" y="26484"/>
                  </a:cubicBezTo>
                  <a:cubicBezTo>
                    <a:pt x="8388" y="25758"/>
                    <a:pt x="8318" y="25032"/>
                    <a:pt x="8176" y="24317"/>
                  </a:cubicBezTo>
                  <a:cubicBezTo>
                    <a:pt x="8076" y="23742"/>
                    <a:pt x="8005" y="23167"/>
                    <a:pt x="7965" y="22583"/>
                  </a:cubicBezTo>
                  <a:cubicBezTo>
                    <a:pt x="7965" y="22169"/>
                    <a:pt x="7995" y="21756"/>
                    <a:pt x="8076" y="21353"/>
                  </a:cubicBezTo>
                  <a:cubicBezTo>
                    <a:pt x="8156" y="20889"/>
                    <a:pt x="8186" y="20425"/>
                    <a:pt x="8166" y="19952"/>
                  </a:cubicBezTo>
                  <a:cubicBezTo>
                    <a:pt x="7934" y="17653"/>
                    <a:pt x="6563" y="15526"/>
                    <a:pt x="5243" y="13480"/>
                  </a:cubicBezTo>
                  <a:cubicBezTo>
                    <a:pt x="4900" y="12956"/>
                    <a:pt x="4578" y="12452"/>
                    <a:pt x="4275" y="11958"/>
                  </a:cubicBezTo>
                  <a:cubicBezTo>
                    <a:pt x="4084" y="11635"/>
                    <a:pt x="3872" y="11302"/>
                    <a:pt x="3680" y="10980"/>
                  </a:cubicBezTo>
                  <a:cubicBezTo>
                    <a:pt x="1926" y="8177"/>
                    <a:pt x="122" y="5284"/>
                    <a:pt x="2501" y="2351"/>
                  </a:cubicBezTo>
                  <a:cubicBezTo>
                    <a:pt x="3769" y="790"/>
                    <a:pt x="5874" y="91"/>
                    <a:pt x="7850" y="91"/>
                  </a:cubicBezTo>
                  <a:cubicBezTo>
                    <a:pt x="8732" y="91"/>
                    <a:pt x="9589" y="231"/>
                    <a:pt x="10334" y="496"/>
                  </a:cubicBezTo>
                  <a:lnTo>
                    <a:pt x="10364" y="415"/>
                  </a:lnTo>
                  <a:cubicBezTo>
                    <a:pt x="9608" y="143"/>
                    <a:pt x="8738" y="0"/>
                    <a:pt x="78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2" name="Google Shape;962;p11"/>
            <p:cNvSpPr/>
            <p:nvPr/>
          </p:nvSpPr>
          <p:spPr>
            <a:xfrm>
              <a:off x="1703100" y="704025"/>
              <a:ext cx="311525" cy="1781875"/>
            </a:xfrm>
            <a:custGeom>
              <a:avLst/>
              <a:gdLst/>
              <a:ahLst/>
              <a:cxnLst/>
              <a:rect l="l" t="t" r="r" b="b"/>
              <a:pathLst>
                <a:path w="12461" h="71275" extrusionOk="0">
                  <a:moveTo>
                    <a:pt x="8639" y="1"/>
                  </a:moveTo>
                  <a:cubicBezTo>
                    <a:pt x="6507" y="1"/>
                    <a:pt x="4382" y="537"/>
                    <a:pt x="2914" y="1999"/>
                  </a:cubicBezTo>
                  <a:cubicBezTo>
                    <a:pt x="1" y="4913"/>
                    <a:pt x="1966" y="7876"/>
                    <a:pt x="3851" y="10749"/>
                  </a:cubicBezTo>
                  <a:lnTo>
                    <a:pt x="4255" y="11354"/>
                  </a:lnTo>
                  <a:cubicBezTo>
                    <a:pt x="4628" y="11949"/>
                    <a:pt x="5061" y="12554"/>
                    <a:pt x="5515" y="13179"/>
                  </a:cubicBezTo>
                  <a:cubicBezTo>
                    <a:pt x="6936" y="15175"/>
                    <a:pt x="8559" y="17443"/>
                    <a:pt x="8922" y="19772"/>
                  </a:cubicBezTo>
                  <a:cubicBezTo>
                    <a:pt x="8983" y="20145"/>
                    <a:pt x="8942" y="20629"/>
                    <a:pt x="8892" y="21143"/>
                  </a:cubicBezTo>
                  <a:cubicBezTo>
                    <a:pt x="8821" y="21899"/>
                    <a:pt x="8751" y="22675"/>
                    <a:pt x="9023" y="23169"/>
                  </a:cubicBezTo>
                  <a:cubicBezTo>
                    <a:pt x="9225" y="23552"/>
                    <a:pt x="9527" y="23875"/>
                    <a:pt x="9880" y="24116"/>
                  </a:cubicBezTo>
                  <a:cubicBezTo>
                    <a:pt x="10293" y="24419"/>
                    <a:pt x="10585" y="24631"/>
                    <a:pt x="10585" y="25991"/>
                  </a:cubicBezTo>
                  <a:cubicBezTo>
                    <a:pt x="10585" y="29651"/>
                    <a:pt x="9245" y="33572"/>
                    <a:pt x="7964" y="37373"/>
                  </a:cubicBezTo>
                  <a:cubicBezTo>
                    <a:pt x="7269" y="39429"/>
                    <a:pt x="6614" y="41375"/>
                    <a:pt x="6160" y="43250"/>
                  </a:cubicBezTo>
                  <a:cubicBezTo>
                    <a:pt x="4729" y="49248"/>
                    <a:pt x="6099" y="55034"/>
                    <a:pt x="7420" y="60629"/>
                  </a:cubicBezTo>
                  <a:cubicBezTo>
                    <a:pt x="8237" y="64087"/>
                    <a:pt x="9083" y="67645"/>
                    <a:pt x="9285" y="71274"/>
                  </a:cubicBezTo>
                  <a:lnTo>
                    <a:pt x="9386" y="71264"/>
                  </a:lnTo>
                  <a:cubicBezTo>
                    <a:pt x="9184" y="67635"/>
                    <a:pt x="8337" y="64067"/>
                    <a:pt x="7521" y="60609"/>
                  </a:cubicBezTo>
                  <a:cubicBezTo>
                    <a:pt x="6200" y="55024"/>
                    <a:pt x="4829" y="49248"/>
                    <a:pt x="6261" y="43280"/>
                  </a:cubicBezTo>
                  <a:cubicBezTo>
                    <a:pt x="6704" y="41405"/>
                    <a:pt x="7360" y="39459"/>
                    <a:pt x="8055" y="37403"/>
                  </a:cubicBezTo>
                  <a:cubicBezTo>
                    <a:pt x="9346" y="33602"/>
                    <a:pt x="10676" y="29671"/>
                    <a:pt x="10686" y="25991"/>
                  </a:cubicBezTo>
                  <a:cubicBezTo>
                    <a:pt x="10686" y="24580"/>
                    <a:pt x="10384" y="24358"/>
                    <a:pt x="9950" y="24046"/>
                  </a:cubicBezTo>
                  <a:cubicBezTo>
                    <a:pt x="9598" y="23814"/>
                    <a:pt x="9315" y="23491"/>
                    <a:pt x="9124" y="23129"/>
                  </a:cubicBezTo>
                  <a:cubicBezTo>
                    <a:pt x="8862" y="22665"/>
                    <a:pt x="8922" y="21889"/>
                    <a:pt x="8993" y="21153"/>
                  </a:cubicBezTo>
                  <a:cubicBezTo>
                    <a:pt x="9043" y="20639"/>
                    <a:pt x="9083" y="20145"/>
                    <a:pt x="9023" y="19751"/>
                  </a:cubicBezTo>
                  <a:cubicBezTo>
                    <a:pt x="8650" y="17413"/>
                    <a:pt x="7027" y="15134"/>
                    <a:pt x="5595" y="13128"/>
                  </a:cubicBezTo>
                  <a:cubicBezTo>
                    <a:pt x="5142" y="12493"/>
                    <a:pt x="4708" y="11899"/>
                    <a:pt x="4335" y="11304"/>
                  </a:cubicBezTo>
                  <a:lnTo>
                    <a:pt x="3932" y="10699"/>
                  </a:lnTo>
                  <a:cubicBezTo>
                    <a:pt x="2057" y="7856"/>
                    <a:pt x="122" y="4923"/>
                    <a:pt x="2985" y="2060"/>
                  </a:cubicBezTo>
                  <a:cubicBezTo>
                    <a:pt x="4424" y="620"/>
                    <a:pt x="6521" y="90"/>
                    <a:pt x="8628" y="90"/>
                  </a:cubicBezTo>
                  <a:cubicBezTo>
                    <a:pt x="9944" y="90"/>
                    <a:pt x="11264" y="296"/>
                    <a:pt x="12430" y="618"/>
                  </a:cubicBezTo>
                  <a:lnTo>
                    <a:pt x="12460" y="527"/>
                  </a:lnTo>
                  <a:cubicBezTo>
                    <a:pt x="11287" y="207"/>
                    <a:pt x="9962" y="1"/>
                    <a:pt x="86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3" name="Google Shape;963;p11"/>
            <p:cNvSpPr/>
            <p:nvPr/>
          </p:nvSpPr>
          <p:spPr>
            <a:xfrm>
              <a:off x="1613125" y="681650"/>
              <a:ext cx="297925" cy="1808775"/>
            </a:xfrm>
            <a:custGeom>
              <a:avLst/>
              <a:gdLst/>
              <a:ahLst/>
              <a:cxnLst/>
              <a:rect l="l" t="t" r="r" b="b"/>
              <a:pathLst>
                <a:path w="11917" h="72351" extrusionOk="0">
                  <a:moveTo>
                    <a:pt x="9865" y="0"/>
                  </a:moveTo>
                  <a:cubicBezTo>
                    <a:pt x="7119" y="0"/>
                    <a:pt x="4335" y="1134"/>
                    <a:pt x="2733" y="3025"/>
                  </a:cubicBezTo>
                  <a:cubicBezTo>
                    <a:pt x="1" y="6241"/>
                    <a:pt x="1856" y="9033"/>
                    <a:pt x="3821" y="11997"/>
                  </a:cubicBezTo>
                  <a:cubicBezTo>
                    <a:pt x="3993" y="12249"/>
                    <a:pt x="4164" y="12511"/>
                    <a:pt x="4336" y="12783"/>
                  </a:cubicBezTo>
                  <a:cubicBezTo>
                    <a:pt x="4688" y="13328"/>
                    <a:pt x="5081" y="13882"/>
                    <a:pt x="5444" y="14417"/>
                  </a:cubicBezTo>
                  <a:cubicBezTo>
                    <a:pt x="7561" y="17471"/>
                    <a:pt x="9729" y="20636"/>
                    <a:pt x="8721" y="24417"/>
                  </a:cubicBezTo>
                  <a:cubicBezTo>
                    <a:pt x="8670" y="24608"/>
                    <a:pt x="8620" y="24800"/>
                    <a:pt x="8569" y="24981"/>
                  </a:cubicBezTo>
                  <a:cubicBezTo>
                    <a:pt x="8398" y="25516"/>
                    <a:pt x="8267" y="26060"/>
                    <a:pt x="8186" y="26614"/>
                  </a:cubicBezTo>
                  <a:cubicBezTo>
                    <a:pt x="7612" y="30909"/>
                    <a:pt x="6019" y="34981"/>
                    <a:pt x="4487" y="38913"/>
                  </a:cubicBezTo>
                  <a:cubicBezTo>
                    <a:pt x="3852" y="40556"/>
                    <a:pt x="3186" y="42260"/>
                    <a:pt x="2592" y="43963"/>
                  </a:cubicBezTo>
                  <a:cubicBezTo>
                    <a:pt x="878" y="48973"/>
                    <a:pt x="918" y="52522"/>
                    <a:pt x="2783" y="57532"/>
                  </a:cubicBezTo>
                  <a:cubicBezTo>
                    <a:pt x="3317" y="58994"/>
                    <a:pt x="3983" y="60445"/>
                    <a:pt x="4628" y="61857"/>
                  </a:cubicBezTo>
                  <a:cubicBezTo>
                    <a:pt x="6140" y="65183"/>
                    <a:pt x="7692" y="68611"/>
                    <a:pt x="7813" y="72341"/>
                  </a:cubicBezTo>
                  <a:lnTo>
                    <a:pt x="7914" y="72351"/>
                  </a:lnTo>
                  <a:cubicBezTo>
                    <a:pt x="7793" y="68601"/>
                    <a:pt x="6231" y="65163"/>
                    <a:pt x="4719" y="61837"/>
                  </a:cubicBezTo>
                  <a:cubicBezTo>
                    <a:pt x="4083" y="60425"/>
                    <a:pt x="3418" y="58964"/>
                    <a:pt x="2874" y="57512"/>
                  </a:cubicBezTo>
                  <a:cubicBezTo>
                    <a:pt x="1029" y="52532"/>
                    <a:pt x="979" y="48994"/>
                    <a:pt x="2692" y="44014"/>
                  </a:cubicBezTo>
                  <a:cubicBezTo>
                    <a:pt x="3277" y="42310"/>
                    <a:pt x="3942" y="40606"/>
                    <a:pt x="4588" y="38963"/>
                  </a:cubicBezTo>
                  <a:cubicBezTo>
                    <a:pt x="6120" y="35022"/>
                    <a:pt x="7713" y="30949"/>
                    <a:pt x="8297" y="26645"/>
                  </a:cubicBezTo>
                  <a:cubicBezTo>
                    <a:pt x="8378" y="26090"/>
                    <a:pt x="8499" y="25546"/>
                    <a:pt x="8670" y="25022"/>
                  </a:cubicBezTo>
                  <a:cubicBezTo>
                    <a:pt x="8721" y="24830"/>
                    <a:pt x="8781" y="24649"/>
                    <a:pt x="8832" y="24457"/>
                  </a:cubicBezTo>
                  <a:cubicBezTo>
                    <a:pt x="9850" y="20616"/>
                    <a:pt x="7662" y="17441"/>
                    <a:pt x="5545" y="14376"/>
                  </a:cubicBezTo>
                  <a:cubicBezTo>
                    <a:pt x="5172" y="13832"/>
                    <a:pt x="4789" y="13277"/>
                    <a:pt x="4436" y="12733"/>
                  </a:cubicBezTo>
                  <a:cubicBezTo>
                    <a:pt x="4265" y="12471"/>
                    <a:pt x="4083" y="12209"/>
                    <a:pt x="3912" y="11947"/>
                  </a:cubicBezTo>
                  <a:cubicBezTo>
                    <a:pt x="1967" y="9023"/>
                    <a:pt x="132" y="6261"/>
                    <a:pt x="2823" y="3086"/>
                  </a:cubicBezTo>
                  <a:cubicBezTo>
                    <a:pt x="4402" y="1217"/>
                    <a:pt x="7159" y="95"/>
                    <a:pt x="9875" y="95"/>
                  </a:cubicBezTo>
                  <a:cubicBezTo>
                    <a:pt x="10558" y="95"/>
                    <a:pt x="11238" y="166"/>
                    <a:pt x="11896" y="314"/>
                  </a:cubicBezTo>
                  <a:lnTo>
                    <a:pt x="11916" y="223"/>
                  </a:lnTo>
                  <a:cubicBezTo>
                    <a:pt x="11248" y="73"/>
                    <a:pt x="10558" y="0"/>
                    <a:pt x="9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4" name="Google Shape;964;p11"/>
            <p:cNvSpPr/>
            <p:nvPr/>
          </p:nvSpPr>
          <p:spPr>
            <a:xfrm>
              <a:off x="1402950" y="661750"/>
              <a:ext cx="404775" cy="1841525"/>
            </a:xfrm>
            <a:custGeom>
              <a:avLst/>
              <a:gdLst/>
              <a:ahLst/>
              <a:cxnLst/>
              <a:rect l="l" t="t" r="r" b="b"/>
              <a:pathLst>
                <a:path w="16191" h="73661" extrusionOk="0">
                  <a:moveTo>
                    <a:pt x="16190" y="1"/>
                  </a:moveTo>
                  <a:cubicBezTo>
                    <a:pt x="13398" y="233"/>
                    <a:pt x="10565" y="1936"/>
                    <a:pt x="8811" y="4456"/>
                  </a:cubicBezTo>
                  <a:cubicBezTo>
                    <a:pt x="7974" y="5656"/>
                    <a:pt x="7501" y="6644"/>
                    <a:pt x="7339" y="7471"/>
                  </a:cubicBezTo>
                  <a:cubicBezTo>
                    <a:pt x="6946" y="9537"/>
                    <a:pt x="8085" y="11241"/>
                    <a:pt x="9194" y="12874"/>
                  </a:cubicBezTo>
                  <a:cubicBezTo>
                    <a:pt x="9376" y="13146"/>
                    <a:pt x="9567" y="13428"/>
                    <a:pt x="9749" y="13711"/>
                  </a:cubicBezTo>
                  <a:cubicBezTo>
                    <a:pt x="10041" y="14164"/>
                    <a:pt x="10525" y="14789"/>
                    <a:pt x="11079" y="15505"/>
                  </a:cubicBezTo>
                  <a:cubicBezTo>
                    <a:pt x="13045" y="18035"/>
                    <a:pt x="15999" y="21856"/>
                    <a:pt x="15636" y="24638"/>
                  </a:cubicBezTo>
                  <a:cubicBezTo>
                    <a:pt x="15525" y="25465"/>
                    <a:pt x="15081" y="26211"/>
                    <a:pt x="14406" y="26705"/>
                  </a:cubicBezTo>
                  <a:cubicBezTo>
                    <a:pt x="13761" y="27189"/>
                    <a:pt x="13146" y="27360"/>
                    <a:pt x="12561" y="27531"/>
                  </a:cubicBezTo>
                  <a:cubicBezTo>
                    <a:pt x="11603" y="27803"/>
                    <a:pt x="10777" y="28035"/>
                    <a:pt x="10212" y="29507"/>
                  </a:cubicBezTo>
                  <a:cubicBezTo>
                    <a:pt x="9900" y="30293"/>
                    <a:pt x="9648" y="31049"/>
                    <a:pt x="9396" y="31785"/>
                  </a:cubicBezTo>
                  <a:cubicBezTo>
                    <a:pt x="8912" y="33217"/>
                    <a:pt x="8448" y="34568"/>
                    <a:pt x="7692" y="36070"/>
                  </a:cubicBezTo>
                  <a:cubicBezTo>
                    <a:pt x="6896" y="37652"/>
                    <a:pt x="6039" y="39235"/>
                    <a:pt x="5202" y="40767"/>
                  </a:cubicBezTo>
                  <a:cubicBezTo>
                    <a:pt x="4285" y="42431"/>
                    <a:pt x="3337" y="44165"/>
                    <a:pt x="2480" y="45888"/>
                  </a:cubicBezTo>
                  <a:cubicBezTo>
                    <a:pt x="2359" y="46130"/>
                    <a:pt x="2228" y="46382"/>
                    <a:pt x="2107" y="46634"/>
                  </a:cubicBezTo>
                  <a:cubicBezTo>
                    <a:pt x="1119" y="48590"/>
                    <a:pt x="0" y="50798"/>
                    <a:pt x="131" y="53005"/>
                  </a:cubicBezTo>
                  <a:cubicBezTo>
                    <a:pt x="293" y="55566"/>
                    <a:pt x="1936" y="57814"/>
                    <a:pt x="3388" y="59810"/>
                  </a:cubicBezTo>
                  <a:lnTo>
                    <a:pt x="3629" y="60143"/>
                  </a:lnTo>
                  <a:cubicBezTo>
                    <a:pt x="4537" y="61393"/>
                    <a:pt x="5575" y="62582"/>
                    <a:pt x="6674" y="63842"/>
                  </a:cubicBezTo>
                  <a:cubicBezTo>
                    <a:pt x="9255" y="66816"/>
                    <a:pt x="11936" y="69881"/>
                    <a:pt x="12692" y="73661"/>
                  </a:cubicBezTo>
                  <a:lnTo>
                    <a:pt x="12783" y="73641"/>
                  </a:lnTo>
                  <a:cubicBezTo>
                    <a:pt x="12017" y="69840"/>
                    <a:pt x="9335" y="66766"/>
                    <a:pt x="6744" y="63782"/>
                  </a:cubicBezTo>
                  <a:cubicBezTo>
                    <a:pt x="5646" y="62522"/>
                    <a:pt x="4607" y="61332"/>
                    <a:pt x="3710" y="60082"/>
                  </a:cubicBezTo>
                  <a:lnTo>
                    <a:pt x="3458" y="59749"/>
                  </a:lnTo>
                  <a:cubicBezTo>
                    <a:pt x="2017" y="57774"/>
                    <a:pt x="383" y="55526"/>
                    <a:pt x="232" y="52995"/>
                  </a:cubicBezTo>
                  <a:cubicBezTo>
                    <a:pt x="91" y="50818"/>
                    <a:pt x="1200" y="48620"/>
                    <a:pt x="2188" y="46685"/>
                  </a:cubicBezTo>
                  <a:cubicBezTo>
                    <a:pt x="2319" y="46433"/>
                    <a:pt x="2440" y="46181"/>
                    <a:pt x="2561" y="45939"/>
                  </a:cubicBezTo>
                  <a:cubicBezTo>
                    <a:pt x="3418" y="44205"/>
                    <a:pt x="4365" y="42481"/>
                    <a:pt x="5273" y="40808"/>
                  </a:cubicBezTo>
                  <a:cubicBezTo>
                    <a:pt x="6109" y="39275"/>
                    <a:pt x="6976" y="37693"/>
                    <a:pt x="7773" y="36110"/>
                  </a:cubicBezTo>
                  <a:cubicBezTo>
                    <a:pt x="8529" y="34608"/>
                    <a:pt x="8992" y="33247"/>
                    <a:pt x="9486" y="31816"/>
                  </a:cubicBezTo>
                  <a:cubicBezTo>
                    <a:pt x="9738" y="31090"/>
                    <a:pt x="9990" y="30334"/>
                    <a:pt x="10293" y="29547"/>
                  </a:cubicBezTo>
                  <a:cubicBezTo>
                    <a:pt x="10847" y="28116"/>
                    <a:pt x="11654" y="27884"/>
                    <a:pt x="12581" y="27622"/>
                  </a:cubicBezTo>
                  <a:cubicBezTo>
                    <a:pt x="13156" y="27451"/>
                    <a:pt x="13801" y="27269"/>
                    <a:pt x="14456" y="26775"/>
                  </a:cubicBezTo>
                  <a:cubicBezTo>
                    <a:pt x="15162" y="26271"/>
                    <a:pt x="15616" y="25505"/>
                    <a:pt x="15726" y="24648"/>
                  </a:cubicBezTo>
                  <a:cubicBezTo>
                    <a:pt x="16099" y="21826"/>
                    <a:pt x="13126" y="17985"/>
                    <a:pt x="11160" y="15444"/>
                  </a:cubicBezTo>
                  <a:cubicBezTo>
                    <a:pt x="10605" y="14729"/>
                    <a:pt x="10122" y="14114"/>
                    <a:pt x="9829" y="13660"/>
                  </a:cubicBezTo>
                  <a:cubicBezTo>
                    <a:pt x="9648" y="13378"/>
                    <a:pt x="9456" y="13096"/>
                    <a:pt x="9275" y="12823"/>
                  </a:cubicBezTo>
                  <a:cubicBezTo>
                    <a:pt x="8176" y="11200"/>
                    <a:pt x="7047" y="9517"/>
                    <a:pt x="7430" y="7491"/>
                  </a:cubicBezTo>
                  <a:cubicBezTo>
                    <a:pt x="7581" y="6674"/>
                    <a:pt x="8065" y="5706"/>
                    <a:pt x="8892" y="4517"/>
                  </a:cubicBezTo>
                  <a:cubicBezTo>
                    <a:pt x="10636" y="2017"/>
                    <a:pt x="13428" y="323"/>
                    <a:pt x="16190" y="91"/>
                  </a:cubicBezTo>
                  <a:lnTo>
                    <a:pt x="161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5" name="Google Shape;965;p11"/>
            <p:cNvSpPr/>
            <p:nvPr/>
          </p:nvSpPr>
          <p:spPr>
            <a:xfrm>
              <a:off x="1148650" y="641600"/>
              <a:ext cx="622275" cy="1877575"/>
            </a:xfrm>
            <a:custGeom>
              <a:avLst/>
              <a:gdLst/>
              <a:ahLst/>
              <a:cxnLst/>
              <a:rect l="l" t="t" r="r" b="b"/>
              <a:pathLst>
                <a:path w="24891" h="75103" extrusionOk="0">
                  <a:moveTo>
                    <a:pt x="22259" y="0"/>
                  </a:moveTo>
                  <a:cubicBezTo>
                    <a:pt x="20344" y="1754"/>
                    <a:pt x="18358" y="3549"/>
                    <a:pt x="16997" y="6220"/>
                  </a:cubicBezTo>
                  <a:lnTo>
                    <a:pt x="16987" y="6240"/>
                  </a:lnTo>
                  <a:cubicBezTo>
                    <a:pt x="16422" y="7359"/>
                    <a:pt x="15707" y="8740"/>
                    <a:pt x="15535" y="10000"/>
                  </a:cubicBezTo>
                  <a:cubicBezTo>
                    <a:pt x="15213" y="12410"/>
                    <a:pt x="16987" y="14748"/>
                    <a:pt x="18550" y="16805"/>
                  </a:cubicBezTo>
                  <a:cubicBezTo>
                    <a:pt x="18923" y="17269"/>
                    <a:pt x="19245" y="17712"/>
                    <a:pt x="19548" y="18146"/>
                  </a:cubicBezTo>
                  <a:cubicBezTo>
                    <a:pt x="19850" y="18569"/>
                    <a:pt x="20233" y="19073"/>
                    <a:pt x="20636" y="19607"/>
                  </a:cubicBezTo>
                  <a:cubicBezTo>
                    <a:pt x="22390" y="21886"/>
                    <a:pt x="24779" y="25021"/>
                    <a:pt x="24235" y="27349"/>
                  </a:cubicBezTo>
                  <a:cubicBezTo>
                    <a:pt x="24013" y="28257"/>
                    <a:pt x="23358" y="28982"/>
                    <a:pt x="22269" y="29517"/>
                  </a:cubicBezTo>
                  <a:cubicBezTo>
                    <a:pt x="21201" y="30031"/>
                    <a:pt x="20041" y="30152"/>
                    <a:pt x="18912" y="30273"/>
                  </a:cubicBezTo>
                  <a:cubicBezTo>
                    <a:pt x="17098" y="30464"/>
                    <a:pt x="15394" y="30646"/>
                    <a:pt x="14124" y="32329"/>
                  </a:cubicBezTo>
                  <a:cubicBezTo>
                    <a:pt x="13620" y="33025"/>
                    <a:pt x="13267" y="33821"/>
                    <a:pt x="13076" y="34668"/>
                  </a:cubicBezTo>
                  <a:cubicBezTo>
                    <a:pt x="12098" y="36523"/>
                    <a:pt x="10999" y="38307"/>
                    <a:pt x="9779" y="40011"/>
                  </a:cubicBezTo>
                  <a:cubicBezTo>
                    <a:pt x="8943" y="41241"/>
                    <a:pt x="8066" y="42471"/>
                    <a:pt x="7219" y="43660"/>
                  </a:cubicBezTo>
                  <a:cubicBezTo>
                    <a:pt x="5818" y="45636"/>
                    <a:pt x="4366" y="47672"/>
                    <a:pt x="3045" y="49749"/>
                  </a:cubicBezTo>
                  <a:cubicBezTo>
                    <a:pt x="2904" y="49971"/>
                    <a:pt x="2753" y="50203"/>
                    <a:pt x="2592" y="50444"/>
                  </a:cubicBezTo>
                  <a:cubicBezTo>
                    <a:pt x="1442" y="52199"/>
                    <a:pt x="1" y="54376"/>
                    <a:pt x="586" y="56453"/>
                  </a:cubicBezTo>
                  <a:cubicBezTo>
                    <a:pt x="1190" y="58600"/>
                    <a:pt x="3237" y="60364"/>
                    <a:pt x="4870" y="61775"/>
                  </a:cubicBezTo>
                  <a:lnTo>
                    <a:pt x="5152" y="62027"/>
                  </a:lnTo>
                  <a:cubicBezTo>
                    <a:pt x="6614" y="63297"/>
                    <a:pt x="8338" y="64467"/>
                    <a:pt x="10152" y="65707"/>
                  </a:cubicBezTo>
                  <a:cubicBezTo>
                    <a:pt x="14074" y="68378"/>
                    <a:pt x="18126" y="71150"/>
                    <a:pt x="19910" y="75102"/>
                  </a:cubicBezTo>
                  <a:lnTo>
                    <a:pt x="20001" y="75062"/>
                  </a:lnTo>
                  <a:cubicBezTo>
                    <a:pt x="18207" y="71090"/>
                    <a:pt x="14144" y="68318"/>
                    <a:pt x="10213" y="65636"/>
                  </a:cubicBezTo>
                  <a:cubicBezTo>
                    <a:pt x="8398" y="64396"/>
                    <a:pt x="6674" y="63217"/>
                    <a:pt x="5223" y="61957"/>
                  </a:cubicBezTo>
                  <a:lnTo>
                    <a:pt x="4940" y="61705"/>
                  </a:lnTo>
                  <a:cubicBezTo>
                    <a:pt x="3307" y="60303"/>
                    <a:pt x="1281" y="58549"/>
                    <a:pt x="686" y="56432"/>
                  </a:cubicBezTo>
                  <a:cubicBezTo>
                    <a:pt x="112" y="54396"/>
                    <a:pt x="1543" y="52239"/>
                    <a:pt x="2682" y="50495"/>
                  </a:cubicBezTo>
                  <a:cubicBezTo>
                    <a:pt x="2844" y="50263"/>
                    <a:pt x="2995" y="50031"/>
                    <a:pt x="3136" y="49809"/>
                  </a:cubicBezTo>
                  <a:cubicBezTo>
                    <a:pt x="4457" y="47733"/>
                    <a:pt x="5908" y="45696"/>
                    <a:pt x="7309" y="43721"/>
                  </a:cubicBezTo>
                  <a:cubicBezTo>
                    <a:pt x="8156" y="42531"/>
                    <a:pt x="9033" y="41301"/>
                    <a:pt x="9870" y="40071"/>
                  </a:cubicBezTo>
                  <a:cubicBezTo>
                    <a:pt x="11090" y="38358"/>
                    <a:pt x="12199" y="36563"/>
                    <a:pt x="13176" y="34708"/>
                  </a:cubicBezTo>
                  <a:lnTo>
                    <a:pt x="13176" y="34698"/>
                  </a:lnTo>
                  <a:cubicBezTo>
                    <a:pt x="13358" y="33862"/>
                    <a:pt x="13701" y="33075"/>
                    <a:pt x="14205" y="32390"/>
                  </a:cubicBezTo>
                  <a:cubicBezTo>
                    <a:pt x="15445" y="30737"/>
                    <a:pt x="17138" y="30565"/>
                    <a:pt x="18923" y="30374"/>
                  </a:cubicBezTo>
                  <a:cubicBezTo>
                    <a:pt x="20062" y="30253"/>
                    <a:pt x="21231" y="30132"/>
                    <a:pt x="22310" y="29597"/>
                  </a:cubicBezTo>
                  <a:cubicBezTo>
                    <a:pt x="23429" y="29053"/>
                    <a:pt x="24104" y="28307"/>
                    <a:pt x="24326" y="27370"/>
                  </a:cubicBezTo>
                  <a:cubicBezTo>
                    <a:pt x="24890" y="25001"/>
                    <a:pt x="22481" y="21845"/>
                    <a:pt x="20717" y="19547"/>
                  </a:cubicBezTo>
                  <a:cubicBezTo>
                    <a:pt x="20314" y="19013"/>
                    <a:pt x="19921" y="18509"/>
                    <a:pt x="19628" y="18085"/>
                  </a:cubicBezTo>
                  <a:cubicBezTo>
                    <a:pt x="19336" y="17662"/>
                    <a:pt x="18993" y="17218"/>
                    <a:pt x="18630" y="16744"/>
                  </a:cubicBezTo>
                  <a:cubicBezTo>
                    <a:pt x="17078" y="14698"/>
                    <a:pt x="15314" y="12389"/>
                    <a:pt x="15636" y="10020"/>
                  </a:cubicBezTo>
                  <a:cubicBezTo>
                    <a:pt x="15797" y="8770"/>
                    <a:pt x="16503" y="7389"/>
                    <a:pt x="17068" y="6291"/>
                  </a:cubicBezTo>
                  <a:lnTo>
                    <a:pt x="17078" y="6260"/>
                  </a:lnTo>
                  <a:cubicBezTo>
                    <a:pt x="18439" y="3609"/>
                    <a:pt x="20414" y="1805"/>
                    <a:pt x="22330" y="71"/>
                  </a:cubicBezTo>
                  <a:lnTo>
                    <a:pt x="222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6" name="Google Shape;966;p11"/>
            <p:cNvSpPr/>
            <p:nvPr/>
          </p:nvSpPr>
          <p:spPr>
            <a:xfrm>
              <a:off x="919075" y="627475"/>
              <a:ext cx="797650" cy="1904300"/>
            </a:xfrm>
            <a:custGeom>
              <a:avLst/>
              <a:gdLst/>
              <a:ahLst/>
              <a:cxnLst/>
              <a:rect l="l" t="t" r="r" b="b"/>
              <a:pathLst>
                <a:path w="31906" h="76172" extrusionOk="0">
                  <a:moveTo>
                    <a:pt x="27410" y="1"/>
                  </a:moveTo>
                  <a:cubicBezTo>
                    <a:pt x="26987" y="1523"/>
                    <a:pt x="26170" y="3035"/>
                    <a:pt x="25374" y="4497"/>
                  </a:cubicBezTo>
                  <a:cubicBezTo>
                    <a:pt x="24739" y="5666"/>
                    <a:pt x="24083" y="6876"/>
                    <a:pt x="23630" y="8085"/>
                  </a:cubicBezTo>
                  <a:cubicBezTo>
                    <a:pt x="23529" y="8368"/>
                    <a:pt x="23408" y="8660"/>
                    <a:pt x="23277" y="8973"/>
                  </a:cubicBezTo>
                  <a:cubicBezTo>
                    <a:pt x="22884" y="9960"/>
                    <a:pt x="22430" y="11079"/>
                    <a:pt x="22329" y="12077"/>
                  </a:cubicBezTo>
                  <a:cubicBezTo>
                    <a:pt x="22128" y="14144"/>
                    <a:pt x="23761" y="16332"/>
                    <a:pt x="25071" y="18076"/>
                  </a:cubicBezTo>
                  <a:cubicBezTo>
                    <a:pt x="25303" y="18398"/>
                    <a:pt x="25525" y="18690"/>
                    <a:pt x="25716" y="18973"/>
                  </a:cubicBezTo>
                  <a:cubicBezTo>
                    <a:pt x="26241" y="19709"/>
                    <a:pt x="26795" y="20434"/>
                    <a:pt x="27390" y="21201"/>
                  </a:cubicBezTo>
                  <a:cubicBezTo>
                    <a:pt x="28993" y="23267"/>
                    <a:pt x="30636" y="25404"/>
                    <a:pt x="31483" y="27753"/>
                  </a:cubicBezTo>
                  <a:cubicBezTo>
                    <a:pt x="31795" y="28620"/>
                    <a:pt x="31805" y="29336"/>
                    <a:pt x="31523" y="29910"/>
                  </a:cubicBezTo>
                  <a:cubicBezTo>
                    <a:pt x="31079" y="30828"/>
                    <a:pt x="29950" y="31322"/>
                    <a:pt x="28791" y="31715"/>
                  </a:cubicBezTo>
                  <a:cubicBezTo>
                    <a:pt x="27541" y="32138"/>
                    <a:pt x="26049" y="32229"/>
                    <a:pt x="24466" y="32320"/>
                  </a:cubicBezTo>
                  <a:cubicBezTo>
                    <a:pt x="21805" y="32481"/>
                    <a:pt x="19053" y="32652"/>
                    <a:pt x="17359" y="34467"/>
                  </a:cubicBezTo>
                  <a:cubicBezTo>
                    <a:pt x="16503" y="35374"/>
                    <a:pt x="15827" y="36594"/>
                    <a:pt x="15182" y="37763"/>
                  </a:cubicBezTo>
                  <a:cubicBezTo>
                    <a:pt x="14688" y="38660"/>
                    <a:pt x="14184" y="39588"/>
                    <a:pt x="13599" y="40364"/>
                  </a:cubicBezTo>
                  <a:cubicBezTo>
                    <a:pt x="12057" y="42411"/>
                    <a:pt x="10343" y="44386"/>
                    <a:pt x="8680" y="46292"/>
                  </a:cubicBezTo>
                  <a:cubicBezTo>
                    <a:pt x="6835" y="48439"/>
                    <a:pt x="4920" y="50626"/>
                    <a:pt x="3236" y="52955"/>
                  </a:cubicBezTo>
                  <a:cubicBezTo>
                    <a:pt x="3045" y="53217"/>
                    <a:pt x="2853" y="53469"/>
                    <a:pt x="2641" y="53751"/>
                  </a:cubicBezTo>
                  <a:cubicBezTo>
                    <a:pt x="1402" y="55354"/>
                    <a:pt x="0" y="57189"/>
                    <a:pt x="1039" y="59256"/>
                  </a:cubicBezTo>
                  <a:cubicBezTo>
                    <a:pt x="2057" y="61292"/>
                    <a:pt x="4940" y="63036"/>
                    <a:pt x="6845" y="64185"/>
                  </a:cubicBezTo>
                  <a:lnTo>
                    <a:pt x="7198" y="64407"/>
                  </a:lnTo>
                  <a:cubicBezTo>
                    <a:pt x="9547" y="65838"/>
                    <a:pt x="12037" y="67119"/>
                    <a:pt x="14446" y="68358"/>
                  </a:cubicBezTo>
                  <a:cubicBezTo>
                    <a:pt x="15787" y="69044"/>
                    <a:pt x="17188" y="69760"/>
                    <a:pt x="18539" y="70496"/>
                  </a:cubicBezTo>
                  <a:lnTo>
                    <a:pt x="18841" y="70667"/>
                  </a:lnTo>
                  <a:cubicBezTo>
                    <a:pt x="21553" y="72139"/>
                    <a:pt x="24103" y="73520"/>
                    <a:pt x="25777" y="76171"/>
                  </a:cubicBezTo>
                  <a:lnTo>
                    <a:pt x="25858" y="76121"/>
                  </a:lnTo>
                  <a:cubicBezTo>
                    <a:pt x="24174" y="73449"/>
                    <a:pt x="21603" y="72058"/>
                    <a:pt x="18892" y="70586"/>
                  </a:cubicBezTo>
                  <a:lnTo>
                    <a:pt x="18579" y="70425"/>
                  </a:lnTo>
                  <a:cubicBezTo>
                    <a:pt x="17228" y="69679"/>
                    <a:pt x="15837" y="68963"/>
                    <a:pt x="14486" y="68268"/>
                  </a:cubicBezTo>
                  <a:cubicBezTo>
                    <a:pt x="12077" y="67028"/>
                    <a:pt x="9597" y="65748"/>
                    <a:pt x="7248" y="64316"/>
                  </a:cubicBezTo>
                  <a:lnTo>
                    <a:pt x="6896" y="64104"/>
                  </a:lnTo>
                  <a:cubicBezTo>
                    <a:pt x="5000" y="62955"/>
                    <a:pt x="2137" y="61241"/>
                    <a:pt x="1119" y="59215"/>
                  </a:cubicBezTo>
                  <a:cubicBezTo>
                    <a:pt x="111" y="57199"/>
                    <a:pt x="1492" y="55395"/>
                    <a:pt x="2722" y="53802"/>
                  </a:cubicBezTo>
                  <a:cubicBezTo>
                    <a:pt x="2924" y="53530"/>
                    <a:pt x="3125" y="53268"/>
                    <a:pt x="3317" y="53005"/>
                  </a:cubicBezTo>
                  <a:cubicBezTo>
                    <a:pt x="4990" y="50687"/>
                    <a:pt x="6916" y="48489"/>
                    <a:pt x="8760" y="46352"/>
                  </a:cubicBezTo>
                  <a:cubicBezTo>
                    <a:pt x="10414" y="44447"/>
                    <a:pt x="12127" y="42471"/>
                    <a:pt x="13670" y="40415"/>
                  </a:cubicBezTo>
                  <a:cubicBezTo>
                    <a:pt x="14255" y="39628"/>
                    <a:pt x="14769" y="38701"/>
                    <a:pt x="15263" y="37804"/>
                  </a:cubicBezTo>
                  <a:cubicBezTo>
                    <a:pt x="15908" y="36634"/>
                    <a:pt x="16573" y="35425"/>
                    <a:pt x="17420" y="34527"/>
                  </a:cubicBezTo>
                  <a:cubicBezTo>
                    <a:pt x="19103" y="32733"/>
                    <a:pt x="21825" y="32572"/>
                    <a:pt x="24466" y="32410"/>
                  </a:cubicBezTo>
                  <a:cubicBezTo>
                    <a:pt x="26059" y="32320"/>
                    <a:pt x="27561" y="32229"/>
                    <a:pt x="28821" y="31806"/>
                  </a:cubicBezTo>
                  <a:cubicBezTo>
                    <a:pt x="30001" y="31402"/>
                    <a:pt x="31150" y="30898"/>
                    <a:pt x="31604" y="29951"/>
                  </a:cubicBezTo>
                  <a:cubicBezTo>
                    <a:pt x="31906" y="29346"/>
                    <a:pt x="31886" y="28610"/>
                    <a:pt x="31563" y="27723"/>
                  </a:cubicBezTo>
                  <a:cubicBezTo>
                    <a:pt x="30716" y="25354"/>
                    <a:pt x="29063" y="23217"/>
                    <a:pt x="27470" y="21140"/>
                  </a:cubicBezTo>
                  <a:cubicBezTo>
                    <a:pt x="26876" y="20374"/>
                    <a:pt x="26311" y="19648"/>
                    <a:pt x="25797" y="18912"/>
                  </a:cubicBezTo>
                  <a:cubicBezTo>
                    <a:pt x="25605" y="18640"/>
                    <a:pt x="25374" y="18338"/>
                    <a:pt x="25142" y="18025"/>
                  </a:cubicBezTo>
                  <a:cubicBezTo>
                    <a:pt x="23841" y="16281"/>
                    <a:pt x="22228" y="14114"/>
                    <a:pt x="22430" y="12088"/>
                  </a:cubicBezTo>
                  <a:cubicBezTo>
                    <a:pt x="22521" y="11100"/>
                    <a:pt x="22974" y="9981"/>
                    <a:pt x="23368" y="9003"/>
                  </a:cubicBezTo>
                  <a:cubicBezTo>
                    <a:pt x="23499" y="8700"/>
                    <a:pt x="23609" y="8408"/>
                    <a:pt x="23720" y="8126"/>
                  </a:cubicBezTo>
                  <a:cubicBezTo>
                    <a:pt x="24174" y="6916"/>
                    <a:pt x="24829" y="5716"/>
                    <a:pt x="25454" y="4547"/>
                  </a:cubicBezTo>
                  <a:cubicBezTo>
                    <a:pt x="26251" y="3075"/>
                    <a:pt x="27077" y="1563"/>
                    <a:pt x="27501" y="31"/>
                  </a:cubicBezTo>
                  <a:lnTo>
                    <a:pt x="274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7" name="Google Shape;967;p11"/>
            <p:cNvSpPr/>
            <p:nvPr/>
          </p:nvSpPr>
          <p:spPr>
            <a:xfrm>
              <a:off x="749975" y="620675"/>
              <a:ext cx="878800" cy="1914125"/>
            </a:xfrm>
            <a:custGeom>
              <a:avLst/>
              <a:gdLst/>
              <a:ahLst/>
              <a:cxnLst/>
              <a:rect l="l" t="t" r="r" b="b"/>
              <a:pathLst>
                <a:path w="35152" h="76565" extrusionOk="0">
                  <a:moveTo>
                    <a:pt x="30202" y="0"/>
                  </a:moveTo>
                  <a:cubicBezTo>
                    <a:pt x="28972" y="3105"/>
                    <a:pt x="27843" y="6200"/>
                    <a:pt x="26896" y="8821"/>
                  </a:cubicBezTo>
                  <a:cubicBezTo>
                    <a:pt x="26754" y="9214"/>
                    <a:pt x="26583" y="9618"/>
                    <a:pt x="26392" y="10051"/>
                  </a:cubicBezTo>
                  <a:cubicBezTo>
                    <a:pt x="25998" y="10978"/>
                    <a:pt x="25595" y="11936"/>
                    <a:pt x="25464" y="12833"/>
                  </a:cubicBezTo>
                  <a:cubicBezTo>
                    <a:pt x="25182" y="14920"/>
                    <a:pt x="26916" y="17218"/>
                    <a:pt x="28186" y="18902"/>
                  </a:cubicBezTo>
                  <a:cubicBezTo>
                    <a:pt x="28428" y="19214"/>
                    <a:pt x="28650" y="19517"/>
                    <a:pt x="28841" y="19789"/>
                  </a:cubicBezTo>
                  <a:cubicBezTo>
                    <a:pt x="29375" y="20525"/>
                    <a:pt x="29960" y="21271"/>
                    <a:pt x="30575" y="22057"/>
                  </a:cubicBezTo>
                  <a:cubicBezTo>
                    <a:pt x="32208" y="24134"/>
                    <a:pt x="33892" y="26281"/>
                    <a:pt x="34728" y="28650"/>
                  </a:cubicBezTo>
                  <a:cubicBezTo>
                    <a:pt x="35051" y="29537"/>
                    <a:pt x="35061" y="30243"/>
                    <a:pt x="34769" y="30828"/>
                  </a:cubicBezTo>
                  <a:cubicBezTo>
                    <a:pt x="34335" y="31684"/>
                    <a:pt x="33297" y="32158"/>
                    <a:pt x="31865" y="32602"/>
                  </a:cubicBezTo>
                  <a:cubicBezTo>
                    <a:pt x="30505" y="33025"/>
                    <a:pt x="28781" y="33086"/>
                    <a:pt x="26976" y="33156"/>
                  </a:cubicBezTo>
                  <a:cubicBezTo>
                    <a:pt x="23821" y="33267"/>
                    <a:pt x="20565" y="33388"/>
                    <a:pt x="18680" y="35394"/>
                  </a:cubicBezTo>
                  <a:cubicBezTo>
                    <a:pt x="17863" y="36271"/>
                    <a:pt x="17208" y="37430"/>
                    <a:pt x="16573" y="38549"/>
                  </a:cubicBezTo>
                  <a:cubicBezTo>
                    <a:pt x="16029" y="39507"/>
                    <a:pt x="15474" y="40485"/>
                    <a:pt x="14809" y="41312"/>
                  </a:cubicBezTo>
                  <a:cubicBezTo>
                    <a:pt x="13125" y="43398"/>
                    <a:pt x="11230" y="45384"/>
                    <a:pt x="9395" y="47289"/>
                  </a:cubicBezTo>
                  <a:cubicBezTo>
                    <a:pt x="7379" y="49406"/>
                    <a:pt x="5282" y="51584"/>
                    <a:pt x="3458" y="53923"/>
                  </a:cubicBezTo>
                  <a:cubicBezTo>
                    <a:pt x="3276" y="54154"/>
                    <a:pt x="3085" y="54386"/>
                    <a:pt x="2883" y="54638"/>
                  </a:cubicBezTo>
                  <a:cubicBezTo>
                    <a:pt x="1532" y="56292"/>
                    <a:pt x="0" y="58157"/>
                    <a:pt x="968" y="60274"/>
                  </a:cubicBezTo>
                  <a:cubicBezTo>
                    <a:pt x="1895" y="62330"/>
                    <a:pt x="5192" y="64044"/>
                    <a:pt x="7157" y="65062"/>
                  </a:cubicBezTo>
                  <a:lnTo>
                    <a:pt x="7591" y="65294"/>
                  </a:lnTo>
                  <a:cubicBezTo>
                    <a:pt x="10182" y="66645"/>
                    <a:pt x="12903" y="67834"/>
                    <a:pt x="15545" y="68973"/>
                  </a:cubicBezTo>
                  <a:cubicBezTo>
                    <a:pt x="17087" y="69639"/>
                    <a:pt x="18670" y="70334"/>
                    <a:pt x="20222" y="71050"/>
                  </a:cubicBezTo>
                  <a:lnTo>
                    <a:pt x="20928" y="71372"/>
                  </a:lnTo>
                  <a:cubicBezTo>
                    <a:pt x="23720" y="72653"/>
                    <a:pt x="26361" y="73862"/>
                    <a:pt x="27904" y="76564"/>
                  </a:cubicBezTo>
                  <a:lnTo>
                    <a:pt x="27984" y="76534"/>
                  </a:lnTo>
                  <a:cubicBezTo>
                    <a:pt x="26422" y="73802"/>
                    <a:pt x="23771" y="72582"/>
                    <a:pt x="20968" y="71302"/>
                  </a:cubicBezTo>
                  <a:lnTo>
                    <a:pt x="20252" y="70969"/>
                  </a:lnTo>
                  <a:cubicBezTo>
                    <a:pt x="18710" y="70253"/>
                    <a:pt x="17117" y="69568"/>
                    <a:pt x="15575" y="68903"/>
                  </a:cubicBezTo>
                  <a:cubicBezTo>
                    <a:pt x="12944" y="67753"/>
                    <a:pt x="10212" y="66574"/>
                    <a:pt x="7631" y="65223"/>
                  </a:cubicBezTo>
                  <a:lnTo>
                    <a:pt x="7198" y="64991"/>
                  </a:lnTo>
                  <a:cubicBezTo>
                    <a:pt x="5242" y="63983"/>
                    <a:pt x="1966" y="62280"/>
                    <a:pt x="1048" y="60253"/>
                  </a:cubicBezTo>
                  <a:cubicBezTo>
                    <a:pt x="111" y="58177"/>
                    <a:pt x="1623" y="56332"/>
                    <a:pt x="2954" y="54709"/>
                  </a:cubicBezTo>
                  <a:cubicBezTo>
                    <a:pt x="3155" y="54457"/>
                    <a:pt x="3347" y="54225"/>
                    <a:pt x="3528" y="53993"/>
                  </a:cubicBezTo>
                  <a:cubicBezTo>
                    <a:pt x="5353" y="51654"/>
                    <a:pt x="7450" y="49477"/>
                    <a:pt x="9466" y="47370"/>
                  </a:cubicBezTo>
                  <a:cubicBezTo>
                    <a:pt x="11301" y="45455"/>
                    <a:pt x="13196" y="43469"/>
                    <a:pt x="14889" y="41372"/>
                  </a:cubicBezTo>
                  <a:cubicBezTo>
                    <a:pt x="15555" y="40545"/>
                    <a:pt x="16109" y="39557"/>
                    <a:pt x="16654" y="38600"/>
                  </a:cubicBezTo>
                  <a:cubicBezTo>
                    <a:pt x="17279" y="37491"/>
                    <a:pt x="17934" y="36342"/>
                    <a:pt x="18750" y="35465"/>
                  </a:cubicBezTo>
                  <a:cubicBezTo>
                    <a:pt x="20595" y="33489"/>
                    <a:pt x="23841" y="33368"/>
                    <a:pt x="26976" y="33247"/>
                  </a:cubicBezTo>
                  <a:cubicBezTo>
                    <a:pt x="28791" y="33186"/>
                    <a:pt x="30515" y="33116"/>
                    <a:pt x="31886" y="32692"/>
                  </a:cubicBezTo>
                  <a:cubicBezTo>
                    <a:pt x="33065" y="32330"/>
                    <a:pt x="34355" y="31856"/>
                    <a:pt x="34849" y="30868"/>
                  </a:cubicBezTo>
                  <a:cubicBezTo>
                    <a:pt x="35152" y="30273"/>
                    <a:pt x="35142" y="29527"/>
                    <a:pt x="34819" y="28620"/>
                  </a:cubicBezTo>
                  <a:cubicBezTo>
                    <a:pt x="33972" y="26241"/>
                    <a:pt x="32289" y="24083"/>
                    <a:pt x="30646" y="21997"/>
                  </a:cubicBezTo>
                  <a:cubicBezTo>
                    <a:pt x="30031" y="21210"/>
                    <a:pt x="29456" y="20475"/>
                    <a:pt x="28922" y="19729"/>
                  </a:cubicBezTo>
                  <a:cubicBezTo>
                    <a:pt x="28730" y="19456"/>
                    <a:pt x="28509" y="19164"/>
                    <a:pt x="28267" y="18852"/>
                  </a:cubicBezTo>
                  <a:cubicBezTo>
                    <a:pt x="27007" y="17178"/>
                    <a:pt x="25283" y="14890"/>
                    <a:pt x="25565" y="12853"/>
                  </a:cubicBezTo>
                  <a:cubicBezTo>
                    <a:pt x="25686" y="11966"/>
                    <a:pt x="26089" y="11019"/>
                    <a:pt x="26482" y="10091"/>
                  </a:cubicBezTo>
                  <a:cubicBezTo>
                    <a:pt x="26674" y="9658"/>
                    <a:pt x="26845" y="9245"/>
                    <a:pt x="26986" y="8851"/>
                  </a:cubicBezTo>
                  <a:cubicBezTo>
                    <a:pt x="27934" y="6240"/>
                    <a:pt x="29063" y="3146"/>
                    <a:pt x="30293" y="31"/>
                  </a:cubicBezTo>
                  <a:lnTo>
                    <a:pt x="302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8" name="Google Shape;968;p11"/>
            <p:cNvSpPr/>
            <p:nvPr/>
          </p:nvSpPr>
          <p:spPr>
            <a:xfrm>
              <a:off x="640850" y="621175"/>
              <a:ext cx="859150" cy="1901525"/>
            </a:xfrm>
            <a:custGeom>
              <a:avLst/>
              <a:gdLst/>
              <a:ahLst/>
              <a:cxnLst/>
              <a:rect l="l" t="t" r="r" b="b"/>
              <a:pathLst>
                <a:path w="34366" h="76061" extrusionOk="0">
                  <a:moveTo>
                    <a:pt x="30676" y="1"/>
                  </a:moveTo>
                  <a:cubicBezTo>
                    <a:pt x="29527" y="2269"/>
                    <a:pt x="28579" y="4698"/>
                    <a:pt x="27662" y="7047"/>
                  </a:cubicBezTo>
                  <a:cubicBezTo>
                    <a:pt x="27430" y="7662"/>
                    <a:pt x="27188" y="8277"/>
                    <a:pt x="26946" y="8892"/>
                  </a:cubicBezTo>
                  <a:cubicBezTo>
                    <a:pt x="26795" y="9265"/>
                    <a:pt x="26603" y="9668"/>
                    <a:pt x="26412" y="10092"/>
                  </a:cubicBezTo>
                  <a:cubicBezTo>
                    <a:pt x="25968" y="11019"/>
                    <a:pt x="25525" y="11977"/>
                    <a:pt x="25404" y="12864"/>
                  </a:cubicBezTo>
                  <a:cubicBezTo>
                    <a:pt x="25121" y="14870"/>
                    <a:pt x="26755" y="17148"/>
                    <a:pt x="27954" y="18811"/>
                  </a:cubicBezTo>
                  <a:cubicBezTo>
                    <a:pt x="28176" y="19124"/>
                    <a:pt x="28378" y="19406"/>
                    <a:pt x="28549" y="19668"/>
                  </a:cubicBezTo>
                  <a:cubicBezTo>
                    <a:pt x="29033" y="20384"/>
                    <a:pt x="29557" y="21090"/>
                    <a:pt x="30101" y="21836"/>
                  </a:cubicBezTo>
                  <a:cubicBezTo>
                    <a:pt x="31583" y="23842"/>
                    <a:pt x="33115" y="25928"/>
                    <a:pt x="33932" y="28197"/>
                  </a:cubicBezTo>
                  <a:cubicBezTo>
                    <a:pt x="34234" y="29084"/>
                    <a:pt x="34255" y="29779"/>
                    <a:pt x="33982" y="30344"/>
                  </a:cubicBezTo>
                  <a:cubicBezTo>
                    <a:pt x="33529" y="31261"/>
                    <a:pt x="32329" y="31725"/>
                    <a:pt x="31039" y="32158"/>
                  </a:cubicBezTo>
                  <a:cubicBezTo>
                    <a:pt x="29678" y="32612"/>
                    <a:pt x="28035" y="32743"/>
                    <a:pt x="26291" y="32884"/>
                  </a:cubicBezTo>
                  <a:cubicBezTo>
                    <a:pt x="23317" y="33136"/>
                    <a:pt x="20242" y="33388"/>
                    <a:pt x="18327" y="35304"/>
                  </a:cubicBezTo>
                  <a:cubicBezTo>
                    <a:pt x="17430" y="36201"/>
                    <a:pt x="16714" y="37410"/>
                    <a:pt x="16018" y="38570"/>
                  </a:cubicBezTo>
                  <a:cubicBezTo>
                    <a:pt x="15484" y="39467"/>
                    <a:pt x="14940" y="40384"/>
                    <a:pt x="14315" y="41160"/>
                  </a:cubicBezTo>
                  <a:cubicBezTo>
                    <a:pt x="12702" y="43156"/>
                    <a:pt x="10908" y="45062"/>
                    <a:pt x="9174" y="46907"/>
                  </a:cubicBezTo>
                  <a:cubicBezTo>
                    <a:pt x="7238" y="48963"/>
                    <a:pt x="5242" y="51090"/>
                    <a:pt x="3478" y="53358"/>
                  </a:cubicBezTo>
                  <a:cubicBezTo>
                    <a:pt x="3286" y="53610"/>
                    <a:pt x="3075" y="53862"/>
                    <a:pt x="2853" y="54124"/>
                  </a:cubicBezTo>
                  <a:cubicBezTo>
                    <a:pt x="1522" y="55747"/>
                    <a:pt x="0" y="57592"/>
                    <a:pt x="1008" y="59709"/>
                  </a:cubicBezTo>
                  <a:cubicBezTo>
                    <a:pt x="1976" y="61745"/>
                    <a:pt x="4920" y="63419"/>
                    <a:pt x="6865" y="64518"/>
                  </a:cubicBezTo>
                  <a:lnTo>
                    <a:pt x="7188" y="64699"/>
                  </a:lnTo>
                  <a:cubicBezTo>
                    <a:pt x="9557" y="66060"/>
                    <a:pt x="12067" y="67250"/>
                    <a:pt x="14496" y="68409"/>
                  </a:cubicBezTo>
                  <a:cubicBezTo>
                    <a:pt x="15898" y="69074"/>
                    <a:pt x="17349" y="69760"/>
                    <a:pt x="18760" y="70475"/>
                  </a:cubicBezTo>
                  <a:lnTo>
                    <a:pt x="19063" y="70627"/>
                  </a:lnTo>
                  <a:cubicBezTo>
                    <a:pt x="21835" y="72028"/>
                    <a:pt x="24446" y="73348"/>
                    <a:pt x="26119" y="76060"/>
                  </a:cubicBezTo>
                  <a:lnTo>
                    <a:pt x="26190" y="76010"/>
                  </a:lnTo>
                  <a:cubicBezTo>
                    <a:pt x="24517" y="73278"/>
                    <a:pt x="21875" y="71947"/>
                    <a:pt x="19093" y="70536"/>
                  </a:cubicBezTo>
                  <a:lnTo>
                    <a:pt x="18791" y="70385"/>
                  </a:lnTo>
                  <a:cubicBezTo>
                    <a:pt x="17389" y="69679"/>
                    <a:pt x="15938" y="68983"/>
                    <a:pt x="14537" y="68318"/>
                  </a:cubicBezTo>
                  <a:cubicBezTo>
                    <a:pt x="12107" y="67169"/>
                    <a:pt x="9597" y="65969"/>
                    <a:pt x="7228" y="64618"/>
                  </a:cubicBezTo>
                  <a:lnTo>
                    <a:pt x="6905" y="64437"/>
                  </a:lnTo>
                  <a:cubicBezTo>
                    <a:pt x="4970" y="63338"/>
                    <a:pt x="2046" y="61685"/>
                    <a:pt x="1089" y="59669"/>
                  </a:cubicBezTo>
                  <a:cubicBezTo>
                    <a:pt x="111" y="57612"/>
                    <a:pt x="1603" y="55788"/>
                    <a:pt x="2934" y="54185"/>
                  </a:cubicBezTo>
                  <a:cubicBezTo>
                    <a:pt x="3145" y="53923"/>
                    <a:pt x="3357" y="53671"/>
                    <a:pt x="3549" y="53419"/>
                  </a:cubicBezTo>
                  <a:cubicBezTo>
                    <a:pt x="5313" y="51151"/>
                    <a:pt x="7319" y="49024"/>
                    <a:pt x="9254" y="46967"/>
                  </a:cubicBezTo>
                  <a:cubicBezTo>
                    <a:pt x="10988" y="45132"/>
                    <a:pt x="12783" y="43227"/>
                    <a:pt x="14395" y="41221"/>
                  </a:cubicBezTo>
                  <a:cubicBezTo>
                    <a:pt x="15020" y="40445"/>
                    <a:pt x="15575" y="39517"/>
                    <a:pt x="16109" y="38620"/>
                  </a:cubicBezTo>
                  <a:cubicBezTo>
                    <a:pt x="16795" y="37461"/>
                    <a:pt x="17510" y="36271"/>
                    <a:pt x="18398" y="35374"/>
                  </a:cubicBezTo>
                  <a:cubicBezTo>
                    <a:pt x="20293" y="33479"/>
                    <a:pt x="23347" y="33227"/>
                    <a:pt x="26311" y="32985"/>
                  </a:cubicBezTo>
                  <a:cubicBezTo>
                    <a:pt x="28055" y="32834"/>
                    <a:pt x="29698" y="32703"/>
                    <a:pt x="31079" y="32239"/>
                  </a:cubicBezTo>
                  <a:cubicBezTo>
                    <a:pt x="32390" y="31806"/>
                    <a:pt x="33609" y="31332"/>
                    <a:pt x="34073" y="30384"/>
                  </a:cubicBezTo>
                  <a:cubicBezTo>
                    <a:pt x="34366" y="29789"/>
                    <a:pt x="34345" y="29074"/>
                    <a:pt x="34023" y="28166"/>
                  </a:cubicBezTo>
                  <a:cubicBezTo>
                    <a:pt x="33216" y="25878"/>
                    <a:pt x="31674" y="23791"/>
                    <a:pt x="30192" y="21775"/>
                  </a:cubicBezTo>
                  <a:cubicBezTo>
                    <a:pt x="29648" y="21029"/>
                    <a:pt x="29123" y="20324"/>
                    <a:pt x="28640" y="19608"/>
                  </a:cubicBezTo>
                  <a:cubicBezTo>
                    <a:pt x="28458" y="19346"/>
                    <a:pt x="28257" y="19063"/>
                    <a:pt x="28035" y="18761"/>
                  </a:cubicBezTo>
                  <a:cubicBezTo>
                    <a:pt x="26855" y="17108"/>
                    <a:pt x="25232" y="14840"/>
                    <a:pt x="25504" y="12874"/>
                  </a:cubicBezTo>
                  <a:cubicBezTo>
                    <a:pt x="25625" y="12007"/>
                    <a:pt x="26069" y="11049"/>
                    <a:pt x="26502" y="10132"/>
                  </a:cubicBezTo>
                  <a:cubicBezTo>
                    <a:pt x="26704" y="9708"/>
                    <a:pt x="26896" y="9305"/>
                    <a:pt x="27047" y="8922"/>
                  </a:cubicBezTo>
                  <a:cubicBezTo>
                    <a:pt x="27279" y="8307"/>
                    <a:pt x="27521" y="7692"/>
                    <a:pt x="27763" y="7077"/>
                  </a:cubicBezTo>
                  <a:cubicBezTo>
                    <a:pt x="28670" y="4729"/>
                    <a:pt x="29617" y="2299"/>
                    <a:pt x="30767" y="51"/>
                  </a:cubicBezTo>
                  <a:lnTo>
                    <a:pt x="306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9" name="Google Shape;969;p11"/>
            <p:cNvSpPr/>
            <p:nvPr/>
          </p:nvSpPr>
          <p:spPr>
            <a:xfrm>
              <a:off x="563725" y="631250"/>
              <a:ext cx="796650" cy="1864225"/>
            </a:xfrm>
            <a:custGeom>
              <a:avLst/>
              <a:gdLst/>
              <a:ahLst/>
              <a:cxnLst/>
              <a:rect l="l" t="t" r="r" b="b"/>
              <a:pathLst>
                <a:path w="31866" h="74569" extrusionOk="0">
                  <a:moveTo>
                    <a:pt x="29940" y="1"/>
                  </a:moveTo>
                  <a:cubicBezTo>
                    <a:pt x="28700" y="2188"/>
                    <a:pt x="27702" y="4578"/>
                    <a:pt x="26735" y="6886"/>
                  </a:cubicBezTo>
                  <a:cubicBezTo>
                    <a:pt x="26493" y="7471"/>
                    <a:pt x="26241" y="8066"/>
                    <a:pt x="25989" y="8650"/>
                  </a:cubicBezTo>
                  <a:cubicBezTo>
                    <a:pt x="25827" y="9033"/>
                    <a:pt x="25636" y="9416"/>
                    <a:pt x="25434" y="9830"/>
                  </a:cubicBezTo>
                  <a:cubicBezTo>
                    <a:pt x="24981" y="10757"/>
                    <a:pt x="24517" y="11705"/>
                    <a:pt x="24325" y="12622"/>
                  </a:cubicBezTo>
                  <a:cubicBezTo>
                    <a:pt x="23862" y="14890"/>
                    <a:pt x="25364" y="17118"/>
                    <a:pt x="26694" y="19084"/>
                  </a:cubicBezTo>
                  <a:cubicBezTo>
                    <a:pt x="26977" y="19507"/>
                    <a:pt x="27239" y="19900"/>
                    <a:pt x="27481" y="20283"/>
                  </a:cubicBezTo>
                  <a:cubicBezTo>
                    <a:pt x="27753" y="20717"/>
                    <a:pt x="28055" y="21171"/>
                    <a:pt x="28378" y="21654"/>
                  </a:cubicBezTo>
                  <a:cubicBezTo>
                    <a:pt x="29960" y="24033"/>
                    <a:pt x="31765" y="26725"/>
                    <a:pt x="31100" y="28802"/>
                  </a:cubicBezTo>
                  <a:cubicBezTo>
                    <a:pt x="30777" y="29800"/>
                    <a:pt x="29930" y="30546"/>
                    <a:pt x="28499" y="31090"/>
                  </a:cubicBezTo>
                  <a:cubicBezTo>
                    <a:pt x="27188" y="31584"/>
                    <a:pt x="25727" y="31836"/>
                    <a:pt x="24174" y="32108"/>
                  </a:cubicBezTo>
                  <a:cubicBezTo>
                    <a:pt x="21432" y="32582"/>
                    <a:pt x="18589" y="33076"/>
                    <a:pt x="16704" y="35042"/>
                  </a:cubicBezTo>
                  <a:cubicBezTo>
                    <a:pt x="15626" y="36171"/>
                    <a:pt x="14708" y="37582"/>
                    <a:pt x="13821" y="38963"/>
                  </a:cubicBezTo>
                  <a:cubicBezTo>
                    <a:pt x="13065" y="40132"/>
                    <a:pt x="12279" y="41352"/>
                    <a:pt x="11382" y="42381"/>
                  </a:cubicBezTo>
                  <a:cubicBezTo>
                    <a:pt x="10434" y="43499"/>
                    <a:pt x="9436" y="44608"/>
                    <a:pt x="8478" y="45687"/>
                  </a:cubicBezTo>
                  <a:cubicBezTo>
                    <a:pt x="6875" y="47471"/>
                    <a:pt x="5212" y="49336"/>
                    <a:pt x="3690" y="51252"/>
                  </a:cubicBezTo>
                  <a:cubicBezTo>
                    <a:pt x="3529" y="51453"/>
                    <a:pt x="3347" y="51675"/>
                    <a:pt x="3166" y="51907"/>
                  </a:cubicBezTo>
                  <a:cubicBezTo>
                    <a:pt x="1825" y="53510"/>
                    <a:pt x="0" y="55707"/>
                    <a:pt x="625" y="57794"/>
                  </a:cubicBezTo>
                  <a:cubicBezTo>
                    <a:pt x="1240" y="59820"/>
                    <a:pt x="3377" y="61302"/>
                    <a:pt x="5091" y="62482"/>
                  </a:cubicBezTo>
                  <a:cubicBezTo>
                    <a:pt x="5283" y="62623"/>
                    <a:pt x="5474" y="62754"/>
                    <a:pt x="5656" y="62875"/>
                  </a:cubicBezTo>
                  <a:cubicBezTo>
                    <a:pt x="7339" y="64054"/>
                    <a:pt x="9315" y="65082"/>
                    <a:pt x="11422" y="66161"/>
                  </a:cubicBezTo>
                  <a:cubicBezTo>
                    <a:pt x="15726" y="68379"/>
                    <a:pt x="20182" y="70677"/>
                    <a:pt x="22299" y="74568"/>
                  </a:cubicBezTo>
                  <a:lnTo>
                    <a:pt x="22380" y="74528"/>
                  </a:lnTo>
                  <a:cubicBezTo>
                    <a:pt x="20243" y="70607"/>
                    <a:pt x="15777" y="68308"/>
                    <a:pt x="11452" y="66080"/>
                  </a:cubicBezTo>
                  <a:cubicBezTo>
                    <a:pt x="9365" y="65002"/>
                    <a:pt x="7380" y="63984"/>
                    <a:pt x="5706" y="62804"/>
                  </a:cubicBezTo>
                  <a:cubicBezTo>
                    <a:pt x="5525" y="62683"/>
                    <a:pt x="5333" y="62552"/>
                    <a:pt x="5142" y="62411"/>
                  </a:cubicBezTo>
                  <a:cubicBezTo>
                    <a:pt x="3438" y="61232"/>
                    <a:pt x="1311" y="59770"/>
                    <a:pt x="716" y="57764"/>
                  </a:cubicBezTo>
                  <a:cubicBezTo>
                    <a:pt x="101" y="55738"/>
                    <a:pt x="1916" y="53560"/>
                    <a:pt x="3236" y="51967"/>
                  </a:cubicBezTo>
                  <a:cubicBezTo>
                    <a:pt x="3418" y="51746"/>
                    <a:pt x="3599" y="51524"/>
                    <a:pt x="3761" y="51322"/>
                  </a:cubicBezTo>
                  <a:cubicBezTo>
                    <a:pt x="5293" y="49407"/>
                    <a:pt x="6946" y="47552"/>
                    <a:pt x="8549" y="45758"/>
                  </a:cubicBezTo>
                  <a:cubicBezTo>
                    <a:pt x="9517" y="44679"/>
                    <a:pt x="10505" y="43570"/>
                    <a:pt x="11462" y="42451"/>
                  </a:cubicBezTo>
                  <a:cubicBezTo>
                    <a:pt x="12349" y="41413"/>
                    <a:pt x="13146" y="40193"/>
                    <a:pt x="13902" y="39014"/>
                  </a:cubicBezTo>
                  <a:cubicBezTo>
                    <a:pt x="14789" y="37643"/>
                    <a:pt x="15706" y="36231"/>
                    <a:pt x="16775" y="35112"/>
                  </a:cubicBezTo>
                  <a:cubicBezTo>
                    <a:pt x="18640" y="33167"/>
                    <a:pt x="21462" y="32673"/>
                    <a:pt x="24194" y="32199"/>
                  </a:cubicBezTo>
                  <a:cubicBezTo>
                    <a:pt x="25676" y="31947"/>
                    <a:pt x="27208" y="31685"/>
                    <a:pt x="28529" y="31181"/>
                  </a:cubicBezTo>
                  <a:cubicBezTo>
                    <a:pt x="29991" y="30626"/>
                    <a:pt x="30858" y="29860"/>
                    <a:pt x="31190" y="28832"/>
                  </a:cubicBezTo>
                  <a:cubicBezTo>
                    <a:pt x="31866" y="26715"/>
                    <a:pt x="30061" y="24003"/>
                    <a:pt x="28458" y="21604"/>
                  </a:cubicBezTo>
                  <a:cubicBezTo>
                    <a:pt x="28136" y="21120"/>
                    <a:pt x="27833" y="20666"/>
                    <a:pt x="27561" y="20233"/>
                  </a:cubicBezTo>
                  <a:cubicBezTo>
                    <a:pt x="27319" y="19850"/>
                    <a:pt x="27057" y="19457"/>
                    <a:pt x="26775" y="19033"/>
                  </a:cubicBezTo>
                  <a:cubicBezTo>
                    <a:pt x="25454" y="17088"/>
                    <a:pt x="23962" y="14880"/>
                    <a:pt x="24426" y="12642"/>
                  </a:cubicBezTo>
                  <a:cubicBezTo>
                    <a:pt x="24608" y="11735"/>
                    <a:pt x="25071" y="10787"/>
                    <a:pt x="25515" y="9870"/>
                  </a:cubicBezTo>
                  <a:cubicBezTo>
                    <a:pt x="25716" y="9457"/>
                    <a:pt x="25908" y="9064"/>
                    <a:pt x="26079" y="8680"/>
                  </a:cubicBezTo>
                  <a:cubicBezTo>
                    <a:pt x="26331" y="8096"/>
                    <a:pt x="26573" y="7511"/>
                    <a:pt x="26825" y="6916"/>
                  </a:cubicBezTo>
                  <a:cubicBezTo>
                    <a:pt x="27793" y="4618"/>
                    <a:pt x="28791" y="2229"/>
                    <a:pt x="30021" y="51"/>
                  </a:cubicBezTo>
                  <a:lnTo>
                    <a:pt x="299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0" name="Google Shape;970;p11"/>
            <p:cNvSpPr/>
            <p:nvPr/>
          </p:nvSpPr>
          <p:spPr>
            <a:xfrm>
              <a:off x="510050" y="651675"/>
              <a:ext cx="710700" cy="1806750"/>
            </a:xfrm>
            <a:custGeom>
              <a:avLst/>
              <a:gdLst/>
              <a:ahLst/>
              <a:cxnLst/>
              <a:rect l="l" t="t" r="r" b="b"/>
              <a:pathLst>
                <a:path w="28428" h="72270" extrusionOk="0">
                  <a:moveTo>
                    <a:pt x="28347" y="0"/>
                  </a:moveTo>
                  <a:cubicBezTo>
                    <a:pt x="26997" y="2259"/>
                    <a:pt x="25898" y="4728"/>
                    <a:pt x="24829" y="7117"/>
                  </a:cubicBezTo>
                  <a:cubicBezTo>
                    <a:pt x="24567" y="7702"/>
                    <a:pt x="24305" y="8287"/>
                    <a:pt x="24043" y="8861"/>
                  </a:cubicBezTo>
                  <a:cubicBezTo>
                    <a:pt x="23892" y="9194"/>
                    <a:pt x="23710" y="9537"/>
                    <a:pt x="23529" y="9900"/>
                  </a:cubicBezTo>
                  <a:cubicBezTo>
                    <a:pt x="23125" y="10676"/>
                    <a:pt x="22702" y="11482"/>
                    <a:pt x="22521" y="12279"/>
                  </a:cubicBezTo>
                  <a:cubicBezTo>
                    <a:pt x="22017" y="14426"/>
                    <a:pt x="22773" y="15908"/>
                    <a:pt x="23730" y="17793"/>
                  </a:cubicBezTo>
                  <a:lnTo>
                    <a:pt x="23751" y="17833"/>
                  </a:lnTo>
                  <a:cubicBezTo>
                    <a:pt x="24103" y="18539"/>
                    <a:pt x="24527" y="19245"/>
                    <a:pt x="24960" y="20001"/>
                  </a:cubicBezTo>
                  <a:cubicBezTo>
                    <a:pt x="26341" y="22350"/>
                    <a:pt x="27763" y="24779"/>
                    <a:pt x="27178" y="26835"/>
                  </a:cubicBezTo>
                  <a:cubicBezTo>
                    <a:pt x="26876" y="27894"/>
                    <a:pt x="26079" y="28751"/>
                    <a:pt x="24728" y="29467"/>
                  </a:cubicBezTo>
                  <a:cubicBezTo>
                    <a:pt x="23569" y="30071"/>
                    <a:pt x="22238" y="30454"/>
                    <a:pt x="20817" y="30858"/>
                  </a:cubicBezTo>
                  <a:cubicBezTo>
                    <a:pt x="18317" y="31584"/>
                    <a:pt x="15716" y="32330"/>
                    <a:pt x="14204" y="34366"/>
                  </a:cubicBezTo>
                  <a:cubicBezTo>
                    <a:pt x="13559" y="35273"/>
                    <a:pt x="12964" y="36201"/>
                    <a:pt x="12420" y="37168"/>
                  </a:cubicBezTo>
                  <a:cubicBezTo>
                    <a:pt x="11785" y="38227"/>
                    <a:pt x="11139" y="39326"/>
                    <a:pt x="10333" y="40344"/>
                  </a:cubicBezTo>
                  <a:cubicBezTo>
                    <a:pt x="9295" y="41664"/>
                    <a:pt x="8196" y="42975"/>
                    <a:pt x="7127" y="44235"/>
                  </a:cubicBezTo>
                  <a:cubicBezTo>
                    <a:pt x="5948" y="45626"/>
                    <a:pt x="4718" y="47078"/>
                    <a:pt x="3589" y="48549"/>
                  </a:cubicBezTo>
                  <a:cubicBezTo>
                    <a:pt x="3397" y="48802"/>
                    <a:pt x="3186" y="49054"/>
                    <a:pt x="2964" y="49336"/>
                  </a:cubicBezTo>
                  <a:cubicBezTo>
                    <a:pt x="1643" y="50959"/>
                    <a:pt x="0" y="52995"/>
                    <a:pt x="202" y="55062"/>
                  </a:cubicBezTo>
                  <a:cubicBezTo>
                    <a:pt x="434" y="57441"/>
                    <a:pt x="2621" y="59265"/>
                    <a:pt x="4385" y="60717"/>
                  </a:cubicBezTo>
                  <a:cubicBezTo>
                    <a:pt x="4547" y="60858"/>
                    <a:pt x="4708" y="60989"/>
                    <a:pt x="4859" y="61120"/>
                  </a:cubicBezTo>
                  <a:cubicBezTo>
                    <a:pt x="6069" y="62128"/>
                    <a:pt x="7440" y="63056"/>
                    <a:pt x="8891" y="64034"/>
                  </a:cubicBezTo>
                  <a:cubicBezTo>
                    <a:pt x="12268" y="66302"/>
                    <a:pt x="15746" y="68651"/>
                    <a:pt x="17198" y="72270"/>
                  </a:cubicBezTo>
                  <a:lnTo>
                    <a:pt x="17289" y="72239"/>
                  </a:lnTo>
                  <a:cubicBezTo>
                    <a:pt x="15827" y="68600"/>
                    <a:pt x="12329" y="66241"/>
                    <a:pt x="8952" y="63963"/>
                  </a:cubicBezTo>
                  <a:cubicBezTo>
                    <a:pt x="7490" y="62985"/>
                    <a:pt x="6119" y="62058"/>
                    <a:pt x="4920" y="61050"/>
                  </a:cubicBezTo>
                  <a:lnTo>
                    <a:pt x="4436" y="60657"/>
                  </a:lnTo>
                  <a:cubicBezTo>
                    <a:pt x="2692" y="59205"/>
                    <a:pt x="514" y="57400"/>
                    <a:pt x="293" y="55062"/>
                  </a:cubicBezTo>
                  <a:cubicBezTo>
                    <a:pt x="91" y="53025"/>
                    <a:pt x="1724" y="51009"/>
                    <a:pt x="3024" y="49396"/>
                  </a:cubicBezTo>
                  <a:cubicBezTo>
                    <a:pt x="3246" y="49114"/>
                    <a:pt x="3458" y="48862"/>
                    <a:pt x="3649" y="48610"/>
                  </a:cubicBezTo>
                  <a:cubicBezTo>
                    <a:pt x="4789" y="47138"/>
                    <a:pt x="6008" y="45687"/>
                    <a:pt x="7198" y="44295"/>
                  </a:cubicBezTo>
                  <a:cubicBezTo>
                    <a:pt x="8256" y="43025"/>
                    <a:pt x="9365" y="41725"/>
                    <a:pt x="10404" y="40404"/>
                  </a:cubicBezTo>
                  <a:cubicBezTo>
                    <a:pt x="11210" y="39376"/>
                    <a:pt x="11855" y="38277"/>
                    <a:pt x="12490" y="37209"/>
                  </a:cubicBezTo>
                  <a:cubicBezTo>
                    <a:pt x="13035" y="36251"/>
                    <a:pt x="13629" y="35323"/>
                    <a:pt x="14275" y="34426"/>
                  </a:cubicBezTo>
                  <a:cubicBezTo>
                    <a:pt x="15767" y="32410"/>
                    <a:pt x="18337" y="31674"/>
                    <a:pt x="20827" y="30948"/>
                  </a:cubicBezTo>
                  <a:cubicBezTo>
                    <a:pt x="22248" y="30545"/>
                    <a:pt x="23599" y="30152"/>
                    <a:pt x="24749" y="29547"/>
                  </a:cubicBezTo>
                  <a:cubicBezTo>
                    <a:pt x="26119" y="28821"/>
                    <a:pt x="26946" y="27944"/>
                    <a:pt x="27259" y="26856"/>
                  </a:cubicBezTo>
                  <a:cubicBezTo>
                    <a:pt x="27853" y="24769"/>
                    <a:pt x="26412" y="22319"/>
                    <a:pt x="25031" y="19950"/>
                  </a:cubicBezTo>
                  <a:cubicBezTo>
                    <a:pt x="24587" y="19194"/>
                    <a:pt x="24174" y="18489"/>
                    <a:pt x="23821" y="17793"/>
                  </a:cubicBezTo>
                  <a:lnTo>
                    <a:pt x="23791" y="17743"/>
                  </a:lnTo>
                  <a:cubicBezTo>
                    <a:pt x="22853" y="15888"/>
                    <a:pt x="22107" y="14416"/>
                    <a:pt x="22601" y="12299"/>
                  </a:cubicBezTo>
                  <a:cubicBezTo>
                    <a:pt x="22783" y="11523"/>
                    <a:pt x="23206" y="10716"/>
                    <a:pt x="23609" y="9940"/>
                  </a:cubicBezTo>
                  <a:cubicBezTo>
                    <a:pt x="23791" y="9577"/>
                    <a:pt x="23972" y="9234"/>
                    <a:pt x="24123" y="8902"/>
                  </a:cubicBezTo>
                  <a:cubicBezTo>
                    <a:pt x="24386" y="8327"/>
                    <a:pt x="24648" y="7742"/>
                    <a:pt x="24910" y="7158"/>
                  </a:cubicBezTo>
                  <a:cubicBezTo>
                    <a:pt x="25978" y="4769"/>
                    <a:pt x="27087" y="2299"/>
                    <a:pt x="28428" y="41"/>
                  </a:cubicBezTo>
                  <a:lnTo>
                    <a:pt x="283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1" name="Google Shape;971;p11"/>
            <p:cNvSpPr/>
            <p:nvPr/>
          </p:nvSpPr>
          <p:spPr>
            <a:xfrm>
              <a:off x="453850" y="682925"/>
              <a:ext cx="675675" cy="1733675"/>
            </a:xfrm>
            <a:custGeom>
              <a:avLst/>
              <a:gdLst/>
              <a:ahLst/>
              <a:cxnLst/>
              <a:rect l="l" t="t" r="r" b="b"/>
              <a:pathLst>
                <a:path w="27027" h="69347" extrusionOk="0">
                  <a:moveTo>
                    <a:pt x="26946" y="0"/>
                  </a:moveTo>
                  <a:cubicBezTo>
                    <a:pt x="25525" y="2420"/>
                    <a:pt x="24275" y="5011"/>
                    <a:pt x="23085" y="7511"/>
                  </a:cubicBezTo>
                  <a:cubicBezTo>
                    <a:pt x="22884" y="7914"/>
                    <a:pt x="22692" y="8327"/>
                    <a:pt x="22490" y="8730"/>
                  </a:cubicBezTo>
                  <a:cubicBezTo>
                    <a:pt x="20837" y="12178"/>
                    <a:pt x="20152" y="13610"/>
                    <a:pt x="21573" y="17511"/>
                  </a:cubicBezTo>
                  <a:cubicBezTo>
                    <a:pt x="21775" y="18075"/>
                    <a:pt x="21996" y="18620"/>
                    <a:pt x="22208" y="19154"/>
                  </a:cubicBezTo>
                  <a:cubicBezTo>
                    <a:pt x="23519" y="22440"/>
                    <a:pt x="24557" y="25041"/>
                    <a:pt x="21079" y="27521"/>
                  </a:cubicBezTo>
                  <a:cubicBezTo>
                    <a:pt x="20041" y="28257"/>
                    <a:pt x="18851" y="28831"/>
                    <a:pt x="17692" y="29376"/>
                  </a:cubicBezTo>
                  <a:cubicBezTo>
                    <a:pt x="15535" y="30404"/>
                    <a:pt x="13297" y="31473"/>
                    <a:pt x="12027" y="33680"/>
                  </a:cubicBezTo>
                  <a:cubicBezTo>
                    <a:pt x="10383" y="36513"/>
                    <a:pt x="8448" y="39164"/>
                    <a:pt x="6573" y="41725"/>
                  </a:cubicBezTo>
                  <a:cubicBezTo>
                    <a:pt x="5262" y="43519"/>
                    <a:pt x="3901" y="45384"/>
                    <a:pt x="2641" y="47310"/>
                  </a:cubicBezTo>
                  <a:cubicBezTo>
                    <a:pt x="1210" y="49507"/>
                    <a:pt x="655" y="51362"/>
                    <a:pt x="907" y="53156"/>
                  </a:cubicBezTo>
                  <a:cubicBezTo>
                    <a:pt x="1139" y="54850"/>
                    <a:pt x="2067" y="56513"/>
                    <a:pt x="3901" y="58580"/>
                  </a:cubicBezTo>
                  <a:cubicBezTo>
                    <a:pt x="4728" y="59497"/>
                    <a:pt x="5645" y="60384"/>
                    <a:pt x="6533" y="61241"/>
                  </a:cubicBezTo>
                  <a:cubicBezTo>
                    <a:pt x="8942" y="63550"/>
                    <a:pt x="11442" y="65939"/>
                    <a:pt x="12228" y="69346"/>
                  </a:cubicBezTo>
                  <a:lnTo>
                    <a:pt x="12309" y="69326"/>
                  </a:lnTo>
                  <a:cubicBezTo>
                    <a:pt x="11522" y="65899"/>
                    <a:pt x="9022" y="63499"/>
                    <a:pt x="6593" y="61171"/>
                  </a:cubicBezTo>
                  <a:cubicBezTo>
                    <a:pt x="5706" y="60324"/>
                    <a:pt x="4789" y="59437"/>
                    <a:pt x="3972" y="58519"/>
                  </a:cubicBezTo>
                  <a:cubicBezTo>
                    <a:pt x="333" y="54437"/>
                    <a:pt x="0" y="51523"/>
                    <a:pt x="2712" y="47360"/>
                  </a:cubicBezTo>
                  <a:cubicBezTo>
                    <a:pt x="3972" y="45435"/>
                    <a:pt x="5333" y="43580"/>
                    <a:pt x="6653" y="41775"/>
                  </a:cubicBezTo>
                  <a:cubicBezTo>
                    <a:pt x="8518" y="39215"/>
                    <a:pt x="10464" y="36574"/>
                    <a:pt x="12097" y="33731"/>
                  </a:cubicBezTo>
                  <a:cubicBezTo>
                    <a:pt x="13367" y="31543"/>
                    <a:pt x="15585" y="30485"/>
                    <a:pt x="17732" y="29467"/>
                  </a:cubicBezTo>
                  <a:cubicBezTo>
                    <a:pt x="18892" y="28912"/>
                    <a:pt x="20091" y="28338"/>
                    <a:pt x="21129" y="27602"/>
                  </a:cubicBezTo>
                  <a:cubicBezTo>
                    <a:pt x="24668" y="25071"/>
                    <a:pt x="23569" y="22309"/>
                    <a:pt x="22289" y="19114"/>
                  </a:cubicBezTo>
                  <a:cubicBezTo>
                    <a:pt x="22077" y="18589"/>
                    <a:pt x="21865" y="18045"/>
                    <a:pt x="21654" y="17491"/>
                  </a:cubicBezTo>
                  <a:cubicBezTo>
                    <a:pt x="20242" y="13610"/>
                    <a:pt x="20928" y="12198"/>
                    <a:pt x="22571" y="8781"/>
                  </a:cubicBezTo>
                  <a:cubicBezTo>
                    <a:pt x="22773" y="8367"/>
                    <a:pt x="22974" y="7954"/>
                    <a:pt x="23156" y="7551"/>
                  </a:cubicBezTo>
                  <a:cubicBezTo>
                    <a:pt x="24355" y="5051"/>
                    <a:pt x="25595" y="2460"/>
                    <a:pt x="27027" y="51"/>
                  </a:cubicBezTo>
                  <a:lnTo>
                    <a:pt x="269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2" name="Google Shape;972;p11"/>
            <p:cNvSpPr/>
            <p:nvPr/>
          </p:nvSpPr>
          <p:spPr>
            <a:xfrm>
              <a:off x="406200" y="726275"/>
              <a:ext cx="634625" cy="1648725"/>
            </a:xfrm>
            <a:custGeom>
              <a:avLst/>
              <a:gdLst/>
              <a:ahLst/>
              <a:cxnLst/>
              <a:rect l="l" t="t" r="r" b="b"/>
              <a:pathLst>
                <a:path w="25385" h="65949" extrusionOk="0">
                  <a:moveTo>
                    <a:pt x="25304" y="0"/>
                  </a:moveTo>
                  <a:cubicBezTo>
                    <a:pt x="23701" y="2722"/>
                    <a:pt x="22249" y="5585"/>
                    <a:pt x="20848" y="8357"/>
                  </a:cubicBezTo>
                  <a:lnTo>
                    <a:pt x="20787" y="8458"/>
                  </a:lnTo>
                  <a:cubicBezTo>
                    <a:pt x="20616" y="8801"/>
                    <a:pt x="20435" y="9144"/>
                    <a:pt x="20233" y="9496"/>
                  </a:cubicBezTo>
                  <a:cubicBezTo>
                    <a:pt x="19800" y="10303"/>
                    <a:pt x="19346" y="11140"/>
                    <a:pt x="19054" y="11956"/>
                  </a:cubicBezTo>
                  <a:cubicBezTo>
                    <a:pt x="18368" y="13841"/>
                    <a:pt x="18610" y="14970"/>
                    <a:pt x="19013" y="16835"/>
                  </a:cubicBezTo>
                  <a:cubicBezTo>
                    <a:pt x="19749" y="20263"/>
                    <a:pt x="20031" y="22712"/>
                    <a:pt x="17340" y="25354"/>
                  </a:cubicBezTo>
                  <a:cubicBezTo>
                    <a:pt x="16473" y="26210"/>
                    <a:pt x="15525" y="26926"/>
                    <a:pt x="14608" y="27622"/>
                  </a:cubicBezTo>
                  <a:cubicBezTo>
                    <a:pt x="12914" y="28892"/>
                    <a:pt x="11322" y="30091"/>
                    <a:pt x="10213" y="32047"/>
                  </a:cubicBezTo>
                  <a:cubicBezTo>
                    <a:pt x="8459" y="35152"/>
                    <a:pt x="6644" y="38065"/>
                    <a:pt x="4719" y="41150"/>
                  </a:cubicBezTo>
                  <a:cubicBezTo>
                    <a:pt x="4265" y="41876"/>
                    <a:pt x="3822" y="42592"/>
                    <a:pt x="3368" y="43317"/>
                  </a:cubicBezTo>
                  <a:cubicBezTo>
                    <a:pt x="1080" y="47017"/>
                    <a:pt x="1" y="50374"/>
                    <a:pt x="2209" y="54759"/>
                  </a:cubicBezTo>
                  <a:cubicBezTo>
                    <a:pt x="2783" y="55898"/>
                    <a:pt x="3459" y="56987"/>
                    <a:pt x="4114" y="58035"/>
                  </a:cubicBezTo>
                  <a:cubicBezTo>
                    <a:pt x="5666" y="60515"/>
                    <a:pt x="7128" y="62864"/>
                    <a:pt x="7330" y="65949"/>
                  </a:cubicBezTo>
                  <a:lnTo>
                    <a:pt x="7420" y="65939"/>
                  </a:lnTo>
                  <a:cubicBezTo>
                    <a:pt x="7219" y="62834"/>
                    <a:pt x="5747" y="60475"/>
                    <a:pt x="4194" y="57975"/>
                  </a:cubicBezTo>
                  <a:cubicBezTo>
                    <a:pt x="3539" y="56927"/>
                    <a:pt x="2864" y="55848"/>
                    <a:pt x="2289" y="54699"/>
                  </a:cubicBezTo>
                  <a:cubicBezTo>
                    <a:pt x="112" y="50364"/>
                    <a:pt x="1180" y="47027"/>
                    <a:pt x="3449" y="43358"/>
                  </a:cubicBezTo>
                  <a:cubicBezTo>
                    <a:pt x="3902" y="42632"/>
                    <a:pt x="4346" y="41916"/>
                    <a:pt x="4799" y="41201"/>
                  </a:cubicBezTo>
                  <a:cubicBezTo>
                    <a:pt x="6715" y="38106"/>
                    <a:pt x="8529" y="35192"/>
                    <a:pt x="10293" y="32087"/>
                  </a:cubicBezTo>
                  <a:cubicBezTo>
                    <a:pt x="11392" y="30152"/>
                    <a:pt x="12985" y="28942"/>
                    <a:pt x="14658" y="27682"/>
                  </a:cubicBezTo>
                  <a:cubicBezTo>
                    <a:pt x="15586" y="26997"/>
                    <a:pt x="16543" y="26271"/>
                    <a:pt x="17410" y="25414"/>
                  </a:cubicBezTo>
                  <a:cubicBezTo>
                    <a:pt x="20132" y="22743"/>
                    <a:pt x="19850" y="20273"/>
                    <a:pt x="19104" y="16815"/>
                  </a:cubicBezTo>
                  <a:cubicBezTo>
                    <a:pt x="18691" y="14900"/>
                    <a:pt x="18469" y="13851"/>
                    <a:pt x="19134" y="11986"/>
                  </a:cubicBezTo>
                  <a:cubicBezTo>
                    <a:pt x="19427" y="11180"/>
                    <a:pt x="19880" y="10353"/>
                    <a:pt x="20324" y="9547"/>
                  </a:cubicBezTo>
                  <a:cubicBezTo>
                    <a:pt x="20515" y="9184"/>
                    <a:pt x="20707" y="8841"/>
                    <a:pt x="20878" y="8498"/>
                  </a:cubicBezTo>
                  <a:lnTo>
                    <a:pt x="20929" y="8398"/>
                  </a:lnTo>
                  <a:cubicBezTo>
                    <a:pt x="22330" y="5625"/>
                    <a:pt x="23781" y="2762"/>
                    <a:pt x="25384" y="51"/>
                  </a:cubicBezTo>
                  <a:lnTo>
                    <a:pt x="253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3" name="Google Shape;973;p11"/>
            <p:cNvSpPr/>
            <p:nvPr/>
          </p:nvSpPr>
          <p:spPr>
            <a:xfrm>
              <a:off x="375975" y="782975"/>
              <a:ext cx="578900" cy="1556000"/>
            </a:xfrm>
            <a:custGeom>
              <a:avLst/>
              <a:gdLst/>
              <a:ahLst/>
              <a:cxnLst/>
              <a:rect l="l" t="t" r="r" b="b"/>
              <a:pathLst>
                <a:path w="23156" h="62240" extrusionOk="0">
                  <a:moveTo>
                    <a:pt x="23075" y="1"/>
                  </a:moveTo>
                  <a:cubicBezTo>
                    <a:pt x="21694" y="2349"/>
                    <a:pt x="20263" y="4890"/>
                    <a:pt x="18599" y="8015"/>
                  </a:cubicBezTo>
                  <a:cubicBezTo>
                    <a:pt x="18418" y="8347"/>
                    <a:pt x="18236" y="8680"/>
                    <a:pt x="18065" y="9003"/>
                  </a:cubicBezTo>
                  <a:cubicBezTo>
                    <a:pt x="16996" y="10928"/>
                    <a:pt x="15988" y="12763"/>
                    <a:pt x="15898" y="15031"/>
                  </a:cubicBezTo>
                  <a:cubicBezTo>
                    <a:pt x="15777" y="18247"/>
                    <a:pt x="15343" y="20485"/>
                    <a:pt x="13398" y="23096"/>
                  </a:cubicBezTo>
                  <a:cubicBezTo>
                    <a:pt x="12742" y="23942"/>
                    <a:pt x="12037" y="24769"/>
                    <a:pt x="11301" y="25555"/>
                  </a:cubicBezTo>
                  <a:cubicBezTo>
                    <a:pt x="10041" y="26926"/>
                    <a:pt x="8740" y="28338"/>
                    <a:pt x="7934" y="30071"/>
                  </a:cubicBezTo>
                  <a:cubicBezTo>
                    <a:pt x="7016" y="32057"/>
                    <a:pt x="5968" y="34023"/>
                    <a:pt x="4960" y="35928"/>
                  </a:cubicBezTo>
                  <a:cubicBezTo>
                    <a:pt x="4022" y="37703"/>
                    <a:pt x="3045" y="39537"/>
                    <a:pt x="2168" y="41392"/>
                  </a:cubicBezTo>
                  <a:cubicBezTo>
                    <a:pt x="545" y="44830"/>
                    <a:pt x="0" y="47783"/>
                    <a:pt x="474" y="50697"/>
                  </a:cubicBezTo>
                  <a:cubicBezTo>
                    <a:pt x="706" y="52118"/>
                    <a:pt x="1069" y="53489"/>
                    <a:pt x="1422" y="54820"/>
                  </a:cubicBezTo>
                  <a:cubicBezTo>
                    <a:pt x="2077" y="57280"/>
                    <a:pt x="2692" y="59608"/>
                    <a:pt x="2541" y="62239"/>
                  </a:cubicBezTo>
                  <a:lnTo>
                    <a:pt x="2631" y="62239"/>
                  </a:lnTo>
                  <a:cubicBezTo>
                    <a:pt x="2793" y="59608"/>
                    <a:pt x="2178" y="57269"/>
                    <a:pt x="1512" y="54790"/>
                  </a:cubicBezTo>
                  <a:cubicBezTo>
                    <a:pt x="1159" y="53459"/>
                    <a:pt x="797" y="52098"/>
                    <a:pt x="575" y="50687"/>
                  </a:cubicBezTo>
                  <a:cubicBezTo>
                    <a:pt x="101" y="47794"/>
                    <a:pt x="645" y="44850"/>
                    <a:pt x="2258" y="41433"/>
                  </a:cubicBezTo>
                  <a:cubicBezTo>
                    <a:pt x="3135" y="39578"/>
                    <a:pt x="4103" y="37743"/>
                    <a:pt x="5051" y="35969"/>
                  </a:cubicBezTo>
                  <a:cubicBezTo>
                    <a:pt x="6059" y="34063"/>
                    <a:pt x="7107" y="32098"/>
                    <a:pt x="8024" y="30112"/>
                  </a:cubicBezTo>
                  <a:cubicBezTo>
                    <a:pt x="8831" y="28388"/>
                    <a:pt x="10121" y="26977"/>
                    <a:pt x="11371" y="25616"/>
                  </a:cubicBezTo>
                  <a:cubicBezTo>
                    <a:pt x="12117" y="24829"/>
                    <a:pt x="12813" y="24003"/>
                    <a:pt x="13478" y="23156"/>
                  </a:cubicBezTo>
                  <a:cubicBezTo>
                    <a:pt x="15434" y="20525"/>
                    <a:pt x="15867" y="18277"/>
                    <a:pt x="15998" y="15031"/>
                  </a:cubicBezTo>
                  <a:cubicBezTo>
                    <a:pt x="16079" y="12783"/>
                    <a:pt x="17087" y="10968"/>
                    <a:pt x="18146" y="9043"/>
                  </a:cubicBezTo>
                  <a:cubicBezTo>
                    <a:pt x="18317" y="8720"/>
                    <a:pt x="18498" y="8398"/>
                    <a:pt x="18680" y="8065"/>
                  </a:cubicBezTo>
                  <a:cubicBezTo>
                    <a:pt x="20353" y="4930"/>
                    <a:pt x="21775" y="2390"/>
                    <a:pt x="23156" y="51"/>
                  </a:cubicBezTo>
                  <a:lnTo>
                    <a:pt x="230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4" name="Google Shape;974;p11"/>
            <p:cNvSpPr/>
            <p:nvPr/>
          </p:nvSpPr>
          <p:spPr>
            <a:xfrm>
              <a:off x="319000" y="853300"/>
              <a:ext cx="552975" cy="1459975"/>
            </a:xfrm>
            <a:custGeom>
              <a:avLst/>
              <a:gdLst/>
              <a:ahLst/>
              <a:cxnLst/>
              <a:rect l="l" t="t" r="r" b="b"/>
              <a:pathLst>
                <a:path w="22119" h="58399" extrusionOk="0">
                  <a:moveTo>
                    <a:pt x="22038" y="0"/>
                  </a:moveTo>
                  <a:cubicBezTo>
                    <a:pt x="20263" y="2913"/>
                    <a:pt x="18933" y="5182"/>
                    <a:pt x="17693" y="7359"/>
                  </a:cubicBezTo>
                  <a:cubicBezTo>
                    <a:pt x="16463" y="9536"/>
                    <a:pt x="15475" y="11835"/>
                    <a:pt x="14517" y="14063"/>
                  </a:cubicBezTo>
                  <a:cubicBezTo>
                    <a:pt x="13550" y="16331"/>
                    <a:pt x="12531" y="18680"/>
                    <a:pt x="11271" y="20898"/>
                  </a:cubicBezTo>
                  <a:cubicBezTo>
                    <a:pt x="8187" y="26240"/>
                    <a:pt x="5434" y="31775"/>
                    <a:pt x="3025" y="37460"/>
                  </a:cubicBezTo>
                  <a:cubicBezTo>
                    <a:pt x="1402" y="41321"/>
                    <a:pt x="535" y="44547"/>
                    <a:pt x="313" y="47632"/>
                  </a:cubicBezTo>
                  <a:cubicBezTo>
                    <a:pt x="203" y="49235"/>
                    <a:pt x="213" y="50868"/>
                    <a:pt x="213" y="52440"/>
                  </a:cubicBezTo>
                  <a:cubicBezTo>
                    <a:pt x="213" y="54386"/>
                    <a:pt x="223" y="56402"/>
                    <a:pt x="1" y="58388"/>
                  </a:cubicBezTo>
                  <a:lnTo>
                    <a:pt x="102" y="58398"/>
                  </a:lnTo>
                  <a:cubicBezTo>
                    <a:pt x="313" y="56402"/>
                    <a:pt x="313" y="54396"/>
                    <a:pt x="303" y="52440"/>
                  </a:cubicBezTo>
                  <a:cubicBezTo>
                    <a:pt x="303" y="50868"/>
                    <a:pt x="293" y="49235"/>
                    <a:pt x="414" y="47632"/>
                  </a:cubicBezTo>
                  <a:cubicBezTo>
                    <a:pt x="626" y="44567"/>
                    <a:pt x="1483" y="41341"/>
                    <a:pt x="3116" y="37490"/>
                  </a:cubicBezTo>
                  <a:cubicBezTo>
                    <a:pt x="5525" y="31815"/>
                    <a:pt x="8267" y="26291"/>
                    <a:pt x="11352" y="20938"/>
                  </a:cubicBezTo>
                  <a:cubicBezTo>
                    <a:pt x="12622" y="18720"/>
                    <a:pt x="13630" y="16361"/>
                    <a:pt x="14608" y="14093"/>
                  </a:cubicBezTo>
                  <a:cubicBezTo>
                    <a:pt x="15566" y="11875"/>
                    <a:pt x="16554" y="9577"/>
                    <a:pt x="17783" y="7409"/>
                  </a:cubicBezTo>
                  <a:cubicBezTo>
                    <a:pt x="19013" y="5232"/>
                    <a:pt x="20344" y="2964"/>
                    <a:pt x="22118" y="50"/>
                  </a:cubicBezTo>
                  <a:lnTo>
                    <a:pt x="220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75" name="Google Shape;975;p11"/>
          <p:cNvGrpSpPr/>
          <p:nvPr/>
        </p:nvGrpSpPr>
        <p:grpSpPr>
          <a:xfrm>
            <a:off x="-7975" y="-7975"/>
            <a:ext cx="9159900" cy="5151475"/>
            <a:chOff x="-7975" y="-7975"/>
            <a:chExt cx="9159900" cy="5151475"/>
          </a:xfrm>
        </p:grpSpPr>
        <p:sp>
          <p:nvSpPr>
            <p:cNvPr id="976" name="Google Shape;976;p11"/>
            <p:cNvSpPr/>
            <p:nvPr/>
          </p:nvSpPr>
          <p:spPr>
            <a:xfrm>
              <a:off x="-7975" y="-7975"/>
              <a:ext cx="3669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7" name="Google Shape;977;p11"/>
            <p:cNvSpPr/>
            <p:nvPr/>
          </p:nvSpPr>
          <p:spPr>
            <a:xfrm>
              <a:off x="8785025" y="-7975"/>
              <a:ext cx="3669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8" name="Google Shape;978;p11"/>
            <p:cNvSpPr/>
            <p:nvPr/>
          </p:nvSpPr>
          <p:spPr>
            <a:xfrm rot="-5400000">
              <a:off x="4388550" y="-4401025"/>
              <a:ext cx="366900" cy="9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9" name="Google Shape;979;p11"/>
            <p:cNvSpPr/>
            <p:nvPr/>
          </p:nvSpPr>
          <p:spPr>
            <a:xfrm rot="-5400000">
              <a:off x="4388550" y="383550"/>
              <a:ext cx="366900" cy="915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80" name="Google Shape;980;p11"/>
          <p:cNvSpPr/>
          <p:nvPr/>
        </p:nvSpPr>
        <p:spPr>
          <a:xfrm>
            <a:off x="363950" y="370825"/>
            <a:ext cx="8419200" cy="4408800"/>
          </a:xfrm>
          <a:prstGeom prst="rect">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8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CDD6E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Karla"/>
              <a:buNone/>
              <a:defRPr sz="3500">
                <a:solidFill>
                  <a:schemeClr val="dk1"/>
                </a:solidFill>
                <a:latin typeface="Karla"/>
                <a:ea typeface="Karla"/>
                <a:cs typeface="Karla"/>
                <a:sym typeface="Karla"/>
              </a:defRPr>
            </a:lvl1pPr>
            <a:lvl2pPr lvl="1">
              <a:spcBef>
                <a:spcPts val="0"/>
              </a:spcBef>
              <a:spcAft>
                <a:spcPts val="0"/>
              </a:spcAft>
              <a:buClr>
                <a:schemeClr val="dk1"/>
              </a:buClr>
              <a:buSzPts val="3500"/>
              <a:buFont typeface="Karla Regular"/>
              <a:buNone/>
              <a:defRPr sz="3500">
                <a:solidFill>
                  <a:schemeClr val="dk1"/>
                </a:solidFill>
                <a:latin typeface="Karla Regular"/>
                <a:ea typeface="Karla Regular"/>
                <a:cs typeface="Karla Regular"/>
                <a:sym typeface="Karla Regular"/>
              </a:defRPr>
            </a:lvl2pPr>
            <a:lvl3pPr lvl="2">
              <a:spcBef>
                <a:spcPts val="0"/>
              </a:spcBef>
              <a:spcAft>
                <a:spcPts val="0"/>
              </a:spcAft>
              <a:buClr>
                <a:schemeClr val="dk1"/>
              </a:buClr>
              <a:buSzPts val="3500"/>
              <a:buFont typeface="Karla Regular"/>
              <a:buNone/>
              <a:defRPr sz="3500">
                <a:solidFill>
                  <a:schemeClr val="dk1"/>
                </a:solidFill>
                <a:latin typeface="Karla Regular"/>
                <a:ea typeface="Karla Regular"/>
                <a:cs typeface="Karla Regular"/>
                <a:sym typeface="Karla Regular"/>
              </a:defRPr>
            </a:lvl3pPr>
            <a:lvl4pPr lvl="3">
              <a:spcBef>
                <a:spcPts val="0"/>
              </a:spcBef>
              <a:spcAft>
                <a:spcPts val="0"/>
              </a:spcAft>
              <a:buClr>
                <a:schemeClr val="dk1"/>
              </a:buClr>
              <a:buSzPts val="3500"/>
              <a:buFont typeface="Karla Regular"/>
              <a:buNone/>
              <a:defRPr sz="3500">
                <a:solidFill>
                  <a:schemeClr val="dk1"/>
                </a:solidFill>
                <a:latin typeface="Karla Regular"/>
                <a:ea typeface="Karla Regular"/>
                <a:cs typeface="Karla Regular"/>
                <a:sym typeface="Karla Regular"/>
              </a:defRPr>
            </a:lvl4pPr>
            <a:lvl5pPr lvl="4">
              <a:spcBef>
                <a:spcPts val="0"/>
              </a:spcBef>
              <a:spcAft>
                <a:spcPts val="0"/>
              </a:spcAft>
              <a:buClr>
                <a:schemeClr val="dk1"/>
              </a:buClr>
              <a:buSzPts val="3500"/>
              <a:buFont typeface="Karla Regular"/>
              <a:buNone/>
              <a:defRPr sz="3500">
                <a:solidFill>
                  <a:schemeClr val="dk1"/>
                </a:solidFill>
                <a:latin typeface="Karla Regular"/>
                <a:ea typeface="Karla Regular"/>
                <a:cs typeface="Karla Regular"/>
                <a:sym typeface="Karla Regular"/>
              </a:defRPr>
            </a:lvl5pPr>
            <a:lvl6pPr lvl="5">
              <a:spcBef>
                <a:spcPts val="0"/>
              </a:spcBef>
              <a:spcAft>
                <a:spcPts val="0"/>
              </a:spcAft>
              <a:buClr>
                <a:schemeClr val="dk1"/>
              </a:buClr>
              <a:buSzPts val="3500"/>
              <a:buFont typeface="Karla Regular"/>
              <a:buNone/>
              <a:defRPr sz="3500">
                <a:solidFill>
                  <a:schemeClr val="dk1"/>
                </a:solidFill>
                <a:latin typeface="Karla Regular"/>
                <a:ea typeface="Karla Regular"/>
                <a:cs typeface="Karla Regular"/>
                <a:sym typeface="Karla Regular"/>
              </a:defRPr>
            </a:lvl6pPr>
            <a:lvl7pPr lvl="6">
              <a:spcBef>
                <a:spcPts val="0"/>
              </a:spcBef>
              <a:spcAft>
                <a:spcPts val="0"/>
              </a:spcAft>
              <a:buClr>
                <a:schemeClr val="dk1"/>
              </a:buClr>
              <a:buSzPts val="3500"/>
              <a:buFont typeface="Karla Regular"/>
              <a:buNone/>
              <a:defRPr sz="3500">
                <a:solidFill>
                  <a:schemeClr val="dk1"/>
                </a:solidFill>
                <a:latin typeface="Karla Regular"/>
                <a:ea typeface="Karla Regular"/>
                <a:cs typeface="Karla Regular"/>
                <a:sym typeface="Karla Regular"/>
              </a:defRPr>
            </a:lvl7pPr>
            <a:lvl8pPr lvl="7">
              <a:spcBef>
                <a:spcPts val="0"/>
              </a:spcBef>
              <a:spcAft>
                <a:spcPts val="0"/>
              </a:spcAft>
              <a:buClr>
                <a:schemeClr val="dk1"/>
              </a:buClr>
              <a:buSzPts val="3500"/>
              <a:buFont typeface="Karla Regular"/>
              <a:buNone/>
              <a:defRPr sz="3500">
                <a:solidFill>
                  <a:schemeClr val="dk1"/>
                </a:solidFill>
                <a:latin typeface="Karla Regular"/>
                <a:ea typeface="Karla Regular"/>
                <a:cs typeface="Karla Regular"/>
                <a:sym typeface="Karla Regular"/>
              </a:defRPr>
            </a:lvl8pPr>
            <a:lvl9pPr lvl="8">
              <a:spcBef>
                <a:spcPts val="0"/>
              </a:spcBef>
              <a:spcAft>
                <a:spcPts val="0"/>
              </a:spcAft>
              <a:buClr>
                <a:schemeClr val="dk1"/>
              </a:buClr>
              <a:buSzPts val="3500"/>
              <a:buFont typeface="Karla Regular"/>
              <a:buNone/>
              <a:defRPr sz="3500">
                <a:solidFill>
                  <a:schemeClr val="dk1"/>
                </a:solidFill>
                <a:latin typeface="Karla Regular"/>
                <a:ea typeface="Karla Regular"/>
                <a:cs typeface="Karla Regular"/>
                <a:sym typeface="Karla Regular"/>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6" r:id="rId16"/>
    <p:sldLayoutId id="2147483667" r:id="rId17"/>
    <p:sldLayoutId id="2147483676" r:id="rId18"/>
    <p:sldLayoutId id="2147483677" r:id="rId19"/>
    <p:sldLayoutId id="214748367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hyperlink" Target="https://ro.wikibooks.org/wiki/Analiz%C4%83_matematic%C4%83/Limita_unei_func%C8%9Bii" TargetMode="External"/><Relationship Id="rId3" Type="http://schemas.openxmlformats.org/officeDocument/2006/relationships/hyperlink" Target="https://ro.wikipedia.org/wiki/Limit%C4%83_a_unei_func%C8%9BiiNlkn" TargetMode="External"/><Relationship Id="rId7" Type="http://schemas.openxmlformats.org/officeDocument/2006/relationships/hyperlink" Target="http://math.etc.tuiasi.ro/pg/cursuri/AM1LimiteDeFunctii.pdf"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hyperlink" Target="https://www.math.uaic.ro/~maticiuc/didactic/MSI_Seminar%205.pdf" TargetMode="External"/><Relationship Id="rId5" Type="http://schemas.openxmlformats.org/officeDocument/2006/relationships/hyperlink" Target="http://mathprofi.ru/predel_funkcii_dvuh_peremennyh.html" TargetMode="External"/><Relationship Id="rId4" Type="http://schemas.openxmlformats.org/officeDocument/2006/relationships/hyperlink" Target="https://ppt-online.org/71622"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ro.wikipedia.org/wiki/Func%C8%9Bie_continu%C4%83"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hyperlink" Target="https://ro.wikipedia.org/wiki/Derivat%C4%83"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93"/>
        <p:cNvGrpSpPr/>
        <p:nvPr/>
      </p:nvGrpSpPr>
      <p:grpSpPr>
        <a:xfrm>
          <a:off x="0" y="0"/>
          <a:ext cx="0" cy="0"/>
          <a:chOff x="0" y="0"/>
          <a:chExt cx="0" cy="0"/>
        </a:xfrm>
      </p:grpSpPr>
      <p:sp>
        <p:nvSpPr>
          <p:cNvPr id="2994" name="Google Shape;2994;p35"/>
          <p:cNvSpPr txBox="1">
            <a:spLocks noGrp="1"/>
          </p:cNvSpPr>
          <p:nvPr>
            <p:ph type="ctrTitle"/>
          </p:nvPr>
        </p:nvSpPr>
        <p:spPr>
          <a:xfrm>
            <a:off x="683569" y="2499742"/>
            <a:ext cx="5256584" cy="1224136"/>
          </a:xfrm>
          <a:prstGeom prst="rect">
            <a:avLst/>
          </a:prstGeom>
        </p:spPr>
        <p:txBody>
          <a:bodyPr spcFirstLastPara="1" wrap="square" lIns="91425" tIns="91425" rIns="91425" bIns="91425" anchor="ctr" anchorCtr="0">
            <a:noAutofit/>
          </a:bodyPr>
          <a:lstStyle/>
          <a:p>
            <a:r>
              <a:rPr lang="en-US" sz="1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Practica de inițiere </a:t>
            </a:r>
            <a:r>
              <a:rPr lang="en-US" sz="1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cu </a:t>
            </a:r>
            <a:r>
              <a:rPr lang="en-US" sz="1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tema</a:t>
            </a:r>
            <a:r>
              <a:rPr lang="en-US" sz="1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a:t>
            </a:r>
            <a:r>
              <a:rPr lang="ro-RO" sz="1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
            </a:r>
            <a:br>
              <a:rPr lang="ro-RO" sz="1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br>
            <a:r>
              <a:rPr lang="en-US" sz="1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“Limita func</a:t>
            </a:r>
            <a:r>
              <a:rPr lang="ro-RO" sz="1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ției de o singură variabilă și de mai multe variabile reale</a:t>
            </a:r>
            <a:r>
              <a:rPr lang="ro-RO" sz="1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a:t>
            </a:r>
            <a:endParaRPr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2995" name="Google Shape;2995;p35"/>
          <p:cNvSpPr txBox="1">
            <a:spLocks noGrp="1"/>
          </p:cNvSpPr>
          <p:nvPr>
            <p:ph type="subTitle" idx="1"/>
          </p:nvPr>
        </p:nvSpPr>
        <p:spPr>
          <a:xfrm>
            <a:off x="395536" y="3867894"/>
            <a:ext cx="3528391" cy="887520"/>
          </a:xfrm>
          <a:prstGeom prst="rect">
            <a:avLst/>
          </a:prstGeom>
        </p:spPr>
        <p:txBody>
          <a:bodyPr spcFirstLastPara="1" wrap="square" lIns="91425" tIns="91425" rIns="91425" bIns="91425" anchor="t" anchorCtr="0">
            <a:noAutofit/>
          </a:bodyPr>
          <a:lstStyle/>
          <a:p>
            <a:r>
              <a:rPr lang="en-US" sz="1100" b="1" dirty="0">
                <a:latin typeface="Times New Roman" panose="02020603050405020304" pitchFamily="18" charset="0"/>
                <a:cs typeface="Times New Roman" panose="02020603050405020304" pitchFamily="18" charset="0"/>
              </a:rPr>
              <a:t>Elaborat de</a:t>
            </a:r>
            <a:r>
              <a:rPr lang="en-US" sz="1100" dirty="0">
                <a:latin typeface="Times New Roman" panose="02020603050405020304" pitchFamily="18" charset="0"/>
                <a:cs typeface="Times New Roman" panose="02020603050405020304" pitchFamily="18" charset="0"/>
              </a:rPr>
              <a:t>: Razloga Anastasia, studenta grupei 2MI</a:t>
            </a:r>
            <a:endParaRPr lang="ro-RO" sz="1100" dirty="0">
              <a:latin typeface="Times New Roman" panose="02020603050405020304" pitchFamily="18" charset="0"/>
              <a:cs typeface="Times New Roman" panose="02020603050405020304" pitchFamily="18" charset="0"/>
            </a:endParaRPr>
          </a:p>
          <a:p>
            <a:r>
              <a:rPr lang="ru-RU" sz="1100" b="1" dirty="0">
                <a:latin typeface="Times New Roman" panose="02020603050405020304" pitchFamily="18" charset="0"/>
                <a:cs typeface="Times New Roman" panose="02020603050405020304" pitchFamily="18" charset="0"/>
              </a:rPr>
              <a:t>Verificat</a:t>
            </a:r>
            <a:r>
              <a:rPr lang="ru-RU" sz="1100"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Cozma </a:t>
            </a:r>
            <a:r>
              <a:rPr lang="en-US" sz="1100" dirty="0" smtClean="0">
                <a:latin typeface="Times New Roman" panose="02020603050405020304" pitchFamily="18" charset="0"/>
                <a:cs typeface="Times New Roman" panose="02020603050405020304" pitchFamily="18" charset="0"/>
              </a:rPr>
              <a:t>Dumitru, </a:t>
            </a:r>
            <a:r>
              <a:rPr lang="ru-RU" sz="1100" dirty="0">
                <a:latin typeface="Times New Roman" panose="02020603050405020304" pitchFamily="18" charset="0"/>
                <a:cs typeface="Times New Roman" panose="02020603050405020304" pitchFamily="18" charset="0"/>
              </a:rPr>
              <a:t>doc. hab., conf. univ.</a:t>
            </a:r>
            <a:endParaRPr lang="ro-RO"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pic>
        <p:nvPicPr>
          <p:cNvPr id="4" name="image1.jpg" descr="http://www.cnaa.md/i/news/2015/logo_ust.jpg"/>
          <p:cNvPicPr/>
          <p:nvPr/>
        </p:nvPicPr>
        <p:blipFill>
          <a:blip r:embed="rId3">
            <a:extLst>
              <a:ext uri="{BEBA8EAE-BF5A-486C-A8C5-ECC9F3942E4B}">
                <a14:imgProps xmlns:a14="http://schemas.microsoft.com/office/drawing/2010/main">
                  <a14:imgLayer r:embed="rId4">
                    <a14:imgEffect>
                      <a14:backgroundRemoval t="2600" b="95000" l="9620" r="89933">
                        <a14:foregroundMark x1="50559" y1="41200" x2="50559" y2="41200"/>
                        <a14:foregroundMark x1="44966" y1="36400" x2="63311" y2="59000"/>
                        <a14:foregroundMark x1="63311" y1="59000" x2="48993" y2="71000"/>
                        <a14:foregroundMark x1="43400" y1="75000" x2="43400" y2="75000"/>
                        <a14:foregroundMark x1="43400" y1="75000" x2="43400" y2="75000"/>
                        <a14:foregroundMark x1="43400" y1="75000" x2="31096" y2="62600"/>
                        <a14:foregroundMark x1="55705" y1="77000" x2="64877" y2="67800"/>
                        <a14:foregroundMark x1="60626" y1="36400" x2="42953" y2="32000"/>
                        <a14:foregroundMark x1="41834" y1="5600" x2="65324" y2="9200"/>
                        <a14:foregroundMark x1="37360" y1="35400" x2="48993" y2="52000"/>
                        <a14:foregroundMark x1="27069" y1="87200" x2="51230" y2="95000"/>
                        <a14:foregroundMark x1="72036" y1="88800" x2="72036" y2="88800"/>
                        <a14:foregroundMark x1="72036" y1="88800" x2="79866" y2="89200"/>
                        <a14:foregroundMark x1="61745" y1="63800" x2="66219" y2="58800"/>
                        <a14:backgroundMark x1="28412" y1="81400" x2="29530" y2="82400"/>
                        <a14:backgroundMark x1="23266" y1="87800" x2="23266" y2="87800"/>
                        <a14:backgroundMark x1="72483" y1="81000" x2="72483" y2="81000"/>
                      </a14:backgroundRemoval>
                    </a14:imgEffect>
                  </a14:imgLayer>
                </a14:imgProps>
              </a:ext>
            </a:extLst>
          </a:blip>
          <a:srcRect/>
          <a:stretch>
            <a:fillRect/>
          </a:stretch>
        </p:blipFill>
        <p:spPr>
          <a:xfrm>
            <a:off x="7236296" y="458266"/>
            <a:ext cx="1656184" cy="1393403"/>
          </a:xfrm>
          <a:prstGeom prst="rect">
            <a:avLst/>
          </a:prstGeom>
          <a:ln/>
          <a:effectLst>
            <a:outerShdw blurRad="152400" dist="317500" dir="5400000" sx="90000" sy="-19000" rotWithShape="0">
              <a:prstClr val="black">
                <a:alpha val="15000"/>
              </a:prstClr>
            </a:outerShdw>
          </a:effectLst>
        </p:spPr>
      </p:pic>
      <p:sp>
        <p:nvSpPr>
          <p:cNvPr id="3" name="Прямоугольник 2"/>
          <p:cNvSpPr/>
          <p:nvPr/>
        </p:nvSpPr>
        <p:spPr>
          <a:xfrm>
            <a:off x="815141" y="555526"/>
            <a:ext cx="6532558" cy="830997"/>
          </a:xfrm>
          <a:prstGeom prst="rect">
            <a:avLst/>
          </a:prstGeom>
          <a:noFill/>
          <a:effectLst>
            <a:outerShdw blurRad="50800" dist="38100" algn="l" rotWithShape="0">
              <a:prstClr val="black">
                <a:alpha val="40000"/>
              </a:prstClr>
            </a:outerShdw>
          </a:effectLst>
        </p:spPr>
        <p:txBody>
          <a:bodyPr wrap="none" lIns="91440" tIns="45720" rIns="91440" bIns="45720">
            <a:spAutoFit/>
          </a:bodyPr>
          <a:lstStyle/>
          <a:p>
            <a:pPr algn="ctr"/>
            <a:r>
              <a:rPr lang="it-IT" sz="2400" dirty="0">
                <a:ln w="18415" cmpd="sng">
                  <a:solidFill>
                    <a:srgbClr val="FFFFFF"/>
                  </a:solidFill>
                  <a:prstDash val="solid"/>
                </a:ln>
                <a:solidFill>
                  <a:srgbClr val="FFFFFF"/>
                </a:solidFill>
                <a:effectLst>
                  <a:outerShdw blurRad="63500" dir="3600000" algn="tl" rotWithShape="0">
                    <a:srgbClr val="000000">
                      <a:alpha val="70000"/>
                    </a:srgbClr>
                  </a:outerShdw>
                </a:effectLst>
              </a:rPr>
              <a:t>Universitatea de Stat din Tiraspol</a:t>
            </a:r>
          </a:p>
          <a:p>
            <a:pPr algn="ctr"/>
            <a:r>
              <a:rPr lang="it-IT" sz="2400" dirty="0">
                <a:ln w="18415" cmpd="sng">
                  <a:solidFill>
                    <a:srgbClr val="FFFFFF"/>
                  </a:solidFill>
                  <a:prstDash val="solid"/>
                </a:ln>
                <a:solidFill>
                  <a:srgbClr val="FFFFFF"/>
                </a:solidFill>
                <a:effectLst>
                  <a:outerShdw blurRad="63500" dir="3600000" algn="tl" rotWithShape="0">
                    <a:srgbClr val="000000">
                      <a:alpha val="70000"/>
                    </a:srgbClr>
                  </a:outerShdw>
                </a:effectLst>
              </a:rPr>
              <a:t>Facultatea de Fizica Matematica si Informatica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987574"/>
            <a:ext cx="5029200" cy="351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86288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74"/>
        <p:cNvGrpSpPr/>
        <p:nvPr/>
      </p:nvGrpSpPr>
      <p:grpSpPr>
        <a:xfrm>
          <a:off x="0" y="0"/>
          <a:ext cx="0" cy="0"/>
          <a:chOff x="0" y="0"/>
          <a:chExt cx="0" cy="0"/>
        </a:xfrm>
      </p:grpSpPr>
      <p:sp>
        <p:nvSpPr>
          <p:cNvPr id="3087" name="Google Shape;3087;p44"/>
          <p:cNvSpPr txBox="1">
            <a:spLocks noGrp="1"/>
          </p:cNvSpPr>
          <p:nvPr>
            <p:ph type="title"/>
          </p:nvPr>
        </p:nvSpPr>
        <p:spPr>
          <a:xfrm>
            <a:off x="827584" y="1722156"/>
            <a:ext cx="7717500" cy="1209634"/>
          </a:xfrm>
          <a:prstGeom prst="rect">
            <a:avLst/>
          </a:prstGeom>
        </p:spPr>
        <p:txBody>
          <a:bodyPr spcFirstLastPara="1" wrap="square" lIns="91425" tIns="91425" rIns="91425" bIns="91425" anchor="t" anchorCtr="0">
            <a:noAutofit/>
          </a:bodyPr>
          <a:lstStyle/>
          <a:p>
            <a:pPr lvl="0"/>
            <a:r>
              <a:rPr lang="ro-RO" sz="2000" dirty="0" smtClean="0">
                <a:latin typeface="Times New Roman" panose="02020603050405020304" pitchFamily="18" charset="0"/>
                <a:cs typeface="Times New Roman" panose="02020603050405020304" pitchFamily="18" charset="0"/>
              </a:rPr>
              <a:t/>
            </a:r>
            <a:br>
              <a:rPr lang="ro-RO" sz="2000" dirty="0" smtClean="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Indicarea unor aplicații ale temei “Limita funcției de o singură variabilă și de mai multe variabile reale”.</a:t>
            </a:r>
            <a:br>
              <a:rPr lang="vi-VN" sz="1800" dirty="0">
                <a:latin typeface="Times New Roman" panose="02020603050405020304" pitchFamily="18" charset="0"/>
                <a:cs typeface="Times New Roman" panose="02020603050405020304" pitchFamily="18" charset="0"/>
              </a:rPr>
            </a:br>
            <a:r>
              <a:rPr lang="ro-RO" sz="1800" b="1" dirty="0">
                <a:latin typeface="Times New Roman" panose="02020603050405020304" pitchFamily="18" charset="0"/>
                <a:cs typeface="Times New Roman" panose="02020603050405020304" pitchFamily="18" charset="0"/>
              </a:rPr>
              <a:t/>
            </a:r>
            <a:br>
              <a:rPr lang="ro-RO" sz="1800" b="1" dirty="0">
                <a:latin typeface="Times New Roman" panose="02020603050405020304" pitchFamily="18" charset="0"/>
                <a:cs typeface="Times New Roman" panose="02020603050405020304" pitchFamily="18" charset="0"/>
              </a:rPr>
            </a:br>
            <a:endParaRPr sz="1800" b="1" dirty="0"/>
          </a:p>
        </p:txBody>
      </p:sp>
      <p:sp>
        <p:nvSpPr>
          <p:cNvPr id="23" name="Google Shape;3030;p39"/>
          <p:cNvSpPr txBox="1">
            <a:spLocks/>
          </p:cNvSpPr>
          <p:nvPr/>
        </p:nvSpPr>
        <p:spPr>
          <a:xfrm>
            <a:off x="899592" y="1275606"/>
            <a:ext cx="1296144" cy="893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000"/>
              <a:buFont typeface="Karla"/>
              <a:buNone/>
              <a:defRPr sz="5000" b="1" i="0" u="none" strike="noStrike" cap="none">
                <a:solidFill>
                  <a:schemeClr val="dk1"/>
                </a:solidFill>
                <a:latin typeface="Karla"/>
                <a:ea typeface="Karla"/>
                <a:cs typeface="Karla"/>
                <a:sym typeface="Karla"/>
              </a:defRPr>
            </a:lvl1pPr>
            <a:lvl2pPr marR="0" lvl="1" algn="ctr" rtl="0">
              <a:lnSpc>
                <a:spcPct val="100000"/>
              </a:lnSpc>
              <a:spcBef>
                <a:spcPts val="0"/>
              </a:spcBef>
              <a:spcAft>
                <a:spcPts val="0"/>
              </a:spcAft>
              <a:buClr>
                <a:schemeClr val="dk1"/>
              </a:buClr>
              <a:buSzPts val="12000"/>
              <a:buFont typeface="Karla Regular"/>
              <a:buNone/>
              <a:defRPr sz="12000" b="0" i="0" u="none" strike="noStrike" cap="none">
                <a:solidFill>
                  <a:schemeClr val="dk1"/>
                </a:solidFill>
                <a:latin typeface="Karla Regular"/>
                <a:ea typeface="Karla Regular"/>
                <a:cs typeface="Karla Regular"/>
                <a:sym typeface="Karla Regular"/>
              </a:defRPr>
            </a:lvl2pPr>
            <a:lvl3pPr marR="0" lvl="2" algn="ctr" rtl="0">
              <a:lnSpc>
                <a:spcPct val="100000"/>
              </a:lnSpc>
              <a:spcBef>
                <a:spcPts val="0"/>
              </a:spcBef>
              <a:spcAft>
                <a:spcPts val="0"/>
              </a:spcAft>
              <a:buClr>
                <a:schemeClr val="dk1"/>
              </a:buClr>
              <a:buSzPts val="12000"/>
              <a:buFont typeface="Karla Regular"/>
              <a:buNone/>
              <a:defRPr sz="12000" b="0" i="0" u="none" strike="noStrike" cap="none">
                <a:solidFill>
                  <a:schemeClr val="dk1"/>
                </a:solidFill>
                <a:latin typeface="Karla Regular"/>
                <a:ea typeface="Karla Regular"/>
                <a:cs typeface="Karla Regular"/>
                <a:sym typeface="Karla Regular"/>
              </a:defRPr>
            </a:lvl3pPr>
            <a:lvl4pPr marR="0" lvl="3" algn="ctr" rtl="0">
              <a:lnSpc>
                <a:spcPct val="100000"/>
              </a:lnSpc>
              <a:spcBef>
                <a:spcPts val="0"/>
              </a:spcBef>
              <a:spcAft>
                <a:spcPts val="0"/>
              </a:spcAft>
              <a:buClr>
                <a:schemeClr val="dk1"/>
              </a:buClr>
              <a:buSzPts val="12000"/>
              <a:buFont typeface="Karla Regular"/>
              <a:buNone/>
              <a:defRPr sz="12000" b="0" i="0" u="none" strike="noStrike" cap="none">
                <a:solidFill>
                  <a:schemeClr val="dk1"/>
                </a:solidFill>
                <a:latin typeface="Karla Regular"/>
                <a:ea typeface="Karla Regular"/>
                <a:cs typeface="Karla Regular"/>
                <a:sym typeface="Karla Regular"/>
              </a:defRPr>
            </a:lvl4pPr>
            <a:lvl5pPr marR="0" lvl="4" algn="ctr" rtl="0">
              <a:lnSpc>
                <a:spcPct val="100000"/>
              </a:lnSpc>
              <a:spcBef>
                <a:spcPts val="0"/>
              </a:spcBef>
              <a:spcAft>
                <a:spcPts val="0"/>
              </a:spcAft>
              <a:buClr>
                <a:schemeClr val="dk1"/>
              </a:buClr>
              <a:buSzPts val="12000"/>
              <a:buFont typeface="Karla Regular"/>
              <a:buNone/>
              <a:defRPr sz="12000" b="0" i="0" u="none" strike="noStrike" cap="none">
                <a:solidFill>
                  <a:schemeClr val="dk1"/>
                </a:solidFill>
                <a:latin typeface="Karla Regular"/>
                <a:ea typeface="Karla Regular"/>
                <a:cs typeface="Karla Regular"/>
                <a:sym typeface="Karla Regular"/>
              </a:defRPr>
            </a:lvl5pPr>
            <a:lvl6pPr marR="0" lvl="5" algn="ctr" rtl="0">
              <a:lnSpc>
                <a:spcPct val="100000"/>
              </a:lnSpc>
              <a:spcBef>
                <a:spcPts val="0"/>
              </a:spcBef>
              <a:spcAft>
                <a:spcPts val="0"/>
              </a:spcAft>
              <a:buClr>
                <a:schemeClr val="dk1"/>
              </a:buClr>
              <a:buSzPts val="12000"/>
              <a:buFont typeface="Karla Regular"/>
              <a:buNone/>
              <a:defRPr sz="12000" b="0" i="0" u="none" strike="noStrike" cap="none">
                <a:solidFill>
                  <a:schemeClr val="dk1"/>
                </a:solidFill>
                <a:latin typeface="Karla Regular"/>
                <a:ea typeface="Karla Regular"/>
                <a:cs typeface="Karla Regular"/>
                <a:sym typeface="Karla Regular"/>
              </a:defRPr>
            </a:lvl6pPr>
            <a:lvl7pPr marR="0" lvl="6" algn="ctr" rtl="0">
              <a:lnSpc>
                <a:spcPct val="100000"/>
              </a:lnSpc>
              <a:spcBef>
                <a:spcPts val="0"/>
              </a:spcBef>
              <a:spcAft>
                <a:spcPts val="0"/>
              </a:spcAft>
              <a:buClr>
                <a:schemeClr val="dk1"/>
              </a:buClr>
              <a:buSzPts val="12000"/>
              <a:buFont typeface="Karla Regular"/>
              <a:buNone/>
              <a:defRPr sz="12000" b="0" i="0" u="none" strike="noStrike" cap="none">
                <a:solidFill>
                  <a:schemeClr val="dk1"/>
                </a:solidFill>
                <a:latin typeface="Karla Regular"/>
                <a:ea typeface="Karla Regular"/>
                <a:cs typeface="Karla Regular"/>
                <a:sym typeface="Karla Regular"/>
              </a:defRPr>
            </a:lvl7pPr>
            <a:lvl8pPr marR="0" lvl="7" algn="ctr" rtl="0">
              <a:lnSpc>
                <a:spcPct val="100000"/>
              </a:lnSpc>
              <a:spcBef>
                <a:spcPts val="0"/>
              </a:spcBef>
              <a:spcAft>
                <a:spcPts val="0"/>
              </a:spcAft>
              <a:buClr>
                <a:schemeClr val="dk1"/>
              </a:buClr>
              <a:buSzPts val="12000"/>
              <a:buFont typeface="Karla Regular"/>
              <a:buNone/>
              <a:defRPr sz="12000" b="0" i="0" u="none" strike="noStrike" cap="none">
                <a:solidFill>
                  <a:schemeClr val="dk1"/>
                </a:solidFill>
                <a:latin typeface="Karla Regular"/>
                <a:ea typeface="Karla Regular"/>
                <a:cs typeface="Karla Regular"/>
                <a:sym typeface="Karla Regular"/>
              </a:defRPr>
            </a:lvl8pPr>
            <a:lvl9pPr marR="0" lvl="8" algn="ctr" rtl="0">
              <a:lnSpc>
                <a:spcPct val="100000"/>
              </a:lnSpc>
              <a:spcBef>
                <a:spcPts val="0"/>
              </a:spcBef>
              <a:spcAft>
                <a:spcPts val="0"/>
              </a:spcAft>
              <a:buClr>
                <a:schemeClr val="dk1"/>
              </a:buClr>
              <a:buSzPts val="12000"/>
              <a:buFont typeface="Karla Regular"/>
              <a:buNone/>
              <a:defRPr sz="12000" b="0" i="0" u="none" strike="noStrike" cap="none">
                <a:solidFill>
                  <a:schemeClr val="dk1"/>
                </a:solidFill>
                <a:latin typeface="Karla Regular"/>
                <a:ea typeface="Karla Regular"/>
                <a:cs typeface="Karla Regular"/>
                <a:sym typeface="Karla Regular"/>
              </a:defRPr>
            </a:lvl9pPr>
          </a:lstStyle>
          <a:p>
            <a:pPr algn="l">
              <a:spcAft>
                <a:spcPts val="1000"/>
              </a:spcAft>
            </a:pPr>
            <a:r>
              <a:rPr lang="es" sz="4000" dirty="0" smtClean="0">
                <a:latin typeface="Times New Roman" panose="02020603050405020304" pitchFamily="18" charset="0"/>
                <a:cs typeface="Times New Roman" panose="02020603050405020304" pitchFamily="18" charset="0"/>
              </a:rPr>
              <a:t>0</a:t>
            </a:r>
            <a:r>
              <a:rPr lang="ro-RO" sz="4000" dirty="0">
                <a:latin typeface="Times New Roman" panose="02020603050405020304" pitchFamily="18" charset="0"/>
                <a:cs typeface="Times New Roman" panose="02020603050405020304" pitchFamily="18" charset="0"/>
              </a:rPr>
              <a:t>3</a:t>
            </a:r>
            <a:endParaRPr lang="es" sz="4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99"/>
        <p:cNvGrpSpPr/>
        <p:nvPr/>
      </p:nvGrpSpPr>
      <p:grpSpPr>
        <a:xfrm>
          <a:off x="0" y="0"/>
          <a:ext cx="0" cy="0"/>
          <a:chOff x="0" y="0"/>
          <a:chExt cx="0" cy="0"/>
        </a:xfrm>
      </p:grpSpPr>
      <p:sp>
        <p:nvSpPr>
          <p:cNvPr id="3100" name="Google Shape;3100;p45"/>
          <p:cNvSpPr txBox="1">
            <a:spLocks noGrp="1"/>
          </p:cNvSpPr>
          <p:nvPr>
            <p:ph type="title"/>
          </p:nvPr>
        </p:nvSpPr>
        <p:spPr>
          <a:xfrm>
            <a:off x="3995936" y="987574"/>
            <a:ext cx="4514700" cy="720080"/>
          </a:xfrm>
          <a:prstGeom prst="rect">
            <a:avLst/>
          </a:prstGeom>
        </p:spPr>
        <p:txBody>
          <a:bodyPr spcFirstLastPara="1" wrap="square" lIns="91425" tIns="91425" rIns="91425" bIns="91425" anchor="ctr" anchorCtr="0">
            <a:noAutofit/>
          </a:bodyPr>
          <a:lstStyle/>
          <a:p>
            <a:r>
              <a:rPr lang="en-US" sz="1600" b="1" dirty="0">
                <a:latin typeface="Times New Roman" panose="02020603050405020304" pitchFamily="18" charset="0"/>
                <a:cs typeface="Times New Roman" panose="02020603050405020304" pitchFamily="18" charset="0"/>
              </a:rPr>
              <a:t>Aplicarea limitei în fizică </a:t>
            </a:r>
            <a:r>
              <a:rPr lang="ro-RO" sz="1600" b="1" dirty="0">
                <a:latin typeface="Times New Roman" panose="02020603050405020304" pitchFamily="18" charset="0"/>
                <a:cs typeface="Times New Roman" panose="02020603050405020304" pitchFamily="18" charset="0"/>
              </a:rPr>
              <a:t>și geometrie</a:t>
            </a:r>
            <a:r>
              <a:rPr lang="en-US" sz="1600" b="1" dirty="0">
                <a:latin typeface="Times New Roman" panose="02020603050405020304" pitchFamily="18" charset="0"/>
                <a:cs typeface="Times New Roman" panose="02020603050405020304" pitchFamily="18" charset="0"/>
              </a:rPr>
              <a:t>:</a:t>
            </a:r>
            <a:r>
              <a:rPr lang="ro-RO" sz="1600" dirty="0"/>
              <a:t/>
            </a:r>
            <a:br>
              <a:rPr lang="ro-RO" sz="1600" dirty="0"/>
            </a:br>
            <a:endParaRPr sz="1500" dirty="0">
              <a:latin typeface="Times New Roman" panose="02020603050405020304" pitchFamily="18" charset="0"/>
              <a:cs typeface="Times New Roman" panose="02020603050405020304" pitchFamily="18" charset="0"/>
            </a:endParaRPr>
          </a:p>
        </p:txBody>
      </p:sp>
      <p:sp>
        <p:nvSpPr>
          <p:cNvPr id="3101" name="Google Shape;3101;p45"/>
          <p:cNvSpPr txBox="1">
            <a:spLocks noGrp="1"/>
          </p:cNvSpPr>
          <p:nvPr>
            <p:ph type="subTitle" idx="1"/>
          </p:nvPr>
        </p:nvSpPr>
        <p:spPr>
          <a:xfrm>
            <a:off x="4067944" y="1491630"/>
            <a:ext cx="3927000" cy="1440160"/>
          </a:xfrm>
          <a:prstGeom prst="rect">
            <a:avLst/>
          </a:prstGeom>
        </p:spPr>
        <p:txBody>
          <a:bodyPr spcFirstLastPara="1" wrap="square" lIns="91425" tIns="91425" rIns="91425" bIns="91425" anchor="ctr" anchorCtr="0">
            <a:noAutofit/>
          </a:bodyPr>
          <a:lstStyle/>
          <a:p>
            <a:pPr marL="0" lvl="0" indent="0">
              <a:spcAft>
                <a:spcPts val="1200"/>
              </a:spcAft>
            </a:pPr>
            <a:r>
              <a:rPr lang="ru-RU" sz="1200" dirty="0">
                <a:latin typeface="Times New Roman" panose="02020603050405020304" pitchFamily="18" charset="0"/>
                <a:cs typeface="Times New Roman" panose="02020603050405020304" pitchFamily="18" charset="0"/>
              </a:rPr>
              <a:t>Suntem la curent cu aplicațiile teoriei limitelor în geometrie. De exemplu, aria unui cerc, volumul unui cilindru, un con și o bilă au fost determinate și apoi calculate ca limitele corespunzătoare. Să indicăm un alt mod de a utiliza conceptul de limită în rezolvarea problemelor, care se numește metoda însumării.</a:t>
            </a:r>
            <a:endParaRPr sz="1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05"/>
        <p:cNvGrpSpPr/>
        <p:nvPr/>
      </p:nvGrpSpPr>
      <p:grpSpPr>
        <a:xfrm>
          <a:off x="0" y="0"/>
          <a:ext cx="0" cy="0"/>
          <a:chOff x="0" y="0"/>
          <a:chExt cx="0" cy="0"/>
        </a:xfrm>
      </p:grpSpPr>
      <p:sp>
        <p:nvSpPr>
          <p:cNvPr id="3108" name="Google Shape;3108;p46"/>
          <p:cNvSpPr txBox="1">
            <a:spLocks noGrp="1"/>
          </p:cNvSpPr>
          <p:nvPr>
            <p:ph type="subTitle" idx="1"/>
          </p:nvPr>
        </p:nvSpPr>
        <p:spPr>
          <a:xfrm>
            <a:off x="683568" y="555526"/>
            <a:ext cx="6984776" cy="357000"/>
          </a:xfrm>
          <a:prstGeom prst="rect">
            <a:avLst/>
          </a:prstGeom>
        </p:spPr>
        <p:txBody>
          <a:bodyPr spcFirstLastPara="1" wrap="square" lIns="91425" tIns="91425" rIns="91425" bIns="91425" anchor="ctr" anchorCtr="0">
            <a:noAutofit/>
          </a:bodyPr>
          <a:lstStyle/>
          <a:p>
            <a:pPr marL="0" lvl="0" indent="0"/>
            <a:r>
              <a:rPr lang="ro-RO" sz="1300" b="1" dirty="0">
                <a:latin typeface="Times New Roman" panose="02020603050405020304" pitchFamily="18" charset="0"/>
                <a:cs typeface="Times New Roman" panose="02020603050405020304" pitchFamily="18" charset="0"/>
              </a:rPr>
              <a:t>Exemplu. </a:t>
            </a:r>
            <a:r>
              <a:rPr lang="ro-RO" sz="1300" dirty="0">
                <a:latin typeface="Times New Roman" panose="02020603050405020304" pitchFamily="18" charset="0"/>
                <a:cs typeface="Times New Roman" panose="02020603050405020304" pitchFamily="18" charset="0"/>
              </a:rPr>
              <a:t>Determinați presiunea p produsă de apa care umple acvariul pe unul dintre pereții săi verticali, având o lungime a = 50 cm, o înălțime b = 30 cm.</a:t>
            </a:r>
            <a:endParaRPr sz="13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Подзаголовок 2"/>
              <p:cNvSpPr>
                <a:spLocks noGrp="1"/>
              </p:cNvSpPr>
              <p:nvPr>
                <p:ph type="subTitle" idx="2"/>
              </p:nvPr>
            </p:nvSpPr>
            <p:spPr>
              <a:xfrm>
                <a:off x="539552" y="1076974"/>
                <a:ext cx="7776864" cy="1944216"/>
              </a:xfrm>
            </p:spPr>
            <p:txBody>
              <a:bodyPr/>
              <a:lstStyle/>
              <a:p>
                <a:pPr marL="114300" indent="0">
                  <a:buNone/>
                </a:pPr>
                <a:r>
                  <a:rPr lang="ro-RO" b="1" dirty="0" smtClean="0">
                    <a:latin typeface="Times New Roman" panose="02020603050405020304" pitchFamily="18" charset="0"/>
                    <a:cs typeface="Times New Roman" panose="02020603050405020304" pitchFamily="18" charset="0"/>
                  </a:rPr>
                  <a:t>Rezolvare</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ro-RO" dirty="0">
                    <a:latin typeface="Times New Roman" panose="02020603050405020304" pitchFamily="18" charset="0"/>
                    <a:cs typeface="Times New Roman" panose="02020603050405020304" pitchFamily="18" charset="0"/>
                  </a:rPr>
                  <a:t>Conform legii lui Pascal, presiunea lichidului se răspândește în toate direcțiile în mod egal și este direcționată peste tot perpendicular pe suprafața vasului. Mărimea acestei presiuni pe platformă este egală cu greutatea coloanei de lichid, a cărei înălțime este egală cu adâncimea acestei platforme, iar baza este egală cu aria sa. În plus, dacă peretele este împărțit în benzi separate, atunci presiunea asupra întregului perete va coincide cu suma presiunilor pe aceste benzi. Vom folosi acest lucru pentru a rezolva problema.Pentru a calcula presiunea pe peretele acvariului, împărțim înălțimea sa b în n părți egale și trasăm segmente paralele cu latura a prin punctele de diviziune. Ca rezultat, întregul perete al acvariului se va sparge în straturi orizontale subțiri sub formă de dreptunghiuri cu laturile a și </a:t>
                </a:r>
                <a14:m>
                  <m:oMath xmlns:m="http://schemas.openxmlformats.org/officeDocument/2006/math">
                    <m:f>
                      <m:fPr>
                        <m:ctrlPr>
                          <a:rPr lang="ro-RO" i="1">
                            <a:latin typeface="Cambria Math"/>
                          </a:rPr>
                        </m:ctrlPr>
                      </m:fPr>
                      <m:num>
                        <m:r>
                          <a:rPr lang="ro-RO" i="1">
                            <a:latin typeface="Cambria Math"/>
                          </a:rPr>
                          <m:t>𝑏</m:t>
                        </m:r>
                      </m:num>
                      <m:den>
                        <m:r>
                          <a:rPr lang="ro-RO" i="1">
                            <a:latin typeface="Cambria Math"/>
                          </a:rPr>
                          <m:t>𝑛</m:t>
                        </m:r>
                      </m:den>
                    </m:f>
                  </m:oMath>
                </a14:m>
                <a:r>
                  <a:rPr lang="ro-RO" dirty="0">
                    <a:latin typeface="Times New Roman" panose="02020603050405020304" pitchFamily="18" charset="0"/>
                    <a:cs typeface="Times New Roman" panose="02020603050405020304" pitchFamily="18" charset="0"/>
                  </a:rPr>
                  <a:t> .</a:t>
                </a:r>
              </a:p>
            </p:txBody>
          </p:sp>
        </mc:Choice>
        <mc:Fallback xmlns="">
          <p:sp>
            <p:nvSpPr>
              <p:cNvPr id="3" name="Подзаголовок 2"/>
              <p:cNvSpPr>
                <a:spLocks noGrp="1" noRot="1" noChangeAspect="1" noMove="1" noResize="1" noEditPoints="1" noAdjustHandles="1" noChangeArrowheads="1" noChangeShapeType="1" noTextEdit="1"/>
              </p:cNvSpPr>
              <p:nvPr>
                <p:ph type="subTitle" idx="2"/>
              </p:nvPr>
            </p:nvSpPr>
            <p:spPr>
              <a:xfrm>
                <a:off x="539552" y="1076974"/>
                <a:ext cx="7776864" cy="1944216"/>
              </a:xfrm>
              <a:blipFill rotWithShape="1">
                <a:blip r:embed="rId3"/>
                <a:stretch>
                  <a:fillRect r="-706" b="-313"/>
                </a:stretch>
              </a:blipFill>
            </p:spPr>
            <p:txBody>
              <a:bodyPr/>
              <a:lstStyle/>
              <a:p>
                <a:r>
                  <a:rPr lang="ro-RO">
                    <a:noFill/>
                  </a:rPr>
                  <a:t> </a:t>
                </a:r>
              </a:p>
            </p:txBody>
          </p:sp>
        </mc:Fallback>
      </mc:AlternateContent>
      <p:pic>
        <p:nvPicPr>
          <p:cNvPr id="10" name="Рисунок 9"/>
          <p:cNvPicPr/>
          <p:nvPr/>
        </p:nvPicPr>
        <p:blipFill>
          <a:blip r:embed="rId4"/>
          <a:stretch>
            <a:fillRect/>
          </a:stretch>
        </p:blipFill>
        <p:spPr>
          <a:xfrm>
            <a:off x="971600" y="3003798"/>
            <a:ext cx="3783330" cy="163385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14"/>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15" name="Google Shape;3115;p47"/>
              <p:cNvSpPr txBox="1">
                <a:spLocks noGrp="1"/>
              </p:cNvSpPr>
              <p:nvPr>
                <p:ph type="title"/>
              </p:nvPr>
            </p:nvSpPr>
            <p:spPr>
              <a:xfrm>
                <a:off x="713225" y="445024"/>
                <a:ext cx="7717500" cy="4142949"/>
              </a:xfrm>
              <a:prstGeom prst="rect">
                <a:avLst/>
              </a:prstGeom>
            </p:spPr>
            <p:txBody>
              <a:bodyPr spcFirstLastPara="1" wrap="square" lIns="91425" tIns="91425" rIns="91425" bIns="91425" anchor="t" anchorCtr="0">
                <a:noAutofit/>
              </a:bodyPr>
              <a:lstStyle/>
              <a:p>
                <a:pPr lvl="0"/>
                <a:r>
                  <a:rPr lang="ro-RO" sz="1600" dirty="0" smtClean="0">
                    <a:latin typeface="Times New Roman" panose="02020603050405020304" pitchFamily="18" charset="0"/>
                    <a:cs typeface="Times New Roman" panose="02020603050405020304" pitchFamily="18" charset="0"/>
                  </a:rPr>
                  <a:t>Pentru </a:t>
                </a:r>
                <a:r>
                  <a:rPr lang="ro-RO" sz="1600" dirty="0">
                    <a:latin typeface="Times New Roman" panose="02020603050405020304" pitchFamily="18" charset="0"/>
                    <a:cs typeface="Times New Roman" panose="02020603050405020304" pitchFamily="18" charset="0"/>
                  </a:rPr>
                  <a:t>un </a:t>
                </a:r>
                <a:r>
                  <a:rPr lang="en-US" sz="1600" dirty="0">
                    <a:latin typeface="Times New Roman" panose="02020603050405020304" pitchFamily="18" charset="0"/>
                    <a:cs typeface="Times New Roman" panose="02020603050405020304" pitchFamily="18" charset="0"/>
                  </a:rPr>
                  <a:t>n </a:t>
                </a:r>
                <a:r>
                  <a:rPr lang="ro-RO" sz="1600" dirty="0">
                    <a:latin typeface="Times New Roman" panose="02020603050405020304" pitchFamily="18" charset="0"/>
                    <a:cs typeface="Times New Roman" panose="02020603050405020304" pitchFamily="18" charset="0"/>
                  </a:rPr>
                  <a:t>suficient de mic, înălțimea stratului orizontal b este egală cu </a:t>
                </a:r>
                <a14:m>
                  <m:oMath xmlns:m="http://schemas.openxmlformats.org/officeDocument/2006/math">
                    <m:f>
                      <m:fPr>
                        <m:ctrlPr>
                          <a:rPr lang="ro-RO" sz="1600" i="1">
                            <a:latin typeface="Cambria Math"/>
                          </a:rPr>
                        </m:ctrlPr>
                      </m:fPr>
                      <m:num>
                        <m:r>
                          <a:rPr lang="ro-RO" sz="1600" i="1">
                            <a:latin typeface="Cambria Math"/>
                          </a:rPr>
                          <m:t>𝑏</m:t>
                        </m:r>
                      </m:num>
                      <m:den>
                        <m:r>
                          <a:rPr lang="ro-RO" sz="1600" i="1">
                            <a:latin typeface="Cambria Math"/>
                          </a:rPr>
                          <m:t>𝑛</m:t>
                        </m:r>
                      </m:den>
                    </m:f>
                  </m:oMath>
                </a14:m>
                <a:r>
                  <a:rPr lang="ro-RO"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ro-RO" sz="1600" dirty="0">
                    <a:latin typeface="Times New Roman" panose="02020603050405020304" pitchFamily="18" charset="0"/>
                    <a:cs typeface="Times New Roman" panose="02020603050405020304" pitchFamily="18" charset="0"/>
                  </a:rPr>
                  <a:t>va fi foarte mic și putem presupune că toate punctele stratului k sunt la aceeași adâncime, egală cu </a:t>
                </a:r>
                <a14:m>
                  <m:oMath xmlns:m="http://schemas.openxmlformats.org/officeDocument/2006/math">
                    <m:sSub>
                      <m:sSubPr>
                        <m:ctrlPr>
                          <a:rPr lang="ro-RO" sz="1600" i="1">
                            <a:latin typeface="Cambria Math"/>
                          </a:rPr>
                        </m:ctrlPr>
                      </m:sSubPr>
                      <m:e>
                        <m:r>
                          <a:rPr lang="ro-RO" sz="1600" i="1">
                            <a:latin typeface="Cambria Math"/>
                          </a:rPr>
                          <m:t>h</m:t>
                        </m:r>
                      </m:e>
                      <m:sub>
                        <m:r>
                          <a:rPr lang="ro-RO" sz="1600" i="1">
                            <a:latin typeface="Cambria Math"/>
                          </a:rPr>
                          <m:t>𝑘</m:t>
                        </m:r>
                      </m:sub>
                    </m:sSub>
                  </m:oMath>
                </a14:m>
                <a:r>
                  <a:rPr lang="ro-RO" sz="1600" dirty="0">
                    <a:latin typeface="Times New Roman" panose="02020603050405020304" pitchFamily="18" charset="0"/>
                    <a:cs typeface="Times New Roman" panose="02020603050405020304" pitchFamily="18" charset="0"/>
                  </a:rPr>
                  <a:t>=</a:t>
                </a:r>
                <a14:m>
                  <m:oMath xmlns:m="http://schemas.openxmlformats.org/officeDocument/2006/math">
                    <m:r>
                      <a:rPr lang="ro-RO" sz="1600" i="1">
                        <a:latin typeface="Cambria Math"/>
                      </a:rPr>
                      <m:t> </m:t>
                    </m:r>
                    <m:f>
                      <m:fPr>
                        <m:ctrlPr>
                          <a:rPr lang="ro-RO" sz="1600" i="1">
                            <a:latin typeface="Cambria Math"/>
                          </a:rPr>
                        </m:ctrlPr>
                      </m:fPr>
                      <m:num>
                        <m:r>
                          <a:rPr lang="ro-RO" sz="1600" i="1">
                            <a:latin typeface="Cambria Math"/>
                          </a:rPr>
                          <m:t>𝑏</m:t>
                        </m:r>
                      </m:num>
                      <m:den>
                        <m:r>
                          <a:rPr lang="ro-RO" sz="1600" i="1">
                            <a:latin typeface="Cambria Math"/>
                          </a:rPr>
                          <m:t>𝑛</m:t>
                        </m:r>
                      </m:den>
                    </m:f>
                  </m:oMath>
                </a14:m>
                <a:r>
                  <a:rPr lang="ro-RO" sz="1600" dirty="0">
                    <a:latin typeface="Times New Roman" panose="02020603050405020304" pitchFamily="18" charset="0"/>
                    <a:cs typeface="Times New Roman" panose="02020603050405020304" pitchFamily="18" charset="0"/>
                  </a:rPr>
                  <a:t>k </a:t>
                </a:r>
                <a:r>
                  <a:rPr lang="ro-RO" sz="1600" dirty="0" smtClean="0">
                    <a:latin typeface="Times New Roman" panose="02020603050405020304" pitchFamily="18" charset="0"/>
                    <a:cs typeface="Times New Roman" panose="02020603050405020304" pitchFamily="18" charset="0"/>
                  </a:rPr>
                  <a:t>.</a:t>
                </a:r>
                <a:br>
                  <a:rPr lang="ro-RO" sz="1600" dirty="0" smtClean="0">
                    <a:latin typeface="Times New Roman" panose="02020603050405020304" pitchFamily="18" charset="0"/>
                    <a:cs typeface="Times New Roman" panose="02020603050405020304" pitchFamily="18" charset="0"/>
                  </a:rPr>
                </a:br>
                <a:r>
                  <a:rPr lang="ro-RO" sz="1600" dirty="0" smtClean="0">
                    <a:latin typeface="Times New Roman" panose="02020603050405020304" pitchFamily="18" charset="0"/>
                    <a:cs typeface="Times New Roman" panose="02020603050405020304" pitchFamily="18" charset="0"/>
                  </a:rPr>
                  <a:t>Atunci </a:t>
                </a:r>
                <a:r>
                  <a:rPr lang="ro-RO" sz="1600" dirty="0">
                    <a:latin typeface="Times New Roman" panose="02020603050405020304" pitchFamily="18" charset="0"/>
                    <a:cs typeface="Times New Roman" panose="02020603050405020304" pitchFamily="18" charset="0"/>
                  </a:rPr>
                  <a:t>presiunea apei la al k strat aproximativ va fi egal: </a:t>
                </a:r>
                <a14:m>
                  <m:oMath xmlns:m="http://schemas.openxmlformats.org/officeDocument/2006/math">
                    <m:sSub>
                      <m:sSubPr>
                        <m:ctrlPr>
                          <a:rPr lang="ro-RO" sz="1600" i="1">
                            <a:latin typeface="Cambria Math"/>
                          </a:rPr>
                        </m:ctrlPr>
                      </m:sSubPr>
                      <m:e>
                        <m:r>
                          <a:rPr lang="ro-RO" sz="1600" i="1">
                            <a:latin typeface="Cambria Math"/>
                          </a:rPr>
                          <m:t>𝑝</m:t>
                        </m:r>
                      </m:e>
                      <m:sub>
                        <m:r>
                          <a:rPr lang="ro-RO" sz="1600" i="1">
                            <a:latin typeface="Cambria Math"/>
                          </a:rPr>
                          <m:t>𝑘</m:t>
                        </m:r>
                      </m:sub>
                    </m:sSub>
                    <m:r>
                      <a:rPr lang="ro-RO" sz="1600" i="1">
                        <a:latin typeface="Cambria Math"/>
                      </a:rPr>
                      <m:t>≈</m:t>
                    </m:r>
                    <m:sSub>
                      <m:sSubPr>
                        <m:ctrlPr>
                          <a:rPr lang="ro-RO" sz="1600" i="1">
                            <a:latin typeface="Cambria Math"/>
                          </a:rPr>
                        </m:ctrlPr>
                      </m:sSubPr>
                      <m:e>
                        <m:r>
                          <a:rPr lang="ro-RO" sz="1600" i="1">
                            <a:latin typeface="Cambria Math"/>
                          </a:rPr>
                          <m:t>h</m:t>
                        </m:r>
                      </m:e>
                      <m:sub>
                        <m:r>
                          <a:rPr lang="ro-RO" sz="1600" i="1">
                            <a:latin typeface="Cambria Math"/>
                          </a:rPr>
                          <m:t>𝑘</m:t>
                        </m:r>
                      </m:sub>
                    </m:sSub>
                    <m:r>
                      <a:rPr lang="ro-RO" sz="1600" i="1">
                        <a:latin typeface="Cambria Math"/>
                      </a:rPr>
                      <m:t>𝑎</m:t>
                    </m:r>
                    <m:f>
                      <m:fPr>
                        <m:ctrlPr>
                          <a:rPr lang="ro-RO" sz="1600" i="1">
                            <a:latin typeface="Cambria Math"/>
                          </a:rPr>
                        </m:ctrlPr>
                      </m:fPr>
                      <m:num>
                        <m:r>
                          <a:rPr lang="ro-RO" sz="1600" i="1">
                            <a:latin typeface="Cambria Math"/>
                          </a:rPr>
                          <m:t>𝑏</m:t>
                        </m:r>
                      </m:num>
                      <m:den>
                        <m:r>
                          <a:rPr lang="ro-RO" sz="1600" i="1">
                            <a:latin typeface="Cambria Math"/>
                          </a:rPr>
                          <m:t>𝑛</m:t>
                        </m:r>
                      </m:den>
                    </m:f>
                    <m:r>
                      <a:rPr lang="ro-RO" sz="1600" i="1">
                        <a:latin typeface="Cambria Math"/>
                      </a:rPr>
                      <m:t>=</m:t>
                    </m:r>
                    <m:r>
                      <a:rPr lang="ro-RO" sz="1600" i="1">
                        <a:latin typeface="Cambria Math"/>
                      </a:rPr>
                      <m:t>𝑎</m:t>
                    </m:r>
                    <m:f>
                      <m:fPr>
                        <m:ctrlPr>
                          <a:rPr lang="ro-RO" sz="1600" i="1">
                            <a:latin typeface="Cambria Math"/>
                          </a:rPr>
                        </m:ctrlPr>
                      </m:fPr>
                      <m:num>
                        <m:sSup>
                          <m:sSupPr>
                            <m:ctrlPr>
                              <a:rPr lang="ro-RO" sz="1600" i="1">
                                <a:latin typeface="Cambria Math"/>
                              </a:rPr>
                            </m:ctrlPr>
                          </m:sSupPr>
                          <m:e>
                            <m:r>
                              <a:rPr lang="ro-RO" sz="1600" i="1">
                                <a:latin typeface="Cambria Math"/>
                              </a:rPr>
                              <m:t>𝑏</m:t>
                            </m:r>
                          </m:e>
                          <m:sup>
                            <m:r>
                              <a:rPr lang="ro-RO" sz="1600" i="1">
                                <a:latin typeface="Cambria Math"/>
                              </a:rPr>
                              <m:t>2</m:t>
                            </m:r>
                          </m:sup>
                        </m:sSup>
                      </m:num>
                      <m:den>
                        <m:sSup>
                          <m:sSupPr>
                            <m:ctrlPr>
                              <a:rPr lang="ro-RO" sz="1600" i="1">
                                <a:latin typeface="Cambria Math"/>
                              </a:rPr>
                            </m:ctrlPr>
                          </m:sSupPr>
                          <m:e>
                            <m:r>
                              <a:rPr lang="ro-RO" sz="1600" i="1">
                                <a:latin typeface="Cambria Math"/>
                              </a:rPr>
                              <m:t>𝑛</m:t>
                            </m:r>
                          </m:e>
                          <m:sup>
                            <m:r>
                              <a:rPr lang="ro-RO" sz="1600" i="1">
                                <a:latin typeface="Cambria Math"/>
                              </a:rPr>
                              <m:t>2</m:t>
                            </m:r>
                          </m:sup>
                        </m:sSup>
                      </m:den>
                    </m:f>
                    <m:r>
                      <a:rPr lang="ro-RO" sz="1600" i="1">
                        <a:latin typeface="Cambria Math"/>
                      </a:rPr>
                      <m:t>𝑘</m:t>
                    </m:r>
                  </m:oMath>
                </a14:m>
                <a:r>
                  <a:rPr lang="ro-RO" sz="1600" dirty="0" smtClean="0">
                    <a:latin typeface="Times New Roman" panose="02020603050405020304" pitchFamily="18" charset="0"/>
                    <a:cs typeface="Times New Roman" panose="02020603050405020304" pitchFamily="18" charset="0"/>
                  </a:rPr>
                  <a:t/>
                </a:r>
                <a:br>
                  <a:rPr lang="ro-RO" sz="1600" dirty="0" smtClean="0">
                    <a:latin typeface="Times New Roman" panose="02020603050405020304" pitchFamily="18" charset="0"/>
                    <a:cs typeface="Times New Roman" panose="02020603050405020304" pitchFamily="18" charset="0"/>
                  </a:rPr>
                </a:br>
                <a:r>
                  <a:rPr lang="ro-RO" sz="1600" dirty="0">
                    <a:latin typeface="Times New Roman" panose="02020603050405020304" pitchFamily="18" charset="0"/>
                    <a:cs typeface="Times New Roman" panose="02020603050405020304" pitchFamily="18" charset="0"/>
                  </a:rPr>
                  <a:t>Presiunea pe tot peretele acvariului va fi aproximativ egală cu</a:t>
                </a:r>
                <a:r>
                  <a:rPr lang="en-US" sz="1600" dirty="0">
                    <a:latin typeface="Times New Roman" panose="02020603050405020304" pitchFamily="18" charset="0"/>
                    <a:cs typeface="Times New Roman" panose="02020603050405020304" pitchFamily="18" charset="0"/>
                  </a:rPr>
                  <a:t>: p</a:t>
                </a:r>
                <a14:m>
                  <m:oMath xmlns:m="http://schemas.openxmlformats.org/officeDocument/2006/math">
                    <m:r>
                      <a:rPr lang="en-US" sz="1600" i="1">
                        <a:latin typeface="Cambria Math"/>
                      </a:rPr>
                      <m:t>≈</m:t>
                    </m:r>
                    <m:nary>
                      <m:naryPr>
                        <m:chr m:val="∑"/>
                        <m:limLoc m:val="undOvr"/>
                        <m:ctrlPr>
                          <a:rPr lang="ro-RO" sz="1600" i="1">
                            <a:latin typeface="Cambria Math"/>
                          </a:rPr>
                        </m:ctrlPr>
                      </m:naryPr>
                      <m:sub>
                        <m:r>
                          <a:rPr lang="en-US" sz="1600" i="1">
                            <a:latin typeface="Cambria Math"/>
                          </a:rPr>
                          <m:t>𝑘</m:t>
                        </m:r>
                        <m:r>
                          <a:rPr lang="en-US" sz="1600" i="1">
                            <a:latin typeface="Cambria Math"/>
                          </a:rPr>
                          <m:t>=1</m:t>
                        </m:r>
                      </m:sub>
                      <m:sup>
                        <m:r>
                          <a:rPr lang="en-US" sz="1600" i="1">
                            <a:latin typeface="Cambria Math"/>
                          </a:rPr>
                          <m:t>𝑛</m:t>
                        </m:r>
                      </m:sup>
                      <m:e>
                        <m:f>
                          <m:fPr>
                            <m:ctrlPr>
                              <a:rPr lang="ro-RO" sz="1600" i="1">
                                <a:latin typeface="Cambria Math"/>
                              </a:rPr>
                            </m:ctrlPr>
                          </m:fPr>
                          <m:num>
                            <m:r>
                              <a:rPr lang="en-US" sz="1600" i="1">
                                <a:latin typeface="Cambria Math"/>
                              </a:rPr>
                              <m:t>𝑎</m:t>
                            </m:r>
                            <m:sSup>
                              <m:sSupPr>
                                <m:ctrlPr>
                                  <a:rPr lang="ro-RO" sz="1600" i="1">
                                    <a:latin typeface="Cambria Math"/>
                                  </a:rPr>
                                </m:ctrlPr>
                              </m:sSupPr>
                              <m:e>
                                <m:r>
                                  <a:rPr lang="en-US" sz="1600" i="1">
                                    <a:latin typeface="Cambria Math"/>
                                  </a:rPr>
                                  <m:t>𝑏</m:t>
                                </m:r>
                              </m:e>
                              <m:sup>
                                <m:r>
                                  <a:rPr lang="en-US" sz="1600" i="1">
                                    <a:latin typeface="Cambria Math"/>
                                  </a:rPr>
                                  <m:t>2</m:t>
                                </m:r>
                              </m:sup>
                            </m:sSup>
                          </m:num>
                          <m:den>
                            <m:sSup>
                              <m:sSupPr>
                                <m:ctrlPr>
                                  <a:rPr lang="ro-RO" sz="1600" i="1">
                                    <a:latin typeface="Cambria Math"/>
                                  </a:rPr>
                                </m:ctrlPr>
                              </m:sSupPr>
                              <m:e>
                                <m:r>
                                  <a:rPr lang="en-US" sz="1600" i="1">
                                    <a:latin typeface="Cambria Math"/>
                                  </a:rPr>
                                  <m:t>𝑛</m:t>
                                </m:r>
                              </m:e>
                              <m:sup>
                                <m:r>
                                  <a:rPr lang="en-US" sz="1600" i="1">
                                    <a:latin typeface="Cambria Math"/>
                                  </a:rPr>
                                  <m:t>2</m:t>
                                </m:r>
                              </m:sup>
                            </m:sSup>
                          </m:den>
                        </m:f>
                        <m:r>
                          <a:rPr lang="en-US" sz="1600" i="1">
                            <a:latin typeface="Cambria Math"/>
                          </a:rPr>
                          <m:t>𝑘</m:t>
                        </m:r>
                        <m:r>
                          <a:rPr lang="en-US" sz="1600" i="1">
                            <a:latin typeface="Cambria Math"/>
                          </a:rPr>
                          <m:t>=</m:t>
                        </m:r>
                        <m:f>
                          <m:fPr>
                            <m:ctrlPr>
                              <a:rPr lang="ro-RO" sz="1600" i="1">
                                <a:latin typeface="Cambria Math"/>
                              </a:rPr>
                            </m:ctrlPr>
                          </m:fPr>
                          <m:num>
                            <m:r>
                              <a:rPr lang="en-US" sz="1600" i="1">
                                <a:latin typeface="Cambria Math"/>
                              </a:rPr>
                              <m:t>𝑎</m:t>
                            </m:r>
                            <m:sSup>
                              <m:sSupPr>
                                <m:ctrlPr>
                                  <a:rPr lang="ro-RO" sz="1600" i="1">
                                    <a:latin typeface="Cambria Math"/>
                                  </a:rPr>
                                </m:ctrlPr>
                              </m:sSupPr>
                              <m:e>
                                <m:r>
                                  <a:rPr lang="en-US" sz="1600" i="1">
                                    <a:latin typeface="Cambria Math"/>
                                  </a:rPr>
                                  <m:t>𝑏</m:t>
                                </m:r>
                              </m:e>
                              <m:sup>
                                <m:r>
                                  <a:rPr lang="en-US" sz="1600" i="1">
                                    <a:latin typeface="Cambria Math"/>
                                  </a:rPr>
                                  <m:t>2</m:t>
                                </m:r>
                              </m:sup>
                            </m:sSup>
                          </m:num>
                          <m:den>
                            <m:r>
                              <a:rPr lang="en-US" sz="1600" i="1">
                                <a:latin typeface="Cambria Math"/>
                              </a:rPr>
                              <m:t>2</m:t>
                            </m:r>
                          </m:den>
                        </m:f>
                        <m:r>
                          <a:rPr lang="en-US" sz="1600" i="1">
                            <a:latin typeface="Cambria Math"/>
                          </a:rPr>
                          <m:t>∗</m:t>
                        </m:r>
                        <m:f>
                          <m:fPr>
                            <m:ctrlPr>
                              <a:rPr lang="ro-RO" sz="1600" i="1">
                                <a:latin typeface="Cambria Math"/>
                              </a:rPr>
                            </m:ctrlPr>
                          </m:fPr>
                          <m:num>
                            <m:r>
                              <a:rPr lang="en-US" sz="1600" i="1">
                                <a:latin typeface="Cambria Math"/>
                              </a:rPr>
                              <m:t>𝑛</m:t>
                            </m:r>
                            <m:r>
                              <a:rPr lang="en-US" sz="1600" i="1">
                                <a:latin typeface="Cambria Math"/>
                              </a:rPr>
                              <m:t>|+1</m:t>
                            </m:r>
                          </m:num>
                          <m:den>
                            <m:r>
                              <a:rPr lang="en-US" sz="1600" i="1">
                                <a:latin typeface="Cambria Math"/>
                              </a:rPr>
                              <m:t>𝑛</m:t>
                            </m:r>
                          </m:den>
                        </m:f>
                      </m:e>
                    </m:nary>
                  </m:oMath>
                </a14:m>
                <a:r>
                  <a:rPr lang="ro-RO" sz="1600" dirty="0" smtClean="0">
                    <a:latin typeface="Times New Roman" panose="02020603050405020304" pitchFamily="18" charset="0"/>
                    <a:cs typeface="Times New Roman" panose="02020603050405020304" pitchFamily="18" charset="0"/>
                  </a:rPr>
                  <a:t/>
                </a:r>
                <a:br>
                  <a:rPr lang="ro-RO" sz="1600" dirty="0" smtClean="0">
                    <a:latin typeface="Times New Roman" panose="02020603050405020304" pitchFamily="18" charset="0"/>
                    <a:cs typeface="Times New Roman" panose="02020603050405020304" pitchFamily="18" charset="0"/>
                  </a:rPr>
                </a:br>
                <a:r>
                  <a:rPr lang="ro-RO" sz="1600" dirty="0">
                    <a:latin typeface="Times New Roman" panose="02020603050405020304" pitchFamily="18" charset="0"/>
                    <a:cs typeface="Times New Roman" panose="02020603050405020304" pitchFamily="18" charset="0"/>
                  </a:rPr>
                  <a:t>Valoarea adevărată a presiunii este considerată a fi limita acestei expresii la </a:t>
                </a:r>
                <a14:m>
                  <m:oMath xmlns:m="http://schemas.openxmlformats.org/officeDocument/2006/math">
                    <m:r>
                      <a:rPr lang="ro-RO" sz="1600" i="1">
                        <a:latin typeface="Cambria Math"/>
                      </a:rPr>
                      <m:t>𝑛</m:t>
                    </m:r>
                    <m:r>
                      <a:rPr lang="ro-RO" sz="1600" i="1">
                        <a:latin typeface="Cambria Math"/>
                      </a:rPr>
                      <m:t>→ +∞ </m:t>
                    </m:r>
                  </m:oMath>
                </a14:m>
                <a:r>
                  <a:rPr lang="ro-RO" sz="1600" dirty="0">
                    <a:latin typeface="Times New Roman" panose="02020603050405020304" pitchFamily="18" charset="0"/>
                    <a:cs typeface="Times New Roman" panose="02020603050405020304" pitchFamily="18" charset="0"/>
                  </a:rPr>
                  <a:t> </a:t>
                </a:r>
                <a14:m>
                  <m:oMath xmlns:m="http://schemas.openxmlformats.org/officeDocument/2006/math">
                    <m:r>
                      <a:rPr lang="ro-RO" sz="1600" i="1">
                        <a:latin typeface="Cambria Math"/>
                      </a:rPr>
                      <m:t>𝑝</m:t>
                    </m:r>
                    <m:r>
                      <a:rPr lang="ro-RO" sz="1600" i="1">
                        <a:latin typeface="Cambria Math"/>
                      </a:rPr>
                      <m:t>=</m:t>
                    </m:r>
                    <m:func>
                      <m:funcPr>
                        <m:ctrlPr>
                          <a:rPr lang="ro-RO" sz="1600" i="1">
                            <a:latin typeface="Cambria Math"/>
                          </a:rPr>
                        </m:ctrlPr>
                      </m:funcPr>
                      <m:fName>
                        <m:r>
                          <m:rPr>
                            <m:sty m:val="p"/>
                          </m:rPr>
                          <a:rPr lang="ro-RO" sz="1600">
                            <a:latin typeface="Cambria Math"/>
                          </a:rPr>
                          <m:t>lim</m:t>
                        </m:r>
                      </m:fName>
                      <m:e>
                        <m:d>
                          <m:dPr>
                            <m:begChr m:val="["/>
                            <m:endChr m:val="]"/>
                            <m:ctrlPr>
                              <a:rPr lang="ro-RO" sz="1600" i="1">
                                <a:latin typeface="Cambria Math"/>
                              </a:rPr>
                            </m:ctrlPr>
                          </m:dPr>
                          <m:e>
                            <m:f>
                              <m:fPr>
                                <m:ctrlPr>
                                  <a:rPr lang="ro-RO" sz="1600" i="1">
                                    <a:latin typeface="Cambria Math"/>
                                  </a:rPr>
                                </m:ctrlPr>
                              </m:fPr>
                              <m:num>
                                <m:r>
                                  <a:rPr lang="ro-RO" sz="1600" i="1">
                                    <a:latin typeface="Cambria Math"/>
                                  </a:rPr>
                                  <m:t>𝑎</m:t>
                                </m:r>
                                <m:sSup>
                                  <m:sSupPr>
                                    <m:ctrlPr>
                                      <a:rPr lang="ro-RO" sz="1600" i="1">
                                        <a:latin typeface="Cambria Math"/>
                                      </a:rPr>
                                    </m:ctrlPr>
                                  </m:sSupPr>
                                  <m:e>
                                    <m:r>
                                      <a:rPr lang="ro-RO" sz="1600" i="1">
                                        <a:latin typeface="Cambria Math"/>
                                      </a:rPr>
                                      <m:t>𝑏</m:t>
                                    </m:r>
                                  </m:e>
                                  <m:sup>
                                    <m:r>
                                      <a:rPr lang="ro-RO" sz="1600" i="1">
                                        <a:latin typeface="Cambria Math"/>
                                      </a:rPr>
                                      <m:t>2</m:t>
                                    </m:r>
                                  </m:sup>
                                </m:sSup>
                              </m:num>
                              <m:den>
                                <m:r>
                                  <a:rPr lang="ro-RO" sz="1600" i="1">
                                    <a:latin typeface="Cambria Math"/>
                                  </a:rPr>
                                  <m:t>2</m:t>
                                </m:r>
                              </m:den>
                            </m:f>
                            <m:r>
                              <a:rPr lang="ro-RO" sz="1600" i="1">
                                <a:latin typeface="Cambria Math"/>
                              </a:rPr>
                              <m:t>∗ </m:t>
                            </m:r>
                            <m:f>
                              <m:fPr>
                                <m:ctrlPr>
                                  <a:rPr lang="ro-RO" sz="1600" i="1">
                                    <a:latin typeface="Cambria Math"/>
                                  </a:rPr>
                                </m:ctrlPr>
                              </m:fPr>
                              <m:num>
                                <m:r>
                                  <a:rPr lang="ro-RO" sz="1600" i="1">
                                    <a:latin typeface="Cambria Math"/>
                                  </a:rPr>
                                  <m:t>𝑛</m:t>
                                </m:r>
                                <m:r>
                                  <a:rPr lang="ro-RO" sz="1600" i="1">
                                    <a:latin typeface="Cambria Math"/>
                                  </a:rPr>
                                  <m:t>+1</m:t>
                                </m:r>
                              </m:num>
                              <m:den>
                                <m:r>
                                  <a:rPr lang="ro-RO" sz="1600" i="1">
                                    <a:latin typeface="Cambria Math"/>
                                  </a:rPr>
                                  <m:t>𝑛</m:t>
                                </m:r>
                              </m:den>
                            </m:f>
                          </m:e>
                        </m:d>
                      </m:e>
                    </m:func>
                    <m:r>
                      <a:rPr lang="ro-RO" sz="1600" i="1">
                        <a:latin typeface="Cambria Math"/>
                      </a:rPr>
                      <m:t>=</m:t>
                    </m:r>
                    <m:f>
                      <m:fPr>
                        <m:ctrlPr>
                          <a:rPr lang="ro-RO" sz="1600" i="1">
                            <a:latin typeface="Cambria Math"/>
                          </a:rPr>
                        </m:ctrlPr>
                      </m:fPr>
                      <m:num>
                        <m:r>
                          <a:rPr lang="ro-RO" sz="1600" i="1">
                            <a:latin typeface="Cambria Math"/>
                          </a:rPr>
                          <m:t>𝑎</m:t>
                        </m:r>
                        <m:sSup>
                          <m:sSupPr>
                            <m:ctrlPr>
                              <a:rPr lang="ro-RO" sz="1600" i="1">
                                <a:latin typeface="Cambria Math"/>
                              </a:rPr>
                            </m:ctrlPr>
                          </m:sSupPr>
                          <m:e>
                            <m:r>
                              <a:rPr lang="ro-RO" sz="1600" i="1">
                                <a:latin typeface="Cambria Math"/>
                              </a:rPr>
                              <m:t>𝑏</m:t>
                            </m:r>
                          </m:e>
                          <m:sup>
                            <m:r>
                              <a:rPr lang="ro-RO" sz="1600" i="1">
                                <a:latin typeface="Cambria Math"/>
                              </a:rPr>
                              <m:t>2</m:t>
                            </m:r>
                          </m:sup>
                        </m:sSup>
                      </m:num>
                      <m:den>
                        <m:r>
                          <a:rPr lang="ro-RO" sz="1600" i="1">
                            <a:latin typeface="Cambria Math"/>
                          </a:rPr>
                          <m:t>2</m:t>
                        </m:r>
                      </m:den>
                    </m:f>
                    <m:r>
                      <a:rPr lang="ro-RO" sz="1600" i="1">
                        <a:latin typeface="Cambria Math"/>
                      </a:rPr>
                      <m:t>=</m:t>
                    </m:r>
                    <m:r>
                      <a:rPr lang="ro-RO" sz="1600" i="1">
                        <a:latin typeface="Cambria Math"/>
                      </a:rPr>
                      <m:t>𝑎𝑏</m:t>
                    </m:r>
                    <m:r>
                      <a:rPr lang="ro-RO" sz="1600" i="1">
                        <a:latin typeface="Cambria Math"/>
                      </a:rPr>
                      <m:t>∗</m:t>
                    </m:r>
                    <m:f>
                      <m:fPr>
                        <m:ctrlPr>
                          <a:rPr lang="ro-RO" sz="1600" i="1">
                            <a:latin typeface="Cambria Math"/>
                          </a:rPr>
                        </m:ctrlPr>
                      </m:fPr>
                      <m:num>
                        <m:r>
                          <a:rPr lang="ro-RO" sz="1600" i="1">
                            <a:latin typeface="Cambria Math"/>
                          </a:rPr>
                          <m:t>𝑏</m:t>
                        </m:r>
                      </m:num>
                      <m:den>
                        <m:r>
                          <a:rPr lang="ro-RO" sz="1600" i="1">
                            <a:latin typeface="Cambria Math"/>
                          </a:rPr>
                          <m:t>2</m:t>
                        </m:r>
                      </m:den>
                    </m:f>
                  </m:oMath>
                </a14:m>
                <a:r>
                  <a:rPr lang="en-US" sz="1600" dirty="0">
                    <a:latin typeface="Times New Roman" panose="02020603050405020304" pitchFamily="18" charset="0"/>
                    <a:cs typeface="Times New Roman" panose="02020603050405020304" pitchFamily="18" charset="0"/>
                  </a:rPr>
                  <a:t> </a:t>
                </a:r>
                <a:r>
                  <a:rPr lang="ro-RO" sz="1600" dirty="0">
                    <a:latin typeface="Times New Roman" panose="02020603050405020304" pitchFamily="18" charset="0"/>
                    <a:cs typeface="Times New Roman" panose="02020603050405020304" pitchFamily="18" charset="0"/>
                  </a:rPr>
                  <a:t>,adică presiunea apei pe peretele vertical este egală cu produsul suprafeței peretelui cu jumătate din înălțimea sa. Înlocuind presiunea, obținem </a:t>
                </a:r>
                <a:r>
                  <a:rPr lang="ro-RO" sz="1600" dirty="0" smtClean="0">
                    <a:latin typeface="Times New Roman" panose="02020603050405020304" pitchFamily="18" charset="0"/>
                    <a:cs typeface="Times New Roman" panose="02020603050405020304" pitchFamily="18" charset="0"/>
                  </a:rPr>
                  <a:t>p=22,5 </a:t>
                </a:r>
                <a:r>
                  <a:rPr lang="ro-RO" sz="1600" dirty="0">
                    <a:latin typeface="Times New Roman" panose="02020603050405020304" pitchFamily="18" charset="0"/>
                    <a:cs typeface="Times New Roman" panose="02020603050405020304" pitchFamily="18" charset="0"/>
                  </a:rPr>
                  <a:t>kg.</a:t>
                </a:r>
                <a:endParaRPr sz="1600" dirty="0">
                  <a:latin typeface="Times New Roman" panose="02020603050405020304" pitchFamily="18" charset="0"/>
                  <a:cs typeface="Times New Roman" panose="02020603050405020304" pitchFamily="18" charset="0"/>
                </a:endParaRPr>
              </a:p>
            </p:txBody>
          </p:sp>
        </mc:Choice>
        <mc:Fallback xmlns="">
          <p:sp>
            <p:nvSpPr>
              <p:cNvPr id="3115" name="Google Shape;3115;p47"/>
              <p:cNvSpPr txBox="1">
                <a:spLocks noGrp="1" noRot="1" noChangeAspect="1" noMove="1" noResize="1" noEditPoints="1" noAdjustHandles="1" noChangeArrowheads="1" noChangeShapeType="1" noTextEdit="1"/>
              </p:cNvSpPr>
              <p:nvPr>
                <p:ph type="title"/>
              </p:nvPr>
            </p:nvSpPr>
            <p:spPr>
              <a:xfrm>
                <a:off x="713225" y="445024"/>
                <a:ext cx="7717500" cy="4142949"/>
              </a:xfrm>
              <a:prstGeom prst="rect">
                <a:avLst/>
              </a:prstGeom>
              <a:blipFill rotWithShape="1">
                <a:blip r:embed="rId3"/>
                <a:stretch>
                  <a:fillRect l="-474"/>
                </a:stretch>
              </a:blipFill>
            </p:spPr>
            <p:txBody>
              <a:bodyPr/>
              <a:lstStyle/>
              <a:p>
                <a:r>
                  <a:rPr lang="ro-RO">
                    <a:noFill/>
                  </a:rPr>
                  <a:t> </a:t>
                </a:r>
              </a:p>
            </p:txBody>
          </p:sp>
        </mc:Fallback>
      </mc:AlternateContent>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30"/>
        <p:cNvGrpSpPr/>
        <p:nvPr/>
      </p:nvGrpSpPr>
      <p:grpSpPr>
        <a:xfrm>
          <a:off x="0" y="0"/>
          <a:ext cx="0" cy="0"/>
          <a:chOff x="0" y="0"/>
          <a:chExt cx="0" cy="0"/>
        </a:xfrm>
      </p:grpSpPr>
      <p:sp>
        <p:nvSpPr>
          <p:cNvPr id="3131" name="Google Shape;3131;p48"/>
          <p:cNvSpPr txBox="1">
            <a:spLocks noGrp="1"/>
          </p:cNvSpPr>
          <p:nvPr>
            <p:ph type="subTitle" idx="1"/>
          </p:nvPr>
        </p:nvSpPr>
        <p:spPr>
          <a:xfrm>
            <a:off x="467544" y="627534"/>
            <a:ext cx="4437732" cy="391800"/>
          </a:xfrm>
          <a:prstGeom prst="rect">
            <a:avLst/>
          </a:prstGeom>
        </p:spPr>
        <p:txBody>
          <a:bodyPr spcFirstLastPara="1" wrap="square" lIns="91425" tIns="91425" rIns="91425" bIns="91425" anchor="t" anchorCtr="0">
            <a:noAutofit/>
          </a:bodyPr>
          <a:lstStyle/>
          <a:p>
            <a:r>
              <a:rPr lang="en-US" sz="2000" b="1" dirty="0">
                <a:latin typeface="Times New Roman" panose="02020603050405020304" pitchFamily="18" charset="0"/>
                <a:cs typeface="Times New Roman" panose="02020603050405020304" pitchFamily="18" charset="0"/>
              </a:rPr>
              <a:t>Aplicarea limitei </a:t>
            </a:r>
            <a:r>
              <a:rPr lang="ro-RO" sz="2000" b="1" dirty="0">
                <a:latin typeface="Times New Roman" panose="02020603050405020304" pitchFamily="18" charset="0"/>
                <a:cs typeface="Times New Roman" panose="02020603050405020304" pitchFamily="18" charset="0"/>
              </a:rPr>
              <a:t>în economie</a:t>
            </a:r>
            <a:r>
              <a:rPr lang="en-US" sz="2000" b="1" dirty="0">
                <a:latin typeface="Times New Roman" panose="02020603050405020304" pitchFamily="18" charset="0"/>
                <a:cs typeface="Times New Roman" panose="02020603050405020304" pitchFamily="18" charset="0"/>
              </a:rPr>
              <a:t>:</a:t>
            </a:r>
            <a:endParaRPr lang="ro-RO" sz="2000" b="1" dirty="0">
              <a:latin typeface="Times New Roman" panose="02020603050405020304" pitchFamily="18" charset="0"/>
              <a:cs typeface="Times New Roman" panose="02020603050405020304" pitchFamily="18" charset="0"/>
            </a:endParaRPr>
          </a:p>
          <a:p>
            <a:r>
              <a:rPr lang="ro-RO" b="1" dirty="0"/>
              <a:t> </a:t>
            </a:r>
            <a:endParaRPr lang="ro-RO" dirty="0"/>
          </a:p>
        </p:txBody>
      </p:sp>
      <mc:AlternateContent xmlns:mc="http://schemas.openxmlformats.org/markup-compatibility/2006" xmlns:a14="http://schemas.microsoft.com/office/drawing/2010/main">
        <mc:Choice Requires="a14">
          <p:sp>
            <p:nvSpPr>
              <p:cNvPr id="6" name="Google Shape;3087;p44"/>
              <p:cNvSpPr txBox="1">
                <a:spLocks noGrp="1"/>
              </p:cNvSpPr>
              <p:nvPr>
                <p:ph type="title"/>
              </p:nvPr>
            </p:nvSpPr>
            <p:spPr>
              <a:xfrm>
                <a:off x="539552" y="1059582"/>
                <a:ext cx="8064896" cy="3456384"/>
              </a:xfrm>
              <a:prstGeom prst="rect">
                <a:avLst/>
              </a:prstGeom>
            </p:spPr>
            <p:txBody>
              <a:bodyPr spcFirstLastPara="1" wrap="square" lIns="91425" tIns="91425" rIns="91425" bIns="91425" anchor="t" anchorCtr="0">
                <a:noAutofit/>
              </a:bodyPr>
              <a:lstStyle/>
              <a:p>
                <a:pPr algn="l"/>
                <a:r>
                  <a:rPr lang="ro-RO" sz="1300" dirty="0" smtClean="0">
                    <a:latin typeface="Times New Roman" panose="02020603050405020304" pitchFamily="18" charset="0"/>
                    <a:cs typeface="Times New Roman" panose="02020603050405020304" pitchFamily="18" charset="0"/>
                  </a:rPr>
                  <a:t/>
                </a:r>
                <a:br>
                  <a:rPr lang="ro-RO" sz="1300" dirty="0" smtClean="0">
                    <a:latin typeface="Times New Roman" panose="02020603050405020304" pitchFamily="18" charset="0"/>
                    <a:cs typeface="Times New Roman" panose="02020603050405020304" pitchFamily="18" charset="0"/>
                  </a:rPr>
                </a:br>
                <a:r>
                  <a:rPr lang="ro-RO" sz="1300" dirty="0" smtClean="0">
                    <a:latin typeface="Times New Roman" panose="02020603050405020304" pitchFamily="18" charset="0"/>
                    <a:cs typeface="Times New Roman" panose="02020603050405020304" pitchFamily="18" charset="0"/>
                  </a:rPr>
                  <a:t>	</a:t>
                </a:r>
                <a:r>
                  <a:rPr lang="ro-RO" sz="1400" dirty="0" smtClean="0">
                    <a:latin typeface="Times New Roman" panose="02020603050405020304" pitchFamily="18" charset="0"/>
                    <a:cs typeface="Times New Roman" panose="02020603050405020304" pitchFamily="18" charset="0"/>
                  </a:rPr>
                  <a:t>Teoria </a:t>
                </a:r>
                <a:r>
                  <a:rPr lang="ro-RO" sz="1400" dirty="0">
                    <a:latin typeface="Times New Roman" panose="02020603050405020304" pitchFamily="18" charset="0"/>
                    <a:cs typeface="Times New Roman" panose="02020603050405020304" pitchFamily="18" charset="0"/>
                  </a:rPr>
                  <a:t>limitelor este adesea utilizată în diferite calcule economice, de exemplu, la calcularea procentelor complexe. Practic, calculele practice utilizează un interes discret (calculat la o frecvență specifică). Timpul este o variabilă discretă. În unele cazuri, devine necesar să se aplice procente continue (de exemplu, pentru a demonstra calculele în care au loc procese continue). </a:t>
                </a:r>
                <a:r>
                  <a:rPr lang="ro-RO" sz="1400" dirty="0" smtClean="0">
                    <a:latin typeface="Times New Roman" panose="02020603050405020304" pitchFamily="18" charset="0"/>
                    <a:cs typeface="Times New Roman" panose="02020603050405020304" pitchFamily="18" charset="0"/>
                  </a:rPr>
                  <a:t/>
                </a:r>
                <a:br>
                  <a:rPr lang="ro-RO" sz="1400" dirty="0" smtClean="0">
                    <a:latin typeface="Times New Roman" panose="02020603050405020304" pitchFamily="18" charset="0"/>
                    <a:cs typeface="Times New Roman" panose="02020603050405020304" pitchFamily="18" charset="0"/>
                  </a:rPr>
                </a:br>
                <a:r>
                  <a:rPr lang="ro-RO" sz="1400" dirty="0" smtClean="0">
                    <a:latin typeface="Times New Roman" panose="02020603050405020304" pitchFamily="18" charset="0"/>
                    <a:cs typeface="Times New Roman" panose="02020603050405020304" pitchFamily="18" charset="0"/>
                  </a:rPr>
                  <a:t>Să </a:t>
                </a:r>
                <a:r>
                  <a:rPr lang="ro-RO" sz="1400" dirty="0">
                    <a:latin typeface="Times New Roman" panose="02020603050405020304" pitchFamily="18" charset="0"/>
                    <a:cs typeface="Times New Roman" panose="02020603050405020304" pitchFamily="18" charset="0"/>
                  </a:rPr>
                  <a:t>analizăm următoarea formulă</a:t>
                </a:r>
                <a:r>
                  <a:rPr lang="en-US" sz="1400" dirty="0" smtClean="0">
                    <a:latin typeface="Times New Roman" panose="02020603050405020304" pitchFamily="18" charset="0"/>
                    <a:cs typeface="Times New Roman" panose="02020603050405020304" pitchFamily="18" charset="0"/>
                  </a:rPr>
                  <a:t>:</a:t>
                </a:r>
                <a:r>
                  <a:rPr lang="ro-RO" sz="1400" dirty="0" smtClean="0">
                    <a:latin typeface="Times New Roman" panose="02020603050405020304" pitchFamily="18" charset="0"/>
                    <a:cs typeface="Times New Roman" panose="02020603050405020304" pitchFamily="18" charset="0"/>
                  </a:rPr>
                  <a:t> </a:t>
                </a:r>
                <a:r>
                  <a:rPr lang="en-US" sz="1400" dirty="0" smtClean="0">
                    <a:solidFill>
                      <a:srgbClr val="FF0000"/>
                    </a:solidFill>
                    <a:latin typeface="Times New Roman" panose="02020603050405020304" pitchFamily="18" charset="0"/>
                    <a:cs typeface="Times New Roman" panose="02020603050405020304" pitchFamily="18" charset="0"/>
                  </a:rPr>
                  <a:t>S=P</a:t>
                </a:r>
                <a14:m>
                  <m:oMath xmlns:m="http://schemas.openxmlformats.org/officeDocument/2006/math">
                    <m:sSup>
                      <m:sSupPr>
                        <m:ctrlPr>
                          <a:rPr lang="ro-RO" sz="1400" i="1">
                            <a:solidFill>
                              <a:srgbClr val="FF0000"/>
                            </a:solidFill>
                            <a:latin typeface="Cambria Math"/>
                          </a:rPr>
                        </m:ctrlPr>
                      </m:sSupPr>
                      <m:e>
                        <m:r>
                          <a:rPr lang="en-US" sz="1400" i="1">
                            <a:solidFill>
                              <a:srgbClr val="FF0000"/>
                            </a:solidFill>
                            <a:latin typeface="Cambria Math"/>
                          </a:rPr>
                          <m:t>(1+</m:t>
                        </m:r>
                        <m:r>
                          <a:rPr lang="en-US" sz="1400" i="1">
                            <a:solidFill>
                              <a:srgbClr val="FF0000"/>
                            </a:solidFill>
                            <a:latin typeface="Cambria Math"/>
                          </a:rPr>
                          <m:t>𝑖</m:t>
                        </m:r>
                        <m:r>
                          <a:rPr lang="en-US" sz="1400" i="1">
                            <a:solidFill>
                              <a:srgbClr val="FF0000"/>
                            </a:solidFill>
                            <a:latin typeface="Cambria Math"/>
                          </a:rPr>
                          <m:t>)</m:t>
                        </m:r>
                      </m:e>
                      <m:sup>
                        <m:r>
                          <a:rPr lang="en-US" sz="1400" i="1">
                            <a:solidFill>
                              <a:srgbClr val="FF0000"/>
                            </a:solidFill>
                            <a:latin typeface="Cambria Math"/>
                          </a:rPr>
                          <m:t>𝑛</m:t>
                        </m:r>
                      </m:sup>
                    </m:sSup>
                  </m:oMath>
                </a14:m>
                <a:r>
                  <a:rPr lang="en-US" sz="1400" dirty="0">
                    <a:solidFill>
                      <a:srgbClr val="FF0000"/>
                    </a:solidFill>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a:t>
                </a:r>
                <a:r>
                  <a:rPr lang="ro-RO" sz="1400" dirty="0">
                    <a:latin typeface="Times New Roman" panose="02020603050405020304" pitchFamily="18" charset="0"/>
                    <a:cs typeface="Times New Roman" panose="02020603050405020304" pitchFamily="18" charset="0"/>
                  </a:rPr>
                  <a:t>unde P este suma inițială, i este rata dobânzii (fracție zecimală), S este suma care s-a format la sfârșitul împrumutului la sfârșitul anului n.</a:t>
                </a:r>
                <a:r>
                  <a:rPr lang="ro-RO" sz="1300" dirty="0">
                    <a:latin typeface="Times New Roman" panose="02020603050405020304" pitchFamily="18" charset="0"/>
                    <a:cs typeface="Times New Roman" panose="02020603050405020304" pitchFamily="18" charset="0"/>
                  </a:rPr>
                  <a:t/>
                </a:r>
                <a:br>
                  <a:rPr lang="ro-RO" sz="1300" dirty="0">
                    <a:latin typeface="Times New Roman" panose="02020603050405020304" pitchFamily="18" charset="0"/>
                    <a:cs typeface="Times New Roman" panose="02020603050405020304" pitchFamily="18" charset="0"/>
                  </a:rPr>
                </a:br>
                <a:endParaRPr sz="1300" dirty="0">
                  <a:latin typeface="Times New Roman" panose="02020603050405020304" pitchFamily="18" charset="0"/>
                  <a:cs typeface="Times New Roman" panose="02020603050405020304" pitchFamily="18" charset="0"/>
                </a:endParaRPr>
              </a:p>
            </p:txBody>
          </p:sp>
        </mc:Choice>
        <mc:Fallback xmlns="">
          <p:sp>
            <p:nvSpPr>
              <p:cNvPr id="6" name="Google Shape;3087;p44"/>
              <p:cNvSpPr txBox="1">
                <a:spLocks noGrp="1" noRot="1" noChangeAspect="1" noMove="1" noResize="1" noEditPoints="1" noAdjustHandles="1" noChangeArrowheads="1" noChangeShapeType="1" noTextEdit="1"/>
              </p:cNvSpPr>
              <p:nvPr>
                <p:ph type="title"/>
              </p:nvPr>
            </p:nvSpPr>
            <p:spPr>
              <a:xfrm>
                <a:off x="539552" y="1059582"/>
                <a:ext cx="8064896" cy="3456384"/>
              </a:xfrm>
              <a:prstGeom prst="rect">
                <a:avLst/>
              </a:prstGeom>
              <a:blipFill rotWithShape="1">
                <a:blip r:embed="rId3"/>
                <a:stretch>
                  <a:fillRect l="-227" r="-530"/>
                </a:stretch>
              </a:blipFill>
            </p:spPr>
            <p:txBody>
              <a:bodyPr/>
              <a:lstStyle/>
              <a:p>
                <a:r>
                  <a:rPr lang="ro-RO">
                    <a:noFill/>
                  </a:rPr>
                  <a:t> </a:t>
                </a:r>
              </a:p>
            </p:txBody>
          </p:sp>
        </mc:Fallback>
      </mc:AlternateContent>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42"/>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43" name="Google Shape;3143;p50"/>
              <p:cNvSpPr txBox="1">
                <a:spLocks noGrp="1"/>
              </p:cNvSpPr>
              <p:nvPr>
                <p:ph type="title"/>
              </p:nvPr>
            </p:nvSpPr>
            <p:spPr>
              <a:xfrm>
                <a:off x="713225" y="771550"/>
                <a:ext cx="7717500" cy="2736303"/>
              </a:xfrm>
              <a:prstGeom prst="rect">
                <a:avLst/>
              </a:prstGeom>
            </p:spPr>
            <p:txBody>
              <a:bodyPr spcFirstLastPara="1" wrap="square" lIns="91425" tIns="91425" rIns="91425" bIns="91425" anchor="t" anchorCtr="0">
                <a:noAutofit/>
              </a:bodyPr>
              <a:lstStyle/>
              <a:p>
                <a:pPr lvl="0"/>
                <a:r>
                  <a:rPr lang="ro-RO" sz="1500" b="1" dirty="0" smtClean="0">
                    <a:latin typeface="Times New Roman" panose="02020603050405020304" pitchFamily="18" charset="0"/>
                    <a:cs typeface="Times New Roman" panose="02020603050405020304" pitchFamily="18" charset="0"/>
                  </a:rPr>
                  <a:t>Exemplu</a:t>
                </a:r>
                <a:r>
                  <a:rPr lang="en-US" sz="1500" b="1" dirty="0">
                    <a:latin typeface="Times New Roman" panose="02020603050405020304" pitchFamily="18" charset="0"/>
                    <a:cs typeface="Times New Roman" panose="02020603050405020304" pitchFamily="18" charset="0"/>
                  </a:rPr>
                  <a:t>:</a:t>
                </a:r>
                <a:r>
                  <a:rPr lang="en-US" sz="1500" dirty="0">
                    <a:latin typeface="Times New Roman" panose="02020603050405020304" pitchFamily="18" charset="0"/>
                    <a:cs typeface="Times New Roman" panose="02020603050405020304" pitchFamily="18" charset="0"/>
                  </a:rPr>
                  <a:t> </a:t>
                </a:r>
                <a:r>
                  <a:rPr lang="ro-RO" sz="1500" dirty="0">
                    <a:latin typeface="Times New Roman" panose="02020603050405020304" pitchFamily="18" charset="0"/>
                    <a:cs typeface="Times New Roman" panose="02020603050405020304" pitchFamily="18" charset="0"/>
                  </a:rPr>
                  <a:t>Găsiți un profit de la 30.000 USD, depuneți un depozit timp de 3 ani la 10% pe an, dacă la sfârșitul fiecărui an s-au adăugat dobânzi la depozit</a:t>
                </a:r>
                <a:r>
                  <a:rPr lang="ro-RO" sz="1500" dirty="0" smtClean="0">
                    <a:latin typeface="Times New Roman" panose="02020603050405020304" pitchFamily="18" charset="0"/>
                    <a:cs typeface="Times New Roman" panose="02020603050405020304" pitchFamily="18" charset="0"/>
                  </a:rPr>
                  <a:t>.</a:t>
                </a:r>
                <a:br>
                  <a:rPr lang="ro-RO" sz="1500" dirty="0" smtClean="0">
                    <a:latin typeface="Times New Roman" panose="02020603050405020304" pitchFamily="18" charset="0"/>
                    <a:cs typeface="Times New Roman" panose="02020603050405020304" pitchFamily="18" charset="0"/>
                  </a:rPr>
                </a:br>
                <a:r>
                  <a:rPr lang="ro-RO" sz="1500" dirty="0">
                    <a:latin typeface="Times New Roman" panose="02020603050405020304" pitchFamily="18" charset="0"/>
                    <a:cs typeface="Times New Roman" panose="02020603050405020304" pitchFamily="18" charset="0"/>
                  </a:rPr>
                  <a:t/>
                </a:r>
                <a:br>
                  <a:rPr lang="ro-RO" sz="1500" dirty="0">
                    <a:latin typeface="Times New Roman" panose="02020603050405020304" pitchFamily="18" charset="0"/>
                    <a:cs typeface="Times New Roman" panose="02020603050405020304" pitchFamily="18" charset="0"/>
                  </a:rPr>
                </a:br>
                <a:r>
                  <a:rPr lang="ro-RO" sz="1500" b="1" dirty="0" smtClean="0">
                    <a:latin typeface="Times New Roman" panose="02020603050405020304" pitchFamily="18" charset="0"/>
                    <a:cs typeface="Times New Roman" panose="02020603050405020304" pitchFamily="18" charset="0"/>
                  </a:rPr>
                  <a:t>Rezolvare</a:t>
                </a:r>
                <a:r>
                  <a:rPr lang="ro-RO" sz="1500" b="1" dirty="0">
                    <a:latin typeface="Times New Roman" panose="02020603050405020304" pitchFamily="18" charset="0"/>
                    <a:cs typeface="Times New Roman" panose="02020603050405020304" pitchFamily="18" charset="0"/>
                  </a:rPr>
                  <a:t>:</a:t>
                </a:r>
                <a:r>
                  <a:rPr lang="ro-RO" sz="1500" dirty="0">
                    <a:latin typeface="Times New Roman" panose="02020603050405020304" pitchFamily="18" charset="0"/>
                    <a:cs typeface="Times New Roman" panose="02020603050405020304" pitchFamily="18" charset="0"/>
                  </a:rPr>
                  <a:t> Folosim formula pentru a calcula procentele compuse</a:t>
                </a:r>
                <a:r>
                  <a:rPr lang="ro-RO" sz="1500" dirty="0" smtClean="0">
                    <a:latin typeface="Times New Roman" panose="02020603050405020304" pitchFamily="18" charset="0"/>
                    <a:cs typeface="Times New Roman" panose="02020603050405020304" pitchFamily="18" charset="0"/>
                  </a:rPr>
                  <a:t>:</a:t>
                </a:r>
                <a:br>
                  <a:rPr lang="ro-RO" sz="1500" dirty="0" smtClean="0">
                    <a:latin typeface="Times New Roman" panose="02020603050405020304" pitchFamily="18" charset="0"/>
                    <a:cs typeface="Times New Roman" panose="02020603050405020304" pitchFamily="18" charset="0"/>
                  </a:rPr>
                </a:br>
                <a:r>
                  <a:rPr lang="ro-RO" sz="1500" dirty="0" smtClean="0">
                    <a:latin typeface="Times New Roman" panose="02020603050405020304" pitchFamily="18" charset="0"/>
                    <a:cs typeface="Times New Roman" panose="02020603050405020304" pitchFamily="18" charset="0"/>
                  </a:rPr>
                  <a:t>3000</a:t>
                </a:r>
                <a14:m>
                  <m:oMath xmlns:m="http://schemas.openxmlformats.org/officeDocument/2006/math">
                    <m:sSup>
                      <m:sSupPr>
                        <m:ctrlPr>
                          <a:rPr lang="ro-RO" sz="1500" i="1">
                            <a:latin typeface="Cambria Math"/>
                          </a:rPr>
                        </m:ctrlPr>
                      </m:sSupPr>
                      <m:e>
                        <m:r>
                          <a:rPr lang="ro-RO" sz="1500" b="0" i="1">
                            <a:latin typeface="Cambria Math"/>
                          </a:rPr>
                          <m:t>(1+</m:t>
                        </m:r>
                        <m:f>
                          <m:fPr>
                            <m:ctrlPr>
                              <a:rPr lang="ro-RO" sz="1500" i="1">
                                <a:latin typeface="Cambria Math"/>
                              </a:rPr>
                            </m:ctrlPr>
                          </m:fPr>
                          <m:num>
                            <m:r>
                              <a:rPr lang="ro-RO" sz="1500" b="0" i="1">
                                <a:latin typeface="Cambria Math"/>
                              </a:rPr>
                              <m:t>10%</m:t>
                            </m:r>
                          </m:num>
                          <m:den>
                            <m:r>
                              <a:rPr lang="ro-RO" sz="1500" b="0" i="1">
                                <a:latin typeface="Cambria Math"/>
                              </a:rPr>
                              <m:t>100%</m:t>
                            </m:r>
                          </m:den>
                        </m:f>
                        <m:r>
                          <a:rPr lang="ro-RO" sz="1500" b="0" i="1">
                            <a:latin typeface="Cambria Math"/>
                          </a:rPr>
                          <m:t>)</m:t>
                        </m:r>
                      </m:e>
                      <m:sup>
                        <m:r>
                          <a:rPr lang="ro-RO" sz="1500" b="0" i="1">
                            <a:latin typeface="Cambria Math"/>
                          </a:rPr>
                          <m:t>3</m:t>
                        </m:r>
                      </m:sup>
                    </m:sSup>
                  </m:oMath>
                </a14:m>
                <a:r>
                  <a:rPr lang="ro-RO" sz="1500" dirty="0">
                    <a:latin typeface="Times New Roman" panose="02020603050405020304" pitchFamily="18" charset="0"/>
                    <a:cs typeface="Times New Roman" panose="02020603050405020304" pitchFamily="18" charset="0"/>
                  </a:rPr>
                  <a:t>= 3000*</a:t>
                </a:r>
                <a14:m>
                  <m:oMath xmlns:m="http://schemas.openxmlformats.org/officeDocument/2006/math">
                    <m:sSup>
                      <m:sSupPr>
                        <m:ctrlPr>
                          <a:rPr lang="ro-RO" sz="1500" i="1">
                            <a:latin typeface="Cambria Math"/>
                          </a:rPr>
                        </m:ctrlPr>
                      </m:sSupPr>
                      <m:e>
                        <m:r>
                          <a:rPr lang="ro-RO" sz="1500" b="0" i="1">
                            <a:latin typeface="Cambria Math"/>
                          </a:rPr>
                          <m:t>1,1</m:t>
                        </m:r>
                      </m:e>
                      <m:sup>
                        <m:r>
                          <a:rPr lang="ro-RO" sz="1500" b="0" i="1">
                            <a:latin typeface="Cambria Math"/>
                          </a:rPr>
                          <m:t>3</m:t>
                        </m:r>
                      </m:sup>
                    </m:sSup>
                  </m:oMath>
                </a14:m>
                <a:r>
                  <a:rPr lang="ro-RO" sz="1500" dirty="0">
                    <a:latin typeface="Times New Roman" panose="02020603050405020304" pitchFamily="18" charset="0"/>
                    <a:cs typeface="Times New Roman" panose="02020603050405020304" pitchFamily="18" charset="0"/>
                  </a:rPr>
                  <a:t>=39930 </a:t>
                </a:r>
                <a:r>
                  <a:rPr lang="ro-RO" sz="1500" dirty="0" smtClean="0">
                    <a:latin typeface="Times New Roman" panose="02020603050405020304" pitchFamily="18" charset="0"/>
                    <a:cs typeface="Times New Roman" panose="02020603050405020304" pitchFamily="18" charset="0"/>
                  </a:rPr>
                  <a:t>USD</a:t>
                </a:r>
                <a:br>
                  <a:rPr lang="ro-RO" sz="1500" dirty="0" smtClean="0">
                    <a:latin typeface="Times New Roman" panose="02020603050405020304" pitchFamily="18" charset="0"/>
                    <a:cs typeface="Times New Roman" panose="02020603050405020304" pitchFamily="18" charset="0"/>
                  </a:rPr>
                </a:br>
                <a:r>
                  <a:rPr lang="ro-RO" sz="1500" dirty="0" smtClean="0">
                    <a:latin typeface="Times New Roman" panose="02020603050405020304" pitchFamily="18" charset="0"/>
                    <a:cs typeface="Times New Roman" panose="02020603050405020304" pitchFamily="18" charset="0"/>
                  </a:rPr>
                  <a:t/>
                </a:r>
                <a:br>
                  <a:rPr lang="ro-RO" sz="1500" dirty="0" smtClean="0">
                    <a:latin typeface="Times New Roman" panose="02020603050405020304" pitchFamily="18" charset="0"/>
                    <a:cs typeface="Times New Roman" panose="02020603050405020304" pitchFamily="18" charset="0"/>
                  </a:rPr>
                </a:br>
                <a:r>
                  <a:rPr lang="ro-RO" sz="1500" dirty="0" smtClean="0">
                    <a:latin typeface="Times New Roman" panose="02020603050405020304" pitchFamily="18" charset="0"/>
                    <a:cs typeface="Times New Roman" panose="02020603050405020304" pitchFamily="18" charset="0"/>
                  </a:rPr>
                  <a:t>În </a:t>
                </a:r>
                <a:r>
                  <a:rPr lang="ro-RO" sz="1500" dirty="0">
                    <a:latin typeface="Times New Roman" panose="02020603050405020304" pitchFamily="18" charset="0"/>
                    <a:cs typeface="Times New Roman" panose="02020603050405020304" pitchFamily="18" charset="0"/>
                  </a:rPr>
                  <a:t>acest caz, profitul va fi egal</a:t>
                </a:r>
                <a:r>
                  <a:rPr lang="ro-RO" sz="1500" dirty="0" smtClean="0">
                    <a:latin typeface="Times New Roman" panose="02020603050405020304" pitchFamily="18" charset="0"/>
                    <a:cs typeface="Times New Roman" panose="02020603050405020304" pitchFamily="18" charset="0"/>
                  </a:rPr>
                  <a:t>:</a:t>
                </a:r>
                <a:br>
                  <a:rPr lang="ro-RO" sz="1500" dirty="0" smtClean="0">
                    <a:latin typeface="Times New Roman" panose="02020603050405020304" pitchFamily="18" charset="0"/>
                    <a:cs typeface="Times New Roman" panose="02020603050405020304" pitchFamily="18" charset="0"/>
                  </a:rPr>
                </a:br>
                <a:r>
                  <a:rPr lang="ro-RO" sz="1500" dirty="0">
                    <a:latin typeface="Times New Roman" panose="02020603050405020304" pitchFamily="18" charset="0"/>
                    <a:cs typeface="Times New Roman" panose="02020603050405020304" pitchFamily="18" charset="0"/>
                  </a:rPr>
                  <a:t/>
                </a:r>
                <a:br>
                  <a:rPr lang="ro-RO" sz="1500" dirty="0">
                    <a:latin typeface="Times New Roman" panose="02020603050405020304" pitchFamily="18" charset="0"/>
                    <a:cs typeface="Times New Roman" panose="02020603050405020304" pitchFamily="18" charset="0"/>
                  </a:rPr>
                </a:br>
                <a:r>
                  <a:rPr lang="ro-RO" sz="1500" dirty="0" smtClean="0">
                    <a:latin typeface="Times New Roman" panose="02020603050405020304" pitchFamily="18" charset="0"/>
                    <a:cs typeface="Times New Roman" panose="02020603050405020304" pitchFamily="18" charset="0"/>
                  </a:rPr>
                  <a:t>39930-30000=9930 USD</a:t>
                </a:r>
                <a:br>
                  <a:rPr lang="ro-RO" sz="1500" dirty="0" smtClean="0">
                    <a:latin typeface="Times New Roman" panose="02020603050405020304" pitchFamily="18" charset="0"/>
                    <a:cs typeface="Times New Roman" panose="02020603050405020304" pitchFamily="18" charset="0"/>
                  </a:rPr>
                </a:br>
                <a:r>
                  <a:rPr lang="ro-RO" sz="1500" dirty="0">
                    <a:latin typeface="Times New Roman" panose="02020603050405020304" pitchFamily="18" charset="0"/>
                    <a:cs typeface="Times New Roman" panose="02020603050405020304" pitchFamily="18" charset="0"/>
                  </a:rPr>
                  <a:t/>
                </a:r>
                <a:br>
                  <a:rPr lang="ro-RO" sz="1500" dirty="0">
                    <a:latin typeface="Times New Roman" panose="02020603050405020304" pitchFamily="18" charset="0"/>
                    <a:cs typeface="Times New Roman" panose="02020603050405020304" pitchFamily="18" charset="0"/>
                  </a:rPr>
                </a:br>
                <a:r>
                  <a:rPr lang="ro-RO" sz="1500" b="1" dirty="0" smtClean="0">
                    <a:latin typeface="Times New Roman" panose="02020603050405020304" pitchFamily="18" charset="0"/>
                    <a:cs typeface="Times New Roman" panose="02020603050405020304" pitchFamily="18" charset="0"/>
                  </a:rPr>
                  <a:t>Răspuns</a:t>
                </a:r>
                <a:r>
                  <a:rPr lang="en-US" sz="1500" b="1" dirty="0">
                    <a:latin typeface="Times New Roman" panose="02020603050405020304" pitchFamily="18" charset="0"/>
                    <a:cs typeface="Times New Roman" panose="02020603050405020304" pitchFamily="18" charset="0"/>
                  </a:rPr>
                  <a:t>:</a:t>
                </a:r>
                <a:r>
                  <a:rPr lang="en-US" sz="1500" dirty="0">
                    <a:latin typeface="Times New Roman" panose="02020603050405020304" pitchFamily="18" charset="0"/>
                    <a:cs typeface="Times New Roman" panose="02020603050405020304" pitchFamily="18" charset="0"/>
                  </a:rPr>
                  <a:t> 9930 </a:t>
                </a:r>
                <a:r>
                  <a:rPr lang="en-US" sz="1500" dirty="0" smtClean="0">
                    <a:latin typeface="Times New Roman" panose="02020603050405020304" pitchFamily="18" charset="0"/>
                    <a:cs typeface="Times New Roman" panose="02020603050405020304" pitchFamily="18" charset="0"/>
                  </a:rPr>
                  <a:t>USD</a:t>
                </a:r>
                <a:endParaRPr sz="1500" dirty="0">
                  <a:latin typeface="Times New Roman" panose="02020603050405020304" pitchFamily="18" charset="0"/>
                  <a:cs typeface="Times New Roman" panose="02020603050405020304" pitchFamily="18" charset="0"/>
                </a:endParaRPr>
              </a:p>
            </p:txBody>
          </p:sp>
        </mc:Choice>
        <mc:Fallback xmlns="">
          <p:sp>
            <p:nvSpPr>
              <p:cNvPr id="3143" name="Google Shape;3143;p50"/>
              <p:cNvSpPr txBox="1">
                <a:spLocks noGrp="1" noRot="1" noChangeAspect="1" noMove="1" noResize="1" noEditPoints="1" noAdjustHandles="1" noChangeArrowheads="1" noChangeShapeType="1" noTextEdit="1"/>
              </p:cNvSpPr>
              <p:nvPr>
                <p:ph type="title"/>
              </p:nvPr>
            </p:nvSpPr>
            <p:spPr>
              <a:xfrm>
                <a:off x="713225" y="771550"/>
                <a:ext cx="7717500" cy="2736303"/>
              </a:xfrm>
              <a:prstGeom prst="rect">
                <a:avLst/>
              </a:prstGeom>
              <a:blipFill rotWithShape="1">
                <a:blip r:embed="rId3"/>
                <a:stretch>
                  <a:fillRect l="-316" r="-790" b="-3348"/>
                </a:stretch>
              </a:blipFill>
            </p:spPr>
            <p:txBody>
              <a:bodyPr/>
              <a:lstStyle/>
              <a:p>
                <a:r>
                  <a:rPr lang="ro-RO">
                    <a:noFill/>
                  </a:rPr>
                  <a:t> </a:t>
                </a:r>
              </a:p>
            </p:txBody>
          </p:sp>
        </mc:Fallback>
      </mc:AlternateContent>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79"/>
        <p:cNvGrpSpPr/>
        <p:nvPr/>
      </p:nvGrpSpPr>
      <p:grpSpPr>
        <a:xfrm>
          <a:off x="0" y="0"/>
          <a:ext cx="0" cy="0"/>
          <a:chOff x="0" y="0"/>
          <a:chExt cx="0" cy="0"/>
        </a:xfrm>
      </p:grpSpPr>
      <p:sp>
        <p:nvSpPr>
          <p:cNvPr id="3191" name="Google Shape;3191;p51"/>
          <p:cNvSpPr txBox="1">
            <a:spLocks noGrp="1"/>
          </p:cNvSpPr>
          <p:nvPr>
            <p:ph type="subTitle" idx="14"/>
          </p:nvPr>
        </p:nvSpPr>
        <p:spPr>
          <a:xfrm>
            <a:off x="467544" y="1209226"/>
            <a:ext cx="4464496" cy="360040"/>
          </a:xfrm>
          <a:prstGeom prst="rect">
            <a:avLst/>
          </a:prstGeom>
        </p:spPr>
        <p:txBody>
          <a:bodyPr spcFirstLastPara="1" wrap="square" lIns="91425" tIns="91425" rIns="91425" bIns="91425" anchor="ctr" anchorCtr="0">
            <a:noAutofit/>
          </a:bodyPr>
          <a:lstStyle/>
          <a:p>
            <a:pPr marL="0" lvl="0" indent="0"/>
            <a:r>
              <a:rPr lang="ro-RO" sz="1600" b="1" dirty="0">
                <a:latin typeface="Times New Roman" panose="02020603050405020304" pitchFamily="18" charset="0"/>
                <a:cs typeface="Times New Roman" panose="02020603050405020304" pitchFamily="18" charset="0"/>
              </a:rPr>
              <a:t>Utilizarea mijloaceleor TIC în studiul temei.</a:t>
            </a:r>
            <a:endParaRPr sz="1600" b="1" dirty="0">
              <a:latin typeface="Times New Roman" panose="02020603050405020304" pitchFamily="18" charset="0"/>
              <a:cs typeface="Times New Roman" panose="02020603050405020304" pitchFamily="18" charset="0"/>
            </a:endParaRPr>
          </a:p>
        </p:txBody>
      </p:sp>
      <p:sp>
        <p:nvSpPr>
          <p:cNvPr id="54" name="Google Shape;3018;p37"/>
          <p:cNvSpPr txBox="1">
            <a:spLocks/>
          </p:cNvSpPr>
          <p:nvPr/>
        </p:nvSpPr>
        <p:spPr>
          <a:xfrm>
            <a:off x="637035" y="555526"/>
            <a:ext cx="1146000" cy="653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1pPr>
            <a:lvl2pPr marL="914400" marR="0" lvl="1" indent="-317500" algn="ctr" rtl="0">
              <a:lnSpc>
                <a:spcPct val="115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ctr" rtl="0">
              <a:lnSpc>
                <a:spcPct val="115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ctr" rtl="0">
              <a:lnSpc>
                <a:spcPct val="115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ctr" rtl="0">
              <a:lnSpc>
                <a:spcPct val="115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ctr" rtl="0">
              <a:lnSpc>
                <a:spcPct val="115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ctr" rtl="0">
              <a:lnSpc>
                <a:spcPct val="115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ctr" rtl="0">
              <a:lnSpc>
                <a:spcPct val="115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ctr" rtl="0">
              <a:lnSpc>
                <a:spcPct val="115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pPr marL="0" indent="0" algn="l"/>
            <a:r>
              <a:rPr lang="es" sz="4000" b="1" dirty="0" smtClean="0">
                <a:latin typeface="Times New Roman" panose="02020603050405020304" pitchFamily="18" charset="0"/>
                <a:cs typeface="Times New Roman" panose="02020603050405020304" pitchFamily="18" charset="0"/>
              </a:rPr>
              <a:t>04</a:t>
            </a:r>
            <a:endParaRPr lang="es" sz="4000" b="1"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207" y="1707654"/>
            <a:ext cx="5291311" cy="28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23"/>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449" y="555526"/>
            <a:ext cx="6337332" cy="2005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449" y="2561481"/>
            <a:ext cx="6345617" cy="1804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542" y="1131590"/>
            <a:ext cx="5857554"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0186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05"/>
        <p:cNvGrpSpPr/>
        <p:nvPr/>
      </p:nvGrpSpPr>
      <p:grpSpPr>
        <a:xfrm>
          <a:off x="0" y="0"/>
          <a:ext cx="0" cy="0"/>
          <a:chOff x="0" y="0"/>
          <a:chExt cx="0" cy="0"/>
        </a:xfrm>
      </p:grpSpPr>
      <p:sp>
        <p:nvSpPr>
          <p:cNvPr id="3006" name="Google Shape;3006;p3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  </a:t>
            </a:r>
            <a:r>
              <a:rPr lang="ro-RO" dirty="0" smtClean="0">
                <a:latin typeface="Times New Roman" panose="02020603050405020304" pitchFamily="18" charset="0"/>
                <a:cs typeface="Times New Roman" panose="02020603050405020304" pitchFamily="18" charset="0"/>
              </a:rPr>
              <a:t>Cuprins</a:t>
            </a:r>
            <a:r>
              <a:rPr lang="en-US"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3007" name="Google Shape;3007;p37"/>
          <p:cNvSpPr txBox="1">
            <a:spLocks noGrp="1"/>
          </p:cNvSpPr>
          <p:nvPr>
            <p:ph type="title" idx="2"/>
          </p:nvPr>
        </p:nvSpPr>
        <p:spPr>
          <a:xfrm>
            <a:off x="713274" y="1865475"/>
            <a:ext cx="2874300" cy="527700"/>
          </a:xfrm>
          <a:prstGeom prst="rect">
            <a:avLst/>
          </a:prstGeom>
        </p:spPr>
        <p:txBody>
          <a:bodyPr spcFirstLastPara="1" wrap="square" lIns="91425" tIns="91425" rIns="91425" bIns="91425" anchor="ctr" anchorCtr="0">
            <a:noAutofit/>
          </a:bodyPr>
          <a:lstStyle/>
          <a:p>
            <a:pPr lvl="0"/>
            <a:r>
              <a:rPr lang="ro-RO" sz="1100" dirty="0" smtClean="0">
                <a:latin typeface="Times New Roman" panose="02020603050405020304" pitchFamily="18" charset="0"/>
                <a:cs typeface="Times New Roman" panose="02020603050405020304" pitchFamily="18" charset="0"/>
              </a:rPr>
              <a:t>Compara</a:t>
            </a:r>
            <a:r>
              <a:rPr lang="en-US" sz="1100" dirty="0" smtClean="0">
                <a:latin typeface="Times New Roman" panose="02020603050405020304" pitchFamily="18" charset="0"/>
                <a:cs typeface="Times New Roman" panose="02020603050405020304" pitchFamily="18" charset="0"/>
              </a:rPr>
              <a:t>rea</a:t>
            </a:r>
            <a:r>
              <a:rPr lang="ro-RO" sz="1100" dirty="0" smtClean="0">
                <a:latin typeface="Times New Roman" panose="02020603050405020304" pitchFamily="18" charset="0"/>
                <a:cs typeface="Times New Roman" panose="02020603050405020304" pitchFamily="18" charset="0"/>
              </a:rPr>
              <a:t> noțiunil</a:t>
            </a:r>
            <a:r>
              <a:rPr lang="en-US" sz="1100" dirty="0" smtClean="0">
                <a:latin typeface="Times New Roman" panose="02020603050405020304" pitchFamily="18" charset="0"/>
                <a:cs typeface="Times New Roman" panose="02020603050405020304" pitchFamily="18" charset="0"/>
              </a:rPr>
              <a:t>or</a:t>
            </a:r>
            <a:r>
              <a:rPr lang="ro-RO" sz="1100" dirty="0" smtClean="0">
                <a:latin typeface="Times New Roman" panose="02020603050405020304" pitchFamily="18" charset="0"/>
                <a:cs typeface="Times New Roman" panose="02020603050405020304" pitchFamily="18" charset="0"/>
              </a:rPr>
              <a:t> </a:t>
            </a:r>
            <a:r>
              <a:rPr lang="ro-RO" sz="1100" dirty="0">
                <a:latin typeface="Times New Roman" panose="02020603050405020304" pitchFamily="18" charset="0"/>
                <a:cs typeface="Times New Roman" panose="02020603050405020304" pitchFamily="18" charset="0"/>
              </a:rPr>
              <a:t>în cazul unei funcții de o variabilă și de mai multe </a:t>
            </a:r>
            <a:r>
              <a:rPr lang="ro-RO" sz="1100" dirty="0" smtClean="0">
                <a:latin typeface="Times New Roman" panose="02020603050405020304" pitchFamily="18" charset="0"/>
                <a:cs typeface="Times New Roman" panose="02020603050405020304" pitchFamily="18" charset="0"/>
              </a:rPr>
              <a:t>variabile reale. </a:t>
            </a:r>
            <a:endParaRPr sz="1100" dirty="0">
              <a:latin typeface="Times New Roman" panose="02020603050405020304" pitchFamily="18" charset="0"/>
              <a:cs typeface="Times New Roman" panose="02020603050405020304" pitchFamily="18" charset="0"/>
            </a:endParaRPr>
          </a:p>
        </p:txBody>
      </p:sp>
      <p:sp>
        <p:nvSpPr>
          <p:cNvPr id="3009" name="Google Shape;3009;p37"/>
          <p:cNvSpPr txBox="1">
            <a:spLocks noGrp="1"/>
          </p:cNvSpPr>
          <p:nvPr>
            <p:ph type="title" idx="3"/>
          </p:nvPr>
        </p:nvSpPr>
        <p:spPr>
          <a:xfrm>
            <a:off x="4223302" y="1851671"/>
            <a:ext cx="2874300" cy="541504"/>
          </a:xfrm>
          <a:prstGeom prst="rect">
            <a:avLst/>
          </a:prstGeom>
        </p:spPr>
        <p:txBody>
          <a:bodyPr spcFirstLastPara="1" wrap="square" lIns="91425" tIns="91425" rIns="91425" bIns="91425" anchor="ctr" anchorCtr="0">
            <a:noAutofit/>
          </a:bodyPr>
          <a:lstStyle/>
          <a:p>
            <a:r>
              <a:rPr lang="en-US" sz="1100" dirty="0" smtClean="0">
                <a:latin typeface="Times New Roman" panose="02020603050405020304" pitchFamily="18" charset="0"/>
                <a:cs typeface="Times New Roman" panose="02020603050405020304" pitchFamily="18" charset="0"/>
              </a:rPr>
              <a:t/>
            </a:r>
            <a:br>
              <a:rPr lang="en-US" sz="1100" dirty="0" smtClean="0">
                <a:latin typeface="Times New Roman" panose="02020603050405020304" pitchFamily="18" charset="0"/>
                <a:cs typeface="Times New Roman" panose="02020603050405020304" pitchFamily="18" charset="0"/>
              </a:rPr>
            </a:br>
            <a:r>
              <a:rPr lang="en-US" sz="1100" dirty="0">
                <a:latin typeface="Times New Roman" panose="02020603050405020304" pitchFamily="18" charset="0"/>
                <a:cs typeface="Times New Roman" panose="02020603050405020304" pitchFamily="18" charset="0"/>
              </a:rPr>
              <a:t/>
            </a:r>
            <a:br>
              <a:rPr lang="en-US" sz="1100" dirty="0">
                <a:latin typeface="Times New Roman" panose="02020603050405020304" pitchFamily="18" charset="0"/>
                <a:cs typeface="Times New Roman" panose="02020603050405020304" pitchFamily="18" charset="0"/>
              </a:rPr>
            </a:br>
            <a:r>
              <a:rPr lang="ro-RO" sz="1100" dirty="0" smtClean="0">
                <a:latin typeface="Times New Roman" panose="02020603050405020304" pitchFamily="18" charset="0"/>
                <a:cs typeface="Times New Roman" panose="02020603050405020304" pitchFamily="18" charset="0"/>
              </a:rPr>
              <a:t>Stabili</a:t>
            </a:r>
            <a:r>
              <a:rPr lang="en-US" sz="1100" dirty="0" smtClean="0">
                <a:latin typeface="Times New Roman" panose="02020603050405020304" pitchFamily="18" charset="0"/>
                <a:cs typeface="Times New Roman" panose="02020603050405020304" pitchFamily="18" charset="0"/>
              </a:rPr>
              <a:t>rea</a:t>
            </a:r>
            <a:r>
              <a:rPr lang="ro-RO" sz="1100" dirty="0" smtClean="0">
                <a:latin typeface="Times New Roman" panose="02020603050405020304" pitchFamily="18" charset="0"/>
                <a:cs typeface="Times New Roman" panose="02020603050405020304" pitchFamily="18" charset="0"/>
              </a:rPr>
              <a:t> proprietăți</a:t>
            </a:r>
            <a:r>
              <a:rPr lang="en-US" sz="1100" dirty="0" smtClean="0">
                <a:latin typeface="Times New Roman" panose="02020603050405020304" pitchFamily="18" charset="0"/>
                <a:cs typeface="Times New Roman" panose="02020603050405020304" pitchFamily="18" charset="0"/>
              </a:rPr>
              <a:t>lor</a:t>
            </a:r>
            <a:r>
              <a:rPr lang="ro-RO" sz="1100" dirty="0" smtClean="0">
                <a:latin typeface="Times New Roman" panose="02020603050405020304" pitchFamily="18" charset="0"/>
                <a:cs typeface="Times New Roman" panose="02020603050405020304" pitchFamily="18" charset="0"/>
              </a:rPr>
              <a:t> </a:t>
            </a:r>
            <a:r>
              <a:rPr lang="en-US" sz="1100" dirty="0" smtClean="0">
                <a:latin typeface="Times New Roman" panose="02020603050405020304" pitchFamily="18" charset="0"/>
                <a:cs typeface="Times New Roman" panose="02020603050405020304" pitchFamily="18" charset="0"/>
              </a:rPr>
              <a:t>sale</a:t>
            </a:r>
            <a:r>
              <a:rPr lang="ro-RO" sz="1100" dirty="0" smtClean="0">
                <a:latin typeface="Times New Roman" panose="02020603050405020304" pitchFamily="18" charset="0"/>
                <a:cs typeface="Times New Roman" panose="02020603050405020304" pitchFamily="18" charset="0"/>
              </a:rPr>
              <a:t> </a:t>
            </a:r>
            <a:r>
              <a:rPr lang="ro-RO" sz="1100" dirty="0">
                <a:latin typeface="Times New Roman" panose="02020603050405020304" pitchFamily="18" charset="0"/>
                <a:cs typeface="Times New Roman" panose="02020603050405020304" pitchFamily="18" charset="0"/>
              </a:rPr>
              <a:t>comune, deosebiri, generalizări.</a:t>
            </a:r>
            <a:r>
              <a:rPr lang="ro-RO" dirty="0"/>
              <a:t/>
            </a:r>
            <a:br>
              <a:rPr lang="ro-RO" dirty="0"/>
            </a:br>
            <a:endParaRPr dirty="0"/>
          </a:p>
        </p:txBody>
      </p:sp>
      <p:sp>
        <p:nvSpPr>
          <p:cNvPr id="3011" name="Google Shape;3011;p37"/>
          <p:cNvSpPr txBox="1">
            <a:spLocks noGrp="1"/>
          </p:cNvSpPr>
          <p:nvPr>
            <p:ph type="title" idx="5"/>
          </p:nvPr>
        </p:nvSpPr>
        <p:spPr>
          <a:xfrm>
            <a:off x="683568" y="3219822"/>
            <a:ext cx="2874300" cy="527700"/>
          </a:xfrm>
          <a:prstGeom prst="rect">
            <a:avLst/>
          </a:prstGeom>
        </p:spPr>
        <p:txBody>
          <a:bodyPr spcFirstLastPara="1" wrap="square" lIns="91425" tIns="91425" rIns="91425" bIns="91425" anchor="ctr" anchorCtr="0">
            <a:noAutofit/>
          </a:bodyPr>
          <a:lstStyle/>
          <a:p>
            <a:pPr lvl="0"/>
            <a:r>
              <a:rPr lang="ro-RO" sz="1100" dirty="0" smtClean="0">
                <a:latin typeface="Times New Roman" panose="02020603050405020304" pitchFamily="18" charset="0"/>
                <a:cs typeface="Times New Roman" panose="02020603050405020304" pitchFamily="18" charset="0"/>
              </a:rPr>
              <a:t>Indica</a:t>
            </a:r>
            <a:r>
              <a:rPr lang="en-US" sz="1100" dirty="0" smtClean="0">
                <a:latin typeface="Times New Roman" panose="02020603050405020304" pitchFamily="18" charset="0"/>
                <a:cs typeface="Times New Roman" panose="02020603050405020304" pitchFamily="18" charset="0"/>
              </a:rPr>
              <a:t>rea</a:t>
            </a:r>
            <a:r>
              <a:rPr lang="ro-RO" sz="1100" dirty="0" smtClean="0">
                <a:latin typeface="Times New Roman" panose="02020603050405020304" pitchFamily="18" charset="0"/>
                <a:cs typeface="Times New Roman" panose="02020603050405020304" pitchFamily="18" charset="0"/>
              </a:rPr>
              <a:t> un</a:t>
            </a:r>
            <a:r>
              <a:rPr lang="en-US" sz="1100" dirty="0" smtClean="0">
                <a:latin typeface="Times New Roman" panose="02020603050405020304" pitchFamily="18" charset="0"/>
                <a:cs typeface="Times New Roman" panose="02020603050405020304" pitchFamily="18" charset="0"/>
              </a:rPr>
              <a:t>or</a:t>
            </a:r>
            <a:r>
              <a:rPr lang="ro-RO" sz="1100" dirty="0" smtClean="0">
                <a:latin typeface="Times New Roman" panose="02020603050405020304" pitchFamily="18" charset="0"/>
                <a:cs typeface="Times New Roman" panose="02020603050405020304" pitchFamily="18" charset="0"/>
              </a:rPr>
              <a:t> </a:t>
            </a:r>
            <a:r>
              <a:rPr lang="ro-RO" sz="1100" dirty="0">
                <a:latin typeface="Times New Roman" panose="02020603050405020304" pitchFamily="18" charset="0"/>
                <a:cs typeface="Times New Roman" panose="02020603050405020304" pitchFamily="18" charset="0"/>
              </a:rPr>
              <a:t>aplicații ale </a:t>
            </a:r>
            <a:r>
              <a:rPr lang="ro-RO" sz="1100" dirty="0" smtClean="0">
                <a:latin typeface="Times New Roman" panose="02020603050405020304" pitchFamily="18" charset="0"/>
                <a:cs typeface="Times New Roman" panose="02020603050405020304" pitchFamily="18" charset="0"/>
              </a:rPr>
              <a:t>temei </a:t>
            </a:r>
            <a:r>
              <a:rPr lang="en-US" sz="1100" dirty="0" smtClean="0">
                <a:latin typeface="Times New Roman" panose="02020603050405020304" pitchFamily="18" charset="0"/>
                <a:cs typeface="Times New Roman" panose="02020603050405020304" pitchFamily="18" charset="0"/>
              </a:rPr>
              <a:t>“Limita func</a:t>
            </a:r>
            <a:r>
              <a:rPr lang="ro-RO" sz="1100" dirty="0" smtClean="0">
                <a:latin typeface="Times New Roman" panose="02020603050405020304" pitchFamily="18" charset="0"/>
                <a:cs typeface="Times New Roman" panose="02020603050405020304" pitchFamily="18" charset="0"/>
              </a:rPr>
              <a:t>ției de o singură variabilă și de mai multe variabile reale</a:t>
            </a:r>
            <a:r>
              <a:rPr lang="en-US" sz="1100" dirty="0" smtClean="0">
                <a:latin typeface="Times New Roman" panose="02020603050405020304" pitchFamily="18" charset="0"/>
                <a:cs typeface="Times New Roman" panose="02020603050405020304" pitchFamily="18" charset="0"/>
              </a:rPr>
              <a:t>”</a:t>
            </a:r>
            <a:r>
              <a:rPr lang="ro-RO" sz="1100" dirty="0" smtClean="0">
                <a:latin typeface="Times New Roman" panose="02020603050405020304" pitchFamily="18" charset="0"/>
                <a:cs typeface="Times New Roman" panose="02020603050405020304" pitchFamily="18" charset="0"/>
              </a:rPr>
              <a:t>.</a:t>
            </a:r>
            <a:endParaRPr sz="1100" dirty="0">
              <a:latin typeface="Times New Roman" panose="02020603050405020304" pitchFamily="18" charset="0"/>
              <a:cs typeface="Times New Roman" panose="02020603050405020304" pitchFamily="18" charset="0"/>
            </a:endParaRPr>
          </a:p>
        </p:txBody>
      </p:sp>
      <p:sp>
        <p:nvSpPr>
          <p:cNvPr id="3013" name="Google Shape;3013;p37"/>
          <p:cNvSpPr txBox="1">
            <a:spLocks noGrp="1"/>
          </p:cNvSpPr>
          <p:nvPr>
            <p:ph type="title" idx="7"/>
          </p:nvPr>
        </p:nvSpPr>
        <p:spPr>
          <a:xfrm>
            <a:off x="4211960" y="2931790"/>
            <a:ext cx="2874300" cy="576064"/>
          </a:xfrm>
          <a:prstGeom prst="rect">
            <a:avLst/>
          </a:prstGeom>
        </p:spPr>
        <p:txBody>
          <a:bodyPr spcFirstLastPara="1" wrap="square" lIns="91425" tIns="91425" rIns="91425" bIns="91425" anchor="ctr" anchorCtr="0">
            <a:noAutofit/>
          </a:bodyPr>
          <a:lstStyle/>
          <a:p>
            <a:r>
              <a:rPr lang="en-US" sz="1100" dirty="0" smtClean="0">
                <a:latin typeface="Times New Roman" panose="02020603050405020304" pitchFamily="18" charset="0"/>
                <a:cs typeface="Times New Roman" panose="02020603050405020304" pitchFamily="18" charset="0"/>
              </a:rPr>
              <a:t/>
            </a:r>
            <a:br>
              <a:rPr lang="en-US" sz="1100" dirty="0" smtClean="0">
                <a:latin typeface="Times New Roman" panose="02020603050405020304" pitchFamily="18" charset="0"/>
                <a:cs typeface="Times New Roman" panose="02020603050405020304" pitchFamily="18" charset="0"/>
              </a:rPr>
            </a:br>
            <a:r>
              <a:rPr lang="ro-RO" sz="1100" dirty="0" smtClean="0">
                <a:latin typeface="Times New Roman" panose="02020603050405020304" pitchFamily="18" charset="0"/>
                <a:cs typeface="Times New Roman" panose="02020603050405020304" pitchFamily="18" charset="0"/>
              </a:rPr>
              <a:t>Utilizarea mijloaceleor TIC </a:t>
            </a:r>
            <a:r>
              <a:rPr lang="ro-RO" sz="1100" dirty="0">
                <a:latin typeface="Times New Roman" panose="02020603050405020304" pitchFamily="18" charset="0"/>
                <a:cs typeface="Times New Roman" panose="02020603050405020304" pitchFamily="18" charset="0"/>
              </a:rPr>
              <a:t>în studiul temei.</a:t>
            </a:r>
            <a:r>
              <a:rPr lang="ro-RO" dirty="0"/>
              <a:t/>
            </a:r>
            <a:br>
              <a:rPr lang="ro-RO" dirty="0"/>
            </a:br>
            <a:endParaRPr dirty="0"/>
          </a:p>
        </p:txBody>
      </p:sp>
      <p:sp>
        <p:nvSpPr>
          <p:cNvPr id="3015" name="Google Shape;3015;p37"/>
          <p:cNvSpPr txBox="1">
            <a:spLocks noGrp="1"/>
          </p:cNvSpPr>
          <p:nvPr>
            <p:ph type="title" idx="9"/>
          </p:nvPr>
        </p:nvSpPr>
        <p:spPr>
          <a:xfrm>
            <a:off x="713213" y="1211775"/>
            <a:ext cx="1146000" cy="65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latin typeface="Times New Roman" panose="02020603050405020304" pitchFamily="18" charset="0"/>
                <a:cs typeface="Times New Roman" panose="02020603050405020304" pitchFamily="18" charset="0"/>
              </a:rPr>
              <a:t>01</a:t>
            </a:r>
            <a:endParaRPr dirty="0">
              <a:latin typeface="Times New Roman" panose="02020603050405020304" pitchFamily="18" charset="0"/>
              <a:cs typeface="Times New Roman" panose="02020603050405020304" pitchFamily="18" charset="0"/>
            </a:endParaRPr>
          </a:p>
        </p:txBody>
      </p:sp>
      <p:sp>
        <p:nvSpPr>
          <p:cNvPr id="3016" name="Google Shape;3016;p37"/>
          <p:cNvSpPr txBox="1">
            <a:spLocks noGrp="1"/>
          </p:cNvSpPr>
          <p:nvPr>
            <p:ph type="title" idx="13"/>
          </p:nvPr>
        </p:nvSpPr>
        <p:spPr>
          <a:xfrm>
            <a:off x="4223263" y="1211775"/>
            <a:ext cx="1146000" cy="65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latin typeface="Times New Roman" panose="02020603050405020304" pitchFamily="18" charset="0"/>
                <a:cs typeface="Times New Roman" panose="02020603050405020304" pitchFamily="18" charset="0"/>
              </a:rPr>
              <a:t>02</a:t>
            </a:r>
            <a:endParaRPr dirty="0">
              <a:latin typeface="Times New Roman" panose="02020603050405020304" pitchFamily="18" charset="0"/>
              <a:cs typeface="Times New Roman" panose="02020603050405020304" pitchFamily="18" charset="0"/>
            </a:endParaRPr>
          </a:p>
        </p:txBody>
      </p:sp>
      <p:sp>
        <p:nvSpPr>
          <p:cNvPr id="3017" name="Google Shape;3017;p37"/>
          <p:cNvSpPr txBox="1">
            <a:spLocks noGrp="1"/>
          </p:cNvSpPr>
          <p:nvPr>
            <p:ph type="title" idx="14"/>
          </p:nvPr>
        </p:nvSpPr>
        <p:spPr>
          <a:xfrm>
            <a:off x="683568" y="2571750"/>
            <a:ext cx="1146000" cy="65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latin typeface="Times New Roman" panose="02020603050405020304" pitchFamily="18" charset="0"/>
                <a:cs typeface="Times New Roman" panose="02020603050405020304" pitchFamily="18" charset="0"/>
              </a:rPr>
              <a:t>03</a:t>
            </a:r>
            <a:endParaRPr dirty="0">
              <a:latin typeface="Times New Roman" panose="02020603050405020304" pitchFamily="18" charset="0"/>
              <a:cs typeface="Times New Roman" panose="02020603050405020304" pitchFamily="18" charset="0"/>
            </a:endParaRPr>
          </a:p>
        </p:txBody>
      </p:sp>
      <p:sp>
        <p:nvSpPr>
          <p:cNvPr id="3018" name="Google Shape;3018;p37"/>
          <p:cNvSpPr txBox="1">
            <a:spLocks noGrp="1"/>
          </p:cNvSpPr>
          <p:nvPr>
            <p:ph type="title" idx="15"/>
          </p:nvPr>
        </p:nvSpPr>
        <p:spPr>
          <a:xfrm>
            <a:off x="4211960" y="2427734"/>
            <a:ext cx="1146000" cy="65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latin typeface="Times New Roman" panose="02020603050405020304" pitchFamily="18" charset="0"/>
                <a:cs typeface="Times New Roman" panose="02020603050405020304" pitchFamily="18" charset="0"/>
              </a:rPr>
              <a:t>04</a:t>
            </a:r>
            <a:endParaRPr dirty="0">
              <a:latin typeface="Times New Roman" panose="02020603050405020304" pitchFamily="18" charset="0"/>
              <a:cs typeface="Times New Roman" panose="02020603050405020304" pitchFamily="18" charset="0"/>
            </a:endParaRPr>
          </a:p>
        </p:txBody>
      </p:sp>
      <p:sp>
        <p:nvSpPr>
          <p:cNvPr id="17" name="Google Shape;3018;p37"/>
          <p:cNvSpPr txBox="1">
            <a:spLocks/>
          </p:cNvSpPr>
          <p:nvPr/>
        </p:nvSpPr>
        <p:spPr>
          <a:xfrm>
            <a:off x="4211960" y="3352105"/>
            <a:ext cx="1146000" cy="653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Nobile"/>
              <a:buNone/>
              <a:defRPr sz="4000" b="1" i="0" u="none" strike="noStrike" cap="none">
                <a:solidFill>
                  <a:schemeClr val="dk1"/>
                </a:solidFill>
                <a:latin typeface="Karla"/>
                <a:ea typeface="Karla"/>
                <a:cs typeface="Karla"/>
                <a:sym typeface="Karla"/>
              </a:defRPr>
            </a:lvl1pPr>
            <a:lvl2pPr marR="0" lvl="1" algn="ctr" rtl="0">
              <a:lnSpc>
                <a:spcPct val="100000"/>
              </a:lnSpc>
              <a:spcBef>
                <a:spcPts val="0"/>
              </a:spcBef>
              <a:spcAft>
                <a:spcPts val="0"/>
              </a:spcAft>
              <a:buClr>
                <a:schemeClr val="dk1"/>
              </a:buClr>
              <a:buSzPts val="4000"/>
              <a:buFont typeface="Nobile"/>
              <a:buNone/>
              <a:defRPr sz="4000" b="1" i="0" u="none" strike="noStrike" cap="none">
                <a:solidFill>
                  <a:schemeClr val="dk1"/>
                </a:solidFill>
                <a:latin typeface="Nobile"/>
                <a:ea typeface="Nobile"/>
                <a:cs typeface="Nobile"/>
                <a:sym typeface="Nobile"/>
              </a:defRPr>
            </a:lvl2pPr>
            <a:lvl3pPr marR="0" lvl="2" algn="ctr" rtl="0">
              <a:lnSpc>
                <a:spcPct val="100000"/>
              </a:lnSpc>
              <a:spcBef>
                <a:spcPts val="0"/>
              </a:spcBef>
              <a:spcAft>
                <a:spcPts val="0"/>
              </a:spcAft>
              <a:buClr>
                <a:schemeClr val="dk1"/>
              </a:buClr>
              <a:buSzPts val="4000"/>
              <a:buFont typeface="Nobile"/>
              <a:buNone/>
              <a:defRPr sz="4000" b="1" i="0" u="none" strike="noStrike" cap="none">
                <a:solidFill>
                  <a:schemeClr val="dk1"/>
                </a:solidFill>
                <a:latin typeface="Nobile"/>
                <a:ea typeface="Nobile"/>
                <a:cs typeface="Nobile"/>
                <a:sym typeface="Nobile"/>
              </a:defRPr>
            </a:lvl3pPr>
            <a:lvl4pPr marR="0" lvl="3" algn="ctr" rtl="0">
              <a:lnSpc>
                <a:spcPct val="100000"/>
              </a:lnSpc>
              <a:spcBef>
                <a:spcPts val="0"/>
              </a:spcBef>
              <a:spcAft>
                <a:spcPts val="0"/>
              </a:spcAft>
              <a:buClr>
                <a:schemeClr val="dk1"/>
              </a:buClr>
              <a:buSzPts val="4000"/>
              <a:buFont typeface="Nobile"/>
              <a:buNone/>
              <a:defRPr sz="4000" b="1" i="0" u="none" strike="noStrike" cap="none">
                <a:solidFill>
                  <a:schemeClr val="dk1"/>
                </a:solidFill>
                <a:latin typeface="Nobile"/>
                <a:ea typeface="Nobile"/>
                <a:cs typeface="Nobile"/>
                <a:sym typeface="Nobile"/>
              </a:defRPr>
            </a:lvl4pPr>
            <a:lvl5pPr marR="0" lvl="4" algn="ctr" rtl="0">
              <a:lnSpc>
                <a:spcPct val="100000"/>
              </a:lnSpc>
              <a:spcBef>
                <a:spcPts val="0"/>
              </a:spcBef>
              <a:spcAft>
                <a:spcPts val="0"/>
              </a:spcAft>
              <a:buClr>
                <a:schemeClr val="dk1"/>
              </a:buClr>
              <a:buSzPts val="4000"/>
              <a:buFont typeface="Nobile"/>
              <a:buNone/>
              <a:defRPr sz="4000" b="1" i="0" u="none" strike="noStrike" cap="none">
                <a:solidFill>
                  <a:schemeClr val="dk1"/>
                </a:solidFill>
                <a:latin typeface="Nobile"/>
                <a:ea typeface="Nobile"/>
                <a:cs typeface="Nobile"/>
                <a:sym typeface="Nobile"/>
              </a:defRPr>
            </a:lvl5pPr>
            <a:lvl6pPr marR="0" lvl="5" algn="ctr" rtl="0">
              <a:lnSpc>
                <a:spcPct val="100000"/>
              </a:lnSpc>
              <a:spcBef>
                <a:spcPts val="0"/>
              </a:spcBef>
              <a:spcAft>
                <a:spcPts val="0"/>
              </a:spcAft>
              <a:buClr>
                <a:schemeClr val="dk1"/>
              </a:buClr>
              <a:buSzPts val="4000"/>
              <a:buFont typeface="Nobile"/>
              <a:buNone/>
              <a:defRPr sz="4000" b="1" i="0" u="none" strike="noStrike" cap="none">
                <a:solidFill>
                  <a:schemeClr val="dk1"/>
                </a:solidFill>
                <a:latin typeface="Nobile"/>
                <a:ea typeface="Nobile"/>
                <a:cs typeface="Nobile"/>
                <a:sym typeface="Nobile"/>
              </a:defRPr>
            </a:lvl6pPr>
            <a:lvl7pPr marR="0" lvl="6" algn="ctr" rtl="0">
              <a:lnSpc>
                <a:spcPct val="100000"/>
              </a:lnSpc>
              <a:spcBef>
                <a:spcPts val="0"/>
              </a:spcBef>
              <a:spcAft>
                <a:spcPts val="0"/>
              </a:spcAft>
              <a:buClr>
                <a:schemeClr val="dk1"/>
              </a:buClr>
              <a:buSzPts val="4000"/>
              <a:buFont typeface="Nobile"/>
              <a:buNone/>
              <a:defRPr sz="4000" b="1" i="0" u="none" strike="noStrike" cap="none">
                <a:solidFill>
                  <a:schemeClr val="dk1"/>
                </a:solidFill>
                <a:latin typeface="Nobile"/>
                <a:ea typeface="Nobile"/>
                <a:cs typeface="Nobile"/>
                <a:sym typeface="Nobile"/>
              </a:defRPr>
            </a:lvl7pPr>
            <a:lvl8pPr marR="0" lvl="7" algn="ctr" rtl="0">
              <a:lnSpc>
                <a:spcPct val="100000"/>
              </a:lnSpc>
              <a:spcBef>
                <a:spcPts val="0"/>
              </a:spcBef>
              <a:spcAft>
                <a:spcPts val="0"/>
              </a:spcAft>
              <a:buClr>
                <a:schemeClr val="dk1"/>
              </a:buClr>
              <a:buSzPts val="4000"/>
              <a:buFont typeface="Nobile"/>
              <a:buNone/>
              <a:defRPr sz="4000" b="1" i="0" u="none" strike="noStrike" cap="none">
                <a:solidFill>
                  <a:schemeClr val="dk1"/>
                </a:solidFill>
                <a:latin typeface="Nobile"/>
                <a:ea typeface="Nobile"/>
                <a:cs typeface="Nobile"/>
                <a:sym typeface="Nobile"/>
              </a:defRPr>
            </a:lvl8pPr>
            <a:lvl9pPr marR="0" lvl="8" algn="ctr" rtl="0">
              <a:lnSpc>
                <a:spcPct val="100000"/>
              </a:lnSpc>
              <a:spcBef>
                <a:spcPts val="0"/>
              </a:spcBef>
              <a:spcAft>
                <a:spcPts val="0"/>
              </a:spcAft>
              <a:buClr>
                <a:schemeClr val="dk1"/>
              </a:buClr>
              <a:buSzPts val="4000"/>
              <a:buFont typeface="Nobile"/>
              <a:buNone/>
              <a:defRPr sz="4000" b="1" i="0" u="none" strike="noStrike" cap="none">
                <a:solidFill>
                  <a:schemeClr val="dk1"/>
                </a:solidFill>
                <a:latin typeface="Nobile"/>
                <a:ea typeface="Nobile"/>
                <a:cs typeface="Nobile"/>
                <a:sym typeface="Nobile"/>
              </a:defRPr>
            </a:lvl9pPr>
          </a:lstStyle>
          <a:p>
            <a:r>
              <a:rPr lang="es" dirty="0" smtClean="0">
                <a:latin typeface="Times New Roman" panose="02020603050405020304" pitchFamily="18" charset="0"/>
                <a:cs typeface="Times New Roman" panose="02020603050405020304" pitchFamily="18" charset="0"/>
              </a:rPr>
              <a:t>05</a:t>
            </a:r>
            <a:endParaRPr lang="es" dirty="0">
              <a:latin typeface="Times New Roman" panose="02020603050405020304" pitchFamily="18" charset="0"/>
              <a:cs typeface="Times New Roman" panose="02020603050405020304" pitchFamily="18" charset="0"/>
            </a:endParaRPr>
          </a:p>
        </p:txBody>
      </p:sp>
      <p:sp>
        <p:nvSpPr>
          <p:cNvPr id="18" name="Google Shape;3013;p37"/>
          <p:cNvSpPr txBox="1">
            <a:spLocks/>
          </p:cNvSpPr>
          <p:nvPr/>
        </p:nvSpPr>
        <p:spPr>
          <a:xfrm>
            <a:off x="4316505" y="4017538"/>
            <a:ext cx="2874300" cy="3544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Karla"/>
              <a:buNone/>
              <a:defRPr sz="2400" b="0" i="0" u="none" strike="noStrike" cap="none">
                <a:solidFill>
                  <a:schemeClr val="dk1"/>
                </a:solidFill>
                <a:latin typeface="Karla"/>
                <a:ea typeface="Karla"/>
                <a:cs typeface="Karla"/>
                <a:sym typeface="Karla"/>
              </a:defRPr>
            </a:lvl1pPr>
            <a:lvl2pPr marR="0" lvl="1" algn="ctr" rtl="0">
              <a:lnSpc>
                <a:spcPct val="100000"/>
              </a:lnSpc>
              <a:spcBef>
                <a:spcPts val="0"/>
              </a:spcBef>
              <a:spcAft>
                <a:spcPts val="0"/>
              </a:spcAft>
              <a:buClr>
                <a:schemeClr val="dk1"/>
              </a:buClr>
              <a:buSzPts val="2400"/>
              <a:buFont typeface="Karla Regular"/>
              <a:buNone/>
              <a:defRPr sz="2400" b="0" i="0" u="none" strike="noStrike" cap="none">
                <a:solidFill>
                  <a:schemeClr val="dk1"/>
                </a:solidFill>
                <a:latin typeface="Karla Regular"/>
                <a:ea typeface="Karla Regular"/>
                <a:cs typeface="Karla Regular"/>
                <a:sym typeface="Karla Regular"/>
              </a:defRPr>
            </a:lvl2pPr>
            <a:lvl3pPr marR="0" lvl="2" algn="ctr" rtl="0">
              <a:lnSpc>
                <a:spcPct val="100000"/>
              </a:lnSpc>
              <a:spcBef>
                <a:spcPts val="0"/>
              </a:spcBef>
              <a:spcAft>
                <a:spcPts val="0"/>
              </a:spcAft>
              <a:buClr>
                <a:schemeClr val="dk1"/>
              </a:buClr>
              <a:buSzPts val="2400"/>
              <a:buFont typeface="Karla Regular"/>
              <a:buNone/>
              <a:defRPr sz="2400" b="0" i="0" u="none" strike="noStrike" cap="none">
                <a:solidFill>
                  <a:schemeClr val="dk1"/>
                </a:solidFill>
                <a:latin typeface="Karla Regular"/>
                <a:ea typeface="Karla Regular"/>
                <a:cs typeface="Karla Regular"/>
                <a:sym typeface="Karla Regular"/>
              </a:defRPr>
            </a:lvl3pPr>
            <a:lvl4pPr marR="0" lvl="3" algn="ctr" rtl="0">
              <a:lnSpc>
                <a:spcPct val="100000"/>
              </a:lnSpc>
              <a:spcBef>
                <a:spcPts val="0"/>
              </a:spcBef>
              <a:spcAft>
                <a:spcPts val="0"/>
              </a:spcAft>
              <a:buClr>
                <a:schemeClr val="dk1"/>
              </a:buClr>
              <a:buSzPts val="2400"/>
              <a:buFont typeface="Karla Regular"/>
              <a:buNone/>
              <a:defRPr sz="2400" b="0" i="0" u="none" strike="noStrike" cap="none">
                <a:solidFill>
                  <a:schemeClr val="dk1"/>
                </a:solidFill>
                <a:latin typeface="Karla Regular"/>
                <a:ea typeface="Karla Regular"/>
                <a:cs typeface="Karla Regular"/>
                <a:sym typeface="Karla Regular"/>
              </a:defRPr>
            </a:lvl4pPr>
            <a:lvl5pPr marR="0" lvl="4" algn="ctr" rtl="0">
              <a:lnSpc>
                <a:spcPct val="100000"/>
              </a:lnSpc>
              <a:spcBef>
                <a:spcPts val="0"/>
              </a:spcBef>
              <a:spcAft>
                <a:spcPts val="0"/>
              </a:spcAft>
              <a:buClr>
                <a:schemeClr val="dk1"/>
              </a:buClr>
              <a:buSzPts val="2400"/>
              <a:buFont typeface="Karla Regular"/>
              <a:buNone/>
              <a:defRPr sz="2400" b="0" i="0" u="none" strike="noStrike" cap="none">
                <a:solidFill>
                  <a:schemeClr val="dk1"/>
                </a:solidFill>
                <a:latin typeface="Karla Regular"/>
                <a:ea typeface="Karla Regular"/>
                <a:cs typeface="Karla Regular"/>
                <a:sym typeface="Karla Regular"/>
              </a:defRPr>
            </a:lvl5pPr>
            <a:lvl6pPr marR="0" lvl="5" algn="ctr" rtl="0">
              <a:lnSpc>
                <a:spcPct val="100000"/>
              </a:lnSpc>
              <a:spcBef>
                <a:spcPts val="0"/>
              </a:spcBef>
              <a:spcAft>
                <a:spcPts val="0"/>
              </a:spcAft>
              <a:buClr>
                <a:schemeClr val="dk1"/>
              </a:buClr>
              <a:buSzPts val="2400"/>
              <a:buFont typeface="Karla Regular"/>
              <a:buNone/>
              <a:defRPr sz="2400" b="0" i="0" u="none" strike="noStrike" cap="none">
                <a:solidFill>
                  <a:schemeClr val="dk1"/>
                </a:solidFill>
                <a:latin typeface="Karla Regular"/>
                <a:ea typeface="Karla Regular"/>
                <a:cs typeface="Karla Regular"/>
                <a:sym typeface="Karla Regular"/>
              </a:defRPr>
            </a:lvl6pPr>
            <a:lvl7pPr marR="0" lvl="6" algn="ctr" rtl="0">
              <a:lnSpc>
                <a:spcPct val="100000"/>
              </a:lnSpc>
              <a:spcBef>
                <a:spcPts val="0"/>
              </a:spcBef>
              <a:spcAft>
                <a:spcPts val="0"/>
              </a:spcAft>
              <a:buClr>
                <a:schemeClr val="dk1"/>
              </a:buClr>
              <a:buSzPts val="2400"/>
              <a:buFont typeface="Karla Regular"/>
              <a:buNone/>
              <a:defRPr sz="2400" b="0" i="0" u="none" strike="noStrike" cap="none">
                <a:solidFill>
                  <a:schemeClr val="dk1"/>
                </a:solidFill>
                <a:latin typeface="Karla Regular"/>
                <a:ea typeface="Karla Regular"/>
                <a:cs typeface="Karla Regular"/>
                <a:sym typeface="Karla Regular"/>
              </a:defRPr>
            </a:lvl7pPr>
            <a:lvl8pPr marR="0" lvl="7" algn="ctr" rtl="0">
              <a:lnSpc>
                <a:spcPct val="100000"/>
              </a:lnSpc>
              <a:spcBef>
                <a:spcPts val="0"/>
              </a:spcBef>
              <a:spcAft>
                <a:spcPts val="0"/>
              </a:spcAft>
              <a:buClr>
                <a:schemeClr val="dk1"/>
              </a:buClr>
              <a:buSzPts val="2400"/>
              <a:buFont typeface="Karla Regular"/>
              <a:buNone/>
              <a:defRPr sz="2400" b="0" i="0" u="none" strike="noStrike" cap="none">
                <a:solidFill>
                  <a:schemeClr val="dk1"/>
                </a:solidFill>
                <a:latin typeface="Karla Regular"/>
                <a:ea typeface="Karla Regular"/>
                <a:cs typeface="Karla Regular"/>
                <a:sym typeface="Karla Regular"/>
              </a:defRPr>
            </a:lvl8pPr>
            <a:lvl9pPr marR="0" lvl="8" algn="ctr" rtl="0">
              <a:lnSpc>
                <a:spcPct val="100000"/>
              </a:lnSpc>
              <a:spcBef>
                <a:spcPts val="0"/>
              </a:spcBef>
              <a:spcAft>
                <a:spcPts val="0"/>
              </a:spcAft>
              <a:buClr>
                <a:schemeClr val="dk1"/>
              </a:buClr>
              <a:buSzPts val="2400"/>
              <a:buFont typeface="Karla Regular"/>
              <a:buNone/>
              <a:defRPr sz="2400" b="0" i="0" u="none" strike="noStrike" cap="none">
                <a:solidFill>
                  <a:schemeClr val="dk1"/>
                </a:solidFill>
                <a:latin typeface="Karla Regular"/>
                <a:ea typeface="Karla Regular"/>
                <a:cs typeface="Karla Regular"/>
                <a:sym typeface="Karla Regular"/>
              </a:defRPr>
            </a:lvl9pPr>
          </a:lstStyle>
          <a:p>
            <a:r>
              <a:rPr lang="ro-RO" sz="1100" dirty="0" smtClean="0">
                <a:latin typeface="Times New Roman" panose="02020603050405020304" pitchFamily="18" charset="0"/>
                <a:cs typeface="Times New Roman" panose="02020603050405020304" pitchFamily="18" charset="0"/>
              </a:rPr>
              <a:t>Formularea concluziilr </a:t>
            </a:r>
            <a:r>
              <a:rPr lang="ro-RO" sz="1100" dirty="0">
                <a:latin typeface="Times New Roman" panose="02020603050405020304" pitchFamily="18" charset="0"/>
                <a:cs typeface="Times New Roman" panose="02020603050405020304" pitchFamily="18" charset="0"/>
              </a:rPr>
              <a:t>generale</a:t>
            </a:r>
            <a:r>
              <a:rPr lang="ro-RO" sz="1100" dirty="0"/>
              <a: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203598"/>
            <a:ext cx="6120680" cy="299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68867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555526"/>
            <a:ext cx="4743673" cy="41199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9517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50"/>
        <p:cNvGrpSpPr/>
        <p:nvPr/>
      </p:nvGrpSpPr>
      <p:grpSpPr>
        <a:xfrm>
          <a:off x="0" y="0"/>
          <a:ext cx="0" cy="0"/>
          <a:chOff x="0" y="0"/>
          <a:chExt cx="0" cy="0"/>
        </a:xfrm>
      </p:grpSpPr>
      <p:sp>
        <p:nvSpPr>
          <p:cNvPr id="3251" name="Google Shape;3251;p54"/>
          <p:cNvSpPr txBox="1">
            <a:spLocks noGrp="1"/>
          </p:cNvSpPr>
          <p:nvPr>
            <p:ph type="title"/>
          </p:nvPr>
        </p:nvSpPr>
        <p:spPr>
          <a:xfrm>
            <a:off x="683568" y="1209226"/>
            <a:ext cx="7717500" cy="426420"/>
          </a:xfrm>
          <a:prstGeom prst="rect">
            <a:avLst/>
          </a:prstGeom>
        </p:spPr>
        <p:txBody>
          <a:bodyPr spcFirstLastPara="1" wrap="square" lIns="91425" tIns="91425" rIns="91425" bIns="91425" anchor="t" anchorCtr="0">
            <a:noAutofit/>
          </a:bodyPr>
          <a:lstStyle/>
          <a:p>
            <a:r>
              <a:rPr lang="ro-RO" sz="1800" b="1" dirty="0">
                <a:latin typeface="Times New Roman" panose="02020603050405020304" pitchFamily="18" charset="0"/>
                <a:cs typeface="Times New Roman" panose="02020603050405020304" pitchFamily="18" charset="0"/>
              </a:rPr>
              <a:t>Formularea </a:t>
            </a:r>
            <a:r>
              <a:rPr lang="ro-RO" sz="1800" b="1" dirty="0" smtClean="0">
                <a:latin typeface="Times New Roman" panose="02020603050405020304" pitchFamily="18" charset="0"/>
                <a:cs typeface="Times New Roman" panose="02020603050405020304" pitchFamily="18" charset="0"/>
              </a:rPr>
              <a:t>concluziilor </a:t>
            </a:r>
            <a:r>
              <a:rPr lang="ro-RO" sz="1800" b="1" dirty="0">
                <a:latin typeface="Times New Roman" panose="02020603050405020304" pitchFamily="18" charset="0"/>
                <a:cs typeface="Times New Roman" panose="02020603050405020304" pitchFamily="18" charset="0"/>
              </a:rPr>
              <a:t>generale.</a:t>
            </a: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endParaRPr sz="3200" b="1" dirty="0">
              <a:latin typeface="Times New Roman" panose="02020603050405020304" pitchFamily="18" charset="0"/>
              <a:cs typeface="Times New Roman" panose="02020603050405020304" pitchFamily="18" charset="0"/>
            </a:endParaRPr>
          </a:p>
        </p:txBody>
      </p:sp>
      <p:sp>
        <p:nvSpPr>
          <p:cNvPr id="19" name="Google Shape;3018;p37"/>
          <p:cNvSpPr txBox="1">
            <a:spLocks/>
          </p:cNvSpPr>
          <p:nvPr/>
        </p:nvSpPr>
        <p:spPr>
          <a:xfrm>
            <a:off x="637035" y="555526"/>
            <a:ext cx="1146000" cy="653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1pPr>
            <a:lvl2pPr marL="914400" marR="0" lvl="1" indent="-317500" algn="ctr" rtl="0">
              <a:lnSpc>
                <a:spcPct val="115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ctr" rtl="0">
              <a:lnSpc>
                <a:spcPct val="115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ctr" rtl="0">
              <a:lnSpc>
                <a:spcPct val="115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ctr" rtl="0">
              <a:lnSpc>
                <a:spcPct val="115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ctr" rtl="0">
              <a:lnSpc>
                <a:spcPct val="115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ctr" rtl="0">
              <a:lnSpc>
                <a:spcPct val="115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ctr" rtl="0">
              <a:lnSpc>
                <a:spcPct val="115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ctr" rtl="0">
              <a:lnSpc>
                <a:spcPct val="115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pPr marL="0" indent="0" algn="l"/>
            <a:r>
              <a:rPr lang="es" sz="4400" b="1" dirty="0" smtClean="0">
                <a:latin typeface="Times New Roman" panose="02020603050405020304" pitchFamily="18" charset="0"/>
                <a:cs typeface="Times New Roman" panose="02020603050405020304" pitchFamily="18" charset="0"/>
              </a:rPr>
              <a:t>0</a:t>
            </a:r>
            <a:r>
              <a:rPr lang="ro-RO" sz="4400" b="1" dirty="0" smtClean="0">
                <a:latin typeface="Times New Roman" panose="02020603050405020304" pitchFamily="18" charset="0"/>
                <a:cs typeface="Times New Roman" panose="02020603050405020304" pitchFamily="18" charset="0"/>
              </a:rPr>
              <a:t>5</a:t>
            </a:r>
            <a:endParaRPr lang="es" sz="4400" b="1" dirty="0">
              <a:latin typeface="Times New Roman" panose="02020603050405020304" pitchFamily="18" charset="0"/>
              <a:cs typeface="Times New Roman" panose="02020603050405020304" pitchFamily="18" charset="0"/>
            </a:endParaRPr>
          </a:p>
        </p:txBody>
      </p:sp>
      <p:sp>
        <p:nvSpPr>
          <p:cNvPr id="20" name="Google Shape;3251;p54"/>
          <p:cNvSpPr txBox="1">
            <a:spLocks/>
          </p:cNvSpPr>
          <p:nvPr/>
        </p:nvSpPr>
        <p:spPr>
          <a:xfrm>
            <a:off x="683568" y="1707654"/>
            <a:ext cx="7717500" cy="27363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Karla"/>
              <a:buNone/>
              <a:defRPr sz="3500" b="0" i="0" u="none" strike="noStrike" cap="none">
                <a:solidFill>
                  <a:schemeClr val="dk1"/>
                </a:solidFill>
                <a:latin typeface="Karla"/>
                <a:ea typeface="Karla"/>
                <a:cs typeface="Karla"/>
                <a:sym typeface="Karla"/>
              </a:defRPr>
            </a:lvl1pPr>
            <a:lvl2pPr marR="0" lvl="1" algn="l" rtl="0">
              <a:lnSpc>
                <a:spcPct val="100000"/>
              </a:lnSpc>
              <a:spcBef>
                <a:spcPts val="0"/>
              </a:spcBef>
              <a:spcAft>
                <a:spcPts val="0"/>
              </a:spcAft>
              <a:buClr>
                <a:schemeClr val="dk1"/>
              </a:buClr>
              <a:buSzPts val="3500"/>
              <a:buFont typeface="Karla Regular"/>
              <a:buNone/>
              <a:defRPr sz="35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500"/>
              <a:buFont typeface="Karla Regular"/>
              <a:buNone/>
              <a:defRPr sz="35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500"/>
              <a:buFont typeface="Karla Regular"/>
              <a:buNone/>
              <a:defRPr sz="35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500"/>
              <a:buFont typeface="Karla Regular"/>
              <a:buNone/>
              <a:defRPr sz="35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500"/>
              <a:buFont typeface="Karla Regular"/>
              <a:buNone/>
              <a:defRPr sz="35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500"/>
              <a:buFont typeface="Karla Regular"/>
              <a:buNone/>
              <a:defRPr sz="35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500"/>
              <a:buFont typeface="Karla Regular"/>
              <a:buNone/>
              <a:defRPr sz="35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500"/>
              <a:buFont typeface="Karla Regular"/>
              <a:buNone/>
              <a:defRPr sz="3500" b="0" i="0" u="none" strike="noStrike" cap="none">
                <a:solidFill>
                  <a:schemeClr val="dk1"/>
                </a:solidFill>
                <a:latin typeface="Roboto"/>
                <a:ea typeface="Roboto"/>
                <a:cs typeface="Roboto"/>
                <a:sym typeface="Roboto"/>
              </a:defRPr>
            </a:lvl9pPr>
          </a:lstStyle>
          <a:p>
            <a:r>
              <a:rPr lang="ru-RU" sz="1600" dirty="0" smtClean="0"/>
              <a:t>	</a:t>
            </a:r>
            <a:r>
              <a:rPr lang="en-US" sz="1800" dirty="0" smtClean="0">
                <a:latin typeface="Times New Roman" panose="02020603050405020304" pitchFamily="18" charset="0"/>
                <a:cs typeface="Times New Roman" panose="02020603050405020304" pitchFamily="18" charset="0"/>
              </a:rPr>
              <a:t>Tema </a:t>
            </a:r>
            <a:r>
              <a:rPr lang="en-US" sz="1800" dirty="0">
                <a:latin typeface="Times New Roman" panose="02020603050405020304" pitchFamily="18" charset="0"/>
                <a:cs typeface="Times New Roman" panose="02020603050405020304" pitchFamily="18" charset="0"/>
              </a:rPr>
              <a:t>limitelor mi-a devenit cunoscută încă din liceu, începând cu clasa a XI-a. La liceu am studiat “Limita func</a:t>
            </a:r>
            <a:r>
              <a:rPr lang="ro-RO" sz="1800" dirty="0">
                <a:latin typeface="Times New Roman" panose="02020603050405020304" pitchFamily="18" charset="0"/>
                <a:cs typeface="Times New Roman" panose="02020603050405020304" pitchFamily="18" charset="0"/>
              </a:rPr>
              <a:t>ției de o singură variabilă reală</a:t>
            </a:r>
            <a:r>
              <a:rPr lang="en-US" sz="1800" dirty="0">
                <a:latin typeface="Times New Roman" panose="02020603050405020304" pitchFamily="18" charset="0"/>
                <a:cs typeface="Times New Roman" panose="02020603050405020304" pitchFamily="18" charset="0"/>
              </a:rPr>
              <a:t>”. Aceast</a:t>
            </a:r>
            <a:r>
              <a:rPr lang="ro-RO" sz="1800" dirty="0">
                <a:latin typeface="Times New Roman" panose="02020603050405020304" pitchFamily="18" charset="0"/>
                <a:cs typeface="Times New Roman" panose="02020603050405020304" pitchFamily="18" charset="0"/>
              </a:rPr>
              <a:t>ă temă după părerea mea a fost una dintre cele mai interesante teme.  Când începusem să fac studiile la Universitatea de Stat din Tiraspol am cunoscut </a:t>
            </a:r>
            <a:r>
              <a:rPr lang="en-US" sz="1800" dirty="0">
                <a:latin typeface="Times New Roman" panose="02020603050405020304" pitchFamily="18" charset="0"/>
                <a:cs typeface="Times New Roman" panose="02020603050405020304" pitchFamily="18" charset="0"/>
              </a:rPr>
              <a:t>“Limita func</a:t>
            </a:r>
            <a:r>
              <a:rPr lang="ro-RO" sz="1800" dirty="0">
                <a:latin typeface="Times New Roman" panose="02020603050405020304" pitchFamily="18" charset="0"/>
                <a:cs typeface="Times New Roman" panose="02020603050405020304" pitchFamily="18" charset="0"/>
              </a:rPr>
              <a:t>ției de mai multe variabile reale</a:t>
            </a:r>
            <a:r>
              <a:rPr lang="en-US" sz="1800" dirty="0">
                <a:latin typeface="Times New Roman" panose="02020603050405020304" pitchFamily="18" charset="0"/>
                <a:cs typeface="Times New Roman" panose="02020603050405020304" pitchFamily="18" charset="0"/>
              </a:rPr>
              <a:t>”. Studiind acest curs, tema respectivă oricum lăsase în urma sa niște taine. Pentru a realiza practica de inițiere, am avut nevoie să mă informez din diverse surse suplimentare, am avut nevoie să recitesc temele studiate anterior, pentru ca să-mi pot forma unele idei și unele concluzii. </a:t>
            </a:r>
            <a:endParaRPr lang="ro-RO" sz="1800" dirty="0">
              <a:latin typeface="Times New Roman" panose="02020603050405020304" pitchFamily="18" charset="0"/>
              <a:cs typeface="Times New Roman" panose="02020603050405020304" pitchFamily="18" charset="0"/>
            </a:endParaRPr>
          </a:p>
          <a:p>
            <a:endParaRPr lang="ro-RO" sz="1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ctrTitle"/>
              </p:nvPr>
            </p:nvSpPr>
            <p:spPr>
              <a:xfrm>
                <a:off x="467544" y="555526"/>
                <a:ext cx="3960440" cy="4176464"/>
              </a:xfrm>
            </p:spPr>
            <p:txBody>
              <a:bodyPr/>
              <a:lstStyle/>
              <a:p>
                <a:r>
                  <a:rPr lang="en-US" sz="1300" dirty="0">
                    <a:latin typeface="Times New Roman" panose="02020603050405020304" pitchFamily="18" charset="0"/>
                    <a:cs typeface="Times New Roman" panose="02020603050405020304" pitchFamily="18" charset="0"/>
                  </a:rPr>
                  <a:t> </a:t>
                </a:r>
                <a:r>
                  <a:rPr lang="en-US" sz="1300" dirty="0" smtClean="0">
                    <a:latin typeface="Times New Roman" panose="02020603050405020304" pitchFamily="18" charset="0"/>
                    <a:cs typeface="Times New Roman" panose="02020603050405020304" pitchFamily="18" charset="0"/>
                  </a:rPr>
                  <a:t>      Am </a:t>
                </a:r>
                <a:r>
                  <a:rPr lang="en-US" sz="1300" dirty="0">
                    <a:latin typeface="Times New Roman" panose="02020603050405020304" pitchFamily="18" charset="0"/>
                    <a:cs typeface="Times New Roman" panose="02020603050405020304" pitchFamily="18" charset="0"/>
                  </a:rPr>
                  <a:t>rămas plăcut surprinsă de faptul că în prezent avem la dispoziție diverse mijloace care pot să ne ajute la rezolvarea unor limite complicate, cum ar fi softul Wolfram Mathematica. Softul respectiv nu ne reprezintă rezolvarea exercițiilor, dar afișează doar răspunsul. Sunt de părerea că softul respectiv ne ajută mult, deoarece rezolvând un exercițiu manual, este posibil să comitem unele greșeli și să primim în final un răspun greșit. Pentru a omite acest fapt, putem apela la softul respectiv, pentru a cunoaște ce răspuns trebuie să primim în final. </a:t>
                </a:r>
                <a:r>
                  <a:rPr lang="ro-RO" sz="1300" dirty="0">
                    <a:latin typeface="Times New Roman" panose="02020603050405020304" pitchFamily="18" charset="0"/>
                    <a:cs typeface="Times New Roman" panose="02020603050405020304" pitchFamily="18" charset="0"/>
                  </a:rPr>
                  <a:t/>
                </a:r>
                <a:br>
                  <a:rPr lang="ro-RO" sz="1300" dirty="0">
                    <a:latin typeface="Times New Roman" panose="02020603050405020304" pitchFamily="18" charset="0"/>
                    <a:cs typeface="Times New Roman" panose="02020603050405020304" pitchFamily="18" charset="0"/>
                  </a:rPr>
                </a:br>
                <a:r>
                  <a:rPr lang="en-US" sz="1300" dirty="0">
                    <a:latin typeface="Times New Roman" panose="02020603050405020304" pitchFamily="18" charset="0"/>
                    <a:cs typeface="Times New Roman" panose="02020603050405020304" pitchFamily="18" charset="0"/>
                  </a:rPr>
                  <a:t>Vorbind despre “Limita func</a:t>
                </a:r>
                <a:r>
                  <a:rPr lang="ro-RO" sz="1300" dirty="0">
                    <a:latin typeface="Times New Roman" panose="02020603050405020304" pitchFamily="18" charset="0"/>
                    <a:cs typeface="Times New Roman" panose="02020603050405020304" pitchFamily="18" charset="0"/>
                  </a:rPr>
                  <a:t>ției de o singură variabilă reală</a:t>
                </a:r>
                <a:r>
                  <a:rPr lang="en-US" sz="1300" dirty="0">
                    <a:latin typeface="Times New Roman" panose="02020603050405020304" pitchFamily="18" charset="0"/>
                    <a:cs typeface="Times New Roman" panose="02020603050405020304" pitchFamily="18" charset="0"/>
                  </a:rPr>
                  <a:t>” și despre “Limita funcției de mai multe variabile reale” aceastea au unele asemănări și unele deosebiri. Dacă să vorbim depsre deosebiri, primul ar fi chiar și fatul cum ele se notează. Așa este reprezentată limita funcției de o singură variabilă reală </a:t>
                </a:r>
                <a14:m>
                  <m:oMath xmlns:m="http://schemas.openxmlformats.org/officeDocument/2006/math">
                    <m:func>
                      <m:funcPr>
                        <m:ctrlPr>
                          <a:rPr lang="ro-RO" sz="1300" i="1">
                            <a:latin typeface="Cambria Math"/>
                          </a:rPr>
                        </m:ctrlPr>
                      </m:funcPr>
                      <m:fName>
                        <m:limLow>
                          <m:limLowPr>
                            <m:ctrlPr>
                              <a:rPr lang="ro-RO" sz="1300" i="1">
                                <a:latin typeface="Cambria Math"/>
                              </a:rPr>
                            </m:ctrlPr>
                          </m:limLowPr>
                          <m:e>
                            <m:r>
                              <a:rPr lang="en-US" sz="1300" b="0" i="1">
                                <a:latin typeface="Cambria Math"/>
                              </a:rPr>
                              <m:t>𝑙𝑖𝑚</m:t>
                            </m:r>
                          </m:e>
                          <m:lim>
                            <m:r>
                              <a:rPr lang="ru-RU" sz="1300" b="0" i="1">
                                <a:latin typeface="Cambria Math"/>
                              </a:rPr>
                              <m:t>𝑥</m:t>
                            </m:r>
                            <m:r>
                              <a:rPr lang="en-US" sz="1300" b="0" i="1">
                                <a:latin typeface="Cambria Math"/>
                              </a:rPr>
                              <m:t>→ </m:t>
                            </m:r>
                            <m:sSub>
                              <m:sSubPr>
                                <m:ctrlPr>
                                  <a:rPr lang="ro-RO" sz="1300" i="1">
                                    <a:latin typeface="Cambria Math"/>
                                  </a:rPr>
                                </m:ctrlPr>
                              </m:sSubPr>
                              <m:e>
                                <m:r>
                                  <a:rPr lang="ru-RU" sz="1300" b="0" i="1">
                                    <a:latin typeface="Cambria Math"/>
                                  </a:rPr>
                                  <m:t>𝑥</m:t>
                                </m:r>
                              </m:e>
                              <m:sub>
                                <m:r>
                                  <a:rPr lang="en-US" sz="1300" b="0" i="1">
                                    <a:latin typeface="Cambria Math"/>
                                  </a:rPr>
                                  <m:t>0</m:t>
                                </m:r>
                              </m:sub>
                            </m:sSub>
                          </m:lim>
                        </m:limLow>
                      </m:fName>
                      <m:e>
                        <m:r>
                          <a:rPr lang="ru-RU" sz="1300" b="0" i="1">
                            <a:latin typeface="Cambria Math"/>
                          </a:rPr>
                          <m:t>𝑓</m:t>
                        </m:r>
                        <m:d>
                          <m:dPr>
                            <m:ctrlPr>
                              <a:rPr lang="ro-RO" sz="1300" i="1">
                                <a:latin typeface="Cambria Math"/>
                              </a:rPr>
                            </m:ctrlPr>
                          </m:dPr>
                          <m:e>
                            <m:r>
                              <a:rPr lang="ru-RU" sz="1300" b="0" i="1">
                                <a:latin typeface="Cambria Math"/>
                              </a:rPr>
                              <m:t>𝑥</m:t>
                            </m:r>
                          </m:e>
                        </m:d>
                        <m:r>
                          <a:rPr lang="en-US" sz="1300" b="0" i="1">
                            <a:latin typeface="Cambria Math"/>
                          </a:rPr>
                          <m:t>=</m:t>
                        </m:r>
                        <m:r>
                          <a:rPr lang="ru-RU" sz="1300" b="0" i="1">
                            <a:latin typeface="Cambria Math"/>
                          </a:rPr>
                          <m:t>𝑙</m:t>
                        </m:r>
                      </m:e>
                    </m:func>
                  </m:oMath>
                </a14:m>
                <a:r>
                  <a:rPr lang="en-US" sz="1300" dirty="0">
                    <a:latin typeface="Times New Roman" panose="02020603050405020304" pitchFamily="18" charset="0"/>
                    <a:cs typeface="Times New Roman" panose="02020603050405020304" pitchFamily="18" charset="0"/>
                  </a:rPr>
                  <a:t> , iar limita funcției de mai multe variabile reale va fi reprezentată în felul următor </a:t>
                </a:r>
                <a14:m>
                  <m:oMath xmlns:m="http://schemas.openxmlformats.org/officeDocument/2006/math">
                    <m:func>
                      <m:funcPr>
                        <m:ctrlPr>
                          <a:rPr lang="ro-RO" sz="1300" i="1">
                            <a:latin typeface="Cambria Math"/>
                          </a:rPr>
                        </m:ctrlPr>
                      </m:funcPr>
                      <m:fName>
                        <m:limLow>
                          <m:limLowPr>
                            <m:ctrlPr>
                              <a:rPr lang="ro-RO" sz="1300" i="1">
                                <a:latin typeface="Cambria Math"/>
                              </a:rPr>
                            </m:ctrlPr>
                          </m:limLowPr>
                          <m:e>
                            <m:r>
                              <a:rPr lang="en-US" sz="1300" b="0" i="1">
                                <a:latin typeface="Cambria Math"/>
                              </a:rPr>
                              <m:t>𝑙𝑖𝑚</m:t>
                            </m:r>
                          </m:e>
                          <m:lim>
                            <m:eqArr>
                              <m:eqArrPr>
                                <m:ctrlPr>
                                  <a:rPr lang="ro-RO" sz="1300" i="1">
                                    <a:latin typeface="Cambria Math"/>
                                  </a:rPr>
                                </m:ctrlPr>
                              </m:eqArrPr>
                              <m:e>
                                <m:r>
                                  <a:rPr lang="en-US" sz="1300" b="0" i="1">
                                    <a:latin typeface="Cambria Math"/>
                                  </a:rPr>
                                  <m:t>𝑥</m:t>
                                </m:r>
                                <m:r>
                                  <a:rPr lang="en-US" sz="1300" b="0" i="1">
                                    <a:latin typeface="Cambria Math"/>
                                  </a:rPr>
                                  <m:t>→</m:t>
                                </m:r>
                                <m:sSub>
                                  <m:sSubPr>
                                    <m:ctrlPr>
                                      <a:rPr lang="ro-RO" sz="1300" i="1">
                                        <a:latin typeface="Cambria Math"/>
                                      </a:rPr>
                                    </m:ctrlPr>
                                  </m:sSubPr>
                                  <m:e>
                                    <m:r>
                                      <a:rPr lang="en-US" sz="1300" b="0" i="1">
                                        <a:latin typeface="Cambria Math"/>
                                      </a:rPr>
                                      <m:t>𝑥</m:t>
                                    </m:r>
                                  </m:e>
                                  <m:sub>
                                    <m:r>
                                      <a:rPr lang="en-US" sz="1300" b="0" i="1">
                                        <a:latin typeface="Cambria Math"/>
                                      </a:rPr>
                                      <m:t>0</m:t>
                                    </m:r>
                                  </m:sub>
                                </m:sSub>
                              </m:e>
                              <m:e>
                                <m:r>
                                  <a:rPr lang="en-US" sz="1300" b="0" i="1">
                                    <a:latin typeface="Cambria Math"/>
                                  </a:rPr>
                                  <m:t>𝑦</m:t>
                                </m:r>
                                <m:r>
                                  <a:rPr lang="en-US" sz="1300" b="0" i="1">
                                    <a:latin typeface="Cambria Math"/>
                                  </a:rPr>
                                  <m:t>→ </m:t>
                                </m:r>
                                <m:sSub>
                                  <m:sSubPr>
                                    <m:ctrlPr>
                                      <a:rPr lang="ro-RO" sz="1300" i="1">
                                        <a:latin typeface="Cambria Math"/>
                                      </a:rPr>
                                    </m:ctrlPr>
                                  </m:sSubPr>
                                  <m:e>
                                    <m:r>
                                      <a:rPr lang="en-US" sz="1300" b="0" i="1">
                                        <a:latin typeface="Cambria Math"/>
                                      </a:rPr>
                                      <m:t>𝑦</m:t>
                                    </m:r>
                                  </m:e>
                                  <m:sub>
                                    <m:r>
                                      <a:rPr lang="en-US" sz="1300" b="0" i="1">
                                        <a:latin typeface="Cambria Math"/>
                                      </a:rPr>
                                      <m:t>0</m:t>
                                    </m:r>
                                  </m:sub>
                                </m:sSub>
                              </m:e>
                            </m:eqArr>
                          </m:lim>
                        </m:limLow>
                      </m:fName>
                      <m:e>
                        <m:r>
                          <a:rPr lang="en-US" sz="1300" b="0" i="1">
                            <a:latin typeface="Cambria Math"/>
                          </a:rPr>
                          <m:t>𝑓</m:t>
                        </m:r>
                        <m:d>
                          <m:dPr>
                            <m:ctrlPr>
                              <a:rPr lang="ro-RO" sz="1300" i="1">
                                <a:latin typeface="Cambria Math"/>
                              </a:rPr>
                            </m:ctrlPr>
                          </m:dPr>
                          <m:e>
                            <m:r>
                              <a:rPr lang="en-US" sz="1300" b="0" i="1">
                                <a:latin typeface="Cambria Math"/>
                              </a:rPr>
                              <m:t>𝑥</m:t>
                            </m:r>
                            <m:r>
                              <a:rPr lang="en-US" sz="1300" b="0" i="1">
                                <a:latin typeface="Cambria Math"/>
                              </a:rPr>
                              <m:t>,</m:t>
                            </m:r>
                            <m:r>
                              <a:rPr lang="en-US" sz="1300" b="0" i="1">
                                <a:latin typeface="Cambria Math"/>
                              </a:rPr>
                              <m:t>𝑦</m:t>
                            </m:r>
                          </m:e>
                        </m:d>
                        <m:r>
                          <a:rPr lang="en-US" sz="1300" b="0" i="1">
                            <a:latin typeface="Cambria Math"/>
                          </a:rPr>
                          <m:t>=</m:t>
                        </m:r>
                        <m:r>
                          <a:rPr lang="en-US" sz="1300" b="0" i="1">
                            <a:latin typeface="Cambria Math"/>
                          </a:rPr>
                          <m:t>𝐴</m:t>
                        </m:r>
                      </m:e>
                    </m:func>
                  </m:oMath>
                </a14:m>
                <a:r>
                  <a:rPr lang="ro-RO" sz="1300" dirty="0">
                    <a:latin typeface="Times New Roman" panose="02020603050405020304" pitchFamily="18" charset="0"/>
                    <a:cs typeface="Times New Roman" panose="02020603050405020304" pitchFamily="18" charset="0"/>
                  </a:rPr>
                  <a:t>. </a:t>
                </a:r>
              </a:p>
            </p:txBody>
          </p:sp>
        </mc:Choice>
        <mc:Fallback xmlns="">
          <p:sp>
            <p:nvSpPr>
              <p:cNvPr id="2" name="Заголовок 1"/>
              <p:cNvSpPr>
                <a:spLocks noGrp="1" noRot="1" noChangeAspect="1" noMove="1" noResize="1" noEditPoints="1" noAdjustHandles="1" noChangeArrowheads="1" noChangeShapeType="1" noTextEdit="1"/>
              </p:cNvSpPr>
              <p:nvPr>
                <p:ph type="ctrTitle"/>
              </p:nvPr>
            </p:nvSpPr>
            <p:spPr>
              <a:xfrm>
                <a:off x="467544" y="555526"/>
                <a:ext cx="3960440" cy="4176464"/>
              </a:xfrm>
              <a:blipFill rotWithShape="1">
                <a:blip r:embed="rId2"/>
                <a:stretch>
                  <a:fillRect l="-308" r="-1233"/>
                </a:stretch>
              </a:blipFill>
            </p:spPr>
            <p:txBody>
              <a:bodyPr/>
              <a:lstStyle/>
              <a:p>
                <a:r>
                  <a:rPr lang="ro-RO">
                    <a:noFill/>
                  </a:rPr>
                  <a:t> </a:t>
                </a:r>
              </a:p>
            </p:txBody>
          </p:sp>
        </mc:Fallback>
      </mc:AlternateContent>
    </p:spTree>
    <p:extLst>
      <p:ext uri="{BB962C8B-B14F-4D97-AF65-F5344CB8AC3E}">
        <p14:creationId xmlns:p14="http://schemas.microsoft.com/office/powerpoint/2010/main" val="698504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ctrTitle"/>
              </p:nvPr>
            </p:nvSpPr>
            <p:spPr>
              <a:xfrm>
                <a:off x="467544" y="411510"/>
                <a:ext cx="3456384" cy="4248472"/>
              </a:xfrm>
            </p:spPr>
            <p:txBody>
              <a:bodyPr/>
              <a:lstStyle/>
              <a:p>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         </a:t>
                </a:r>
                <a:r>
                  <a:rPr lang="ro-RO" sz="1200" dirty="0" smtClean="0">
                    <a:latin typeface="Times New Roman" panose="02020603050405020304" pitchFamily="18" charset="0"/>
                    <a:cs typeface="Times New Roman" panose="02020603050405020304" pitchFamily="18" charset="0"/>
                  </a:rPr>
                  <a:t>Al </a:t>
                </a:r>
                <a:r>
                  <a:rPr lang="ro-RO" sz="1200" dirty="0">
                    <a:latin typeface="Times New Roman" panose="02020603050405020304" pitchFamily="18" charset="0"/>
                    <a:cs typeface="Times New Roman" panose="02020603050405020304" pitchFamily="18" charset="0"/>
                  </a:rPr>
                  <a:t>doilea ar fi faptul că limita funcției de o singură variabilă,</a:t>
                </a:r>
                <a:r>
                  <a:rPr lang="en-US" sz="1200" dirty="0">
                    <a:latin typeface="Times New Roman" panose="02020603050405020304" pitchFamily="18" charset="0"/>
                    <a:cs typeface="Times New Roman" panose="02020603050405020304" pitchFamily="18" charset="0"/>
                  </a:rPr>
                  <a:t> analizează comportamentul lui </a:t>
                </a:r>
                <a14:m>
                  <m:oMath xmlns:m="http://schemas.openxmlformats.org/officeDocument/2006/math">
                    <m:r>
                      <a:rPr lang="en-US" sz="1200" i="1">
                        <a:latin typeface="Cambria Math"/>
                      </a:rPr>
                      <m:t>𝑓</m:t>
                    </m:r>
                    <m:r>
                      <a:rPr lang="en-US" sz="1200" i="1">
                        <a:latin typeface="Cambria Math"/>
                      </a:rPr>
                      <m:t>(</m:t>
                    </m:r>
                    <m:r>
                      <a:rPr lang="en-US" sz="1200" i="1">
                        <a:latin typeface="Cambria Math"/>
                      </a:rPr>
                      <m:t>𝑥</m:t>
                    </m:r>
                    <m:r>
                      <a:rPr lang="en-US" sz="1200" i="1">
                        <a:latin typeface="Cambria Math"/>
                      </a:rPr>
                      <m:t>){\</m:t>
                    </m:r>
                    <m:r>
                      <a:rPr lang="en-US" sz="1200" i="1">
                        <a:latin typeface="Cambria Math"/>
                      </a:rPr>
                      <m:t>𝑑𝑖𝑠𝑝𝑙𝑎𝑦𝑠𝑡𝑦𝑙𝑒</m:t>
                    </m:r>
                    <m:r>
                      <a:rPr lang="en-US" sz="1200" i="1">
                        <a:latin typeface="Cambria Math"/>
                      </a:rPr>
                      <m:t> </m:t>
                    </m:r>
                    <m:r>
                      <a:rPr lang="en-US" sz="1200" i="1">
                        <a:latin typeface="Cambria Math"/>
                      </a:rPr>
                      <m:t>𝑓</m:t>
                    </m:r>
                    <m:r>
                      <a:rPr lang="en-US" sz="1200" i="1">
                        <a:latin typeface="Cambria Math"/>
                      </a:rPr>
                      <m:t>(</m:t>
                    </m:r>
                    <m:r>
                      <a:rPr lang="en-US" sz="1200" i="1">
                        <a:latin typeface="Cambria Math"/>
                      </a:rPr>
                      <m:t>𝑥</m:t>
                    </m:r>
                    <m:r>
                      <a:rPr lang="en-US" sz="1200" i="1">
                        <a:latin typeface="Cambria Math"/>
                      </a:rPr>
                      <m:t>)\!}</m:t>
                    </m:r>
                    <m:r>
                      <a:rPr lang="en-US" sz="1200" i="1">
                        <a:latin typeface="Cambria Math"/>
                      </a:rPr>
                      <m:t>𝐹𝐹</m:t>
                    </m:r>
                  </m:oMath>
                </a14:m>
                <a:r>
                  <a:rPr lang="en-US" sz="1200" dirty="0">
                    <a:latin typeface="Times New Roman" panose="02020603050405020304" pitchFamily="18" charset="0"/>
                    <a:cs typeface="Times New Roman" panose="02020603050405020304" pitchFamily="18" charset="0"/>
                  </a:rPr>
                  <a:t> atunci când </a:t>
                </a:r>
                <a:r>
                  <a:rPr lang="en-US" sz="1200" b="1" dirty="0">
                    <a:latin typeface="Times New Roman" panose="02020603050405020304" pitchFamily="18" charset="0"/>
                    <a:cs typeface="Times New Roman" panose="02020603050405020304" pitchFamily="18" charset="0"/>
                  </a:rPr>
                  <a:t>x</a:t>
                </a:r>
                <a:r>
                  <a:rPr lang="en-US" sz="1200" dirty="0">
                    <a:latin typeface="Times New Roman" panose="02020603050405020304" pitchFamily="18" charset="0"/>
                    <a:cs typeface="Times New Roman" panose="02020603050405020304" pitchFamily="18" charset="0"/>
                  </a:rPr>
                  <a:t> se apropie de o valoare reală fixată </a:t>
                </a:r>
                <a:r>
                  <a:rPr lang="en-US" sz="1200" b="1" dirty="0">
                    <a:latin typeface="Times New Roman" panose="02020603050405020304" pitchFamily="18" charset="0"/>
                    <a:cs typeface="Times New Roman" panose="02020603050405020304" pitchFamily="18" charset="0"/>
                  </a:rPr>
                  <a:t>x</a:t>
                </a:r>
                <a:r>
                  <a:rPr lang="en-US" sz="1200" b="1" baseline="-25000" dirty="0">
                    <a:latin typeface="Times New Roman" panose="02020603050405020304" pitchFamily="18" charset="0"/>
                    <a:cs typeface="Times New Roman" panose="02020603050405020304" pitchFamily="18" charset="0"/>
                  </a:rPr>
                  <a:t>o</a:t>
                </a:r>
                <a:r>
                  <a:rPr lang="en-US" sz="1200" dirty="0">
                    <a:latin typeface="Times New Roman" panose="02020603050405020304" pitchFamily="18" charset="0"/>
                    <a:cs typeface="Times New Roman" panose="02020603050405020304" pitchFamily="18" charset="0"/>
                  </a:rPr>
                  <a:t>. Pentru aceasta se presupune că </a:t>
                </a:r>
                <a14:m>
                  <m:oMath xmlns:m="http://schemas.openxmlformats.org/officeDocument/2006/math">
                    <m:r>
                      <a:rPr lang="en-US" sz="1200" b="1" i="1">
                        <a:latin typeface="Cambria Math"/>
                      </a:rPr>
                      <m:t>𝒇</m:t>
                    </m:r>
                    <m:r>
                      <a:rPr lang="en-US" sz="1200" b="1" i="1">
                        <a:latin typeface="Cambria Math"/>
                      </a:rPr>
                      <m:t>(</m:t>
                    </m:r>
                    <m:r>
                      <a:rPr lang="en-US" sz="1200" b="1" i="1">
                        <a:latin typeface="Cambria Math"/>
                      </a:rPr>
                      <m:t>𝒙</m:t>
                    </m:r>
                    <m:r>
                      <a:rPr lang="en-US" sz="1200" b="1" i="1">
                        <a:latin typeface="Cambria Math"/>
                      </a:rPr>
                      <m:t>)</m:t>
                    </m:r>
                  </m:oMath>
                </a14:m>
                <a:r>
                  <a:rPr lang="en-US" sz="1200" dirty="0">
                    <a:latin typeface="Times New Roman" panose="02020603050405020304" pitchFamily="18" charset="0"/>
                    <a:cs typeface="Times New Roman" panose="02020603050405020304" pitchFamily="18" charset="0"/>
                  </a:rPr>
                  <a:t> este definită pentru orice </a:t>
                </a:r>
                <a:r>
                  <a:rPr lang="en-US" sz="1200" b="1" dirty="0">
                    <a:latin typeface="Times New Roman" panose="02020603050405020304" pitchFamily="18" charset="0"/>
                    <a:cs typeface="Times New Roman" panose="02020603050405020304" pitchFamily="18" charset="0"/>
                  </a:rPr>
                  <a:t>x</a:t>
                </a:r>
                <a:r>
                  <a:rPr lang="en-US" sz="1200" dirty="0">
                    <a:latin typeface="Times New Roman" panose="02020603050405020304" pitchFamily="18" charset="0"/>
                    <a:cs typeface="Times New Roman" panose="02020603050405020304" pitchFamily="18" charset="0"/>
                  </a:rPr>
                  <a:t> care se apropie de </a:t>
                </a:r>
                <a:r>
                  <a:rPr lang="en-US" sz="1200" b="1" dirty="0">
                    <a:latin typeface="Times New Roman" panose="02020603050405020304" pitchFamily="18" charset="0"/>
                    <a:cs typeface="Times New Roman" panose="02020603050405020304" pitchFamily="18" charset="0"/>
                  </a:rPr>
                  <a:t>x</a:t>
                </a:r>
                <a:r>
                  <a:rPr lang="en-US" sz="1200" b="1" baseline="-25000" dirty="0">
                    <a:latin typeface="Times New Roman" panose="02020603050405020304" pitchFamily="18" charset="0"/>
                    <a:cs typeface="Times New Roman" panose="02020603050405020304" pitchFamily="18" charset="0"/>
                  </a:rPr>
                  <a:t>o</a:t>
                </a:r>
                <a:r>
                  <a:rPr lang="en-US" sz="1200" dirty="0">
                    <a:latin typeface="Times New Roman" panose="02020603050405020304" pitchFamily="18" charset="0"/>
                    <a:cs typeface="Times New Roman" panose="02020603050405020304" pitchFamily="18" charset="0"/>
                  </a:rPr>
                  <a:t>. Iar limita funcției de mai multe variabile reale de exemplu avem: num</a:t>
                </a:r>
                <a:r>
                  <a:rPr lang="ro-RO" sz="1200" dirty="0">
                    <a:latin typeface="Times New Roman" panose="02020603050405020304" pitchFamily="18" charset="0"/>
                    <a:cs typeface="Times New Roman" panose="02020603050405020304" pitchFamily="18" charset="0"/>
                  </a:rPr>
                  <a:t>ă</a:t>
                </a:r>
                <a:r>
                  <a:rPr lang="en-US" sz="1200" dirty="0">
                    <a:latin typeface="Times New Roman" panose="02020603050405020304" pitchFamily="18" charset="0"/>
                    <a:cs typeface="Times New Roman" panose="02020603050405020304" pitchFamily="18" charset="0"/>
                  </a:rPr>
                  <a:t>rul A se numește limită a funcției </a:t>
                </a:r>
                <a14:m>
                  <m:oMath xmlns:m="http://schemas.openxmlformats.org/officeDocument/2006/math">
                    <m:r>
                      <a:rPr lang="en-US" sz="1200" i="1">
                        <a:latin typeface="Cambria Math"/>
                      </a:rPr>
                      <m:t>𝑧</m:t>
                    </m:r>
                    <m:r>
                      <a:rPr lang="en-US" sz="1200" i="1">
                        <a:latin typeface="Cambria Math"/>
                      </a:rPr>
                      <m:t>=</m:t>
                    </m:r>
                    <m:r>
                      <a:rPr lang="en-US" sz="1200" i="1">
                        <a:latin typeface="Cambria Math"/>
                      </a:rPr>
                      <m:t>𝑓</m:t>
                    </m:r>
                    <m:r>
                      <a:rPr lang="en-US" sz="1200" i="1">
                        <a:latin typeface="Cambria Math"/>
                      </a:rPr>
                      <m:t>(</m:t>
                    </m:r>
                    <m:r>
                      <a:rPr lang="en-US" sz="1200" i="1">
                        <a:latin typeface="Cambria Math"/>
                      </a:rPr>
                      <m:t>𝑀</m:t>
                    </m:r>
                    <m:r>
                      <a:rPr lang="en-US" sz="1200" i="1">
                        <a:latin typeface="Cambria Math"/>
                      </a:rPr>
                      <m:t>)</m:t>
                    </m:r>
                  </m:oMath>
                </a14:m>
                <a:r>
                  <a:rPr lang="en-US" sz="1200" dirty="0">
                    <a:latin typeface="Times New Roman" panose="02020603050405020304" pitchFamily="18" charset="0"/>
                    <a:cs typeface="Times New Roman" panose="02020603050405020304" pitchFamily="18" charset="0"/>
                  </a:rPr>
                  <a:t> în punctul </a:t>
                </a:r>
                <a14:m>
                  <m:oMath xmlns:m="http://schemas.openxmlformats.org/officeDocument/2006/math">
                    <m:sSub>
                      <m:sSubPr>
                        <m:ctrlPr>
                          <a:rPr lang="ro-RO" sz="1200" i="1">
                            <a:latin typeface="Cambria Math"/>
                          </a:rPr>
                        </m:ctrlPr>
                      </m:sSubPr>
                      <m:e>
                        <m:r>
                          <a:rPr lang="en-US" sz="1200" i="1">
                            <a:latin typeface="Cambria Math"/>
                          </a:rPr>
                          <m:t>𝑀</m:t>
                        </m:r>
                      </m:e>
                      <m:sub>
                        <m:r>
                          <a:rPr lang="en-US" sz="1200" i="1">
                            <a:latin typeface="Cambria Math"/>
                          </a:rPr>
                          <m:t>0</m:t>
                        </m:r>
                      </m:sub>
                    </m:sSub>
                  </m:oMath>
                </a14:m>
                <a:r>
                  <a:rPr lang="en-US" sz="1200" dirty="0">
                    <a:latin typeface="Times New Roman" panose="02020603050405020304" pitchFamily="18" charset="0"/>
                    <a:cs typeface="Times New Roman" panose="02020603050405020304" pitchFamily="18" charset="0"/>
                  </a:rPr>
                  <a:t>, dacă pentru orice șir de puncte </a:t>
                </a:r>
                <a14:m>
                  <m:oMath xmlns:m="http://schemas.openxmlformats.org/officeDocument/2006/math">
                    <m:sSub>
                      <m:sSubPr>
                        <m:ctrlPr>
                          <a:rPr lang="ro-RO" sz="1200" i="1">
                            <a:latin typeface="Cambria Math"/>
                          </a:rPr>
                        </m:ctrlPr>
                      </m:sSubPr>
                      <m:e>
                        <m:r>
                          <a:rPr lang="en-US" sz="1200" i="1">
                            <a:latin typeface="Cambria Math"/>
                          </a:rPr>
                          <m:t>𝑀</m:t>
                        </m:r>
                      </m:e>
                      <m:sub>
                        <m:r>
                          <a:rPr lang="en-US" sz="1200" i="1">
                            <a:latin typeface="Cambria Math"/>
                          </a:rPr>
                          <m:t>1</m:t>
                        </m:r>
                      </m:sub>
                    </m:sSub>
                    <m:r>
                      <a:rPr lang="en-US" sz="1200" i="1">
                        <a:latin typeface="Cambria Math"/>
                      </a:rPr>
                      <m:t>, </m:t>
                    </m:r>
                    <m:sSub>
                      <m:sSubPr>
                        <m:ctrlPr>
                          <a:rPr lang="ro-RO" sz="1200" i="1">
                            <a:latin typeface="Cambria Math"/>
                          </a:rPr>
                        </m:ctrlPr>
                      </m:sSubPr>
                      <m:e>
                        <m:r>
                          <a:rPr lang="en-US" sz="1200" i="1">
                            <a:latin typeface="Cambria Math"/>
                          </a:rPr>
                          <m:t>𝑀</m:t>
                        </m:r>
                      </m:e>
                      <m:sub>
                        <m:r>
                          <a:rPr lang="en-US" sz="1200" i="1">
                            <a:latin typeface="Cambria Math"/>
                          </a:rPr>
                          <m:t>2</m:t>
                        </m:r>
                      </m:sub>
                    </m:sSub>
                    <m:r>
                      <a:rPr lang="en-US" sz="1200" i="1">
                        <a:latin typeface="Cambria Math"/>
                      </a:rPr>
                      <m:t>,…,</m:t>
                    </m:r>
                    <m:sSub>
                      <m:sSubPr>
                        <m:ctrlPr>
                          <a:rPr lang="ro-RO" sz="1200" i="1">
                            <a:latin typeface="Cambria Math"/>
                          </a:rPr>
                        </m:ctrlPr>
                      </m:sSubPr>
                      <m:e>
                        <m:r>
                          <a:rPr lang="en-US" sz="1200" i="1">
                            <a:latin typeface="Cambria Math"/>
                          </a:rPr>
                          <m:t>𝑀</m:t>
                        </m:r>
                      </m:e>
                      <m:sub>
                        <m:r>
                          <a:rPr lang="en-US" sz="1200" i="1">
                            <a:latin typeface="Cambria Math"/>
                          </a:rPr>
                          <m:t>𝑛</m:t>
                        </m:r>
                      </m:sub>
                    </m:sSub>
                    <m:r>
                      <a:rPr lang="en-US" sz="1200" i="1">
                        <a:latin typeface="Cambria Math"/>
                      </a:rPr>
                      <m:t>, …,</m:t>
                    </m:r>
                  </m:oMath>
                </a14:m>
                <a:r>
                  <a:rPr lang="en-US" sz="1200" dirty="0">
                    <a:latin typeface="Times New Roman" panose="02020603050405020304" pitchFamily="18" charset="0"/>
                    <a:cs typeface="Times New Roman" panose="02020603050405020304" pitchFamily="18" charset="0"/>
                  </a:rPr>
                  <a:t> convergent către </a:t>
                </a:r>
                <a14:m>
                  <m:oMath xmlns:m="http://schemas.openxmlformats.org/officeDocument/2006/math">
                    <m:sSub>
                      <m:sSubPr>
                        <m:ctrlPr>
                          <a:rPr lang="ro-RO" sz="1200" i="1">
                            <a:latin typeface="Cambria Math"/>
                          </a:rPr>
                        </m:ctrlPr>
                      </m:sSubPr>
                      <m:e>
                        <m:r>
                          <a:rPr lang="en-US" sz="1200" i="1">
                            <a:latin typeface="Cambria Math"/>
                          </a:rPr>
                          <m:t>𝑀</m:t>
                        </m:r>
                      </m:e>
                      <m:sub>
                        <m:r>
                          <a:rPr lang="en-US" sz="1200" i="1">
                            <a:latin typeface="Cambria Math"/>
                          </a:rPr>
                          <m:t>0</m:t>
                        </m:r>
                      </m:sub>
                    </m:sSub>
                  </m:oMath>
                </a14:m>
                <a:r>
                  <a:rPr lang="en-US" sz="12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ro-RO" sz="1200" i="1">
                            <a:latin typeface="Cambria Math"/>
                          </a:rPr>
                        </m:ctrlPr>
                      </m:sSubPr>
                      <m:e>
                        <m:r>
                          <a:rPr lang="en-US" sz="1200" i="1">
                            <a:latin typeface="Cambria Math"/>
                          </a:rPr>
                          <m:t>𝑀</m:t>
                        </m:r>
                      </m:e>
                      <m:sub>
                        <m:r>
                          <a:rPr lang="en-US" sz="1200" i="1">
                            <a:latin typeface="Cambria Math"/>
                          </a:rPr>
                          <m:t>𝑛</m:t>
                        </m:r>
                      </m:sub>
                    </m:sSub>
                    <m:r>
                      <a:rPr lang="en-US" sz="1200" i="1">
                        <a:latin typeface="Cambria Math"/>
                      </a:rPr>
                      <m:t>≠ </m:t>
                    </m:r>
                    <m:sSub>
                      <m:sSubPr>
                        <m:ctrlPr>
                          <a:rPr lang="ro-RO" sz="1200" i="1">
                            <a:latin typeface="Cambria Math"/>
                          </a:rPr>
                        </m:ctrlPr>
                      </m:sSubPr>
                      <m:e>
                        <m:r>
                          <a:rPr lang="en-US" sz="1200" i="1">
                            <a:latin typeface="Cambria Math"/>
                          </a:rPr>
                          <m:t>𝑀</m:t>
                        </m:r>
                      </m:e>
                      <m:sub>
                        <m:r>
                          <a:rPr lang="en-US" sz="1200" i="1">
                            <a:latin typeface="Cambria Math"/>
                          </a:rPr>
                          <m:t>0</m:t>
                        </m:r>
                      </m:sub>
                    </m:sSub>
                    <m:r>
                      <a:rPr lang="en-US" sz="1200" i="1">
                        <a:latin typeface="Cambria Math"/>
                      </a:rPr>
                      <m:t>, </m:t>
                    </m:r>
                    <m:sSub>
                      <m:sSubPr>
                        <m:ctrlPr>
                          <a:rPr lang="ro-RO" sz="1200" i="1">
                            <a:latin typeface="Cambria Math"/>
                          </a:rPr>
                        </m:ctrlPr>
                      </m:sSubPr>
                      <m:e>
                        <m:r>
                          <a:rPr lang="en-US" sz="1200" i="1">
                            <a:latin typeface="Cambria Math"/>
                          </a:rPr>
                          <m:t>𝑀</m:t>
                        </m:r>
                      </m:e>
                      <m:sub>
                        <m:r>
                          <a:rPr lang="en-US" sz="1200" i="1">
                            <a:latin typeface="Cambria Math"/>
                          </a:rPr>
                          <m:t>𝑛</m:t>
                        </m:r>
                      </m:sub>
                    </m:sSub>
                    <m:r>
                      <a:rPr lang="en-US" sz="1200" i="1">
                        <a:latin typeface="Cambria Math"/>
                      </a:rPr>
                      <m:t>∈</m:t>
                    </m:r>
                    <m:d>
                      <m:dPr>
                        <m:begChr m:val="{"/>
                        <m:endChr m:val="}"/>
                        <m:ctrlPr>
                          <a:rPr lang="ro-RO" sz="1200" i="1">
                            <a:latin typeface="Cambria Math"/>
                          </a:rPr>
                        </m:ctrlPr>
                      </m:dPr>
                      <m:e>
                        <m:r>
                          <a:rPr lang="en-US" sz="1200" i="1">
                            <a:latin typeface="Cambria Math"/>
                          </a:rPr>
                          <m:t>𝑀</m:t>
                        </m:r>
                      </m:e>
                    </m:d>
                  </m:oMath>
                </a14:m>
                <a:r>
                  <a:rPr lang="en-US" sz="1200" dirty="0">
                    <a:latin typeface="Times New Roman" panose="02020603050405020304" pitchFamily="18" charset="0"/>
                    <a:cs typeface="Times New Roman" panose="02020603050405020304" pitchFamily="18" charset="0"/>
                  </a:rPr>
                  <a:t>), șirul respectiv de valori ale funcției</a:t>
                </a:r>
                <a14:m>
                  <m:oMath xmlns:m="http://schemas.openxmlformats.org/officeDocument/2006/math">
                    <m:r>
                      <a:rPr lang="en-US" sz="1200" i="1">
                        <a:latin typeface="Cambria Math"/>
                      </a:rPr>
                      <m:t> </m:t>
                    </m:r>
                    <m:r>
                      <a:rPr lang="en-US" sz="1200" i="1">
                        <a:latin typeface="Cambria Math"/>
                      </a:rPr>
                      <m:t>𝑓</m:t>
                    </m:r>
                    <m:d>
                      <m:dPr>
                        <m:ctrlPr>
                          <a:rPr lang="ro-RO" sz="1200" i="1">
                            <a:latin typeface="Cambria Math"/>
                          </a:rPr>
                        </m:ctrlPr>
                      </m:dPr>
                      <m:e>
                        <m:sSub>
                          <m:sSubPr>
                            <m:ctrlPr>
                              <a:rPr lang="ro-RO" sz="1200" i="1">
                                <a:latin typeface="Cambria Math"/>
                              </a:rPr>
                            </m:ctrlPr>
                          </m:sSubPr>
                          <m:e>
                            <m:r>
                              <a:rPr lang="en-US" sz="1200" i="1">
                                <a:latin typeface="Cambria Math"/>
                              </a:rPr>
                              <m:t>𝑀</m:t>
                            </m:r>
                          </m:e>
                          <m:sub>
                            <m:r>
                              <a:rPr lang="en-US" sz="1200" i="1">
                                <a:latin typeface="Cambria Math"/>
                              </a:rPr>
                              <m:t>1</m:t>
                            </m:r>
                          </m:sub>
                        </m:sSub>
                      </m:e>
                    </m:d>
                    <m:r>
                      <a:rPr lang="en-US" sz="1200" i="1">
                        <a:latin typeface="Cambria Math"/>
                      </a:rPr>
                      <m:t>,</m:t>
                    </m:r>
                    <m:r>
                      <a:rPr lang="en-US" sz="1200" i="1">
                        <a:latin typeface="Cambria Math"/>
                      </a:rPr>
                      <m:t>𝑓</m:t>
                    </m:r>
                    <m:d>
                      <m:dPr>
                        <m:ctrlPr>
                          <a:rPr lang="ro-RO" sz="1200" i="1">
                            <a:latin typeface="Cambria Math"/>
                          </a:rPr>
                        </m:ctrlPr>
                      </m:dPr>
                      <m:e>
                        <m:sSub>
                          <m:sSubPr>
                            <m:ctrlPr>
                              <a:rPr lang="ro-RO" sz="1200" i="1">
                                <a:latin typeface="Cambria Math"/>
                              </a:rPr>
                            </m:ctrlPr>
                          </m:sSubPr>
                          <m:e>
                            <m:r>
                              <a:rPr lang="en-US" sz="1200" i="1">
                                <a:latin typeface="Cambria Math"/>
                              </a:rPr>
                              <m:t>𝑀</m:t>
                            </m:r>
                          </m:e>
                          <m:sub>
                            <m:r>
                              <a:rPr lang="en-US" sz="1200" i="1">
                                <a:latin typeface="Cambria Math"/>
                              </a:rPr>
                              <m:t>2</m:t>
                            </m:r>
                          </m:sub>
                        </m:sSub>
                      </m:e>
                    </m:d>
                    <m:r>
                      <a:rPr lang="en-US" sz="1200" i="1">
                        <a:latin typeface="Cambria Math"/>
                      </a:rPr>
                      <m:t>,</m:t>
                    </m:r>
                    <m:r>
                      <a:rPr lang="en-US" sz="1200" i="1">
                        <a:latin typeface="Cambria Math"/>
                      </a:rPr>
                      <m:t>𝑓</m:t>
                    </m:r>
                    <m:d>
                      <m:dPr>
                        <m:ctrlPr>
                          <a:rPr lang="ro-RO" sz="1200" i="1">
                            <a:latin typeface="Cambria Math"/>
                          </a:rPr>
                        </m:ctrlPr>
                      </m:dPr>
                      <m:e>
                        <m:sSub>
                          <m:sSubPr>
                            <m:ctrlPr>
                              <a:rPr lang="ro-RO" sz="1200" i="1">
                                <a:latin typeface="Cambria Math"/>
                              </a:rPr>
                            </m:ctrlPr>
                          </m:sSubPr>
                          <m:e>
                            <m:r>
                              <a:rPr lang="en-US" sz="1200" i="1">
                                <a:latin typeface="Cambria Math"/>
                              </a:rPr>
                              <m:t>𝑀</m:t>
                            </m:r>
                          </m:e>
                          <m:sub>
                            <m:r>
                              <a:rPr lang="en-US" sz="1200" i="1">
                                <a:latin typeface="Cambria Math"/>
                              </a:rPr>
                              <m:t>3</m:t>
                            </m:r>
                          </m:sub>
                        </m:sSub>
                      </m:e>
                    </m:d>
                    <m:r>
                      <a:rPr lang="en-US" sz="1200" i="1">
                        <a:latin typeface="Cambria Math"/>
                      </a:rPr>
                      <m:t>, …, </m:t>
                    </m:r>
                    <m:r>
                      <a:rPr lang="en-US" sz="1200" i="1">
                        <a:latin typeface="Cambria Math"/>
                      </a:rPr>
                      <m:t>𝑓</m:t>
                    </m:r>
                    <m:r>
                      <a:rPr lang="en-US" sz="1200" i="1">
                        <a:latin typeface="Cambria Math"/>
                      </a:rPr>
                      <m:t>(</m:t>
                    </m:r>
                    <m:sSub>
                      <m:sSubPr>
                        <m:ctrlPr>
                          <a:rPr lang="ro-RO" sz="1200" i="1">
                            <a:latin typeface="Cambria Math"/>
                          </a:rPr>
                        </m:ctrlPr>
                      </m:sSubPr>
                      <m:e>
                        <m:r>
                          <a:rPr lang="en-US" sz="1200" i="1">
                            <a:latin typeface="Cambria Math"/>
                          </a:rPr>
                          <m:t>𝑀</m:t>
                        </m:r>
                      </m:e>
                      <m:sub>
                        <m:r>
                          <a:rPr lang="en-US" sz="1200" i="1">
                            <a:latin typeface="Cambria Math"/>
                          </a:rPr>
                          <m:t>𝑛</m:t>
                        </m:r>
                      </m:sub>
                    </m:sSub>
                    <m:r>
                      <a:rPr lang="en-US" sz="1200" i="1">
                        <a:latin typeface="Cambria Math"/>
                      </a:rPr>
                      <m:t>), …</m:t>
                    </m:r>
                  </m:oMath>
                </a14:m>
                <a:r>
                  <a:rPr lang="en-US" sz="1200" dirty="0">
                    <a:latin typeface="Times New Roman" panose="02020603050405020304" pitchFamily="18" charset="0"/>
                    <a:cs typeface="Times New Roman" panose="02020603050405020304" pitchFamily="18" charset="0"/>
                  </a:rPr>
                  <a:t> converge către A. </a:t>
                </a:r>
                <a:r>
                  <a:rPr lang="ro-RO" sz="1200" dirty="0">
                    <a:latin typeface="Times New Roman" panose="02020603050405020304" pitchFamily="18" charset="0"/>
                    <a:cs typeface="Times New Roman" panose="02020603050405020304" pitchFamily="18" charset="0"/>
                  </a:rPr>
                  <a:t/>
                </a:r>
                <a:br>
                  <a:rPr lang="ro-RO"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         Dac</a:t>
                </a:r>
                <a:r>
                  <a:rPr lang="ro-RO" sz="1200" dirty="0">
                    <a:latin typeface="Times New Roman" panose="02020603050405020304" pitchFamily="18" charset="0"/>
                    <a:cs typeface="Times New Roman" panose="02020603050405020304" pitchFamily="18" charset="0"/>
                  </a:rPr>
                  <a:t>ă să vorbim despre asemările lor, atunci una dintre acestea ar fi faptul că și Limita funcției de o singură variabilă reală și limita funcției de mai multe variabile reale sunt definite după Cauchy. </a:t>
                </a:r>
                <a:br>
                  <a:rPr lang="ro-RO"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         Practica </a:t>
                </a:r>
                <a:r>
                  <a:rPr lang="en-US" sz="1200" dirty="0">
                    <a:latin typeface="Times New Roman" panose="02020603050405020304" pitchFamily="18" charset="0"/>
                    <a:cs typeface="Times New Roman" panose="02020603050405020304" pitchFamily="18" charset="0"/>
                  </a:rPr>
                  <a:t>de inițiere a avut un efect constructiv asupra mea, a fost pentru mine o experiență, ajutându-mă, în special, să dezvolt și să exersez  cunoștințele acumulate.</a:t>
                </a:r>
                <a:r>
                  <a:rPr lang="ro-RO" sz="1200" dirty="0"/>
                  <a:t/>
                </a:r>
                <a:br>
                  <a:rPr lang="ro-RO" sz="1200" dirty="0"/>
                </a:br>
                <a:endParaRPr lang="ro-RO" sz="1200" dirty="0">
                  <a:latin typeface="Times New Roman" panose="02020603050405020304" pitchFamily="18" charset="0"/>
                  <a:cs typeface="Times New Roman" panose="02020603050405020304" pitchFamily="18" charset="0"/>
                </a:endParaRPr>
              </a:p>
            </p:txBody>
          </p:sp>
        </mc:Choice>
        <mc:Fallback xmlns="">
          <p:sp>
            <p:nvSpPr>
              <p:cNvPr id="2" name="Заголовок 1"/>
              <p:cNvSpPr>
                <a:spLocks noGrp="1" noRot="1" noChangeAspect="1" noMove="1" noResize="1" noEditPoints="1" noAdjustHandles="1" noChangeArrowheads="1" noChangeShapeType="1" noTextEdit="1"/>
              </p:cNvSpPr>
              <p:nvPr>
                <p:ph type="ctrTitle"/>
              </p:nvPr>
            </p:nvSpPr>
            <p:spPr>
              <a:xfrm>
                <a:off x="467544" y="411510"/>
                <a:ext cx="3456384" cy="4248472"/>
              </a:xfrm>
              <a:blipFill rotWithShape="1">
                <a:blip r:embed="rId2"/>
                <a:stretch>
                  <a:fillRect l="-176" r="-882"/>
                </a:stretch>
              </a:blipFill>
            </p:spPr>
            <p:txBody>
              <a:bodyPr/>
              <a:lstStyle/>
              <a:p>
                <a:r>
                  <a:rPr lang="ro-RO">
                    <a:noFill/>
                  </a:rPr>
                  <a:t> </a:t>
                </a:r>
              </a:p>
            </p:txBody>
          </p:sp>
        </mc:Fallback>
      </mc:AlternateContent>
    </p:spTree>
    <p:extLst>
      <p:ext uri="{BB962C8B-B14F-4D97-AF65-F5344CB8AC3E}">
        <p14:creationId xmlns:p14="http://schemas.microsoft.com/office/powerpoint/2010/main" val="12042211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75"/>
        <p:cNvGrpSpPr/>
        <p:nvPr/>
      </p:nvGrpSpPr>
      <p:grpSpPr>
        <a:xfrm>
          <a:off x="0" y="0"/>
          <a:ext cx="0" cy="0"/>
          <a:chOff x="0" y="0"/>
          <a:chExt cx="0" cy="0"/>
        </a:xfrm>
      </p:grpSpPr>
      <p:sp>
        <p:nvSpPr>
          <p:cNvPr id="3276" name="Google Shape;3276;p56"/>
          <p:cNvSpPr txBox="1">
            <a:spLocks noGrp="1"/>
          </p:cNvSpPr>
          <p:nvPr>
            <p:ph type="title"/>
          </p:nvPr>
        </p:nvSpPr>
        <p:spPr>
          <a:xfrm>
            <a:off x="713225" y="445024"/>
            <a:ext cx="7717500" cy="7125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sz="4000" dirty="0" smtClean="0">
                <a:latin typeface="Times New Roman" panose="02020603050405020304" pitchFamily="18" charset="0"/>
                <a:cs typeface="Times New Roman" panose="02020603050405020304" pitchFamily="18" charset="0"/>
              </a:rPr>
              <a:t>Bibliografie</a:t>
            </a:r>
            <a:endParaRPr sz="4000" dirty="0">
              <a:latin typeface="Times New Roman" panose="02020603050405020304" pitchFamily="18" charset="0"/>
              <a:cs typeface="Times New Roman" panose="02020603050405020304" pitchFamily="18" charset="0"/>
            </a:endParaRPr>
          </a:p>
        </p:txBody>
      </p:sp>
      <p:sp>
        <p:nvSpPr>
          <p:cNvPr id="11" name="Google Shape;3289;p57"/>
          <p:cNvSpPr txBox="1">
            <a:spLocks/>
          </p:cNvSpPr>
          <p:nvPr/>
        </p:nvSpPr>
        <p:spPr>
          <a:xfrm>
            <a:off x="863343" y="1157610"/>
            <a:ext cx="7717500" cy="29983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Karla"/>
              <a:buNone/>
              <a:defRPr sz="3500" b="0" i="0" u="none" strike="noStrike" cap="none">
                <a:solidFill>
                  <a:schemeClr val="dk1"/>
                </a:solidFill>
                <a:latin typeface="Karla"/>
                <a:ea typeface="Karla"/>
                <a:cs typeface="Karla"/>
                <a:sym typeface="Karla"/>
              </a:defRPr>
            </a:lvl1pPr>
            <a:lvl2pPr marR="0" lvl="1" algn="l" rtl="0">
              <a:lnSpc>
                <a:spcPct val="100000"/>
              </a:lnSpc>
              <a:spcBef>
                <a:spcPts val="0"/>
              </a:spcBef>
              <a:spcAft>
                <a:spcPts val="0"/>
              </a:spcAft>
              <a:buClr>
                <a:schemeClr val="dk1"/>
              </a:buClr>
              <a:buSzPts val="3500"/>
              <a:buFont typeface="Karla Regular"/>
              <a:buNone/>
              <a:defRPr sz="3500" b="0" i="0" u="none" strike="noStrike" cap="none">
                <a:solidFill>
                  <a:schemeClr val="dk1"/>
                </a:solidFill>
                <a:latin typeface="Karla Regular"/>
                <a:ea typeface="Karla Regular"/>
                <a:cs typeface="Karla Regular"/>
                <a:sym typeface="Karla Regular"/>
              </a:defRPr>
            </a:lvl2pPr>
            <a:lvl3pPr marR="0" lvl="2" algn="l" rtl="0">
              <a:lnSpc>
                <a:spcPct val="100000"/>
              </a:lnSpc>
              <a:spcBef>
                <a:spcPts val="0"/>
              </a:spcBef>
              <a:spcAft>
                <a:spcPts val="0"/>
              </a:spcAft>
              <a:buClr>
                <a:schemeClr val="dk1"/>
              </a:buClr>
              <a:buSzPts val="3500"/>
              <a:buFont typeface="Karla Regular"/>
              <a:buNone/>
              <a:defRPr sz="3500" b="0" i="0" u="none" strike="noStrike" cap="none">
                <a:solidFill>
                  <a:schemeClr val="dk1"/>
                </a:solidFill>
                <a:latin typeface="Karla Regular"/>
                <a:ea typeface="Karla Regular"/>
                <a:cs typeface="Karla Regular"/>
                <a:sym typeface="Karla Regular"/>
              </a:defRPr>
            </a:lvl3pPr>
            <a:lvl4pPr marR="0" lvl="3" algn="l" rtl="0">
              <a:lnSpc>
                <a:spcPct val="100000"/>
              </a:lnSpc>
              <a:spcBef>
                <a:spcPts val="0"/>
              </a:spcBef>
              <a:spcAft>
                <a:spcPts val="0"/>
              </a:spcAft>
              <a:buClr>
                <a:schemeClr val="dk1"/>
              </a:buClr>
              <a:buSzPts val="3500"/>
              <a:buFont typeface="Karla Regular"/>
              <a:buNone/>
              <a:defRPr sz="3500" b="0" i="0" u="none" strike="noStrike" cap="none">
                <a:solidFill>
                  <a:schemeClr val="dk1"/>
                </a:solidFill>
                <a:latin typeface="Karla Regular"/>
                <a:ea typeface="Karla Regular"/>
                <a:cs typeface="Karla Regular"/>
                <a:sym typeface="Karla Regular"/>
              </a:defRPr>
            </a:lvl4pPr>
            <a:lvl5pPr marR="0" lvl="4" algn="l" rtl="0">
              <a:lnSpc>
                <a:spcPct val="100000"/>
              </a:lnSpc>
              <a:spcBef>
                <a:spcPts val="0"/>
              </a:spcBef>
              <a:spcAft>
                <a:spcPts val="0"/>
              </a:spcAft>
              <a:buClr>
                <a:schemeClr val="dk1"/>
              </a:buClr>
              <a:buSzPts val="3500"/>
              <a:buFont typeface="Karla Regular"/>
              <a:buNone/>
              <a:defRPr sz="3500" b="0" i="0" u="none" strike="noStrike" cap="none">
                <a:solidFill>
                  <a:schemeClr val="dk1"/>
                </a:solidFill>
                <a:latin typeface="Karla Regular"/>
                <a:ea typeface="Karla Regular"/>
                <a:cs typeface="Karla Regular"/>
                <a:sym typeface="Karla Regular"/>
              </a:defRPr>
            </a:lvl5pPr>
            <a:lvl6pPr marR="0" lvl="5" algn="l" rtl="0">
              <a:lnSpc>
                <a:spcPct val="100000"/>
              </a:lnSpc>
              <a:spcBef>
                <a:spcPts val="0"/>
              </a:spcBef>
              <a:spcAft>
                <a:spcPts val="0"/>
              </a:spcAft>
              <a:buClr>
                <a:schemeClr val="dk1"/>
              </a:buClr>
              <a:buSzPts val="3500"/>
              <a:buFont typeface="Karla Regular"/>
              <a:buNone/>
              <a:defRPr sz="3500" b="0" i="0" u="none" strike="noStrike" cap="none">
                <a:solidFill>
                  <a:schemeClr val="dk1"/>
                </a:solidFill>
                <a:latin typeface="Karla Regular"/>
                <a:ea typeface="Karla Regular"/>
                <a:cs typeface="Karla Regular"/>
                <a:sym typeface="Karla Regular"/>
              </a:defRPr>
            </a:lvl6pPr>
            <a:lvl7pPr marR="0" lvl="6" algn="l" rtl="0">
              <a:lnSpc>
                <a:spcPct val="100000"/>
              </a:lnSpc>
              <a:spcBef>
                <a:spcPts val="0"/>
              </a:spcBef>
              <a:spcAft>
                <a:spcPts val="0"/>
              </a:spcAft>
              <a:buClr>
                <a:schemeClr val="dk1"/>
              </a:buClr>
              <a:buSzPts val="3500"/>
              <a:buFont typeface="Karla Regular"/>
              <a:buNone/>
              <a:defRPr sz="3500" b="0" i="0" u="none" strike="noStrike" cap="none">
                <a:solidFill>
                  <a:schemeClr val="dk1"/>
                </a:solidFill>
                <a:latin typeface="Karla Regular"/>
                <a:ea typeface="Karla Regular"/>
                <a:cs typeface="Karla Regular"/>
                <a:sym typeface="Karla Regular"/>
              </a:defRPr>
            </a:lvl7pPr>
            <a:lvl8pPr marR="0" lvl="7" algn="l" rtl="0">
              <a:lnSpc>
                <a:spcPct val="100000"/>
              </a:lnSpc>
              <a:spcBef>
                <a:spcPts val="0"/>
              </a:spcBef>
              <a:spcAft>
                <a:spcPts val="0"/>
              </a:spcAft>
              <a:buClr>
                <a:schemeClr val="dk1"/>
              </a:buClr>
              <a:buSzPts val="3500"/>
              <a:buFont typeface="Karla Regular"/>
              <a:buNone/>
              <a:defRPr sz="3500" b="0" i="0" u="none" strike="noStrike" cap="none">
                <a:solidFill>
                  <a:schemeClr val="dk1"/>
                </a:solidFill>
                <a:latin typeface="Karla Regular"/>
                <a:ea typeface="Karla Regular"/>
                <a:cs typeface="Karla Regular"/>
                <a:sym typeface="Karla Regular"/>
              </a:defRPr>
            </a:lvl8pPr>
            <a:lvl9pPr marR="0" lvl="8" algn="l" rtl="0">
              <a:lnSpc>
                <a:spcPct val="100000"/>
              </a:lnSpc>
              <a:spcBef>
                <a:spcPts val="0"/>
              </a:spcBef>
              <a:spcAft>
                <a:spcPts val="0"/>
              </a:spcAft>
              <a:buClr>
                <a:schemeClr val="dk1"/>
              </a:buClr>
              <a:buSzPts val="3500"/>
              <a:buFont typeface="Karla Regular"/>
              <a:buNone/>
              <a:defRPr sz="3500" b="0" i="0" u="none" strike="noStrike" cap="none">
                <a:solidFill>
                  <a:schemeClr val="dk1"/>
                </a:solidFill>
                <a:latin typeface="Karla Regular"/>
                <a:ea typeface="Karla Regular"/>
                <a:cs typeface="Karla Regular"/>
                <a:sym typeface="Karla Regular"/>
              </a:defRPr>
            </a:lvl9pPr>
          </a:lstStyle>
          <a:p>
            <a:pPr marL="171450" indent="-171450">
              <a:buFont typeface="Arial" panose="020B0604020202020204" pitchFamily="34" charset="0"/>
              <a:buChar char="•"/>
            </a:pPr>
            <a:endParaRPr lang="ro-RO" sz="1200" dirty="0" smtClean="0">
              <a:latin typeface="Times New Roman" panose="02020603050405020304" pitchFamily="18" charset="0"/>
              <a:cs typeface="Times New Roman" panose="02020603050405020304" pitchFamily="18" charset="0"/>
            </a:endParaRPr>
          </a:p>
          <a:p>
            <a:pPr marL="285750" indent="-285750">
              <a:buSzPct val="177000"/>
              <a:buFont typeface="Arial" panose="020B0604020202020204" pitchFamily="34" charset="0"/>
              <a:buChar char="•"/>
            </a:pPr>
            <a:r>
              <a:rPr lang="ro-RO" sz="1600" dirty="0">
                <a:latin typeface="Times New Roman" panose="02020603050405020304" pitchFamily="18" charset="0"/>
                <a:cs typeface="Times New Roman" panose="02020603050405020304" pitchFamily="18" charset="0"/>
                <a:hlinkClick r:id="rId3"/>
              </a:rPr>
              <a:t>https://</a:t>
            </a:r>
            <a:r>
              <a:rPr lang="ro-RO" sz="1600" dirty="0" smtClean="0">
                <a:latin typeface="Times New Roman" panose="02020603050405020304" pitchFamily="18" charset="0"/>
                <a:cs typeface="Times New Roman" panose="02020603050405020304" pitchFamily="18" charset="0"/>
                <a:hlinkClick r:id="rId3"/>
              </a:rPr>
              <a:t>ro.wikipedia.org/wiki/Limit%C4%83_a_unei_func%C8%9BiiNlkn</a:t>
            </a:r>
            <a:endParaRPr lang="ro-RO" sz="1600" dirty="0" smtClean="0">
              <a:latin typeface="Times New Roman" panose="02020603050405020304" pitchFamily="18" charset="0"/>
              <a:cs typeface="Times New Roman" panose="02020603050405020304" pitchFamily="18" charset="0"/>
            </a:endParaRPr>
          </a:p>
          <a:p>
            <a:pPr marL="285750" indent="-285750">
              <a:buSzPct val="177000"/>
              <a:buFont typeface="Arial" panose="020B0604020202020204" pitchFamily="34" charset="0"/>
              <a:buChar char="•"/>
            </a:pPr>
            <a:r>
              <a:rPr lang="ro-RO" sz="1600" dirty="0">
                <a:latin typeface="Times New Roman" panose="02020603050405020304" pitchFamily="18" charset="0"/>
                <a:cs typeface="Times New Roman" panose="02020603050405020304" pitchFamily="18" charset="0"/>
                <a:hlinkClick r:id="rId4"/>
              </a:rPr>
              <a:t>https://</a:t>
            </a:r>
            <a:r>
              <a:rPr lang="ro-RO" sz="1600" dirty="0" smtClean="0">
                <a:latin typeface="Times New Roman" panose="02020603050405020304" pitchFamily="18" charset="0"/>
                <a:cs typeface="Times New Roman" panose="02020603050405020304" pitchFamily="18" charset="0"/>
                <a:hlinkClick r:id="rId4"/>
              </a:rPr>
              <a:t>ppt-online.org/71622</a:t>
            </a:r>
            <a:endParaRPr lang="ro-RO" sz="1600" dirty="0" smtClean="0">
              <a:latin typeface="Times New Roman" panose="02020603050405020304" pitchFamily="18" charset="0"/>
              <a:cs typeface="Times New Roman" panose="02020603050405020304" pitchFamily="18" charset="0"/>
            </a:endParaRPr>
          </a:p>
          <a:p>
            <a:pPr marL="285750" indent="-285750">
              <a:buSzPct val="177000"/>
              <a:buFont typeface="Arial" panose="020B0604020202020204" pitchFamily="34" charset="0"/>
              <a:buChar char="•"/>
            </a:pPr>
            <a:r>
              <a:rPr lang="ro-RO" sz="1600" dirty="0">
                <a:latin typeface="Times New Roman" panose="02020603050405020304" pitchFamily="18" charset="0"/>
                <a:cs typeface="Times New Roman" panose="02020603050405020304" pitchFamily="18" charset="0"/>
                <a:hlinkClick r:id="rId5"/>
              </a:rPr>
              <a:t>http://</a:t>
            </a:r>
            <a:r>
              <a:rPr lang="ro-RO" sz="1600" dirty="0" smtClean="0">
                <a:latin typeface="Times New Roman" panose="02020603050405020304" pitchFamily="18" charset="0"/>
                <a:cs typeface="Times New Roman" panose="02020603050405020304" pitchFamily="18" charset="0"/>
                <a:hlinkClick r:id="rId5"/>
              </a:rPr>
              <a:t>mathprofi.ru/predel_funkcii_dvuh_peremennyh.html</a:t>
            </a:r>
            <a:endParaRPr lang="ro-RO" sz="1600" dirty="0" smtClean="0">
              <a:latin typeface="Times New Roman" panose="02020603050405020304" pitchFamily="18" charset="0"/>
              <a:cs typeface="Times New Roman" panose="02020603050405020304" pitchFamily="18" charset="0"/>
            </a:endParaRPr>
          </a:p>
          <a:p>
            <a:pPr marL="285750" indent="-285750">
              <a:buSzPct val="177000"/>
              <a:buFont typeface="Arial" panose="020B0604020202020204" pitchFamily="34" charset="0"/>
              <a:buChar char="•"/>
            </a:pPr>
            <a:r>
              <a:rPr lang="ro-RO" sz="1600" dirty="0">
                <a:latin typeface="Times New Roman" panose="02020603050405020304" pitchFamily="18" charset="0"/>
                <a:cs typeface="Times New Roman" panose="02020603050405020304" pitchFamily="18" charset="0"/>
                <a:hlinkClick r:id="rId6"/>
              </a:rPr>
              <a:t>https://www.math.uaic.ro/~</a:t>
            </a:r>
            <a:r>
              <a:rPr lang="ro-RO" sz="1600" dirty="0" smtClean="0">
                <a:latin typeface="Times New Roman" panose="02020603050405020304" pitchFamily="18" charset="0"/>
                <a:cs typeface="Times New Roman" panose="02020603050405020304" pitchFamily="18" charset="0"/>
                <a:hlinkClick r:id="rId6"/>
              </a:rPr>
              <a:t>maticiuc/didactic/MSI_Seminar%205.pdf</a:t>
            </a:r>
            <a:endParaRPr lang="ro-RO" sz="1600" dirty="0" smtClean="0">
              <a:latin typeface="Times New Roman" panose="02020603050405020304" pitchFamily="18" charset="0"/>
              <a:cs typeface="Times New Roman" panose="02020603050405020304" pitchFamily="18" charset="0"/>
            </a:endParaRPr>
          </a:p>
          <a:p>
            <a:pPr marL="285750" indent="-285750">
              <a:buSzPct val="177000"/>
              <a:buFont typeface="Arial" panose="020B0604020202020204" pitchFamily="34" charset="0"/>
              <a:buChar char="•"/>
            </a:pPr>
            <a:r>
              <a:rPr lang="ro-RO" sz="1600" dirty="0">
                <a:latin typeface="Times New Roman" panose="02020603050405020304" pitchFamily="18" charset="0"/>
                <a:cs typeface="Times New Roman" panose="02020603050405020304" pitchFamily="18" charset="0"/>
                <a:hlinkClick r:id="rId7"/>
              </a:rPr>
              <a:t>http://</a:t>
            </a:r>
            <a:r>
              <a:rPr lang="ro-RO" sz="1600" dirty="0" smtClean="0">
                <a:latin typeface="Times New Roman" panose="02020603050405020304" pitchFamily="18" charset="0"/>
                <a:cs typeface="Times New Roman" panose="02020603050405020304" pitchFamily="18" charset="0"/>
                <a:hlinkClick r:id="rId7"/>
              </a:rPr>
              <a:t>math.etc.tuiasi.ro/pg/cursuri/AM1LimiteDeFunctii.pdf</a:t>
            </a:r>
            <a:endParaRPr lang="ro-RO" sz="1600" dirty="0" smtClean="0">
              <a:latin typeface="Times New Roman" panose="02020603050405020304" pitchFamily="18" charset="0"/>
              <a:cs typeface="Times New Roman" panose="02020603050405020304" pitchFamily="18" charset="0"/>
            </a:endParaRPr>
          </a:p>
          <a:p>
            <a:pPr marL="285750" indent="-285750">
              <a:buSzPct val="177000"/>
              <a:buFont typeface="Arial" panose="020B0604020202020204" pitchFamily="34" charset="0"/>
              <a:buChar char="•"/>
            </a:pPr>
            <a:r>
              <a:rPr lang="ro-RO" sz="1600" dirty="0">
                <a:latin typeface="Times New Roman" panose="02020603050405020304" pitchFamily="18" charset="0"/>
                <a:cs typeface="Times New Roman" panose="02020603050405020304" pitchFamily="18" charset="0"/>
              </a:rPr>
              <a:t>Bivol L. Bulat M. Lecții la analiza matematică, vol. II, Chișinău, Evrica, 2004.</a:t>
            </a:r>
          </a:p>
          <a:p>
            <a:pPr marL="285750" indent="-285750">
              <a:buSzPct val="177000"/>
              <a:buFont typeface="Arial" panose="020B0604020202020204" pitchFamily="34" charset="0"/>
              <a:buChar char="•"/>
            </a:pPr>
            <a:r>
              <a:rPr lang="ro-RO" sz="1600" dirty="0">
                <a:latin typeface="Times New Roman" panose="02020603050405020304" pitchFamily="18" charset="0"/>
                <a:cs typeface="Times New Roman" panose="02020603050405020304" pitchFamily="18" charset="0"/>
              </a:rPr>
              <a:t>Șipaciov V.S. Matematică superioara. Lumina, Chișinău, 1992.</a:t>
            </a:r>
          </a:p>
          <a:p>
            <a:pPr marL="285750" indent="-285750">
              <a:buSzPct val="177000"/>
              <a:buFont typeface="Arial" panose="020B0604020202020204" pitchFamily="34" charset="0"/>
              <a:buChar char="•"/>
            </a:pPr>
            <a:r>
              <a:rPr lang="ro-RO" sz="1600" dirty="0">
                <a:latin typeface="Times New Roman" panose="02020603050405020304" pitchFamily="18" charset="0"/>
                <a:cs typeface="Times New Roman" panose="02020603050405020304" pitchFamily="18" charset="0"/>
                <a:hlinkClick r:id="rId8"/>
              </a:rPr>
              <a:t>https://</a:t>
            </a:r>
            <a:r>
              <a:rPr lang="ro-RO" sz="1600" dirty="0" smtClean="0">
                <a:latin typeface="Times New Roman" panose="02020603050405020304" pitchFamily="18" charset="0"/>
                <a:cs typeface="Times New Roman" panose="02020603050405020304" pitchFamily="18" charset="0"/>
                <a:hlinkClick r:id="rId8"/>
              </a:rPr>
              <a:t>ro.wikibooks.org/wiki/Analiz%C4%83_matematic%C4%83/Limita_unei_func%C8%9Bii</a:t>
            </a:r>
            <a:endParaRPr lang="ro-RO" sz="1600" dirty="0" smtClean="0">
              <a:latin typeface="Times New Roman" panose="02020603050405020304" pitchFamily="18" charset="0"/>
              <a:cs typeface="Times New Roman" panose="02020603050405020304" pitchFamily="18" charset="0"/>
            </a:endParaRPr>
          </a:p>
          <a:p>
            <a:pPr>
              <a:buSzPct val="177000"/>
            </a:pPr>
            <a:endParaRPr lang="ro-RO" sz="1600" dirty="0" smtClean="0">
              <a:latin typeface="Times New Roman" panose="02020603050405020304" pitchFamily="18" charset="0"/>
              <a:cs typeface="Times New Roman" panose="02020603050405020304" pitchFamily="18" charset="0"/>
            </a:endParaRPr>
          </a:p>
          <a:p>
            <a:pPr marL="285750" indent="-285750">
              <a:buSzPct val="177000"/>
              <a:buFont typeface="Arial" panose="020B0604020202020204" pitchFamily="34" charset="0"/>
              <a:buChar char="•"/>
            </a:pPr>
            <a:endParaRPr lang="ro-RO" sz="1600" dirty="0" smtClean="0">
              <a:latin typeface="Times New Roman" panose="02020603050405020304" pitchFamily="18" charset="0"/>
              <a:cs typeface="Times New Roman" panose="02020603050405020304" pitchFamily="18" charset="0"/>
            </a:endParaRPr>
          </a:p>
          <a:p>
            <a:pPr marL="285750" indent="-285750">
              <a:buSzPct val="177000"/>
              <a:buFont typeface="Arial" panose="020B0604020202020204" pitchFamily="34" charset="0"/>
              <a:buChar char="•"/>
            </a:pPr>
            <a:endParaRPr lang="ro-RO" sz="1600" dirty="0" smtClean="0">
              <a:latin typeface="Times New Roman" panose="02020603050405020304" pitchFamily="18" charset="0"/>
              <a:cs typeface="Times New Roman" panose="02020603050405020304" pitchFamily="18" charset="0"/>
            </a:endParaRPr>
          </a:p>
          <a:p>
            <a:pPr marL="285750" indent="-285750">
              <a:buSzPct val="177000"/>
              <a:buFont typeface="Arial" panose="020B0604020202020204" pitchFamily="34" charset="0"/>
              <a:buChar char="•"/>
            </a:pPr>
            <a:endParaRPr lang="ro-RO" sz="1600" dirty="0" smtClean="0">
              <a:latin typeface="Times New Roman" panose="02020603050405020304" pitchFamily="18" charset="0"/>
              <a:cs typeface="Times New Roman" panose="02020603050405020304" pitchFamily="18" charset="0"/>
            </a:endParaRPr>
          </a:p>
          <a:p>
            <a:pPr>
              <a:buSzPct val="177000"/>
            </a:pPr>
            <a:endParaRPr lang="ro-RO" sz="1600" dirty="0">
              <a:latin typeface="Times New Roman" panose="02020603050405020304" pitchFamily="18" charset="0"/>
              <a:cs typeface="Times New Roman" panose="02020603050405020304" pitchFamily="18" charset="0"/>
            </a:endParaRPr>
          </a:p>
          <a:p>
            <a:pPr>
              <a:buSzPct val="177000"/>
            </a:pPr>
            <a:endParaRPr lang="ro-RO" sz="1600" dirty="0" smtClean="0">
              <a:latin typeface="Times New Roman" panose="02020603050405020304" pitchFamily="18" charset="0"/>
              <a:cs typeface="Times New Roman" panose="02020603050405020304" pitchFamily="18" charset="0"/>
            </a:endParaRPr>
          </a:p>
          <a:p>
            <a:endParaRPr lang="ro-RO" sz="1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11"/>
        <p:cNvGrpSpPr/>
        <p:nvPr/>
      </p:nvGrpSpPr>
      <p:grpSpPr>
        <a:xfrm>
          <a:off x="0" y="0"/>
          <a:ext cx="0" cy="0"/>
          <a:chOff x="0" y="0"/>
          <a:chExt cx="0" cy="0"/>
        </a:xfrm>
      </p:grpSpPr>
      <p:sp>
        <p:nvSpPr>
          <p:cNvPr id="3312" name="Google Shape;3312;p58"/>
          <p:cNvSpPr txBox="1">
            <a:spLocks noGrp="1"/>
          </p:cNvSpPr>
          <p:nvPr>
            <p:ph type="title"/>
          </p:nvPr>
        </p:nvSpPr>
        <p:spPr>
          <a:xfrm>
            <a:off x="1187624" y="1347614"/>
            <a:ext cx="7056784" cy="326265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RO" sz="6000" dirty="0" smtClean="0">
                <a:latin typeface="Times New Roman" panose="02020603050405020304" pitchFamily="18" charset="0"/>
                <a:cs typeface="Times New Roman" panose="02020603050405020304" pitchFamily="18" charset="0"/>
              </a:rPr>
              <a:t>Mulțumesc </a:t>
            </a:r>
            <a:br>
              <a:rPr lang="ro-RO" sz="6000" dirty="0" smtClean="0">
                <a:latin typeface="Times New Roman" panose="02020603050405020304" pitchFamily="18" charset="0"/>
                <a:cs typeface="Times New Roman" panose="02020603050405020304" pitchFamily="18" charset="0"/>
              </a:rPr>
            </a:br>
            <a:r>
              <a:rPr lang="ro-RO" sz="6000" dirty="0" smtClean="0">
                <a:latin typeface="Times New Roman" panose="02020603050405020304" pitchFamily="18" charset="0"/>
                <a:cs typeface="Times New Roman" panose="02020603050405020304" pitchFamily="18" charset="0"/>
              </a:rPr>
              <a:t>pentru atenție!</a:t>
            </a:r>
            <a:endParaRPr sz="6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22"/>
        <p:cNvGrpSpPr/>
        <p:nvPr/>
      </p:nvGrpSpPr>
      <p:grpSpPr>
        <a:xfrm>
          <a:off x="0" y="0"/>
          <a:ext cx="0" cy="0"/>
          <a:chOff x="0" y="0"/>
          <a:chExt cx="0" cy="0"/>
        </a:xfrm>
      </p:grpSpPr>
      <p:sp>
        <p:nvSpPr>
          <p:cNvPr id="3023" name="Google Shape;3023;p38"/>
          <p:cNvSpPr txBox="1">
            <a:spLocks noGrp="1"/>
          </p:cNvSpPr>
          <p:nvPr>
            <p:ph type="title"/>
          </p:nvPr>
        </p:nvSpPr>
        <p:spPr>
          <a:xfrm>
            <a:off x="3851920" y="1203598"/>
            <a:ext cx="4896544" cy="3528392"/>
          </a:xfrm>
          <a:prstGeom prst="rect">
            <a:avLst/>
          </a:prstGeom>
        </p:spPr>
        <p:txBody>
          <a:bodyPr spcFirstLastPara="1" wrap="square" lIns="91425" tIns="91425" rIns="91425" bIns="91425" anchor="ctr" anchorCtr="0">
            <a:noAutofit/>
          </a:bodyPr>
          <a:lstStyle/>
          <a:p>
            <a:r>
              <a:rPr lang="ro-RO" sz="1400" dirty="0" smtClean="0">
                <a:latin typeface="Times New Roman" panose="02020603050405020304" pitchFamily="18" charset="0"/>
                <a:cs typeface="Times New Roman" panose="02020603050405020304" pitchFamily="18" charset="0"/>
              </a:rPr>
              <a:t/>
            </a:r>
            <a:br>
              <a:rPr lang="ro-RO" sz="1400" dirty="0" smtClean="0">
                <a:latin typeface="Times New Roman" panose="02020603050405020304" pitchFamily="18" charset="0"/>
                <a:cs typeface="Times New Roman" panose="02020603050405020304" pitchFamily="18" charset="0"/>
              </a:rPr>
            </a:br>
            <a:r>
              <a:rPr lang="ro-RO" sz="1400" dirty="0" smtClean="0">
                <a:latin typeface="Times New Roman" panose="02020603050405020304" pitchFamily="18" charset="0"/>
                <a:cs typeface="Times New Roman" panose="02020603050405020304" pitchFamily="18" charset="0"/>
              </a:rPr>
              <a:t/>
            </a:r>
            <a:br>
              <a:rPr lang="ro-RO" sz="1400" dirty="0" smtClean="0">
                <a:latin typeface="Times New Roman" panose="02020603050405020304" pitchFamily="18" charset="0"/>
                <a:cs typeface="Times New Roman" panose="02020603050405020304" pitchFamily="18" charset="0"/>
              </a:rPr>
            </a:br>
            <a:r>
              <a:rPr lang="ro-RO" sz="1400" dirty="0" smtClean="0">
                <a:latin typeface="Times New Roman" panose="02020603050405020304" pitchFamily="18" charset="0"/>
                <a:cs typeface="Times New Roman" panose="02020603050405020304" pitchFamily="18" charset="0"/>
              </a:rPr>
              <a:t>	</a:t>
            </a:r>
            <a:r>
              <a:rPr lang="en-US" sz="1300" b="1" dirty="0" smtClean="0">
                <a:latin typeface="Times New Roman" panose="02020603050405020304" pitchFamily="18" charset="0"/>
                <a:cs typeface="Times New Roman" panose="02020603050405020304" pitchFamily="18" charset="0"/>
              </a:rPr>
              <a:t>Conceptul </a:t>
            </a:r>
            <a:r>
              <a:rPr lang="en-US" sz="1300" b="1" dirty="0">
                <a:latin typeface="Times New Roman" panose="02020603050405020304" pitchFamily="18" charset="0"/>
                <a:cs typeface="Times New Roman" panose="02020603050405020304" pitchFamily="18" charset="0"/>
              </a:rPr>
              <a:t>de limită este conceptul de bază al analizei matematice. Multe economii sunt imposibile fără ea. Acest concept este foarte antic, bazat pe cercetări empirice. Teoria modernă este rezultatul sistematizării și evoluției acestor concepte. Matematicienii antici, cum ar fi Euclid și Aristotel, propun diverse căi pentru ca limita să existe.</a:t>
            </a:r>
            <a:r>
              <a:rPr lang="ro-RO" sz="1300" b="1" dirty="0">
                <a:latin typeface="Times New Roman" panose="02020603050405020304" pitchFamily="18" charset="0"/>
                <a:cs typeface="Times New Roman" panose="02020603050405020304" pitchFamily="18" charset="0"/>
              </a:rPr>
              <a:t/>
            </a:r>
            <a:br>
              <a:rPr lang="ro-RO" sz="1300" b="1" dirty="0">
                <a:latin typeface="Times New Roman" panose="02020603050405020304" pitchFamily="18" charset="0"/>
                <a:cs typeface="Times New Roman" panose="02020603050405020304" pitchFamily="18" charset="0"/>
              </a:rPr>
            </a:br>
            <a:r>
              <a:rPr lang="ro-RO" sz="1300" b="1" dirty="0" smtClean="0">
                <a:latin typeface="Times New Roman" panose="02020603050405020304" pitchFamily="18" charset="0"/>
                <a:cs typeface="Times New Roman" panose="02020603050405020304" pitchFamily="18" charset="0"/>
              </a:rPr>
              <a:t>	</a:t>
            </a:r>
            <a:r>
              <a:rPr lang="en-US" sz="1300" b="1" dirty="0" smtClean="0">
                <a:latin typeface="Times New Roman" panose="02020603050405020304" pitchFamily="18" charset="0"/>
                <a:cs typeface="Times New Roman" panose="02020603050405020304" pitchFamily="18" charset="0"/>
              </a:rPr>
              <a:t>Atât </a:t>
            </a:r>
            <a:r>
              <a:rPr lang="en-US" sz="1300" b="1" dirty="0">
                <a:latin typeface="Times New Roman" panose="02020603050405020304" pitchFamily="18" charset="0"/>
                <a:cs typeface="Times New Roman" panose="02020603050405020304" pitchFamily="18" charset="0"/>
              </a:rPr>
              <a:t>în natură cât și în societate, o multitudine de fenomene și procese se supun unor legi care pot fi modelate matematic în raport cu una sau mai multe variabile. Este nevoie de cunoașterea evoluției acestor fenomene, evoluție care exprimată cantitativ implică evidențierea unor creșteri sau descreșteri, a unor valori numerice între care acestea se manifestă, a unor continuități sau discontinuități. Aceste aspecte calitative și cantitative își pot găsi ilustrarea într-o reprezentare grafică, fapt care necesită studierea conceptelor de </a:t>
            </a:r>
            <a:r>
              <a:rPr lang="en-US" sz="1300" b="1" u="sng" dirty="0">
                <a:latin typeface="Times New Roman" panose="02020603050405020304" pitchFamily="18" charset="0"/>
                <a:cs typeface="Times New Roman" panose="02020603050405020304" pitchFamily="18" charset="0"/>
                <a:hlinkClick r:id="rId3" tooltip="Funcție continuă"/>
              </a:rPr>
              <a:t>funcții continue</a:t>
            </a:r>
            <a:r>
              <a:rPr lang="en-US" sz="1300" b="1" dirty="0">
                <a:latin typeface="Times New Roman" panose="02020603050405020304" pitchFamily="18" charset="0"/>
                <a:cs typeface="Times New Roman" panose="02020603050405020304" pitchFamily="18" charset="0"/>
              </a:rPr>
              <a:t> și </a:t>
            </a:r>
            <a:r>
              <a:rPr lang="en-US" sz="1300" b="1" u="sng" dirty="0">
                <a:latin typeface="Times New Roman" panose="02020603050405020304" pitchFamily="18" charset="0"/>
                <a:cs typeface="Times New Roman" panose="02020603050405020304" pitchFamily="18" charset="0"/>
                <a:hlinkClick r:id="rId4" tooltip="Derivată"/>
              </a:rPr>
              <a:t>funcții derivabile</a:t>
            </a:r>
            <a:r>
              <a:rPr lang="en-US" sz="1300" b="1" dirty="0">
                <a:latin typeface="Times New Roman" panose="02020603050405020304" pitchFamily="18" charset="0"/>
                <a:cs typeface="Times New Roman" panose="02020603050405020304" pitchFamily="18" charset="0"/>
              </a:rPr>
              <a:t>, care au ca element fundamental în definirea lor, noțiunea de limită a unei funcții într-un punct.</a:t>
            </a:r>
            <a:r>
              <a:rPr lang="ro-RO" sz="1400" dirty="0"/>
              <a:t/>
            </a:r>
            <a:br>
              <a:rPr lang="ro-RO" sz="1400" dirty="0"/>
            </a:br>
            <a:r>
              <a:rPr lang="ro-RO" sz="1400" dirty="0" smtClean="0">
                <a:latin typeface="Times New Roman" panose="02020603050405020304" pitchFamily="18" charset="0"/>
                <a:cs typeface="Times New Roman" panose="02020603050405020304" pitchFamily="18" charset="0"/>
              </a:rPr>
              <a:t/>
            </a:r>
            <a:br>
              <a:rPr lang="ro-RO" sz="1400" dirty="0" smtClean="0">
                <a:latin typeface="Times New Roman" panose="02020603050405020304" pitchFamily="18" charset="0"/>
                <a:cs typeface="Times New Roman" panose="02020603050405020304" pitchFamily="18" charset="0"/>
              </a:rPr>
            </a:br>
            <a:endParaRPr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28"/>
        <p:cNvGrpSpPr/>
        <p:nvPr/>
      </p:nvGrpSpPr>
      <p:grpSpPr>
        <a:xfrm>
          <a:off x="0" y="0"/>
          <a:ext cx="0" cy="0"/>
          <a:chOff x="0" y="0"/>
          <a:chExt cx="0" cy="0"/>
        </a:xfrm>
      </p:grpSpPr>
      <p:sp>
        <p:nvSpPr>
          <p:cNvPr id="3029" name="Google Shape;3029;p39"/>
          <p:cNvSpPr txBox="1">
            <a:spLocks noGrp="1"/>
          </p:cNvSpPr>
          <p:nvPr>
            <p:ph type="title"/>
          </p:nvPr>
        </p:nvSpPr>
        <p:spPr>
          <a:xfrm>
            <a:off x="1331640" y="2355726"/>
            <a:ext cx="5012700" cy="720080"/>
          </a:xfrm>
          <a:prstGeom prst="rect">
            <a:avLst/>
          </a:prstGeom>
        </p:spPr>
        <p:txBody>
          <a:bodyPr spcFirstLastPara="1" wrap="square" lIns="91425" tIns="91425" rIns="91425" bIns="91425" anchor="ctr" anchorCtr="0">
            <a:noAutofit/>
          </a:bodyPr>
          <a:lstStyle/>
          <a:p>
            <a:r>
              <a:rPr lang="vi-VN" sz="1400" b="1" dirty="0">
                <a:latin typeface="Times New Roman" panose="02020603050405020304" pitchFamily="18" charset="0"/>
                <a:cs typeface="Times New Roman" panose="02020603050405020304" pitchFamily="18" charset="0"/>
              </a:rPr>
              <a:t>Compararea noțiunilor în cazul unei funcții de o variabilă și de mai multe variabile. </a:t>
            </a:r>
            <a:r>
              <a:rPr lang="vi-VN" dirty="0">
                <a:latin typeface="Times New Roman" panose="02020603050405020304" pitchFamily="18" charset="0"/>
                <a:cs typeface="Times New Roman" panose="02020603050405020304" pitchFamily="18" charset="0"/>
              </a:rPr>
              <a:t/>
            </a:r>
            <a:br>
              <a:rPr lang="vi-VN" dirty="0">
                <a:latin typeface="Times New Roman" panose="02020603050405020304" pitchFamily="18" charset="0"/>
                <a:cs typeface="Times New Roman" panose="02020603050405020304" pitchFamily="18" charset="0"/>
              </a:rPr>
            </a:br>
            <a:endParaRPr dirty="0"/>
          </a:p>
        </p:txBody>
      </p:sp>
      <p:sp>
        <p:nvSpPr>
          <p:cNvPr id="3030" name="Google Shape;3030;p39"/>
          <p:cNvSpPr txBox="1">
            <a:spLocks noGrp="1"/>
          </p:cNvSpPr>
          <p:nvPr>
            <p:ph type="title" idx="2"/>
          </p:nvPr>
        </p:nvSpPr>
        <p:spPr>
          <a:xfrm>
            <a:off x="1340425" y="1403525"/>
            <a:ext cx="2097900" cy="893100"/>
          </a:xfrm>
          <a:prstGeom prst="rect">
            <a:avLst/>
          </a:prstGeom>
        </p:spPr>
        <p:txBody>
          <a:bodyPr spcFirstLastPara="1" wrap="square" lIns="91425" tIns="91425" rIns="91425" bIns="91425" anchor="ctr" anchorCtr="0">
            <a:noAutofit/>
          </a:bodyPr>
          <a:lstStyle/>
          <a:p>
            <a:pPr marL="0" lvl="0" indent="0" algn="l" rtl="0">
              <a:spcBef>
                <a:spcPts val="0"/>
              </a:spcBef>
              <a:spcAft>
                <a:spcPts val="1000"/>
              </a:spcAft>
              <a:buNone/>
            </a:pPr>
            <a:r>
              <a:rPr lang="es" sz="4000" dirty="0">
                <a:latin typeface="Times New Roman" panose="02020603050405020304" pitchFamily="18" charset="0"/>
                <a:cs typeface="Times New Roman" panose="02020603050405020304" pitchFamily="18" charset="0"/>
              </a:rPr>
              <a:t>01</a:t>
            </a:r>
            <a:endParaRPr sz="4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35"/>
        <p:cNvGrpSpPr/>
        <p:nvPr/>
      </p:nvGrpSpPr>
      <p:grpSpPr>
        <a:xfrm>
          <a:off x="0" y="0"/>
          <a:ext cx="0" cy="0"/>
          <a:chOff x="0" y="0"/>
          <a:chExt cx="0" cy="0"/>
        </a:xfrm>
      </p:grpSpPr>
      <p:sp>
        <p:nvSpPr>
          <p:cNvPr id="3036" name="Google Shape;3036;p40"/>
          <p:cNvSpPr txBox="1">
            <a:spLocks noGrp="1"/>
          </p:cNvSpPr>
          <p:nvPr>
            <p:ph type="title"/>
          </p:nvPr>
        </p:nvSpPr>
        <p:spPr>
          <a:xfrm>
            <a:off x="1043609" y="671512"/>
            <a:ext cx="3873900" cy="792087"/>
          </a:xfrm>
          <a:prstGeom prst="rect">
            <a:avLst/>
          </a:prstGeom>
        </p:spPr>
        <p:txBody>
          <a:bodyPr spcFirstLastPara="1" wrap="square" lIns="91425" tIns="91425" rIns="91425" bIns="91425" anchor="ctr" anchorCtr="0">
            <a:noAutofit/>
          </a:bodyPr>
          <a:lstStyle/>
          <a:p>
            <a:r>
              <a:rPr lang="en-US" sz="1400" b="1" dirty="0">
                <a:latin typeface="Times New Roman" panose="02020603050405020304" pitchFamily="18" charset="0"/>
                <a:cs typeface="Times New Roman" panose="02020603050405020304" pitchFamily="18" charset="0"/>
              </a:rPr>
              <a:t>No</a:t>
            </a:r>
            <a:r>
              <a:rPr lang="ro-RO" sz="1400" b="1" dirty="0">
                <a:latin typeface="Times New Roman" panose="02020603050405020304" pitchFamily="18" charset="0"/>
                <a:cs typeface="Times New Roman" panose="02020603050405020304" pitchFamily="18" charset="0"/>
              </a:rPr>
              <a:t>țiune de limita unei funcții de o singură variabilă</a:t>
            </a:r>
            <a:r>
              <a:rPr lang="en-US" sz="1400" b="1" dirty="0">
                <a:latin typeface="Times New Roman" panose="02020603050405020304" pitchFamily="18" charset="0"/>
                <a:cs typeface="Times New Roman" panose="02020603050405020304" pitchFamily="18" charset="0"/>
              </a:rPr>
              <a:t>:</a:t>
            </a:r>
            <a:r>
              <a:rPr lang="ro-RO" sz="1300" dirty="0"/>
              <a:t/>
            </a:r>
            <a:br>
              <a:rPr lang="ro-RO" sz="1300" dirty="0"/>
            </a:br>
            <a:endParaRPr sz="13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9" y="1530305"/>
            <a:ext cx="5184576" cy="1084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10" y="2621157"/>
            <a:ext cx="4196706" cy="203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3" y="2499742"/>
            <a:ext cx="5417989" cy="2010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3" y="609436"/>
            <a:ext cx="5417989" cy="1890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5033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42"/>
        <p:cNvGrpSpPr/>
        <p:nvPr/>
      </p:nvGrpSpPr>
      <p:grpSpPr>
        <a:xfrm>
          <a:off x="0" y="0"/>
          <a:ext cx="0" cy="0"/>
          <a:chOff x="0" y="0"/>
          <a:chExt cx="0" cy="0"/>
        </a:xfrm>
      </p:grpSpPr>
      <p:sp>
        <p:nvSpPr>
          <p:cNvPr id="3043" name="Google Shape;3043;p41"/>
          <p:cNvSpPr txBox="1">
            <a:spLocks noGrp="1"/>
          </p:cNvSpPr>
          <p:nvPr>
            <p:ph type="subTitle" idx="1"/>
          </p:nvPr>
        </p:nvSpPr>
        <p:spPr>
          <a:xfrm>
            <a:off x="3779912" y="627535"/>
            <a:ext cx="4464496" cy="1008111"/>
          </a:xfrm>
          <a:prstGeom prst="rect">
            <a:avLst/>
          </a:prstGeom>
        </p:spPr>
        <p:txBody>
          <a:bodyPr spcFirstLastPara="1" wrap="square" lIns="91425" tIns="91425" rIns="91425" bIns="91425" anchor="ctr" anchorCtr="0">
            <a:noAutofit/>
          </a:bodyPr>
          <a:lstStyle/>
          <a:p>
            <a:pPr marL="0" indent="0">
              <a:spcAft>
                <a:spcPts val="1200"/>
              </a:spcAft>
            </a:pPr>
            <a:r>
              <a:rPr lang="en-US" sz="1400" b="1" dirty="0">
                <a:latin typeface="Times New Roman" panose="02020603050405020304" pitchFamily="18" charset="0"/>
                <a:cs typeface="Times New Roman" panose="02020603050405020304" pitchFamily="18" charset="0"/>
              </a:rPr>
              <a:t>No</a:t>
            </a:r>
            <a:r>
              <a:rPr lang="ro-RO" sz="1400" b="1" dirty="0">
                <a:latin typeface="Times New Roman" panose="02020603050405020304" pitchFamily="18" charset="0"/>
                <a:cs typeface="Times New Roman" panose="02020603050405020304" pitchFamily="18" charset="0"/>
              </a:rPr>
              <a:t>țiune de limita unei funcții de mai multe variabile</a:t>
            </a:r>
            <a:r>
              <a:rPr lang="en-US" sz="1400" b="1" dirty="0">
                <a:latin typeface="Times New Roman" panose="02020603050405020304" pitchFamily="18" charset="0"/>
                <a:cs typeface="Times New Roman" panose="02020603050405020304" pitchFamily="18" charset="0"/>
              </a:rPr>
              <a:t>:</a:t>
            </a:r>
            <a:endParaRPr lang="ro-RO" sz="1400" b="1" dirty="0">
              <a:latin typeface="Times New Roman" panose="02020603050405020304" pitchFamily="18" charset="0"/>
              <a:cs typeface="Times New Roman" panose="02020603050405020304" pitchFamily="18" charset="0"/>
            </a:endParaRPr>
          </a:p>
          <a:p>
            <a:pPr marL="0" lvl="0" indent="0" algn="r" rtl="0">
              <a:spcBef>
                <a:spcPts val="0"/>
              </a:spcBef>
              <a:spcAft>
                <a:spcPts val="1200"/>
              </a:spcAft>
              <a:buNone/>
            </a:pPr>
            <a:endParaRPr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7" y="1203598"/>
            <a:ext cx="4956225" cy="2887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48"/>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131590"/>
            <a:ext cx="5979195" cy="3205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63"/>
        <p:cNvGrpSpPr/>
        <p:nvPr/>
      </p:nvGrpSpPr>
      <p:grpSpPr>
        <a:xfrm>
          <a:off x="0" y="0"/>
          <a:ext cx="0" cy="0"/>
          <a:chOff x="0" y="0"/>
          <a:chExt cx="0" cy="0"/>
        </a:xfrm>
      </p:grpSpPr>
      <p:sp>
        <p:nvSpPr>
          <p:cNvPr id="2" name="Заголовок 1"/>
          <p:cNvSpPr>
            <a:spLocks noGrp="1"/>
          </p:cNvSpPr>
          <p:nvPr>
            <p:ph type="title" idx="6"/>
          </p:nvPr>
        </p:nvSpPr>
        <p:spPr>
          <a:xfrm>
            <a:off x="761703" y="1275606"/>
            <a:ext cx="7717500" cy="716716"/>
          </a:xfrm>
        </p:spPr>
        <p:txBody>
          <a:bodyPr/>
          <a:lstStyle/>
          <a:p>
            <a:r>
              <a:rPr lang="ro-RO" sz="1600" b="1" dirty="0">
                <a:latin typeface="Times New Roman" panose="02020603050405020304" pitchFamily="18" charset="0"/>
                <a:cs typeface="Times New Roman" panose="02020603050405020304" pitchFamily="18" charset="0"/>
              </a:rPr>
              <a:t>Stabili</a:t>
            </a:r>
            <a:r>
              <a:rPr lang="en-US" sz="1600" b="1" dirty="0">
                <a:latin typeface="Times New Roman" panose="02020603050405020304" pitchFamily="18" charset="0"/>
                <a:cs typeface="Times New Roman" panose="02020603050405020304" pitchFamily="18" charset="0"/>
              </a:rPr>
              <a:t>rea</a:t>
            </a:r>
            <a:r>
              <a:rPr lang="ro-RO" sz="1600" b="1" dirty="0">
                <a:latin typeface="Times New Roman" panose="02020603050405020304" pitchFamily="18" charset="0"/>
                <a:cs typeface="Times New Roman" panose="02020603050405020304" pitchFamily="18" charset="0"/>
              </a:rPr>
              <a:t> proprietăți</a:t>
            </a:r>
            <a:r>
              <a:rPr lang="en-US" sz="1600" b="1" dirty="0">
                <a:latin typeface="Times New Roman" panose="02020603050405020304" pitchFamily="18" charset="0"/>
                <a:cs typeface="Times New Roman" panose="02020603050405020304" pitchFamily="18" charset="0"/>
              </a:rPr>
              <a:t>lor</a:t>
            </a:r>
            <a:r>
              <a:rPr lang="ro-RO"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sale</a:t>
            </a:r>
            <a:r>
              <a:rPr lang="ro-RO" sz="1600" b="1" dirty="0">
                <a:latin typeface="Times New Roman" panose="02020603050405020304" pitchFamily="18" charset="0"/>
                <a:cs typeface="Times New Roman" panose="02020603050405020304" pitchFamily="18" charset="0"/>
              </a:rPr>
              <a:t> comune, deosebiri, generalizări.</a:t>
            </a:r>
            <a:br>
              <a:rPr lang="ro-RO" sz="1600" b="1" dirty="0">
                <a:latin typeface="Times New Roman" panose="02020603050405020304" pitchFamily="18" charset="0"/>
                <a:cs typeface="Times New Roman" panose="02020603050405020304" pitchFamily="18" charset="0"/>
              </a:rPr>
            </a:br>
            <a:r>
              <a:rPr lang="ro-RO" dirty="0"/>
              <a:t/>
            </a:r>
            <a:br>
              <a:rPr lang="ro-RO" dirty="0"/>
            </a:br>
            <a:r>
              <a:rPr lang="ro-RO" dirty="0"/>
              <a:t/>
            </a:r>
            <a:br>
              <a:rPr lang="ro-RO" dirty="0"/>
            </a:br>
            <a:endParaRPr lang="ro-RO" dirty="0"/>
          </a:p>
        </p:txBody>
      </p:sp>
      <p:sp>
        <p:nvSpPr>
          <p:cNvPr id="10" name="Google Shape;3030;p39"/>
          <p:cNvSpPr txBox="1">
            <a:spLocks/>
          </p:cNvSpPr>
          <p:nvPr/>
        </p:nvSpPr>
        <p:spPr>
          <a:xfrm>
            <a:off x="792957" y="627534"/>
            <a:ext cx="1296144" cy="893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000"/>
              <a:buFont typeface="Karla"/>
              <a:buNone/>
              <a:defRPr sz="5000" b="1" i="0" u="none" strike="noStrike" cap="none">
                <a:solidFill>
                  <a:schemeClr val="dk1"/>
                </a:solidFill>
                <a:latin typeface="Karla"/>
                <a:ea typeface="Karla"/>
                <a:cs typeface="Karla"/>
                <a:sym typeface="Karla"/>
              </a:defRPr>
            </a:lvl1pPr>
            <a:lvl2pPr marR="0" lvl="1" algn="ctr" rtl="0">
              <a:lnSpc>
                <a:spcPct val="100000"/>
              </a:lnSpc>
              <a:spcBef>
                <a:spcPts val="0"/>
              </a:spcBef>
              <a:spcAft>
                <a:spcPts val="0"/>
              </a:spcAft>
              <a:buClr>
                <a:schemeClr val="dk1"/>
              </a:buClr>
              <a:buSzPts val="12000"/>
              <a:buFont typeface="Karla Regular"/>
              <a:buNone/>
              <a:defRPr sz="12000" b="0" i="0" u="none" strike="noStrike" cap="none">
                <a:solidFill>
                  <a:schemeClr val="dk1"/>
                </a:solidFill>
                <a:latin typeface="Karla Regular"/>
                <a:ea typeface="Karla Regular"/>
                <a:cs typeface="Karla Regular"/>
                <a:sym typeface="Karla Regular"/>
              </a:defRPr>
            </a:lvl2pPr>
            <a:lvl3pPr marR="0" lvl="2" algn="ctr" rtl="0">
              <a:lnSpc>
                <a:spcPct val="100000"/>
              </a:lnSpc>
              <a:spcBef>
                <a:spcPts val="0"/>
              </a:spcBef>
              <a:spcAft>
                <a:spcPts val="0"/>
              </a:spcAft>
              <a:buClr>
                <a:schemeClr val="dk1"/>
              </a:buClr>
              <a:buSzPts val="12000"/>
              <a:buFont typeface="Karla Regular"/>
              <a:buNone/>
              <a:defRPr sz="12000" b="0" i="0" u="none" strike="noStrike" cap="none">
                <a:solidFill>
                  <a:schemeClr val="dk1"/>
                </a:solidFill>
                <a:latin typeface="Karla Regular"/>
                <a:ea typeface="Karla Regular"/>
                <a:cs typeface="Karla Regular"/>
                <a:sym typeface="Karla Regular"/>
              </a:defRPr>
            </a:lvl3pPr>
            <a:lvl4pPr marR="0" lvl="3" algn="ctr" rtl="0">
              <a:lnSpc>
                <a:spcPct val="100000"/>
              </a:lnSpc>
              <a:spcBef>
                <a:spcPts val="0"/>
              </a:spcBef>
              <a:spcAft>
                <a:spcPts val="0"/>
              </a:spcAft>
              <a:buClr>
                <a:schemeClr val="dk1"/>
              </a:buClr>
              <a:buSzPts val="12000"/>
              <a:buFont typeface="Karla Regular"/>
              <a:buNone/>
              <a:defRPr sz="12000" b="0" i="0" u="none" strike="noStrike" cap="none">
                <a:solidFill>
                  <a:schemeClr val="dk1"/>
                </a:solidFill>
                <a:latin typeface="Karla Regular"/>
                <a:ea typeface="Karla Regular"/>
                <a:cs typeface="Karla Regular"/>
                <a:sym typeface="Karla Regular"/>
              </a:defRPr>
            </a:lvl4pPr>
            <a:lvl5pPr marR="0" lvl="4" algn="ctr" rtl="0">
              <a:lnSpc>
                <a:spcPct val="100000"/>
              </a:lnSpc>
              <a:spcBef>
                <a:spcPts val="0"/>
              </a:spcBef>
              <a:spcAft>
                <a:spcPts val="0"/>
              </a:spcAft>
              <a:buClr>
                <a:schemeClr val="dk1"/>
              </a:buClr>
              <a:buSzPts val="12000"/>
              <a:buFont typeface="Karla Regular"/>
              <a:buNone/>
              <a:defRPr sz="12000" b="0" i="0" u="none" strike="noStrike" cap="none">
                <a:solidFill>
                  <a:schemeClr val="dk1"/>
                </a:solidFill>
                <a:latin typeface="Karla Regular"/>
                <a:ea typeface="Karla Regular"/>
                <a:cs typeface="Karla Regular"/>
                <a:sym typeface="Karla Regular"/>
              </a:defRPr>
            </a:lvl5pPr>
            <a:lvl6pPr marR="0" lvl="5" algn="ctr" rtl="0">
              <a:lnSpc>
                <a:spcPct val="100000"/>
              </a:lnSpc>
              <a:spcBef>
                <a:spcPts val="0"/>
              </a:spcBef>
              <a:spcAft>
                <a:spcPts val="0"/>
              </a:spcAft>
              <a:buClr>
                <a:schemeClr val="dk1"/>
              </a:buClr>
              <a:buSzPts val="12000"/>
              <a:buFont typeface="Karla Regular"/>
              <a:buNone/>
              <a:defRPr sz="12000" b="0" i="0" u="none" strike="noStrike" cap="none">
                <a:solidFill>
                  <a:schemeClr val="dk1"/>
                </a:solidFill>
                <a:latin typeface="Karla Regular"/>
                <a:ea typeface="Karla Regular"/>
                <a:cs typeface="Karla Regular"/>
                <a:sym typeface="Karla Regular"/>
              </a:defRPr>
            </a:lvl6pPr>
            <a:lvl7pPr marR="0" lvl="6" algn="ctr" rtl="0">
              <a:lnSpc>
                <a:spcPct val="100000"/>
              </a:lnSpc>
              <a:spcBef>
                <a:spcPts val="0"/>
              </a:spcBef>
              <a:spcAft>
                <a:spcPts val="0"/>
              </a:spcAft>
              <a:buClr>
                <a:schemeClr val="dk1"/>
              </a:buClr>
              <a:buSzPts val="12000"/>
              <a:buFont typeface="Karla Regular"/>
              <a:buNone/>
              <a:defRPr sz="12000" b="0" i="0" u="none" strike="noStrike" cap="none">
                <a:solidFill>
                  <a:schemeClr val="dk1"/>
                </a:solidFill>
                <a:latin typeface="Karla Regular"/>
                <a:ea typeface="Karla Regular"/>
                <a:cs typeface="Karla Regular"/>
                <a:sym typeface="Karla Regular"/>
              </a:defRPr>
            </a:lvl7pPr>
            <a:lvl8pPr marR="0" lvl="7" algn="ctr" rtl="0">
              <a:lnSpc>
                <a:spcPct val="100000"/>
              </a:lnSpc>
              <a:spcBef>
                <a:spcPts val="0"/>
              </a:spcBef>
              <a:spcAft>
                <a:spcPts val="0"/>
              </a:spcAft>
              <a:buClr>
                <a:schemeClr val="dk1"/>
              </a:buClr>
              <a:buSzPts val="12000"/>
              <a:buFont typeface="Karla Regular"/>
              <a:buNone/>
              <a:defRPr sz="12000" b="0" i="0" u="none" strike="noStrike" cap="none">
                <a:solidFill>
                  <a:schemeClr val="dk1"/>
                </a:solidFill>
                <a:latin typeface="Karla Regular"/>
                <a:ea typeface="Karla Regular"/>
                <a:cs typeface="Karla Regular"/>
                <a:sym typeface="Karla Regular"/>
              </a:defRPr>
            </a:lvl8pPr>
            <a:lvl9pPr marR="0" lvl="8" algn="ctr" rtl="0">
              <a:lnSpc>
                <a:spcPct val="100000"/>
              </a:lnSpc>
              <a:spcBef>
                <a:spcPts val="0"/>
              </a:spcBef>
              <a:spcAft>
                <a:spcPts val="0"/>
              </a:spcAft>
              <a:buClr>
                <a:schemeClr val="dk1"/>
              </a:buClr>
              <a:buSzPts val="12000"/>
              <a:buFont typeface="Karla Regular"/>
              <a:buNone/>
              <a:defRPr sz="12000" b="0" i="0" u="none" strike="noStrike" cap="none">
                <a:solidFill>
                  <a:schemeClr val="dk1"/>
                </a:solidFill>
                <a:latin typeface="Karla Regular"/>
                <a:ea typeface="Karla Regular"/>
                <a:cs typeface="Karla Regular"/>
                <a:sym typeface="Karla Regular"/>
              </a:defRPr>
            </a:lvl9pPr>
          </a:lstStyle>
          <a:p>
            <a:pPr algn="l">
              <a:spcAft>
                <a:spcPts val="1000"/>
              </a:spcAft>
            </a:pPr>
            <a:r>
              <a:rPr lang="es" sz="4000" dirty="0" smtClean="0">
                <a:latin typeface="Times New Roman" panose="02020603050405020304" pitchFamily="18" charset="0"/>
                <a:cs typeface="Times New Roman" panose="02020603050405020304" pitchFamily="18" charset="0"/>
              </a:rPr>
              <a:t>0</a:t>
            </a:r>
            <a:r>
              <a:rPr lang="ro-RO" sz="4000" dirty="0" smtClean="0">
                <a:latin typeface="Times New Roman" panose="02020603050405020304" pitchFamily="18" charset="0"/>
                <a:cs typeface="Times New Roman" panose="02020603050405020304" pitchFamily="18" charset="0"/>
              </a:rPr>
              <a:t>2</a:t>
            </a:r>
            <a:endParaRPr lang="es" sz="4000" dirty="0">
              <a:latin typeface="Times New Roman" panose="02020603050405020304" pitchFamily="18" charset="0"/>
              <a:cs typeface="Times New Roman" panose="02020603050405020304" pitchFamily="18" charset="0"/>
            </a:endParaRPr>
          </a:p>
        </p:txBody>
      </p:sp>
      <p:sp>
        <p:nvSpPr>
          <p:cNvPr id="12" name="Заголовок 11"/>
          <p:cNvSpPr>
            <a:spLocks noGrp="1"/>
          </p:cNvSpPr>
          <p:nvPr>
            <p:ph type="title" idx="6"/>
          </p:nvPr>
        </p:nvSpPr>
        <p:spPr>
          <a:xfrm>
            <a:off x="827584" y="1851670"/>
            <a:ext cx="7717500" cy="2592288"/>
          </a:xfrm>
        </p:spPr>
        <p:txBody>
          <a:bodyPr/>
          <a:lstStyle/>
          <a:p>
            <a:r>
              <a:rPr lang="ro-RO" sz="1200" dirty="0" smtClean="0">
                <a:latin typeface="Times New Roman" panose="02020603050405020304" pitchFamily="18" charset="0"/>
                <a:cs typeface="Times New Roman" panose="02020603050405020304" pitchFamily="18" charset="0"/>
              </a:rPr>
              <a:t/>
            </a:r>
            <a:br>
              <a:rPr lang="ro-RO" sz="1200" dirty="0" smtClean="0">
                <a:latin typeface="Times New Roman" panose="02020603050405020304" pitchFamily="18" charset="0"/>
                <a:cs typeface="Times New Roman" panose="02020603050405020304" pitchFamily="18" charset="0"/>
              </a:rPr>
            </a:br>
            <a:r>
              <a:rPr lang="ro-RO" sz="1200" dirty="0" smtClean="0">
                <a:latin typeface="Times New Roman" panose="02020603050405020304" pitchFamily="18" charset="0"/>
                <a:cs typeface="Times New Roman" panose="02020603050405020304" pitchFamily="18" charset="0"/>
              </a:rPr>
              <a:t/>
            </a:r>
            <a:br>
              <a:rPr lang="ro-RO" sz="1200" dirty="0" smtClean="0">
                <a:latin typeface="Times New Roman" panose="02020603050405020304" pitchFamily="18" charset="0"/>
                <a:cs typeface="Times New Roman" panose="02020603050405020304" pitchFamily="18" charset="0"/>
              </a:rPr>
            </a:br>
            <a:r>
              <a:rPr lang="ro-RO" sz="1200" dirty="0"/>
              <a:t/>
            </a:r>
            <a:br>
              <a:rPr lang="ro-RO" sz="1200" dirty="0"/>
            </a:br>
            <a:r>
              <a:rPr lang="ro-RO" sz="1200" dirty="0"/>
              <a:t/>
            </a:r>
            <a:br>
              <a:rPr lang="ro-RO" sz="1200" dirty="0"/>
            </a:br>
            <a:r>
              <a:rPr lang="ro-RO" sz="1200" dirty="0"/>
              <a:t/>
            </a:r>
            <a:br>
              <a:rPr lang="ro-RO" sz="1200" dirty="0"/>
            </a:br>
            <a:endParaRPr lang="ro-RO" sz="1200"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157" y="1707654"/>
            <a:ext cx="5437609" cy="2985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isioterapia y Rehabilitación by Slidego">
  <a:themeElements>
    <a:clrScheme name="Simple Light">
      <a:dk1>
        <a:srgbClr val="3B72CC"/>
      </a:dk1>
      <a:lt1>
        <a:srgbClr val="CDD6E6"/>
      </a:lt1>
      <a:dk2>
        <a:srgbClr val="3B72CC"/>
      </a:dk2>
      <a:lt2>
        <a:srgbClr val="EEEEEE"/>
      </a:lt2>
      <a:accent1>
        <a:srgbClr val="3B72CC"/>
      </a:accent1>
      <a:accent2>
        <a:srgbClr val="3B72CC"/>
      </a:accent2>
      <a:accent3>
        <a:srgbClr val="3B72CC"/>
      </a:accent3>
      <a:accent4>
        <a:srgbClr val="3B72CC"/>
      </a:accent4>
      <a:accent5>
        <a:srgbClr val="3B72CC"/>
      </a:accent5>
      <a:accent6>
        <a:srgbClr val="3B72CC"/>
      </a:accent6>
      <a:hlink>
        <a:srgbClr val="3B72C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8586</TotalTime>
  <Words>664</Words>
  <Application>Microsoft Office PowerPoint</Application>
  <PresentationFormat>Экран (16:9)</PresentationFormat>
  <Paragraphs>58</Paragraphs>
  <Slides>26</Slides>
  <Notes>19</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26</vt:i4>
      </vt:variant>
    </vt:vector>
  </HeadingPairs>
  <TitlesOfParts>
    <vt:vector size="35" baseType="lpstr">
      <vt:lpstr>Arial</vt:lpstr>
      <vt:lpstr>Karla</vt:lpstr>
      <vt:lpstr>Bigshot One</vt:lpstr>
      <vt:lpstr>Roboto</vt:lpstr>
      <vt:lpstr>Karla Regular</vt:lpstr>
      <vt:lpstr>Nobile</vt:lpstr>
      <vt:lpstr>Times New Roman</vt:lpstr>
      <vt:lpstr>Cambria Math</vt:lpstr>
      <vt:lpstr>Fisioterapia y Rehabilitación by Slidego</vt:lpstr>
      <vt:lpstr>Practica de inițiere cu tema: “Limita funcției de o singură variabilă și de mai multe variabile reale”</vt:lpstr>
      <vt:lpstr>  Cuprins:</vt:lpstr>
      <vt:lpstr>   Conceptul de limită este conceptul de bază al analizei matematice. Multe economii sunt imposibile fără ea. Acest concept este foarte antic, bazat pe cercetări empirice. Teoria modernă este rezultatul sistematizării și evoluției acestor concepte. Matematicienii antici, cum ar fi Euclid și Aristotel, propun diverse căi pentru ca limita să existe.  Atât în natură cât și în societate, o multitudine de fenomene și procese se supun unor legi care pot fi modelate matematic în raport cu una sau mai multe variabile. Este nevoie de cunoașterea evoluției acestor fenomene, evoluție care exprimată cantitativ implică evidențierea unor creșteri sau descreșteri, a unor valori numerice între care acestea se manifestă, a unor continuități sau discontinuități. Aceste aspecte calitative și cantitative își pot găsi ilustrarea într-o reprezentare grafică, fapt care necesită studierea conceptelor de funcții continue și funcții derivabile, care au ca element fundamental în definirea lor, noțiunea de limită a unei funcții într-un punct.  </vt:lpstr>
      <vt:lpstr>Compararea noțiunilor în cazul unei funcții de o variabilă și de mai multe variabile.  </vt:lpstr>
      <vt:lpstr>Noțiune de limita unei funcții de o singură variabilă: </vt:lpstr>
      <vt:lpstr>Презентация PowerPoint</vt:lpstr>
      <vt:lpstr>Презентация PowerPoint</vt:lpstr>
      <vt:lpstr>Презентация PowerPoint</vt:lpstr>
      <vt:lpstr>Stabilirea proprietăților sale comune, deosebiri, generalizări.   </vt:lpstr>
      <vt:lpstr>Презентация PowerPoint</vt:lpstr>
      <vt:lpstr> Indicarea unor aplicații ale temei “Limita funcției de o singură variabilă și de mai multe variabile reale”.  </vt:lpstr>
      <vt:lpstr>Aplicarea limitei în fizică și geometrie: </vt:lpstr>
      <vt:lpstr>Презентация PowerPoint</vt:lpstr>
      <vt:lpstr>Pentru un n suficient de mic, înălțimea stratului orizontal b este egală cu b/n , va fi foarte mic și putem presupune că toate punctele stratului k sunt la aceeași adâncime, egală cu h_k=  b/nk . Atunci presiunea apei la al k strat aproximativ va fi egal: p_k≈h_k a b/n=a b^2/n^2  k Presiunea pe tot peretele acvariului va fi aproximativ egală cu: p≈∑1_(k=1)^n▒〖(ab^2)/n^2  k=(ab^2)/2∗(n|+1)/n〗 Valoarea adevărată a presiunii este considerată a fi limita acestei expresii la n→ +∞  p=lim⁡[(ab^2)/2∗ (n+1)/n]=(ab^2)/2=ab∗b/2 ,adică presiunea apei pe peretele vertical este egală cu produsul suprafeței peretelui cu jumătate din înălțimea sa. Înlocuind presiunea, obținem p=22,5 kg.</vt:lpstr>
      <vt:lpstr>  Teoria limitelor este adesea utilizată în diferite calcule economice, de exemplu, la calcularea procentelor complexe. Practic, calculele practice utilizează un interes discret (calculat la o frecvență specifică). Timpul este o variabilă discretă. În unele cazuri, devine necesar să se aplice procente continue (de exemplu, pentru a demonstra calculele în care au loc procese continue).  Să analizăm următoarea formulă: S=P〖(1+i)〗^n , unde P este suma inițială, i este rata dobânzii (fracție zecimală), S este suma care s-a format la sfârșitul împrumutului la sfârșitul anului n. </vt:lpstr>
      <vt:lpstr>Exemplu: Găsiți un profit de la 30.000 USD, depuneți un depozit timp de 3 ani la 10% pe an, dacă la sfârșitul fiecărui an s-au adăugat dobânzi la depozit.  Rezolvare: Folosim formula pentru a calcula procentele compuse: 3000〖(1+(10%)/(100%))〗^3= 3000*〖1,1〗^3=39930 USD  În acest caz, profitul va fi egal:  39930-30000=9930 USD  Răspuns: 9930 USD</vt:lpstr>
      <vt:lpstr>Презентация PowerPoint</vt:lpstr>
      <vt:lpstr>Презентация PowerPoint</vt:lpstr>
      <vt:lpstr>Презентация PowerPoint</vt:lpstr>
      <vt:lpstr>Презентация PowerPoint</vt:lpstr>
      <vt:lpstr>Презентация PowerPoint</vt:lpstr>
      <vt:lpstr>Formularea concluziilor generale. </vt:lpstr>
      <vt:lpstr>       Am rămas plăcut surprinsă de faptul că în prezent avem la dispoziție diverse mijloace care pot să ne ajute la rezolvarea unor limite complicate, cum ar fi softul Wolfram Mathematica. Softul respectiv nu ne reprezintă rezolvarea exercițiilor, dar afișează doar răspunsul. Sunt de părerea că softul respectiv ne ajută mult, deoarece rezolvând un exercițiu manual, este posibil să comitem unele greșeli și să primim în final un răspun greșit. Pentru a omite acest fapt, putem apela la softul respectiv, pentru a cunoaște ce răspuns trebuie să primim în final.  Vorbind despre “Limita funcției de o singură variabilă reală” și despre “Limita funcției de mai multe variabile reale” aceastea au unele asemănări și unele deosebiri. Dacă să vorbim depsre deosebiri, primul ar fi chiar și fatul cum ele se notează. Așa este reprezentată limita funcției de o singură variabilă reală 〖lim〗┬(x→ x_0 )⁡〖f(x)=l〗 , iar limita funcției de mai multe variabile reale va fi reprezentată în felul următor 〖lim〗┬█(x→x_0@y→ y_0 )⁡〖f(x,y)=A〗. </vt:lpstr>
      <vt:lpstr>          Al doilea ar fi faptul că limita funcției de o singură variabilă, analizează comportamentul lui f(x){\displaystyle f(x)\!}FF atunci când x se apropie de o valoare reală fixată xo. Pentru aceasta se presupune că f(x) este definită pentru orice x care se apropie de xo. Iar limita funcției de mai multe variabile reale de exemplu avem: numărul A se numește limită a funcției z=f(M) în punctul M_0, dacă pentru orice șir de puncte M_1, M_2,…,M_n, …, convergent către M_0(M_n≠ M_0, M_n∈{M}), șirul respectiv de valori ale funcției f(M_1 ),f(M_2 ),f(M_3 ), …, f(M_n), … converge către A.            Dacă să vorbim despre asemările lor, atunci una dintre acestea ar fi faptul că și Limita funcției de o singură variabilă reală și limita funcției de mai multe variabile reale sunt definite după Cauchy.            Practica de inițiere a avut un efect constructiv asupra mea, a fost pentru mine o experiență, ajutându-mă, în special, să dezvolt și să exersez  cunoștințele acumulate. </vt:lpstr>
      <vt:lpstr>Bibliografie</vt:lpstr>
      <vt:lpstr>Mulțumesc  pentru atenție!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 de inițiere  cu tema: “Limita funcției de o singură variabilă și de mai multe variabile reale”</dc:title>
  <dc:creator>Anastasia</dc:creator>
  <cp:lastModifiedBy>Anastasia</cp:lastModifiedBy>
  <cp:revision>27</cp:revision>
  <dcterms:modified xsi:type="dcterms:W3CDTF">2021-06-24T09:05:25Z</dcterms:modified>
</cp:coreProperties>
</file>