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D293D2-8CA5-4058-AA7B-76958C4E42EF}" v="143" dt="2024-12-19T11:19:08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622CA5-2881-4F0B-B49D-322EFCA068C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BD14717-992D-4F56-9F92-A43EC5274E8F}">
      <dgm:prSet/>
      <dgm:spPr/>
      <dgm:t>
        <a:bodyPr/>
        <a:lstStyle/>
        <a:p>
          <a:r>
            <a:rPr lang="uk-UA" b="1"/>
            <a:t>Вступ</a:t>
          </a:r>
          <a:endParaRPr lang="en-US"/>
        </a:p>
      </dgm:t>
    </dgm:pt>
    <dgm:pt modelId="{E6EB9ED2-967F-4D55-BB2A-D4C50150B9FC}" type="parTrans" cxnId="{3A3B280C-BF02-4279-A492-10B37D5FC739}">
      <dgm:prSet/>
      <dgm:spPr/>
      <dgm:t>
        <a:bodyPr/>
        <a:lstStyle/>
        <a:p>
          <a:endParaRPr lang="en-US"/>
        </a:p>
      </dgm:t>
    </dgm:pt>
    <dgm:pt modelId="{831BA7A5-DE3F-4BEF-BEEA-202989CB243F}" type="sibTrans" cxnId="{3A3B280C-BF02-4279-A492-10B37D5FC739}">
      <dgm:prSet/>
      <dgm:spPr/>
      <dgm:t>
        <a:bodyPr/>
        <a:lstStyle/>
        <a:p>
          <a:endParaRPr lang="en-US"/>
        </a:p>
      </dgm:t>
    </dgm:pt>
    <dgm:pt modelId="{B8AA9EBA-8B08-4FAA-831A-688415C21FFF}">
      <dgm:prSet/>
      <dgm:spPr/>
      <dgm:t>
        <a:bodyPr/>
        <a:lstStyle/>
        <a:p>
          <a:r>
            <a:rPr lang="uk-UA" b="1"/>
            <a:t>Історичні витоки виготовлення скла</a:t>
          </a:r>
          <a:endParaRPr lang="en-US"/>
        </a:p>
      </dgm:t>
    </dgm:pt>
    <dgm:pt modelId="{546BD456-B223-475D-BD10-3C485C00DB60}" type="parTrans" cxnId="{BFD76FF7-A52A-44C7-B0C2-4FC49529395F}">
      <dgm:prSet/>
      <dgm:spPr/>
      <dgm:t>
        <a:bodyPr/>
        <a:lstStyle/>
        <a:p>
          <a:endParaRPr lang="en-US"/>
        </a:p>
      </dgm:t>
    </dgm:pt>
    <dgm:pt modelId="{B27ECC45-E6E8-4007-85BC-81609F4845CD}" type="sibTrans" cxnId="{BFD76FF7-A52A-44C7-B0C2-4FC49529395F}">
      <dgm:prSet/>
      <dgm:spPr/>
      <dgm:t>
        <a:bodyPr/>
        <a:lstStyle/>
        <a:p>
          <a:endParaRPr lang="en-US"/>
        </a:p>
      </dgm:t>
    </dgm:pt>
    <dgm:pt modelId="{439C5B0A-3E22-4FBC-BC87-ECCB2AEB8FCD}">
      <dgm:prSet/>
      <dgm:spPr/>
      <dgm:t>
        <a:bodyPr/>
        <a:lstStyle/>
        <a:p>
          <a:r>
            <a:rPr lang="uk-UA" b="1"/>
            <a:t>Середньовічна ера та розвиток скла</a:t>
          </a:r>
          <a:endParaRPr lang="en-US"/>
        </a:p>
      </dgm:t>
    </dgm:pt>
    <dgm:pt modelId="{03595640-F2E6-4436-8CC1-B4A11908FDB4}" type="parTrans" cxnId="{6A21DF54-87DD-4C68-A692-B085CD1F1208}">
      <dgm:prSet/>
      <dgm:spPr/>
      <dgm:t>
        <a:bodyPr/>
        <a:lstStyle/>
        <a:p>
          <a:endParaRPr lang="en-US"/>
        </a:p>
      </dgm:t>
    </dgm:pt>
    <dgm:pt modelId="{BC4B83CF-4899-461D-9560-18136F5676BF}" type="sibTrans" cxnId="{6A21DF54-87DD-4C68-A692-B085CD1F1208}">
      <dgm:prSet/>
      <dgm:spPr/>
      <dgm:t>
        <a:bodyPr/>
        <a:lstStyle/>
        <a:p>
          <a:endParaRPr lang="en-US"/>
        </a:p>
      </dgm:t>
    </dgm:pt>
    <dgm:pt modelId="{36234532-0E50-445D-B159-0CF9DF1C733F}">
      <dgm:prSet/>
      <dgm:spPr/>
      <dgm:t>
        <a:bodyPr/>
        <a:lstStyle/>
        <a:p>
          <a:r>
            <a:rPr lang="uk-UA" b="1"/>
            <a:t>Індустріальна революція та масове виробництво скла</a:t>
          </a:r>
          <a:endParaRPr lang="en-US"/>
        </a:p>
      </dgm:t>
    </dgm:pt>
    <dgm:pt modelId="{5C12ABC1-7331-4DBC-9BAC-8E1F2BCC958E}" type="parTrans" cxnId="{CCC1EB9A-EC67-4119-A2CF-EB4FE2DE4F6C}">
      <dgm:prSet/>
      <dgm:spPr/>
      <dgm:t>
        <a:bodyPr/>
        <a:lstStyle/>
        <a:p>
          <a:endParaRPr lang="en-US"/>
        </a:p>
      </dgm:t>
    </dgm:pt>
    <dgm:pt modelId="{36D3DC6F-2BE3-44A8-BEA5-7914072C367C}" type="sibTrans" cxnId="{CCC1EB9A-EC67-4119-A2CF-EB4FE2DE4F6C}">
      <dgm:prSet/>
      <dgm:spPr/>
      <dgm:t>
        <a:bodyPr/>
        <a:lstStyle/>
        <a:p>
          <a:endParaRPr lang="en-US"/>
        </a:p>
      </dgm:t>
    </dgm:pt>
    <dgm:pt modelId="{608DC5AD-A024-41FD-A5AF-9F19ACD45982}">
      <dgm:prSet/>
      <dgm:spPr/>
      <dgm:t>
        <a:bodyPr/>
        <a:lstStyle/>
        <a:p>
          <a:r>
            <a:rPr lang="uk-UA" b="1"/>
            <a:t>Сучасні технології виготовлення скла</a:t>
          </a:r>
          <a:endParaRPr lang="en-US"/>
        </a:p>
      </dgm:t>
    </dgm:pt>
    <dgm:pt modelId="{26831457-09C8-4491-BD68-27D339E82A8F}" type="parTrans" cxnId="{6241C1EF-BF0F-451A-92AA-2BB86FE64CFE}">
      <dgm:prSet/>
      <dgm:spPr/>
      <dgm:t>
        <a:bodyPr/>
        <a:lstStyle/>
        <a:p>
          <a:endParaRPr lang="en-US"/>
        </a:p>
      </dgm:t>
    </dgm:pt>
    <dgm:pt modelId="{142A38B2-A3C3-4B2F-B7F6-831BD9034F11}" type="sibTrans" cxnId="{6241C1EF-BF0F-451A-92AA-2BB86FE64CFE}">
      <dgm:prSet/>
      <dgm:spPr/>
      <dgm:t>
        <a:bodyPr/>
        <a:lstStyle/>
        <a:p>
          <a:endParaRPr lang="en-US"/>
        </a:p>
      </dgm:t>
    </dgm:pt>
    <dgm:pt modelId="{319A68EC-F08F-41C5-AB82-E2FEF6C7A4B3}">
      <dgm:prSet/>
      <dgm:spPr/>
      <dgm:t>
        <a:bodyPr/>
        <a:lstStyle/>
        <a:p>
          <a:r>
            <a:rPr lang="uk-UA" b="1"/>
            <a:t>Майбутнє скловиробництва</a:t>
          </a:r>
          <a:endParaRPr lang="en-US"/>
        </a:p>
      </dgm:t>
    </dgm:pt>
    <dgm:pt modelId="{5930AFBE-2CC3-43DF-B8ED-FA2E48351E90}" type="parTrans" cxnId="{1B3D4FC1-9FBF-4257-A307-C78C5CC14D0B}">
      <dgm:prSet/>
      <dgm:spPr/>
      <dgm:t>
        <a:bodyPr/>
        <a:lstStyle/>
        <a:p>
          <a:endParaRPr lang="en-US"/>
        </a:p>
      </dgm:t>
    </dgm:pt>
    <dgm:pt modelId="{E9756E16-5355-458F-B01F-9D2355E10A5A}" type="sibTrans" cxnId="{1B3D4FC1-9FBF-4257-A307-C78C5CC14D0B}">
      <dgm:prSet/>
      <dgm:spPr/>
      <dgm:t>
        <a:bodyPr/>
        <a:lstStyle/>
        <a:p>
          <a:endParaRPr lang="en-US"/>
        </a:p>
      </dgm:t>
    </dgm:pt>
    <dgm:pt modelId="{28A90184-5EFD-4782-AA48-8CB50FFF46C4}">
      <dgm:prSet/>
      <dgm:spPr/>
      <dgm:t>
        <a:bodyPr/>
        <a:lstStyle/>
        <a:p>
          <a:r>
            <a:rPr lang="uk-UA" b="1"/>
            <a:t>Висновок</a:t>
          </a:r>
          <a:endParaRPr lang="en-US"/>
        </a:p>
      </dgm:t>
    </dgm:pt>
    <dgm:pt modelId="{0EF1321D-0850-4F1A-AD04-499497C56210}" type="parTrans" cxnId="{6DA68A27-8D6E-4D1B-A22A-F5A66533F626}">
      <dgm:prSet/>
      <dgm:spPr/>
      <dgm:t>
        <a:bodyPr/>
        <a:lstStyle/>
        <a:p>
          <a:endParaRPr lang="en-US"/>
        </a:p>
      </dgm:t>
    </dgm:pt>
    <dgm:pt modelId="{C7B74F41-1C24-4AF2-AE08-5A9189DDC92C}" type="sibTrans" cxnId="{6DA68A27-8D6E-4D1B-A22A-F5A66533F626}">
      <dgm:prSet/>
      <dgm:spPr/>
      <dgm:t>
        <a:bodyPr/>
        <a:lstStyle/>
        <a:p>
          <a:endParaRPr lang="en-US"/>
        </a:p>
      </dgm:t>
    </dgm:pt>
    <dgm:pt modelId="{C55EA27E-EB26-4739-BEAC-03F2936B8C1A}" type="pres">
      <dgm:prSet presAssocID="{15622CA5-2881-4F0B-B49D-322EFCA068C7}" presName="Name0" presStyleCnt="0">
        <dgm:presLayoutVars>
          <dgm:dir/>
          <dgm:resizeHandles val="exact"/>
        </dgm:presLayoutVars>
      </dgm:prSet>
      <dgm:spPr/>
    </dgm:pt>
    <dgm:pt modelId="{39EF2087-B0DA-43D0-B0F9-F6BDC46EE034}" type="pres">
      <dgm:prSet presAssocID="{CBD14717-992D-4F56-9F92-A43EC5274E8F}" presName="node" presStyleLbl="node1" presStyleIdx="0" presStyleCnt="7">
        <dgm:presLayoutVars>
          <dgm:bulletEnabled val="1"/>
        </dgm:presLayoutVars>
      </dgm:prSet>
      <dgm:spPr/>
    </dgm:pt>
    <dgm:pt modelId="{AF98B0EE-89E6-4E4A-A582-68CE95B90625}" type="pres">
      <dgm:prSet presAssocID="{831BA7A5-DE3F-4BEF-BEEA-202989CB243F}" presName="sibTrans" presStyleLbl="sibTrans1D1" presStyleIdx="0" presStyleCnt="6"/>
      <dgm:spPr/>
    </dgm:pt>
    <dgm:pt modelId="{81B23CB8-99A9-408D-921D-97FEFC75AB26}" type="pres">
      <dgm:prSet presAssocID="{831BA7A5-DE3F-4BEF-BEEA-202989CB243F}" presName="connectorText" presStyleLbl="sibTrans1D1" presStyleIdx="0" presStyleCnt="6"/>
      <dgm:spPr/>
    </dgm:pt>
    <dgm:pt modelId="{3ACEDE80-8BC5-4515-9240-7DA3D75D6E70}" type="pres">
      <dgm:prSet presAssocID="{B8AA9EBA-8B08-4FAA-831A-688415C21FFF}" presName="node" presStyleLbl="node1" presStyleIdx="1" presStyleCnt="7">
        <dgm:presLayoutVars>
          <dgm:bulletEnabled val="1"/>
        </dgm:presLayoutVars>
      </dgm:prSet>
      <dgm:spPr/>
    </dgm:pt>
    <dgm:pt modelId="{5A16E578-F96F-405F-B4AC-DAD59B3DE0E5}" type="pres">
      <dgm:prSet presAssocID="{B27ECC45-E6E8-4007-85BC-81609F4845CD}" presName="sibTrans" presStyleLbl="sibTrans1D1" presStyleIdx="1" presStyleCnt="6"/>
      <dgm:spPr/>
    </dgm:pt>
    <dgm:pt modelId="{09C7BDF0-A6CE-4D9F-B50C-BD22AE99C3EC}" type="pres">
      <dgm:prSet presAssocID="{B27ECC45-E6E8-4007-85BC-81609F4845CD}" presName="connectorText" presStyleLbl="sibTrans1D1" presStyleIdx="1" presStyleCnt="6"/>
      <dgm:spPr/>
    </dgm:pt>
    <dgm:pt modelId="{BF865221-4163-4677-A760-5BC83EA6BC8F}" type="pres">
      <dgm:prSet presAssocID="{439C5B0A-3E22-4FBC-BC87-ECCB2AEB8FCD}" presName="node" presStyleLbl="node1" presStyleIdx="2" presStyleCnt="7">
        <dgm:presLayoutVars>
          <dgm:bulletEnabled val="1"/>
        </dgm:presLayoutVars>
      </dgm:prSet>
      <dgm:spPr/>
    </dgm:pt>
    <dgm:pt modelId="{A3B680A5-7FF0-4B68-9EFD-31E405393BBC}" type="pres">
      <dgm:prSet presAssocID="{BC4B83CF-4899-461D-9560-18136F5676BF}" presName="sibTrans" presStyleLbl="sibTrans1D1" presStyleIdx="2" presStyleCnt="6"/>
      <dgm:spPr/>
    </dgm:pt>
    <dgm:pt modelId="{1C3B0336-D5FB-4285-A9FF-EC1BA4145EBE}" type="pres">
      <dgm:prSet presAssocID="{BC4B83CF-4899-461D-9560-18136F5676BF}" presName="connectorText" presStyleLbl="sibTrans1D1" presStyleIdx="2" presStyleCnt="6"/>
      <dgm:spPr/>
    </dgm:pt>
    <dgm:pt modelId="{EDE7E391-1970-4AFA-B4F1-598DAC98025A}" type="pres">
      <dgm:prSet presAssocID="{36234532-0E50-445D-B159-0CF9DF1C733F}" presName="node" presStyleLbl="node1" presStyleIdx="3" presStyleCnt="7">
        <dgm:presLayoutVars>
          <dgm:bulletEnabled val="1"/>
        </dgm:presLayoutVars>
      </dgm:prSet>
      <dgm:spPr/>
    </dgm:pt>
    <dgm:pt modelId="{447C282D-DF91-4B2E-B288-7D5D5C29E804}" type="pres">
      <dgm:prSet presAssocID="{36D3DC6F-2BE3-44A8-BEA5-7914072C367C}" presName="sibTrans" presStyleLbl="sibTrans1D1" presStyleIdx="3" presStyleCnt="6"/>
      <dgm:spPr/>
    </dgm:pt>
    <dgm:pt modelId="{4A1F419B-A42D-4C96-AD6B-6E5EB2409972}" type="pres">
      <dgm:prSet presAssocID="{36D3DC6F-2BE3-44A8-BEA5-7914072C367C}" presName="connectorText" presStyleLbl="sibTrans1D1" presStyleIdx="3" presStyleCnt="6"/>
      <dgm:spPr/>
    </dgm:pt>
    <dgm:pt modelId="{ED100A2C-1D87-4E1E-86CA-BD3E5A8396BC}" type="pres">
      <dgm:prSet presAssocID="{608DC5AD-A024-41FD-A5AF-9F19ACD45982}" presName="node" presStyleLbl="node1" presStyleIdx="4" presStyleCnt="7">
        <dgm:presLayoutVars>
          <dgm:bulletEnabled val="1"/>
        </dgm:presLayoutVars>
      </dgm:prSet>
      <dgm:spPr/>
    </dgm:pt>
    <dgm:pt modelId="{2B6D7B72-6BD0-4B4D-874F-3982998B0FD4}" type="pres">
      <dgm:prSet presAssocID="{142A38B2-A3C3-4B2F-B7F6-831BD9034F11}" presName="sibTrans" presStyleLbl="sibTrans1D1" presStyleIdx="4" presStyleCnt="6"/>
      <dgm:spPr/>
    </dgm:pt>
    <dgm:pt modelId="{B1E650E8-098D-4197-BF77-43A784319D73}" type="pres">
      <dgm:prSet presAssocID="{142A38B2-A3C3-4B2F-B7F6-831BD9034F11}" presName="connectorText" presStyleLbl="sibTrans1D1" presStyleIdx="4" presStyleCnt="6"/>
      <dgm:spPr/>
    </dgm:pt>
    <dgm:pt modelId="{058AA382-F02D-4374-80B0-C5D0CD68A6C9}" type="pres">
      <dgm:prSet presAssocID="{319A68EC-F08F-41C5-AB82-E2FEF6C7A4B3}" presName="node" presStyleLbl="node1" presStyleIdx="5" presStyleCnt="7">
        <dgm:presLayoutVars>
          <dgm:bulletEnabled val="1"/>
        </dgm:presLayoutVars>
      </dgm:prSet>
      <dgm:spPr/>
    </dgm:pt>
    <dgm:pt modelId="{396D84AD-65A4-493D-92F8-6AD942D7FC03}" type="pres">
      <dgm:prSet presAssocID="{E9756E16-5355-458F-B01F-9D2355E10A5A}" presName="sibTrans" presStyleLbl="sibTrans1D1" presStyleIdx="5" presStyleCnt="6"/>
      <dgm:spPr/>
    </dgm:pt>
    <dgm:pt modelId="{4926991C-5D96-4D19-A6E8-005184142645}" type="pres">
      <dgm:prSet presAssocID="{E9756E16-5355-458F-B01F-9D2355E10A5A}" presName="connectorText" presStyleLbl="sibTrans1D1" presStyleIdx="5" presStyleCnt="6"/>
      <dgm:spPr/>
    </dgm:pt>
    <dgm:pt modelId="{EEABC2F0-B90C-4D39-A6F9-35C80FD417AE}" type="pres">
      <dgm:prSet presAssocID="{28A90184-5EFD-4782-AA48-8CB50FFF46C4}" presName="node" presStyleLbl="node1" presStyleIdx="6" presStyleCnt="7">
        <dgm:presLayoutVars>
          <dgm:bulletEnabled val="1"/>
        </dgm:presLayoutVars>
      </dgm:prSet>
      <dgm:spPr/>
    </dgm:pt>
  </dgm:ptLst>
  <dgm:cxnLst>
    <dgm:cxn modelId="{3A597908-6D52-4321-8488-DED018315E8A}" type="presOf" srcId="{CBD14717-992D-4F56-9F92-A43EC5274E8F}" destId="{39EF2087-B0DA-43D0-B0F9-F6BDC46EE034}" srcOrd="0" destOrd="0" presId="urn:microsoft.com/office/officeart/2016/7/layout/RepeatingBendingProcessNew"/>
    <dgm:cxn modelId="{3A3B280C-BF02-4279-A492-10B37D5FC739}" srcId="{15622CA5-2881-4F0B-B49D-322EFCA068C7}" destId="{CBD14717-992D-4F56-9F92-A43EC5274E8F}" srcOrd="0" destOrd="0" parTransId="{E6EB9ED2-967F-4D55-BB2A-D4C50150B9FC}" sibTransId="{831BA7A5-DE3F-4BEF-BEEA-202989CB243F}"/>
    <dgm:cxn modelId="{3452B016-FAC0-4604-81AA-B94B49626E9F}" type="presOf" srcId="{142A38B2-A3C3-4B2F-B7F6-831BD9034F11}" destId="{B1E650E8-098D-4197-BF77-43A784319D73}" srcOrd="1" destOrd="0" presId="urn:microsoft.com/office/officeart/2016/7/layout/RepeatingBendingProcessNew"/>
    <dgm:cxn modelId="{6DA68A27-8D6E-4D1B-A22A-F5A66533F626}" srcId="{15622CA5-2881-4F0B-B49D-322EFCA068C7}" destId="{28A90184-5EFD-4782-AA48-8CB50FFF46C4}" srcOrd="6" destOrd="0" parTransId="{0EF1321D-0850-4F1A-AD04-499497C56210}" sibTransId="{C7B74F41-1C24-4AF2-AE08-5A9189DDC92C}"/>
    <dgm:cxn modelId="{F1EC4137-80A4-43E7-A4BC-23B3AE37C58A}" type="presOf" srcId="{E9756E16-5355-458F-B01F-9D2355E10A5A}" destId="{4926991C-5D96-4D19-A6E8-005184142645}" srcOrd="1" destOrd="0" presId="urn:microsoft.com/office/officeart/2016/7/layout/RepeatingBendingProcessNew"/>
    <dgm:cxn modelId="{1295E65C-05E5-4FBE-9FA9-B97805F106C3}" type="presOf" srcId="{B8AA9EBA-8B08-4FAA-831A-688415C21FFF}" destId="{3ACEDE80-8BC5-4515-9240-7DA3D75D6E70}" srcOrd="0" destOrd="0" presId="urn:microsoft.com/office/officeart/2016/7/layout/RepeatingBendingProcessNew"/>
    <dgm:cxn modelId="{1056CE46-5F16-4BE9-8D20-2B075A1C6949}" type="presOf" srcId="{28A90184-5EFD-4782-AA48-8CB50FFF46C4}" destId="{EEABC2F0-B90C-4D39-A6F9-35C80FD417AE}" srcOrd="0" destOrd="0" presId="urn:microsoft.com/office/officeart/2016/7/layout/RepeatingBendingProcessNew"/>
    <dgm:cxn modelId="{D3AFF048-680D-41EB-BB86-2DD7318E27F8}" type="presOf" srcId="{319A68EC-F08F-41C5-AB82-E2FEF6C7A4B3}" destId="{058AA382-F02D-4374-80B0-C5D0CD68A6C9}" srcOrd="0" destOrd="0" presId="urn:microsoft.com/office/officeart/2016/7/layout/RepeatingBendingProcessNew"/>
    <dgm:cxn modelId="{6A21DF54-87DD-4C68-A692-B085CD1F1208}" srcId="{15622CA5-2881-4F0B-B49D-322EFCA068C7}" destId="{439C5B0A-3E22-4FBC-BC87-ECCB2AEB8FCD}" srcOrd="2" destOrd="0" parTransId="{03595640-F2E6-4436-8CC1-B4A11908FDB4}" sibTransId="{BC4B83CF-4899-461D-9560-18136F5676BF}"/>
    <dgm:cxn modelId="{8EDE3A99-F72A-4BCA-A2FF-261AB56AB25D}" type="presOf" srcId="{BC4B83CF-4899-461D-9560-18136F5676BF}" destId="{A3B680A5-7FF0-4B68-9EFD-31E405393BBC}" srcOrd="0" destOrd="0" presId="urn:microsoft.com/office/officeart/2016/7/layout/RepeatingBendingProcessNew"/>
    <dgm:cxn modelId="{CCC1EB9A-EC67-4119-A2CF-EB4FE2DE4F6C}" srcId="{15622CA5-2881-4F0B-B49D-322EFCA068C7}" destId="{36234532-0E50-445D-B159-0CF9DF1C733F}" srcOrd="3" destOrd="0" parTransId="{5C12ABC1-7331-4DBC-9BAC-8E1F2BCC958E}" sibTransId="{36D3DC6F-2BE3-44A8-BEA5-7914072C367C}"/>
    <dgm:cxn modelId="{B0FED4AE-882E-4230-A0C6-698F61A016B0}" type="presOf" srcId="{36D3DC6F-2BE3-44A8-BEA5-7914072C367C}" destId="{4A1F419B-A42D-4C96-AD6B-6E5EB2409972}" srcOrd="1" destOrd="0" presId="urn:microsoft.com/office/officeart/2016/7/layout/RepeatingBendingProcessNew"/>
    <dgm:cxn modelId="{017509B2-D1C3-44A7-81C1-998FDE39F0AC}" type="presOf" srcId="{142A38B2-A3C3-4B2F-B7F6-831BD9034F11}" destId="{2B6D7B72-6BD0-4B4D-874F-3982998B0FD4}" srcOrd="0" destOrd="0" presId="urn:microsoft.com/office/officeart/2016/7/layout/RepeatingBendingProcessNew"/>
    <dgm:cxn modelId="{AFA3C7B9-63BA-4696-BA48-AFD4922BF8EF}" type="presOf" srcId="{439C5B0A-3E22-4FBC-BC87-ECCB2AEB8FCD}" destId="{BF865221-4163-4677-A760-5BC83EA6BC8F}" srcOrd="0" destOrd="0" presId="urn:microsoft.com/office/officeart/2016/7/layout/RepeatingBendingProcessNew"/>
    <dgm:cxn modelId="{2AC715BA-A430-4A01-8425-424F0C1D2DA7}" type="presOf" srcId="{36D3DC6F-2BE3-44A8-BEA5-7914072C367C}" destId="{447C282D-DF91-4B2E-B288-7D5D5C29E804}" srcOrd="0" destOrd="0" presId="urn:microsoft.com/office/officeart/2016/7/layout/RepeatingBendingProcessNew"/>
    <dgm:cxn modelId="{12EC9DBF-24AE-477F-87FB-3EAA8CB01499}" type="presOf" srcId="{E9756E16-5355-458F-B01F-9D2355E10A5A}" destId="{396D84AD-65A4-493D-92F8-6AD942D7FC03}" srcOrd="0" destOrd="0" presId="urn:microsoft.com/office/officeart/2016/7/layout/RepeatingBendingProcessNew"/>
    <dgm:cxn modelId="{1B3D4FC1-9FBF-4257-A307-C78C5CC14D0B}" srcId="{15622CA5-2881-4F0B-B49D-322EFCA068C7}" destId="{319A68EC-F08F-41C5-AB82-E2FEF6C7A4B3}" srcOrd="5" destOrd="0" parTransId="{5930AFBE-2CC3-43DF-B8ED-FA2E48351E90}" sibTransId="{E9756E16-5355-458F-B01F-9D2355E10A5A}"/>
    <dgm:cxn modelId="{92280EC5-8D10-4353-B8F2-D28B35B02EB9}" type="presOf" srcId="{831BA7A5-DE3F-4BEF-BEEA-202989CB243F}" destId="{AF98B0EE-89E6-4E4A-A582-68CE95B90625}" srcOrd="0" destOrd="0" presId="urn:microsoft.com/office/officeart/2016/7/layout/RepeatingBendingProcessNew"/>
    <dgm:cxn modelId="{EA063BCF-BFDF-4667-A7F8-78E6976C4AAA}" type="presOf" srcId="{B27ECC45-E6E8-4007-85BC-81609F4845CD}" destId="{09C7BDF0-A6CE-4D9F-B50C-BD22AE99C3EC}" srcOrd="1" destOrd="0" presId="urn:microsoft.com/office/officeart/2016/7/layout/RepeatingBendingProcessNew"/>
    <dgm:cxn modelId="{57B457D4-4C64-4CC2-A005-938BEE50F398}" type="presOf" srcId="{831BA7A5-DE3F-4BEF-BEEA-202989CB243F}" destId="{81B23CB8-99A9-408D-921D-97FEFC75AB26}" srcOrd="1" destOrd="0" presId="urn:microsoft.com/office/officeart/2016/7/layout/RepeatingBendingProcessNew"/>
    <dgm:cxn modelId="{AD346FD9-D2E4-43FA-8442-75567691FE83}" type="presOf" srcId="{BC4B83CF-4899-461D-9560-18136F5676BF}" destId="{1C3B0336-D5FB-4285-A9FF-EC1BA4145EBE}" srcOrd="1" destOrd="0" presId="urn:microsoft.com/office/officeart/2016/7/layout/RepeatingBendingProcessNew"/>
    <dgm:cxn modelId="{81B19BDA-501C-41FF-B44E-F595205DB7E5}" type="presOf" srcId="{36234532-0E50-445D-B159-0CF9DF1C733F}" destId="{EDE7E391-1970-4AFA-B4F1-598DAC98025A}" srcOrd="0" destOrd="0" presId="urn:microsoft.com/office/officeart/2016/7/layout/RepeatingBendingProcessNew"/>
    <dgm:cxn modelId="{C7DBC2ED-77A2-4354-A86F-BB40E168793C}" type="presOf" srcId="{15622CA5-2881-4F0B-B49D-322EFCA068C7}" destId="{C55EA27E-EB26-4739-BEAC-03F2936B8C1A}" srcOrd="0" destOrd="0" presId="urn:microsoft.com/office/officeart/2016/7/layout/RepeatingBendingProcessNew"/>
    <dgm:cxn modelId="{6241C1EF-BF0F-451A-92AA-2BB86FE64CFE}" srcId="{15622CA5-2881-4F0B-B49D-322EFCA068C7}" destId="{608DC5AD-A024-41FD-A5AF-9F19ACD45982}" srcOrd="4" destOrd="0" parTransId="{26831457-09C8-4491-BD68-27D339E82A8F}" sibTransId="{142A38B2-A3C3-4B2F-B7F6-831BD9034F11}"/>
    <dgm:cxn modelId="{DD2BFEF1-F75D-4C07-ADFD-41AD71EF0D15}" type="presOf" srcId="{B27ECC45-E6E8-4007-85BC-81609F4845CD}" destId="{5A16E578-F96F-405F-B4AC-DAD59B3DE0E5}" srcOrd="0" destOrd="0" presId="urn:microsoft.com/office/officeart/2016/7/layout/RepeatingBendingProcessNew"/>
    <dgm:cxn modelId="{BFD76FF7-A52A-44C7-B0C2-4FC49529395F}" srcId="{15622CA5-2881-4F0B-B49D-322EFCA068C7}" destId="{B8AA9EBA-8B08-4FAA-831A-688415C21FFF}" srcOrd="1" destOrd="0" parTransId="{546BD456-B223-475D-BD10-3C485C00DB60}" sibTransId="{B27ECC45-E6E8-4007-85BC-81609F4845CD}"/>
    <dgm:cxn modelId="{641C82FE-1196-4D94-A2AB-EA177B949F6A}" type="presOf" srcId="{608DC5AD-A024-41FD-A5AF-9F19ACD45982}" destId="{ED100A2C-1D87-4E1E-86CA-BD3E5A8396BC}" srcOrd="0" destOrd="0" presId="urn:microsoft.com/office/officeart/2016/7/layout/RepeatingBendingProcessNew"/>
    <dgm:cxn modelId="{417B7D75-1A9B-4C80-A274-3A7CED6C839B}" type="presParOf" srcId="{C55EA27E-EB26-4739-BEAC-03F2936B8C1A}" destId="{39EF2087-B0DA-43D0-B0F9-F6BDC46EE034}" srcOrd="0" destOrd="0" presId="urn:microsoft.com/office/officeart/2016/7/layout/RepeatingBendingProcessNew"/>
    <dgm:cxn modelId="{CECEBC97-91A2-483A-AB75-C6595A9B18E0}" type="presParOf" srcId="{C55EA27E-EB26-4739-BEAC-03F2936B8C1A}" destId="{AF98B0EE-89E6-4E4A-A582-68CE95B90625}" srcOrd="1" destOrd="0" presId="urn:microsoft.com/office/officeart/2016/7/layout/RepeatingBendingProcessNew"/>
    <dgm:cxn modelId="{A197A1B1-7263-42E6-8F56-9CB650BE21E4}" type="presParOf" srcId="{AF98B0EE-89E6-4E4A-A582-68CE95B90625}" destId="{81B23CB8-99A9-408D-921D-97FEFC75AB26}" srcOrd="0" destOrd="0" presId="urn:microsoft.com/office/officeart/2016/7/layout/RepeatingBendingProcessNew"/>
    <dgm:cxn modelId="{FF352A0E-1CFA-438F-9A8F-E4B271F9D9A5}" type="presParOf" srcId="{C55EA27E-EB26-4739-BEAC-03F2936B8C1A}" destId="{3ACEDE80-8BC5-4515-9240-7DA3D75D6E70}" srcOrd="2" destOrd="0" presId="urn:microsoft.com/office/officeart/2016/7/layout/RepeatingBendingProcessNew"/>
    <dgm:cxn modelId="{A14D3964-23A7-4499-95B5-AC5D247C7D6B}" type="presParOf" srcId="{C55EA27E-EB26-4739-BEAC-03F2936B8C1A}" destId="{5A16E578-F96F-405F-B4AC-DAD59B3DE0E5}" srcOrd="3" destOrd="0" presId="urn:microsoft.com/office/officeart/2016/7/layout/RepeatingBendingProcessNew"/>
    <dgm:cxn modelId="{C146078A-D17F-4D08-8B9C-E2AF579586EB}" type="presParOf" srcId="{5A16E578-F96F-405F-B4AC-DAD59B3DE0E5}" destId="{09C7BDF0-A6CE-4D9F-B50C-BD22AE99C3EC}" srcOrd="0" destOrd="0" presId="urn:microsoft.com/office/officeart/2016/7/layout/RepeatingBendingProcessNew"/>
    <dgm:cxn modelId="{E1A93DA6-0B0F-4C46-A44F-C3FDBB7577C2}" type="presParOf" srcId="{C55EA27E-EB26-4739-BEAC-03F2936B8C1A}" destId="{BF865221-4163-4677-A760-5BC83EA6BC8F}" srcOrd="4" destOrd="0" presId="urn:microsoft.com/office/officeart/2016/7/layout/RepeatingBendingProcessNew"/>
    <dgm:cxn modelId="{881ABFE1-5F3A-4FB1-9C20-CC7BC3E62C88}" type="presParOf" srcId="{C55EA27E-EB26-4739-BEAC-03F2936B8C1A}" destId="{A3B680A5-7FF0-4B68-9EFD-31E405393BBC}" srcOrd="5" destOrd="0" presId="urn:microsoft.com/office/officeart/2016/7/layout/RepeatingBendingProcessNew"/>
    <dgm:cxn modelId="{F2949900-A963-4E27-BE60-0310E3ACB08D}" type="presParOf" srcId="{A3B680A5-7FF0-4B68-9EFD-31E405393BBC}" destId="{1C3B0336-D5FB-4285-A9FF-EC1BA4145EBE}" srcOrd="0" destOrd="0" presId="urn:microsoft.com/office/officeart/2016/7/layout/RepeatingBendingProcessNew"/>
    <dgm:cxn modelId="{6C99FB47-73FA-44CC-A82B-691B50BBE0B6}" type="presParOf" srcId="{C55EA27E-EB26-4739-BEAC-03F2936B8C1A}" destId="{EDE7E391-1970-4AFA-B4F1-598DAC98025A}" srcOrd="6" destOrd="0" presId="urn:microsoft.com/office/officeart/2016/7/layout/RepeatingBendingProcessNew"/>
    <dgm:cxn modelId="{BB7A14F0-A8E2-4B1D-8A0B-0B751D1B2022}" type="presParOf" srcId="{C55EA27E-EB26-4739-BEAC-03F2936B8C1A}" destId="{447C282D-DF91-4B2E-B288-7D5D5C29E804}" srcOrd="7" destOrd="0" presId="urn:microsoft.com/office/officeart/2016/7/layout/RepeatingBendingProcessNew"/>
    <dgm:cxn modelId="{72EB3A19-B76A-415F-A887-AF2EFFE09A9F}" type="presParOf" srcId="{447C282D-DF91-4B2E-B288-7D5D5C29E804}" destId="{4A1F419B-A42D-4C96-AD6B-6E5EB2409972}" srcOrd="0" destOrd="0" presId="urn:microsoft.com/office/officeart/2016/7/layout/RepeatingBendingProcessNew"/>
    <dgm:cxn modelId="{FB3D6C4E-DC8F-4A4D-9D65-5BBE53D250E0}" type="presParOf" srcId="{C55EA27E-EB26-4739-BEAC-03F2936B8C1A}" destId="{ED100A2C-1D87-4E1E-86CA-BD3E5A8396BC}" srcOrd="8" destOrd="0" presId="urn:microsoft.com/office/officeart/2016/7/layout/RepeatingBendingProcessNew"/>
    <dgm:cxn modelId="{E9E86DD2-366E-40CD-B8D9-CA2A73257BB9}" type="presParOf" srcId="{C55EA27E-EB26-4739-BEAC-03F2936B8C1A}" destId="{2B6D7B72-6BD0-4B4D-874F-3982998B0FD4}" srcOrd="9" destOrd="0" presId="urn:microsoft.com/office/officeart/2016/7/layout/RepeatingBendingProcessNew"/>
    <dgm:cxn modelId="{911CCE67-EDA0-45DC-8DE5-A9598B3FFC53}" type="presParOf" srcId="{2B6D7B72-6BD0-4B4D-874F-3982998B0FD4}" destId="{B1E650E8-098D-4197-BF77-43A784319D73}" srcOrd="0" destOrd="0" presId="urn:microsoft.com/office/officeart/2016/7/layout/RepeatingBendingProcessNew"/>
    <dgm:cxn modelId="{65A6A1CA-671F-4E28-8C32-A514089CAD94}" type="presParOf" srcId="{C55EA27E-EB26-4739-BEAC-03F2936B8C1A}" destId="{058AA382-F02D-4374-80B0-C5D0CD68A6C9}" srcOrd="10" destOrd="0" presId="urn:microsoft.com/office/officeart/2016/7/layout/RepeatingBendingProcessNew"/>
    <dgm:cxn modelId="{484E20F9-F3B4-41FB-B7F9-AEF5B2EC895F}" type="presParOf" srcId="{C55EA27E-EB26-4739-BEAC-03F2936B8C1A}" destId="{396D84AD-65A4-493D-92F8-6AD942D7FC03}" srcOrd="11" destOrd="0" presId="urn:microsoft.com/office/officeart/2016/7/layout/RepeatingBendingProcessNew"/>
    <dgm:cxn modelId="{EDC95A0F-8F1B-48D0-992C-FF4C14E750E9}" type="presParOf" srcId="{396D84AD-65A4-493D-92F8-6AD942D7FC03}" destId="{4926991C-5D96-4D19-A6E8-005184142645}" srcOrd="0" destOrd="0" presId="urn:microsoft.com/office/officeart/2016/7/layout/RepeatingBendingProcessNew"/>
    <dgm:cxn modelId="{B915018E-F7C2-4C00-B6FF-4F47A59A1299}" type="presParOf" srcId="{C55EA27E-EB26-4739-BEAC-03F2936B8C1A}" destId="{EEABC2F0-B90C-4D39-A6F9-35C80FD417AE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8B0EE-89E6-4E4A-A582-68CE95B90625}">
      <dsp:nvSpPr>
        <dsp:cNvPr id="0" name=""/>
        <dsp:cNvSpPr/>
      </dsp:nvSpPr>
      <dsp:spPr>
        <a:xfrm>
          <a:off x="1811891" y="829613"/>
          <a:ext cx="3854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544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94212" y="873253"/>
        <a:ext cx="20802" cy="4160"/>
      </dsp:txXfrm>
    </dsp:sp>
    <dsp:sp modelId="{39EF2087-B0DA-43D0-B0F9-F6BDC46EE034}">
      <dsp:nvSpPr>
        <dsp:cNvPr id="0" name=""/>
        <dsp:cNvSpPr/>
      </dsp:nvSpPr>
      <dsp:spPr>
        <a:xfrm>
          <a:off x="4805" y="332667"/>
          <a:ext cx="1808886" cy="10853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637" tIns="93040" rIns="88637" bIns="9304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500" b="1" kern="1200"/>
            <a:t>Вступ</a:t>
          </a:r>
          <a:endParaRPr lang="en-US" sz="1500" kern="1200"/>
        </a:p>
      </dsp:txBody>
      <dsp:txXfrm>
        <a:off x="4805" y="332667"/>
        <a:ext cx="1808886" cy="1085331"/>
      </dsp:txXfrm>
    </dsp:sp>
    <dsp:sp modelId="{5A16E578-F96F-405F-B4AC-DAD59B3DE0E5}">
      <dsp:nvSpPr>
        <dsp:cNvPr id="0" name=""/>
        <dsp:cNvSpPr/>
      </dsp:nvSpPr>
      <dsp:spPr>
        <a:xfrm>
          <a:off x="4036821" y="829613"/>
          <a:ext cx="3854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5443" y="45720"/>
              </a:lnTo>
            </a:path>
          </a:pathLst>
        </a:custGeom>
        <a:noFill/>
        <a:ln w="6350" cap="flat" cmpd="sng" algn="ctr">
          <a:solidFill>
            <a:schemeClr val="accent2">
              <a:hueOff val="-299006"/>
              <a:satOff val="-84"/>
              <a:lumOff val="141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19142" y="873253"/>
        <a:ext cx="20802" cy="4160"/>
      </dsp:txXfrm>
    </dsp:sp>
    <dsp:sp modelId="{3ACEDE80-8BC5-4515-9240-7DA3D75D6E70}">
      <dsp:nvSpPr>
        <dsp:cNvPr id="0" name=""/>
        <dsp:cNvSpPr/>
      </dsp:nvSpPr>
      <dsp:spPr>
        <a:xfrm>
          <a:off x="2229735" y="332667"/>
          <a:ext cx="1808886" cy="1085331"/>
        </a:xfrm>
        <a:prstGeom prst="rect">
          <a:avLst/>
        </a:prstGeom>
        <a:solidFill>
          <a:schemeClr val="accent2">
            <a:hueOff val="-249171"/>
            <a:satOff val="-70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637" tIns="93040" rIns="88637" bIns="9304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500" b="1" kern="1200"/>
            <a:t>Історичні витоки виготовлення скла</a:t>
          </a:r>
          <a:endParaRPr lang="en-US" sz="1500" kern="1200"/>
        </a:p>
      </dsp:txBody>
      <dsp:txXfrm>
        <a:off x="2229735" y="332667"/>
        <a:ext cx="1808886" cy="1085331"/>
      </dsp:txXfrm>
    </dsp:sp>
    <dsp:sp modelId="{A3B680A5-7FF0-4B68-9EFD-31E405393BBC}">
      <dsp:nvSpPr>
        <dsp:cNvPr id="0" name=""/>
        <dsp:cNvSpPr/>
      </dsp:nvSpPr>
      <dsp:spPr>
        <a:xfrm>
          <a:off x="909248" y="1416199"/>
          <a:ext cx="4449860" cy="385443"/>
        </a:xfrm>
        <a:custGeom>
          <a:avLst/>
          <a:gdLst/>
          <a:ahLst/>
          <a:cxnLst/>
          <a:rect l="0" t="0" r="0" b="0"/>
          <a:pathLst>
            <a:path>
              <a:moveTo>
                <a:pt x="4449860" y="0"/>
              </a:moveTo>
              <a:lnTo>
                <a:pt x="4449860" y="209821"/>
              </a:lnTo>
              <a:lnTo>
                <a:pt x="0" y="209821"/>
              </a:lnTo>
              <a:lnTo>
                <a:pt x="0" y="385443"/>
              </a:lnTo>
            </a:path>
          </a:pathLst>
        </a:custGeom>
        <a:noFill/>
        <a:ln w="6350" cap="flat" cmpd="sng" algn="ctr">
          <a:solidFill>
            <a:schemeClr val="accent2">
              <a:hueOff val="-598011"/>
              <a:satOff val="-167"/>
              <a:lumOff val="282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2446" y="1606840"/>
        <a:ext cx="223463" cy="4160"/>
      </dsp:txXfrm>
    </dsp:sp>
    <dsp:sp modelId="{BF865221-4163-4677-A760-5BC83EA6BC8F}">
      <dsp:nvSpPr>
        <dsp:cNvPr id="0" name=""/>
        <dsp:cNvSpPr/>
      </dsp:nvSpPr>
      <dsp:spPr>
        <a:xfrm>
          <a:off x="4454665" y="332667"/>
          <a:ext cx="1808886" cy="1085331"/>
        </a:xfrm>
        <a:prstGeom prst="rect">
          <a:avLst/>
        </a:prstGeom>
        <a:solidFill>
          <a:schemeClr val="accent2">
            <a:hueOff val="-498343"/>
            <a:satOff val="-139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637" tIns="93040" rIns="88637" bIns="9304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500" b="1" kern="1200"/>
            <a:t>Середньовічна ера та розвиток скла</a:t>
          </a:r>
          <a:endParaRPr lang="en-US" sz="1500" kern="1200"/>
        </a:p>
      </dsp:txBody>
      <dsp:txXfrm>
        <a:off x="4454665" y="332667"/>
        <a:ext cx="1808886" cy="1085331"/>
      </dsp:txXfrm>
    </dsp:sp>
    <dsp:sp modelId="{447C282D-DF91-4B2E-B288-7D5D5C29E804}">
      <dsp:nvSpPr>
        <dsp:cNvPr id="0" name=""/>
        <dsp:cNvSpPr/>
      </dsp:nvSpPr>
      <dsp:spPr>
        <a:xfrm>
          <a:off x="1811891" y="2330989"/>
          <a:ext cx="3854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5443" y="45720"/>
              </a:lnTo>
            </a:path>
          </a:pathLst>
        </a:custGeom>
        <a:noFill/>
        <a:ln w="6350" cap="flat" cmpd="sng" algn="ctr">
          <a:solidFill>
            <a:schemeClr val="accent2">
              <a:hueOff val="-897017"/>
              <a:satOff val="-251"/>
              <a:lumOff val="423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94212" y="2374628"/>
        <a:ext cx="20802" cy="4160"/>
      </dsp:txXfrm>
    </dsp:sp>
    <dsp:sp modelId="{EDE7E391-1970-4AFA-B4F1-598DAC98025A}">
      <dsp:nvSpPr>
        <dsp:cNvPr id="0" name=""/>
        <dsp:cNvSpPr/>
      </dsp:nvSpPr>
      <dsp:spPr>
        <a:xfrm>
          <a:off x="4805" y="1834043"/>
          <a:ext cx="1808886" cy="1085331"/>
        </a:xfrm>
        <a:prstGeom prst="rect">
          <a:avLst/>
        </a:prstGeom>
        <a:solidFill>
          <a:schemeClr val="accent2">
            <a:hueOff val="-747514"/>
            <a:satOff val="-209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637" tIns="93040" rIns="88637" bIns="9304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500" b="1" kern="1200"/>
            <a:t>Індустріальна революція та масове виробництво скла</a:t>
          </a:r>
          <a:endParaRPr lang="en-US" sz="1500" kern="1200"/>
        </a:p>
      </dsp:txBody>
      <dsp:txXfrm>
        <a:off x="4805" y="1834043"/>
        <a:ext cx="1808886" cy="1085331"/>
      </dsp:txXfrm>
    </dsp:sp>
    <dsp:sp modelId="{2B6D7B72-6BD0-4B4D-874F-3982998B0FD4}">
      <dsp:nvSpPr>
        <dsp:cNvPr id="0" name=""/>
        <dsp:cNvSpPr/>
      </dsp:nvSpPr>
      <dsp:spPr>
        <a:xfrm>
          <a:off x="4036821" y="2330989"/>
          <a:ext cx="3854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5443" y="45720"/>
              </a:lnTo>
            </a:path>
          </a:pathLst>
        </a:custGeom>
        <a:noFill/>
        <a:ln w="6350" cap="flat" cmpd="sng" algn="ctr">
          <a:solidFill>
            <a:schemeClr val="accent2">
              <a:hueOff val="-1196023"/>
              <a:satOff val="-334"/>
              <a:lumOff val="564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19142" y="2374628"/>
        <a:ext cx="20802" cy="4160"/>
      </dsp:txXfrm>
    </dsp:sp>
    <dsp:sp modelId="{ED100A2C-1D87-4E1E-86CA-BD3E5A8396BC}">
      <dsp:nvSpPr>
        <dsp:cNvPr id="0" name=""/>
        <dsp:cNvSpPr/>
      </dsp:nvSpPr>
      <dsp:spPr>
        <a:xfrm>
          <a:off x="2229735" y="1834043"/>
          <a:ext cx="1808886" cy="1085331"/>
        </a:xfrm>
        <a:prstGeom prst="rect">
          <a:avLst/>
        </a:prstGeom>
        <a:solidFill>
          <a:schemeClr val="accent2">
            <a:hueOff val="-996686"/>
            <a:satOff val="-279"/>
            <a:lumOff val="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637" tIns="93040" rIns="88637" bIns="9304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500" b="1" kern="1200"/>
            <a:t>Сучасні технології виготовлення скла</a:t>
          </a:r>
          <a:endParaRPr lang="en-US" sz="1500" kern="1200"/>
        </a:p>
      </dsp:txBody>
      <dsp:txXfrm>
        <a:off x="2229735" y="1834043"/>
        <a:ext cx="1808886" cy="1085331"/>
      </dsp:txXfrm>
    </dsp:sp>
    <dsp:sp modelId="{396D84AD-65A4-493D-92F8-6AD942D7FC03}">
      <dsp:nvSpPr>
        <dsp:cNvPr id="0" name=""/>
        <dsp:cNvSpPr/>
      </dsp:nvSpPr>
      <dsp:spPr>
        <a:xfrm>
          <a:off x="909248" y="2917574"/>
          <a:ext cx="4449860" cy="385443"/>
        </a:xfrm>
        <a:custGeom>
          <a:avLst/>
          <a:gdLst/>
          <a:ahLst/>
          <a:cxnLst/>
          <a:rect l="0" t="0" r="0" b="0"/>
          <a:pathLst>
            <a:path>
              <a:moveTo>
                <a:pt x="4449860" y="0"/>
              </a:moveTo>
              <a:lnTo>
                <a:pt x="4449860" y="209821"/>
              </a:lnTo>
              <a:lnTo>
                <a:pt x="0" y="209821"/>
              </a:lnTo>
              <a:lnTo>
                <a:pt x="0" y="385443"/>
              </a:lnTo>
            </a:path>
          </a:pathLst>
        </a:custGeom>
        <a:noFill/>
        <a:ln w="6350" cap="flat" cmpd="sng" algn="ctr">
          <a:solidFill>
            <a:schemeClr val="accent2">
              <a:hueOff val="-1495029"/>
              <a:satOff val="-418"/>
              <a:lumOff val="705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2446" y="3108216"/>
        <a:ext cx="223463" cy="4160"/>
      </dsp:txXfrm>
    </dsp:sp>
    <dsp:sp modelId="{058AA382-F02D-4374-80B0-C5D0CD68A6C9}">
      <dsp:nvSpPr>
        <dsp:cNvPr id="0" name=""/>
        <dsp:cNvSpPr/>
      </dsp:nvSpPr>
      <dsp:spPr>
        <a:xfrm>
          <a:off x="4454665" y="1834043"/>
          <a:ext cx="1808886" cy="1085331"/>
        </a:xfrm>
        <a:prstGeom prst="rect">
          <a:avLst/>
        </a:prstGeom>
        <a:solidFill>
          <a:schemeClr val="accent2">
            <a:hueOff val="-1245857"/>
            <a:satOff val="-348"/>
            <a:lumOff val="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637" tIns="93040" rIns="88637" bIns="9304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500" b="1" kern="1200"/>
            <a:t>Майбутнє скловиробництва</a:t>
          </a:r>
          <a:endParaRPr lang="en-US" sz="1500" kern="1200"/>
        </a:p>
      </dsp:txBody>
      <dsp:txXfrm>
        <a:off x="4454665" y="1834043"/>
        <a:ext cx="1808886" cy="1085331"/>
      </dsp:txXfrm>
    </dsp:sp>
    <dsp:sp modelId="{EEABC2F0-B90C-4D39-A6F9-35C80FD417AE}">
      <dsp:nvSpPr>
        <dsp:cNvPr id="0" name=""/>
        <dsp:cNvSpPr/>
      </dsp:nvSpPr>
      <dsp:spPr>
        <a:xfrm>
          <a:off x="4805" y="3335418"/>
          <a:ext cx="1808886" cy="1085331"/>
        </a:xfrm>
        <a:prstGeom prst="rect">
          <a:avLst/>
        </a:prstGeom>
        <a:solidFill>
          <a:schemeClr val="accent2">
            <a:hueOff val="-1495029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637" tIns="93040" rIns="88637" bIns="9304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500" b="1" kern="1200"/>
            <a:t>Висновок</a:t>
          </a:r>
          <a:endParaRPr lang="en-US" sz="1500" kern="1200"/>
        </a:p>
      </dsp:txBody>
      <dsp:txXfrm>
        <a:off x="4805" y="3335418"/>
        <a:ext cx="1808886" cy="1085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9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8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7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0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4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9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1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1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1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5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9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‹№›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68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18051F-0BA4-4C80-832C-1845011B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830107-66C9-8E31-3081-4EF38ADC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7" r="-2" b="14554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961205" y="-372795"/>
            <a:ext cx="6857999" cy="7603591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743699" y="952500"/>
            <a:ext cx="4854071" cy="3893582"/>
          </a:xfrm>
        </p:spPr>
        <p:txBody>
          <a:bodyPr>
            <a:normAutofit/>
          </a:bodyPr>
          <a:lstStyle/>
          <a:p>
            <a:pPr algn="r"/>
            <a:r>
              <a:rPr lang="uk-UA">
                <a:solidFill>
                  <a:srgbClr val="FFFFFF"/>
                </a:solidFill>
              </a:rPr>
              <a:t>Виготовлення скла: історія розвитку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6743699" y="4846083"/>
            <a:ext cx="4872618" cy="12118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uk-UA">
                <a:solidFill>
                  <a:srgbClr val="FFFFFF"/>
                </a:solidFill>
              </a:rPr>
              <a:t>Захарчук Анастасія ІТ-12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B957CFC-E9B2-4BC8-BD75-9F3B5E338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0326D-1262-0ED8-EC1B-7CF1D704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499"/>
            <a:ext cx="3528060" cy="2476500"/>
          </a:xfrm>
        </p:spPr>
        <p:txBody>
          <a:bodyPr>
            <a:normAutofit/>
          </a:bodyPr>
          <a:lstStyle/>
          <a:p>
            <a:r>
              <a:rPr lang="uk-UA" dirty="0"/>
              <a:t>План: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784426-8AB9-43C9-8340-281290602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96E92E-4D99-41CA-848E-4028B6DA2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Місце для вмісту 2">
            <a:extLst>
              <a:ext uri="{FF2B5EF4-FFF2-40B4-BE49-F238E27FC236}">
                <a16:creationId xmlns:a16="http://schemas.microsoft.com/office/drawing/2014/main" id="{7ED36B3A-0A49-E2C4-85BB-9303EE74F8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622833"/>
              </p:ext>
            </p:extLst>
          </p:nvPr>
        </p:nvGraphicFramePr>
        <p:xfrm>
          <a:off x="2954773" y="1494414"/>
          <a:ext cx="6268357" cy="4753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370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85852E-347F-47F1-BBB4-8FCBCE907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C19BD-0238-E708-DE3C-70249B013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6877594" cy="1252217"/>
          </a:xfrm>
        </p:spPr>
        <p:txBody>
          <a:bodyPr>
            <a:normAutofit/>
          </a:bodyPr>
          <a:lstStyle/>
          <a:p>
            <a:r>
              <a:rPr lang="uk-UA" dirty="0"/>
              <a:t>Вступ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D9708A-1A52-41C8-BA18-A5DBC10DA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 descr="Чому скло використовують в архітектурі?. MDL">
            <a:extLst>
              <a:ext uri="{FF2B5EF4-FFF2-40B4-BE49-F238E27FC236}">
                <a16:creationId xmlns:a16="http://schemas.microsoft.com/office/drawing/2014/main" id="{48C58C4C-C7A6-E569-0E13-D1053CD49F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889" r="22098"/>
          <a:stretch/>
        </p:blipFill>
        <p:spPr>
          <a:xfrm>
            <a:off x="647700" y="2412461"/>
            <a:ext cx="3374069" cy="3645438"/>
          </a:xfrm>
          <a:prstGeom prst="rect">
            <a:avLst/>
          </a:prstGeom>
        </p:spPr>
      </p:pic>
      <p:pic>
        <p:nvPicPr>
          <p:cNvPr id="5" name="Рисунок 4" descr="Як сюди потрапити — ціна 699 грн у каталозі Речі за кліком серця. Всі права  захищені ✓ Купити товари для дому та побуту за доступною ціною на Шафі |  Україна #178361422">
            <a:extLst>
              <a:ext uri="{FF2B5EF4-FFF2-40B4-BE49-F238E27FC236}">
                <a16:creationId xmlns:a16="http://schemas.microsoft.com/office/drawing/2014/main" id="{524DD69D-CF2B-629F-3ECE-27998C03B1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1642" r="-2" b="-2"/>
          <a:stretch/>
        </p:blipFill>
        <p:spPr>
          <a:xfrm>
            <a:off x="4177939" y="2412460"/>
            <a:ext cx="3365861" cy="3645438"/>
          </a:xfrm>
          <a:prstGeom prst="rect">
            <a:avLst/>
          </a:prstGeom>
        </p:spPr>
      </p:pic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67210D6-19A6-7B09-D1F4-68E63F078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0" y="972378"/>
            <a:ext cx="3410233" cy="50855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uk-UA" sz="1900">
                <a:ea typeface="+mn-lt"/>
                <a:cs typeface="+mn-lt"/>
              </a:rPr>
              <a:t>Скло є невід'ємною частиною сучасного життя. Воно використовується в архітектурі, побуті, транспорті та багатьох інших галузях. Метою даного дослідження є вивчення історії розвитку технологій виготовлення скла, від найдавніших часів до сьогоднішнього дня, та аналіз їхнього впливу на сучасне суспільство.</a:t>
            </a:r>
            <a:endParaRPr lang="uk-UA" sz="19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3E704D-83EC-4898-9A1F-3E0473FA1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2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85852E-347F-47F1-BBB4-8FCBCE907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219EB-DF36-0BB4-AB4A-5B07D8354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6877594" cy="1252217"/>
          </a:xfrm>
        </p:spPr>
        <p:txBody>
          <a:bodyPr>
            <a:normAutofit/>
          </a:bodyPr>
          <a:lstStyle/>
          <a:p>
            <a:r>
              <a:rPr lang="uk-UA" dirty="0">
                <a:ea typeface="+mj-lt"/>
                <a:cs typeface="+mj-lt"/>
              </a:rPr>
              <a:t>Історичні витоки виготовлення скла</a:t>
            </a:r>
            <a:endParaRPr lang="uk-U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D9708A-1A52-41C8-BA18-A5DBC10DA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 descr="Античне скло (Ермітаж) — Вікіпедія">
            <a:extLst>
              <a:ext uri="{FF2B5EF4-FFF2-40B4-BE49-F238E27FC236}">
                <a16:creationId xmlns:a16="http://schemas.microsoft.com/office/drawing/2014/main" id="{C8781A56-2CA4-F726-5EBF-91B26D3599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" b="604"/>
          <a:stretch/>
        </p:blipFill>
        <p:spPr>
          <a:xfrm>
            <a:off x="647700" y="2412461"/>
            <a:ext cx="3374069" cy="3645438"/>
          </a:xfrm>
          <a:prstGeom prst="rect">
            <a:avLst/>
          </a:prstGeom>
        </p:spPr>
      </p:pic>
      <p:pic>
        <p:nvPicPr>
          <p:cNvPr id="4" name="Рисунок 3" descr="Художнє скло Стародавнього Світу">
            <a:extLst>
              <a:ext uri="{FF2B5EF4-FFF2-40B4-BE49-F238E27FC236}">
                <a16:creationId xmlns:a16="http://schemas.microsoft.com/office/drawing/2014/main" id="{BBA0A029-FB20-CEA7-0E04-E0AE72908A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197" r="5799" b="-1"/>
          <a:stretch/>
        </p:blipFill>
        <p:spPr>
          <a:xfrm>
            <a:off x="4177939" y="2412460"/>
            <a:ext cx="3365861" cy="3645438"/>
          </a:xfrm>
          <a:prstGeom prst="rect">
            <a:avLst/>
          </a:prstGeom>
        </p:spPr>
      </p:pic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DE1F027-DA55-1998-A5DE-6FAEC5E28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0" y="972378"/>
            <a:ext cx="3410233" cy="50855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uk-UA" sz="1700">
                <a:ea typeface="+mn-lt"/>
                <a:cs typeface="+mn-lt"/>
              </a:rPr>
              <a:t>Перші згадки про використання скла датуються приблизно 3500 роком до н.е., коли стародавні єгиптяни навчилися виготовляти прості скляні вироби. Вони плавили кварцовий пісок у спеціальних печах, додаючи різні домішки для отримання потрібного кольору та текстури. Перші скляні предмети були декоративними прикрасами, що свідчить про високу цінність скла в тих часах.</a:t>
            </a:r>
            <a:endParaRPr lang="uk-UA" sz="17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3E704D-83EC-4898-9A1F-3E0473FA1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07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9B7401C-9545-4C33-82F0-BF6587E21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B3228-47F5-53E5-6386-952A4CFA8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3536516" cy="2245737"/>
          </a:xfrm>
        </p:spPr>
        <p:txBody>
          <a:bodyPr>
            <a:normAutofit/>
          </a:bodyPr>
          <a:lstStyle/>
          <a:p>
            <a:r>
              <a:rPr lang="uk-UA" dirty="0">
                <a:ea typeface="+mj-lt"/>
                <a:cs typeface="+mj-lt"/>
              </a:rPr>
              <a:t>Середньовічна ера та розвиток скла</a:t>
            </a:r>
            <a:endParaRPr lang="uk-U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4BF47B-CAF2-4C1C-8F26-59F383011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6CF1267-C3B0-039A-5655-E00997F04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7" y="3006811"/>
            <a:ext cx="3768698" cy="270903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uk-UA" sz="1300">
                <a:ea typeface="+mn-lt"/>
                <a:cs typeface="+mn-lt"/>
              </a:rPr>
              <a:t>Після падіння Римської імперії технологія виготовлення скла значно поширилася на території Візантії та Арабського світу. В цей час з'явилися нові методи виробництва, які дозволяли створювати більш складні та витончені вироби. У Європі середньовічна Венеція стала провідним центром скловиробництва, відомим своїми унікальними технологіями та високоякісними виробами.</a:t>
            </a:r>
            <a:endParaRPr lang="uk-UA" sz="1300"/>
          </a:p>
        </p:txBody>
      </p:sp>
      <p:pic>
        <p:nvPicPr>
          <p:cNvPr id="4" name="Рисунок 3" descr="Византийское и европейское стекло X-XV веков №363 - ANTIQUELAND">
            <a:extLst>
              <a:ext uri="{FF2B5EF4-FFF2-40B4-BE49-F238E27FC236}">
                <a16:creationId xmlns:a16="http://schemas.microsoft.com/office/drawing/2014/main" id="{A5FD138C-3863-DE76-A0E1-A894636D2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952500"/>
            <a:ext cx="3354934" cy="4342681"/>
          </a:xfrm>
          <a:prstGeom prst="rect">
            <a:avLst/>
          </a:prstGeom>
        </p:spPr>
      </p:pic>
      <p:pic>
        <p:nvPicPr>
          <p:cNvPr id="5" name="Рисунок 4" descr="Византийское и европейское стекло X-XV веков №363 - ANTIQUELAND">
            <a:extLst>
              <a:ext uri="{FF2B5EF4-FFF2-40B4-BE49-F238E27FC236}">
                <a16:creationId xmlns:a16="http://schemas.microsoft.com/office/drawing/2014/main" id="{799F3444-E9CE-4E94-FA05-F627752F1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1970" y="950994"/>
            <a:ext cx="3372330" cy="378591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38F6BF-0359-4B03-A2E5-DD065A10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626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1">
            <a:extLst>
              <a:ext uri="{FF2B5EF4-FFF2-40B4-BE49-F238E27FC236}">
                <a16:creationId xmlns:a16="http://schemas.microsoft.com/office/drawing/2014/main" id="{8D6085F8-E39B-486C-B9B4-19F5C60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4E962C-1814-04FC-162E-A968E8F1E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057030" cy="2014629"/>
          </a:xfrm>
        </p:spPr>
        <p:txBody>
          <a:bodyPr>
            <a:normAutofit/>
          </a:bodyPr>
          <a:lstStyle/>
          <a:p>
            <a:r>
              <a:rPr lang="uk-UA" dirty="0">
                <a:ea typeface="+mj-lt"/>
                <a:cs typeface="+mj-lt"/>
              </a:rPr>
              <a:t>Індустріальна революція та масове виробництво скла</a:t>
            </a:r>
            <a:endParaRPr lang="uk-UA" dirty="0"/>
          </a:p>
        </p:txBody>
      </p:sp>
      <p:cxnSp>
        <p:nvCxnSpPr>
          <p:cNvPr id="39" name="Straight Connector 13">
            <a:extLst>
              <a:ext uri="{FF2B5EF4-FFF2-40B4-BE49-F238E27FC236}">
                <a16:creationId xmlns:a16="http://schemas.microsoft.com/office/drawing/2014/main" id="{20E81896-F236-4624-A5A5-7B6B1EBD7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7C870A1-F447-ED03-0561-5DF15FB15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52501"/>
            <a:ext cx="5432808" cy="201463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uk-UA" sz="1600">
                <a:ea typeface="+mn-lt"/>
                <a:cs typeface="+mn-lt"/>
              </a:rPr>
              <a:t>Початок індустріальної революції у XVIII столітті ознаменувався винаходом склодувних машин, що значно підвищило ефективність виробництва. Це дозволило знизити вартість скла і зробити його доступним для масового використання. У цей період скло починає активно використовуватися у будівництві, вікнах, дзеркалах та інших виробах.</a:t>
            </a:r>
            <a:endParaRPr lang="uk-UA" sz="1600"/>
          </a:p>
        </p:txBody>
      </p:sp>
      <p:pic>
        <p:nvPicPr>
          <p:cNvPr id="5" name="Рисунок 4" descr="Львівське художнє скло: від традиційного промислу до революційного  мистецтва • Фотографії старого Львова">
            <a:extLst>
              <a:ext uri="{FF2B5EF4-FFF2-40B4-BE49-F238E27FC236}">
                <a16:creationId xmlns:a16="http://schemas.microsoft.com/office/drawing/2014/main" id="{D9D9C38F-BA15-2318-CFEF-E669CF124D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433" r="-5" b="12706"/>
          <a:stretch/>
        </p:blipFill>
        <p:spPr>
          <a:xfrm>
            <a:off x="648609" y="3428997"/>
            <a:ext cx="2580134" cy="2644032"/>
          </a:xfrm>
          <a:prstGeom prst="rect">
            <a:avLst/>
          </a:prstGeom>
        </p:spPr>
      </p:pic>
      <p:pic>
        <p:nvPicPr>
          <p:cNvPr id="6" name="Рисунок 5" descr="Стеклянный сосуд – история появления">
            <a:extLst>
              <a:ext uri="{FF2B5EF4-FFF2-40B4-BE49-F238E27FC236}">
                <a16:creationId xmlns:a16="http://schemas.microsoft.com/office/drawing/2014/main" id="{03C95401-0CF5-918E-5767-60A057867B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482" b="-1"/>
          <a:stretch/>
        </p:blipFill>
        <p:spPr>
          <a:xfrm>
            <a:off x="3389610" y="3429000"/>
            <a:ext cx="2604821" cy="2644030"/>
          </a:xfrm>
          <a:prstGeom prst="rect">
            <a:avLst/>
          </a:prstGeom>
        </p:spPr>
      </p:pic>
      <p:pic>
        <p:nvPicPr>
          <p:cNvPr id="7" name="Рисунок 6" descr="Iсторія у склі | Газета «День»">
            <a:extLst>
              <a:ext uri="{FF2B5EF4-FFF2-40B4-BE49-F238E27FC236}">
                <a16:creationId xmlns:a16="http://schemas.microsoft.com/office/drawing/2014/main" id="{1846ACBE-DE2B-15E7-6AA4-EA2BFF5AC6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001" r="15875" b="2"/>
          <a:stretch/>
        </p:blipFill>
        <p:spPr>
          <a:xfrm>
            <a:off x="6153539" y="3429004"/>
            <a:ext cx="2613067" cy="2644029"/>
          </a:xfrm>
          <a:prstGeom prst="rect">
            <a:avLst/>
          </a:prstGeom>
        </p:spPr>
      </p:pic>
      <p:pic>
        <p:nvPicPr>
          <p:cNvPr id="4" name="Рисунок 3" descr="Скло - MDMU 🟠">
            <a:extLst>
              <a:ext uri="{FF2B5EF4-FFF2-40B4-BE49-F238E27FC236}">
                <a16:creationId xmlns:a16="http://schemas.microsoft.com/office/drawing/2014/main" id="{A5037B06-CF9B-FA8B-DE4A-8A5F2466267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6735" r="4109" b="-3"/>
          <a:stretch/>
        </p:blipFill>
        <p:spPr>
          <a:xfrm>
            <a:off x="8927473" y="3429002"/>
            <a:ext cx="2613447" cy="2644031"/>
          </a:xfrm>
          <a:prstGeom prst="rect">
            <a:avLst/>
          </a:prstGeom>
        </p:spPr>
      </p:pic>
      <p:cxnSp>
        <p:nvCxnSpPr>
          <p:cNvPr id="40" name="Straight Connector 15">
            <a:extLst>
              <a:ext uri="{FF2B5EF4-FFF2-40B4-BE49-F238E27FC236}">
                <a16:creationId xmlns:a16="http://schemas.microsoft.com/office/drawing/2014/main" id="{7517EBED-CD23-46F7-9944-921247CA8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5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85852E-347F-47F1-BBB4-8FCBCE907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52253-5DE8-96DE-1B06-D4BD3BF05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6877594" cy="1252217"/>
          </a:xfrm>
        </p:spPr>
        <p:txBody>
          <a:bodyPr>
            <a:normAutofit/>
          </a:bodyPr>
          <a:lstStyle/>
          <a:p>
            <a:r>
              <a:rPr lang="uk-UA" dirty="0">
                <a:ea typeface="+mj-lt"/>
                <a:cs typeface="+mj-lt"/>
              </a:rPr>
              <a:t>Сучасні технології виготовлення скла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D9708A-1A52-41C8-BA18-A5DBC10DA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 descr="Скляні фасади: переваги та особливості використання в архітектурі">
            <a:extLst>
              <a:ext uri="{FF2B5EF4-FFF2-40B4-BE49-F238E27FC236}">
                <a16:creationId xmlns:a16="http://schemas.microsoft.com/office/drawing/2014/main" id="{9EE003E9-72CE-3DFC-41B5-A870D71A01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179" r="32990"/>
          <a:stretch/>
        </p:blipFill>
        <p:spPr>
          <a:xfrm>
            <a:off x="647700" y="2412461"/>
            <a:ext cx="3374069" cy="3645438"/>
          </a:xfrm>
          <a:prstGeom prst="rect">
            <a:avLst/>
          </a:prstGeom>
        </p:spPr>
      </p:pic>
      <p:pic>
        <p:nvPicPr>
          <p:cNvPr id="5" name="Рисунок 4" descr="Флоат-метод виготовлення скла: обробка, покриття, ламінування | Guardian  Glass">
            <a:extLst>
              <a:ext uri="{FF2B5EF4-FFF2-40B4-BE49-F238E27FC236}">
                <a16:creationId xmlns:a16="http://schemas.microsoft.com/office/drawing/2014/main" id="{BAD32894-DD3E-F129-B3CB-F113A87F98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484" r="21118" b="3"/>
          <a:stretch/>
        </p:blipFill>
        <p:spPr>
          <a:xfrm>
            <a:off x="4177939" y="2412460"/>
            <a:ext cx="3365861" cy="3645438"/>
          </a:xfrm>
          <a:prstGeom prst="rect">
            <a:avLst/>
          </a:prstGeom>
        </p:spPr>
      </p:pic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B11AEF3-C520-6633-7B30-C528BE0DD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0" y="972378"/>
            <a:ext cx="3410233" cy="50855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uk-UA" sz="1700">
                <a:ea typeface="+mn-lt"/>
                <a:cs typeface="+mn-lt"/>
              </a:rPr>
              <a:t>Сьогодні виготовлення скла є високотехнологічним процесом, що включає численні вдосконалення в хімічних та фізичних властивостях матеріалу. Скло використовується у різних галузях, таких як будівництво, електроніка, оптика та навіть медицина. Сучасні технології дозволяють створювати надміцне та прозоре скло, яке відповідає всім вимогам сучасного світу.</a:t>
            </a:r>
            <a:endParaRPr lang="uk-UA" sz="17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3E704D-83EC-4898-9A1F-3E0473FA1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58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011A86-DB53-41C7-94D9-9B8BF9DF1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258B9E-C015-412F-9B81-E40D361E9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Зображення, що містить Вітрина, у приміщенні, монітор, скло&#10;&#10;Опис створено автоматично">
            <a:extLst>
              <a:ext uri="{FF2B5EF4-FFF2-40B4-BE49-F238E27FC236}">
                <a16:creationId xmlns:a16="http://schemas.microsoft.com/office/drawing/2014/main" id="{8741CE42-71B1-7A5F-3370-E8656D5603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6667"/>
          <a:stretch/>
        </p:blipFill>
        <p:spPr>
          <a:xfrm>
            <a:off x="-1" y="1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22181-D610-6CFF-40B4-F7641032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804105" cy="1828793"/>
          </a:xfrm>
        </p:spPr>
        <p:txBody>
          <a:bodyPr>
            <a:normAutofit/>
          </a:bodyPr>
          <a:lstStyle/>
          <a:p>
            <a:r>
              <a:rPr lang="uk-UA">
                <a:solidFill>
                  <a:srgbClr val="FFFFFF"/>
                </a:solidFill>
                <a:ea typeface="+mj-lt"/>
                <a:cs typeface="+mj-lt"/>
              </a:rPr>
              <a:t>Майбутнє скловиробництва</a:t>
            </a:r>
            <a:endParaRPr lang="uk-UA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4332FE-82B3-4EC0-8568-D87631440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7700" y="677785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27BE686-C5A6-9AF1-0D56-02AAA3155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2895600"/>
            <a:ext cx="4804104" cy="31623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uk-UA">
                <a:solidFill>
                  <a:srgbClr val="FFFFFF"/>
                </a:solidFill>
                <a:ea typeface="+mn-lt"/>
                <a:cs typeface="+mn-lt"/>
              </a:rPr>
              <a:t>У майбутньому очікуються нові інновації у виробництві скла, що дозволять створювати ще більш досконалі матеріали. Особлива увага приділяється екологічним аспектам та можливостям переробки скла, що знизить його негативний вплив на навколишнє середовище.</a:t>
            </a:r>
            <a:endParaRPr lang="uk-UA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5E59FA-8FDE-43F6-BEAF-F8D715BA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7633"/>
            <a:ext cx="10905066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107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011A86-DB53-41C7-94D9-9B8BF9DF1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258B9E-C015-412F-9B81-E40D361E9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Зображення, що містить у приміщенні, стіна, підлога, мистецтво&#10;&#10;Опис створено автоматично">
            <a:extLst>
              <a:ext uri="{FF2B5EF4-FFF2-40B4-BE49-F238E27FC236}">
                <a16:creationId xmlns:a16="http://schemas.microsoft.com/office/drawing/2014/main" id="{C0B8EE92-E5ED-5C53-A2A6-794FE63F7E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6015" b="18985"/>
          <a:stretch/>
        </p:blipFill>
        <p:spPr>
          <a:xfrm>
            <a:off x="-1" y="1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28CEB-7FEA-3AB9-A053-4C4E3C4B4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804105" cy="1828793"/>
          </a:xfrm>
        </p:spPr>
        <p:txBody>
          <a:bodyPr>
            <a:normAutofit/>
          </a:bodyPr>
          <a:lstStyle/>
          <a:p>
            <a:r>
              <a:rPr lang="uk-UA">
                <a:solidFill>
                  <a:srgbClr val="FFFFFF"/>
                </a:solidFill>
                <a:ea typeface="+mj-lt"/>
                <a:cs typeface="+mj-lt"/>
              </a:rPr>
              <a:t>Висновок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4332FE-82B3-4EC0-8568-D87631440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7700" y="677785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8B622BD-DBEB-36C3-A376-B69DB3679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2895600"/>
            <a:ext cx="4804104" cy="31623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uk-UA" sz="1700">
                <a:solidFill>
                  <a:srgbClr val="FFFFFF"/>
                </a:solidFill>
                <a:ea typeface="+mn-lt"/>
                <a:cs typeface="+mn-lt"/>
              </a:rPr>
              <a:t>Історія розвитку скловиробництва показує, як важливі технологічні інновації можуть змінити життя суспільства. Від древніх декоративних виробів до сучасних високотехнологічних матеріалів, скло залишається незмінно важливим елементом нашого життя. Подальші дослідження у цій галузі обіцяють нові відкриття та вдосконалення.</a:t>
            </a:r>
            <a:endParaRPr lang="uk-UA" sz="170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5E59FA-8FDE-43F6-BEAF-F8D715BA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7633"/>
            <a:ext cx="10905066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341740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DarkSeedLeftStep">
      <a:dk1>
        <a:srgbClr val="000000"/>
      </a:dk1>
      <a:lt1>
        <a:srgbClr val="FFFFFF"/>
      </a:lt1>
      <a:dk2>
        <a:srgbClr val="1B1D31"/>
      </a:dk2>
      <a:lt2>
        <a:srgbClr val="F0F3F3"/>
      </a:lt2>
      <a:accent1>
        <a:srgbClr val="C34D59"/>
      </a:accent1>
      <a:accent2>
        <a:srgbClr val="B13B79"/>
      </a:accent2>
      <a:accent3>
        <a:srgbClr val="C34DBC"/>
      </a:accent3>
      <a:accent4>
        <a:srgbClr val="873BB1"/>
      </a:accent4>
      <a:accent5>
        <a:srgbClr val="684DC3"/>
      </a:accent5>
      <a:accent6>
        <a:srgbClr val="3B51B1"/>
      </a:accent6>
      <a:hlink>
        <a:srgbClr val="7F51C5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0" baseType="lpstr">
      <vt:lpstr>TribuneVTI</vt:lpstr>
      <vt:lpstr>Виготовлення скла: історія розвитку</vt:lpstr>
      <vt:lpstr>План:</vt:lpstr>
      <vt:lpstr>Вступ</vt:lpstr>
      <vt:lpstr>Історичні витоки виготовлення скла</vt:lpstr>
      <vt:lpstr>Середньовічна ера та розвиток скла</vt:lpstr>
      <vt:lpstr>Індустріальна революція та масове виробництво скла</vt:lpstr>
      <vt:lpstr>Сучасні технології виготовлення скла</vt:lpstr>
      <vt:lpstr>Майбутнє скловиробництва</vt:lpstr>
      <vt:lpstr>Висновок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89</cp:revision>
  <dcterms:created xsi:type="dcterms:W3CDTF">2024-12-19T10:39:40Z</dcterms:created>
  <dcterms:modified xsi:type="dcterms:W3CDTF">2024-12-19T11:21:42Z</dcterms:modified>
</cp:coreProperties>
</file>