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slideLayouts/slideLayout1.xml" ContentType="application/vnd.openxmlformats-officedocument.presentationml.slideLayout+xml"/>
  <Override PartName="/ppt/slideLayouts/_rels/slideLayout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uk-UA" sz="1800" spc="-1" strike="noStrike">
                <a:solidFill>
                  <a:schemeClr val="dk1"/>
                </a:solidFill>
                <a:latin typeface="Calibri"/>
              </a:rPr>
              <a:t>Для переміщення сторінки клацніть мишею</a:t>
            </a:r>
            <a:endParaRPr b="0" lang="uk-UA" sz="1800" spc="-1" strike="noStrike">
              <a:solidFill>
                <a:schemeClr val="dk1"/>
              </a:solidFill>
              <a:latin typeface="Calibri"/>
            </a:endParaRPr>
          </a:p>
        </p:txBody>
      </p:sp>
      <p:sp>
        <p:nvSpPr>
          <p:cNvPr id="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uk-UA" sz="2000" spc="-1" strike="noStrike">
                <a:solidFill>
                  <a:srgbClr val="000000"/>
                </a:solidFill>
                <a:latin typeface="Arial"/>
              </a:rPr>
              <a:t>Для редагування формату приміток клацніть мишею</a:t>
            </a:r>
            <a:endParaRPr b="0" lang="uk-UA" sz="2000" spc="-1" strike="noStrike">
              <a:solidFill>
                <a:srgbClr val="000000"/>
              </a:solidFill>
              <a:latin typeface="Arial"/>
            </a:endParaRPr>
          </a:p>
        </p:txBody>
      </p:sp>
      <p:sp>
        <p:nvSpPr>
          <p:cNvPr id="4"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uk-UA" sz="1400" spc="-1" strike="noStrike">
                <a:solidFill>
                  <a:srgbClr val="000000"/>
                </a:solidFill>
                <a:latin typeface="Times New Roman"/>
              </a:rPr>
              <a:t>&lt;верхній колонтитул&gt;</a:t>
            </a:r>
            <a:endParaRPr b="0" lang="uk-UA" sz="1400" spc="-1" strike="noStrike">
              <a:solidFill>
                <a:srgbClr val="000000"/>
              </a:solidFill>
              <a:latin typeface="Times New Roman"/>
            </a:endParaRPr>
          </a:p>
        </p:txBody>
      </p:sp>
      <p:sp>
        <p:nvSpPr>
          <p:cNvPr id="5"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uk-UA" sz="1400" spc="-1" strike="noStrike">
                <a:solidFill>
                  <a:srgbClr val="000000"/>
                </a:solidFill>
                <a:latin typeface="Times New Roman"/>
              </a:defRPr>
            </a:lvl1pPr>
          </a:lstStyle>
          <a:p>
            <a:pPr indent="0" algn="r">
              <a:buNone/>
            </a:pPr>
            <a:r>
              <a:rPr b="0" lang="uk-UA" sz="1400" spc="-1" strike="noStrike">
                <a:solidFill>
                  <a:srgbClr val="000000"/>
                </a:solidFill>
                <a:latin typeface="Times New Roman"/>
              </a:rPr>
              <a:t>&lt;дата/час&gt;</a:t>
            </a:r>
            <a:endParaRPr b="0" lang="uk-UA" sz="1400" spc="-1" strike="noStrike">
              <a:solidFill>
                <a:srgbClr val="000000"/>
              </a:solidFill>
              <a:latin typeface="Times New Roman"/>
            </a:endParaRPr>
          </a:p>
        </p:txBody>
      </p:sp>
      <p:sp>
        <p:nvSpPr>
          <p:cNvPr id="6"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uk-UA" sz="1400" spc="-1" strike="noStrike">
                <a:solidFill>
                  <a:srgbClr val="000000"/>
                </a:solidFill>
                <a:latin typeface="Times New Roman"/>
              </a:defRPr>
            </a:lvl1pPr>
          </a:lstStyle>
          <a:p>
            <a:pPr indent="0">
              <a:buNone/>
            </a:pPr>
            <a:r>
              <a:rPr b="0" lang="uk-UA" sz="1400" spc="-1" strike="noStrike">
                <a:solidFill>
                  <a:srgbClr val="000000"/>
                </a:solidFill>
                <a:latin typeface="Times New Roman"/>
              </a:rPr>
              <a:t>&lt;нижній колонтитул&gt;</a:t>
            </a:r>
            <a:endParaRPr b="0" lang="uk-UA" sz="1400" spc="-1" strike="noStrike">
              <a:solidFill>
                <a:srgbClr val="000000"/>
              </a:solidFill>
              <a:latin typeface="Times New Roman"/>
            </a:endParaRPr>
          </a:p>
        </p:txBody>
      </p:sp>
      <p:sp>
        <p:nvSpPr>
          <p:cNvPr id="7"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uk-UA" sz="1400" spc="-1" strike="noStrike">
                <a:solidFill>
                  <a:srgbClr val="000000"/>
                </a:solidFill>
                <a:latin typeface="Times New Roman"/>
              </a:defRPr>
            </a:lvl1pPr>
          </a:lstStyle>
          <a:p>
            <a:pPr indent="0" algn="r">
              <a:buNone/>
            </a:pPr>
            <a:fld id="{67FCA6BA-3CE7-4966-84A0-BD4E36D5C031}" type="slidenum">
              <a:rPr b="0" lang="uk-UA" sz="1400" spc="-1" strike="noStrike">
                <a:solidFill>
                  <a:srgbClr val="000000"/>
                </a:solidFill>
                <a:latin typeface="Times New Roman"/>
              </a:rPr>
              <a:t>&lt;номер&gt;</a:t>
            </a:fld>
            <a:endParaRPr b="0" lang="uk-UA"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sldImg"/>
          </p:nvPr>
        </p:nvSpPr>
        <p:spPr>
          <a:xfrm>
            <a:off x="685800" y="1143000"/>
            <a:ext cx="5486040" cy="3085920"/>
          </a:xfrm>
          <a:prstGeom prst="rect">
            <a:avLst/>
          </a:prstGeom>
          <a:ln w="0">
            <a:noFill/>
          </a:ln>
        </p:spPr>
      </p:sp>
      <p:sp>
        <p:nvSpPr>
          <p:cNvPr id="136"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uk-UA" sz="1800" spc="-1" strike="noStrike">
              <a:solidFill>
                <a:srgbClr val="000000"/>
              </a:solidFill>
              <a:latin typeface="Arial"/>
            </a:endParaRPr>
          </a:p>
        </p:txBody>
      </p:sp>
      <p:sp>
        <p:nvSpPr>
          <p:cNvPr id="137" name="PlaceHolder 3"/>
          <p:cNvSpPr>
            <a:spLocks noGrp="1"/>
          </p:cNvSpPr>
          <p:nvPr>
            <p:ph type="sldNum" idx="4"/>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4515F783-009F-4C5A-95F0-2E46BF5BFD16}" type="slidenum">
              <a:rPr b="0" lang="en-US" sz="1200" spc="-1" strike="noStrike">
                <a:solidFill>
                  <a:schemeClr val="dk1"/>
                </a:solidFill>
                <a:latin typeface="+mn-lt"/>
                <a:ea typeface="+mn-ea"/>
              </a:rPr>
              <a:t>&lt;номер&gt;</a:t>
            </a:fld>
            <a:endParaRPr b="0" lang="uk-UA" sz="1200" spc="-1" strike="noStrike">
              <a:solidFill>
                <a:srgbClr val="000000"/>
              </a:solidFill>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sldImg"/>
          </p:nvPr>
        </p:nvSpPr>
        <p:spPr>
          <a:xfrm>
            <a:off x="685800" y="1143000"/>
            <a:ext cx="5486040" cy="3085920"/>
          </a:xfrm>
          <a:prstGeom prst="rect">
            <a:avLst/>
          </a:prstGeom>
          <a:ln w="0">
            <a:noFill/>
          </a:ln>
        </p:spPr>
      </p:sp>
      <p:sp>
        <p:nvSpPr>
          <p:cNvPr id="163"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uk-UA" sz="1800" spc="-1" strike="noStrike">
              <a:solidFill>
                <a:srgbClr val="000000"/>
              </a:solidFill>
              <a:latin typeface="Arial"/>
            </a:endParaRPr>
          </a:p>
        </p:txBody>
      </p:sp>
      <p:sp>
        <p:nvSpPr>
          <p:cNvPr id="164" name="PlaceHolder 3"/>
          <p:cNvSpPr>
            <a:spLocks noGrp="1"/>
          </p:cNvSpPr>
          <p:nvPr>
            <p:ph type="sldNum" idx="13"/>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A62C9268-68F8-4E15-9846-660EA48080E1}" type="slidenum">
              <a:rPr b="0" lang="en-US" sz="1200" spc="-1" strike="noStrike">
                <a:solidFill>
                  <a:schemeClr val="dk1"/>
                </a:solidFill>
                <a:latin typeface="+mn-lt"/>
                <a:ea typeface="+mn-ea"/>
              </a:rPr>
              <a:t>&lt;номер&gt;</a:t>
            </a:fld>
            <a:endParaRPr b="0" lang="uk-UA"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sldImg"/>
          </p:nvPr>
        </p:nvSpPr>
        <p:spPr>
          <a:xfrm>
            <a:off x="685800" y="1143000"/>
            <a:ext cx="5486040" cy="3085920"/>
          </a:xfrm>
          <a:prstGeom prst="rect">
            <a:avLst/>
          </a:prstGeom>
          <a:ln w="0">
            <a:noFill/>
          </a:ln>
        </p:spPr>
      </p:sp>
      <p:sp>
        <p:nvSpPr>
          <p:cNvPr id="139"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uk-UA" sz="1800" spc="-1" strike="noStrike">
              <a:solidFill>
                <a:srgbClr val="000000"/>
              </a:solidFill>
              <a:latin typeface="Arial"/>
            </a:endParaRPr>
          </a:p>
        </p:txBody>
      </p:sp>
      <p:sp>
        <p:nvSpPr>
          <p:cNvPr id="140" name="PlaceHolder 3"/>
          <p:cNvSpPr>
            <a:spLocks noGrp="1"/>
          </p:cNvSpPr>
          <p:nvPr>
            <p:ph type="sldNum" idx="5"/>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5E8EAB17-A641-43B7-A252-472D1D0CE1BA}" type="slidenum">
              <a:rPr b="0" lang="en-US" sz="1200" spc="-1" strike="noStrike">
                <a:solidFill>
                  <a:schemeClr val="dk1"/>
                </a:solidFill>
                <a:latin typeface="+mn-lt"/>
                <a:ea typeface="+mn-ea"/>
              </a:rPr>
              <a:t>&lt;номер&gt;</a:t>
            </a:fld>
            <a:endParaRPr b="0" lang="uk-UA"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sldImg"/>
          </p:nvPr>
        </p:nvSpPr>
        <p:spPr>
          <a:xfrm>
            <a:off x="685800" y="1143000"/>
            <a:ext cx="5486040" cy="3085920"/>
          </a:xfrm>
          <a:prstGeom prst="rect">
            <a:avLst/>
          </a:prstGeom>
          <a:ln w="0">
            <a:noFill/>
          </a:ln>
        </p:spPr>
      </p:sp>
      <p:sp>
        <p:nvSpPr>
          <p:cNvPr id="142"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uk-UA" sz="1800" spc="-1" strike="noStrike">
              <a:solidFill>
                <a:srgbClr val="000000"/>
              </a:solidFill>
              <a:latin typeface="Arial"/>
            </a:endParaRPr>
          </a:p>
        </p:txBody>
      </p:sp>
      <p:sp>
        <p:nvSpPr>
          <p:cNvPr id="143" name="PlaceHolder 3"/>
          <p:cNvSpPr>
            <a:spLocks noGrp="1"/>
          </p:cNvSpPr>
          <p:nvPr>
            <p:ph type="sldNum" idx="6"/>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129A3F4B-6BF5-40EF-A6D0-E363E15AB45B}" type="slidenum">
              <a:rPr b="0" lang="en-US" sz="1200" spc="-1" strike="noStrike">
                <a:solidFill>
                  <a:schemeClr val="dk1"/>
                </a:solidFill>
                <a:latin typeface="+mn-lt"/>
                <a:ea typeface="+mn-ea"/>
              </a:rPr>
              <a:t>&lt;номер&gt;</a:t>
            </a:fld>
            <a:endParaRPr b="0" lang="uk-UA"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sldImg"/>
          </p:nvPr>
        </p:nvSpPr>
        <p:spPr>
          <a:xfrm>
            <a:off x="685800" y="1143000"/>
            <a:ext cx="5486040" cy="3085920"/>
          </a:xfrm>
          <a:prstGeom prst="rect">
            <a:avLst/>
          </a:prstGeom>
          <a:ln w="0">
            <a:noFill/>
          </a:ln>
        </p:spPr>
      </p:sp>
      <p:sp>
        <p:nvSpPr>
          <p:cNvPr id="145"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uk-UA" sz="1800" spc="-1" strike="noStrike">
              <a:solidFill>
                <a:srgbClr val="000000"/>
              </a:solidFill>
              <a:latin typeface="Arial"/>
            </a:endParaRPr>
          </a:p>
        </p:txBody>
      </p:sp>
      <p:sp>
        <p:nvSpPr>
          <p:cNvPr id="146" name="PlaceHolder 3"/>
          <p:cNvSpPr>
            <a:spLocks noGrp="1"/>
          </p:cNvSpPr>
          <p:nvPr>
            <p:ph type="sldNum" idx="7"/>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E0F82235-209D-4937-90C2-C2EA8091B86F}" type="slidenum">
              <a:rPr b="0" lang="en-US" sz="1200" spc="-1" strike="noStrike">
                <a:solidFill>
                  <a:schemeClr val="dk1"/>
                </a:solidFill>
                <a:latin typeface="+mn-lt"/>
                <a:ea typeface="+mn-ea"/>
              </a:rPr>
              <a:t>&lt;номер&gt;</a:t>
            </a:fld>
            <a:endParaRPr b="0" lang="uk-UA"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sldImg"/>
          </p:nvPr>
        </p:nvSpPr>
        <p:spPr>
          <a:xfrm>
            <a:off x="685800" y="1143000"/>
            <a:ext cx="5486040" cy="3085920"/>
          </a:xfrm>
          <a:prstGeom prst="rect">
            <a:avLst/>
          </a:prstGeom>
          <a:ln w="0">
            <a:noFill/>
          </a:ln>
        </p:spPr>
      </p:sp>
      <p:sp>
        <p:nvSpPr>
          <p:cNvPr id="148"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uk-UA" sz="1800" spc="-1" strike="noStrike">
              <a:solidFill>
                <a:srgbClr val="000000"/>
              </a:solidFill>
              <a:latin typeface="Arial"/>
            </a:endParaRPr>
          </a:p>
        </p:txBody>
      </p:sp>
      <p:sp>
        <p:nvSpPr>
          <p:cNvPr id="149" name="PlaceHolder 3"/>
          <p:cNvSpPr>
            <a:spLocks noGrp="1"/>
          </p:cNvSpPr>
          <p:nvPr>
            <p:ph type="sldNum" idx="8"/>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290C4893-6916-4813-BED4-98CC5B9127A1}" type="slidenum">
              <a:rPr b="0" lang="en-US" sz="1200" spc="-1" strike="noStrike">
                <a:solidFill>
                  <a:schemeClr val="dk1"/>
                </a:solidFill>
                <a:latin typeface="+mn-lt"/>
                <a:ea typeface="+mn-ea"/>
              </a:rPr>
              <a:t>&lt;номер&gt;</a:t>
            </a:fld>
            <a:endParaRPr b="0" lang="uk-UA"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sldImg"/>
          </p:nvPr>
        </p:nvSpPr>
        <p:spPr>
          <a:xfrm>
            <a:off x="685800" y="1143000"/>
            <a:ext cx="5486040" cy="3085920"/>
          </a:xfrm>
          <a:prstGeom prst="rect">
            <a:avLst/>
          </a:prstGeom>
          <a:ln w="0">
            <a:noFill/>
          </a:ln>
        </p:spPr>
      </p:sp>
      <p:sp>
        <p:nvSpPr>
          <p:cNvPr id="151"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uk-UA" sz="1800" spc="-1" strike="noStrike">
              <a:solidFill>
                <a:srgbClr val="000000"/>
              </a:solidFill>
              <a:latin typeface="Arial"/>
            </a:endParaRPr>
          </a:p>
        </p:txBody>
      </p:sp>
      <p:sp>
        <p:nvSpPr>
          <p:cNvPr id="152" name="PlaceHolder 3"/>
          <p:cNvSpPr>
            <a:spLocks noGrp="1"/>
          </p:cNvSpPr>
          <p:nvPr>
            <p:ph type="sldNum" idx="9"/>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ACBF1A7F-5EC4-4DA0-A05F-4169670AD580}" type="slidenum">
              <a:rPr b="0" lang="en-US" sz="1200" spc="-1" strike="noStrike">
                <a:solidFill>
                  <a:schemeClr val="dk1"/>
                </a:solidFill>
                <a:latin typeface="+mn-lt"/>
                <a:ea typeface="+mn-ea"/>
              </a:rPr>
              <a:t>&lt;номер&gt;</a:t>
            </a:fld>
            <a:endParaRPr b="0" lang="uk-UA"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sldImg"/>
          </p:nvPr>
        </p:nvSpPr>
        <p:spPr>
          <a:xfrm>
            <a:off x="685800" y="1143000"/>
            <a:ext cx="5486040" cy="3085920"/>
          </a:xfrm>
          <a:prstGeom prst="rect">
            <a:avLst/>
          </a:prstGeom>
          <a:ln w="0">
            <a:noFill/>
          </a:ln>
        </p:spPr>
      </p:sp>
      <p:sp>
        <p:nvSpPr>
          <p:cNvPr id="154"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uk-UA" sz="1800" spc="-1" strike="noStrike">
              <a:solidFill>
                <a:srgbClr val="000000"/>
              </a:solidFill>
              <a:latin typeface="Arial"/>
            </a:endParaRPr>
          </a:p>
        </p:txBody>
      </p:sp>
      <p:sp>
        <p:nvSpPr>
          <p:cNvPr id="155" name="PlaceHolder 3"/>
          <p:cNvSpPr>
            <a:spLocks noGrp="1"/>
          </p:cNvSpPr>
          <p:nvPr>
            <p:ph type="sldNum" idx="10"/>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B4BEC10E-65DE-43F2-A68A-D12C2A3671F6}" type="slidenum">
              <a:rPr b="0" lang="en-US" sz="1200" spc="-1" strike="noStrike">
                <a:solidFill>
                  <a:schemeClr val="dk1"/>
                </a:solidFill>
                <a:latin typeface="+mn-lt"/>
                <a:ea typeface="+mn-ea"/>
              </a:rPr>
              <a:t>&lt;номер&gt;</a:t>
            </a:fld>
            <a:endParaRPr b="0" lang="uk-UA"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sldImg"/>
          </p:nvPr>
        </p:nvSpPr>
        <p:spPr>
          <a:xfrm>
            <a:off x="685800" y="1143000"/>
            <a:ext cx="5486040" cy="3085920"/>
          </a:xfrm>
          <a:prstGeom prst="rect">
            <a:avLst/>
          </a:prstGeom>
          <a:ln w="0">
            <a:noFill/>
          </a:ln>
        </p:spPr>
      </p:sp>
      <p:sp>
        <p:nvSpPr>
          <p:cNvPr id="157"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uk-UA" sz="1800" spc="-1" strike="noStrike">
              <a:solidFill>
                <a:srgbClr val="000000"/>
              </a:solidFill>
              <a:latin typeface="Arial"/>
            </a:endParaRPr>
          </a:p>
        </p:txBody>
      </p:sp>
      <p:sp>
        <p:nvSpPr>
          <p:cNvPr id="158" name="PlaceHolder 3"/>
          <p:cNvSpPr>
            <a:spLocks noGrp="1"/>
          </p:cNvSpPr>
          <p:nvPr>
            <p:ph type="sldNum" idx="11"/>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47467F32-E9FB-4962-9548-89360BD4AF39}" type="slidenum">
              <a:rPr b="0" lang="en-US" sz="1200" spc="-1" strike="noStrike">
                <a:solidFill>
                  <a:schemeClr val="dk1"/>
                </a:solidFill>
                <a:latin typeface="+mn-lt"/>
                <a:ea typeface="+mn-ea"/>
              </a:rPr>
              <a:t>&lt;номер&gt;</a:t>
            </a:fld>
            <a:endParaRPr b="0" lang="uk-UA"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sldImg"/>
          </p:nvPr>
        </p:nvSpPr>
        <p:spPr>
          <a:xfrm>
            <a:off x="685800" y="1143000"/>
            <a:ext cx="5486040" cy="3085920"/>
          </a:xfrm>
          <a:prstGeom prst="rect">
            <a:avLst/>
          </a:prstGeom>
          <a:ln w="0">
            <a:noFill/>
          </a:ln>
        </p:spPr>
      </p:sp>
      <p:sp>
        <p:nvSpPr>
          <p:cNvPr id="160"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uk-UA" sz="1800" spc="-1" strike="noStrike">
              <a:solidFill>
                <a:srgbClr val="000000"/>
              </a:solidFill>
              <a:latin typeface="Arial"/>
            </a:endParaRPr>
          </a:p>
        </p:txBody>
      </p:sp>
      <p:sp>
        <p:nvSpPr>
          <p:cNvPr id="161" name="PlaceHolder 3"/>
          <p:cNvSpPr>
            <a:spLocks noGrp="1"/>
          </p:cNvSpPr>
          <p:nvPr>
            <p:ph type="sldNum" idx="12"/>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5DBBF7A6-2796-49EA-BBE5-CD9FFFEAE22B}" type="slidenum">
              <a:rPr b="0" lang="en-US" sz="1200" spc="-1" strike="noStrike">
                <a:solidFill>
                  <a:schemeClr val="dk1"/>
                </a:solidFill>
                <a:latin typeface="+mn-lt"/>
                <a:ea typeface="+mn-ea"/>
              </a:rPr>
              <a:t>&lt;номер&gt;</a:t>
            </a:fld>
            <a:endParaRPr b="0" lang="uk-UA"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r>
              <a:rPr b="0" lang="uk-UA" sz="1800" spc="-1" strike="noStrike">
                <a:solidFill>
                  <a:schemeClr val="dk1"/>
                </a:solidFill>
                <a:latin typeface="Calibri"/>
              </a:rPr>
              <a:t>Для правки тексту заголовка клацніть мишею</a:t>
            </a:r>
            <a:endParaRPr b="0" lang="uk-UA" sz="1800" spc="-1" strike="noStrike">
              <a:solidFill>
                <a:schemeClr val="dk1"/>
              </a:solidFill>
              <a:latin typeface="Calibri"/>
            </a:endParaRPr>
          </a:p>
        </p:txBody>
      </p:sp>
      <p:sp>
        <p:nvSpPr>
          <p:cNvPr id="1"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uk-UA" sz="3200" spc="-1" strike="noStrike">
                <a:solidFill>
                  <a:schemeClr val="dk1"/>
                </a:solidFill>
                <a:latin typeface="Calibri"/>
              </a:rPr>
              <a:t>Для редагування структури клацніть мишею</a:t>
            </a:r>
            <a:endParaRPr b="0" lang="uk-UA"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uk-UA" sz="2400" spc="-1" strike="noStrike">
                <a:solidFill>
                  <a:schemeClr val="dk1"/>
                </a:solidFill>
                <a:latin typeface="Calibri"/>
              </a:rPr>
              <a:t>Другий рівень структури</a:t>
            </a:r>
            <a:endParaRPr b="0" lang="uk-UA" sz="24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uk-UA" sz="2000" spc="-1" strike="noStrike">
                <a:solidFill>
                  <a:schemeClr val="dk1"/>
                </a:solidFill>
                <a:latin typeface="Calibri"/>
              </a:rPr>
              <a:t>Третій рівень структури</a:t>
            </a:r>
            <a:endParaRPr b="0" lang="uk-UA" sz="20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uk-UA" sz="2000" spc="-1" strike="noStrike">
                <a:solidFill>
                  <a:schemeClr val="dk1"/>
                </a:solidFill>
                <a:latin typeface="Calibri"/>
              </a:rPr>
              <a:t>Четвертий рівень структури</a:t>
            </a:r>
            <a:endParaRPr b="0" lang="uk-UA" sz="20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uk-UA" sz="2000" spc="-1" strike="noStrike">
                <a:solidFill>
                  <a:schemeClr val="dk1"/>
                </a:solidFill>
                <a:latin typeface="Calibri"/>
              </a:rPr>
              <a:t>П'ятий рівень структури</a:t>
            </a:r>
            <a:endParaRPr b="0" lang="uk-UA"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uk-UA" sz="2000" spc="-1" strike="noStrike">
                <a:solidFill>
                  <a:schemeClr val="dk1"/>
                </a:solidFill>
                <a:latin typeface="Calibri"/>
              </a:rPr>
              <a:t>Шостий рівень структури</a:t>
            </a:r>
            <a:endParaRPr b="0" lang="uk-UA"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uk-UA" sz="2000" spc="-1" strike="noStrike">
                <a:solidFill>
                  <a:schemeClr val="dk1"/>
                </a:solidFill>
                <a:latin typeface="Calibri"/>
              </a:rPr>
              <a:t>Сьомий рівень структури</a:t>
            </a:r>
            <a:endParaRPr b="0" lang="uk-UA"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0.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1.xml"/><Relationship Id="rId6"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1.xml"/><Relationship Id="rId6"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slideLayout" Target="../slideLayouts/slideLayout1.xml"/><Relationship Id="rId6"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 name="Image 0" descr="preencoded.png"/>
          <p:cNvPicPr/>
          <p:nvPr/>
        </p:nvPicPr>
        <p:blipFill>
          <a:blip r:embed="rId1"/>
          <a:stretch/>
        </p:blipFill>
        <p:spPr>
          <a:xfrm>
            <a:off x="0" y="0"/>
            <a:ext cx="14630040" cy="8229240"/>
          </a:xfrm>
          <a:prstGeom prst="rect">
            <a:avLst/>
          </a:prstGeom>
          <a:ln w="0">
            <a:noFill/>
          </a:ln>
        </p:spPr>
      </p:pic>
      <p:sp>
        <p:nvSpPr>
          <p:cNvPr id="9" name="Shape 0"/>
          <p:cNvSpPr/>
          <p:nvPr/>
        </p:nvSpPr>
        <p:spPr>
          <a:xfrm>
            <a:off x="0" y="0"/>
            <a:ext cx="14630040" cy="8229240"/>
          </a:xfrm>
          <a:prstGeom prst="rect">
            <a:avLst/>
          </a:prstGeom>
          <a:solidFill>
            <a:srgbClr val="f9f9ff">
              <a:alpha val="75000"/>
            </a:srgbClr>
          </a:solidFill>
          <a:ln w="0">
            <a:noFill/>
          </a:ln>
        </p:spPr>
        <p:style>
          <a:lnRef idx="0"/>
          <a:fillRef idx="0"/>
          <a:effectRef idx="0"/>
          <a:fontRef idx="minor"/>
        </p:style>
        <p:txBody>
          <a:bodyPr lIns="90000" rIns="90000" tIns="45000" bIns="45000" anchor="t">
            <a:noAutofit/>
          </a:bodyPr>
          <a:p>
            <a:endParaRPr b="0" lang="uk-UA" sz="1800" spc="-1" strike="noStrike">
              <a:solidFill>
                <a:srgbClr val="000000"/>
              </a:solidFill>
              <a:latin typeface="Arial"/>
            </a:endParaRPr>
          </a:p>
        </p:txBody>
      </p:sp>
      <p:pic>
        <p:nvPicPr>
          <p:cNvPr id="10" name="Image 1" descr="preencoded.png"/>
          <p:cNvPicPr/>
          <p:nvPr/>
        </p:nvPicPr>
        <p:blipFill>
          <a:blip r:embed="rId2"/>
          <a:stretch/>
        </p:blipFill>
        <p:spPr>
          <a:xfrm>
            <a:off x="-7560" y="0"/>
            <a:ext cx="5486040" cy="8229240"/>
          </a:xfrm>
          <a:prstGeom prst="rect">
            <a:avLst/>
          </a:prstGeom>
          <a:ln w="0">
            <a:noFill/>
          </a:ln>
        </p:spPr>
      </p:pic>
      <p:sp>
        <p:nvSpPr>
          <p:cNvPr id="11" name="Text 1"/>
          <p:cNvSpPr/>
          <p:nvPr/>
        </p:nvSpPr>
        <p:spPr>
          <a:xfrm>
            <a:off x="6319440" y="1690560"/>
            <a:ext cx="7477200" cy="1388520"/>
          </a:xfrm>
          <a:prstGeom prst="rect">
            <a:avLst/>
          </a:prstGeom>
          <a:noFill/>
          <a:ln w="0">
            <a:noFill/>
          </a:ln>
        </p:spPr>
        <p:style>
          <a:lnRef idx="0"/>
          <a:fillRef idx="0"/>
          <a:effectRef idx="0"/>
          <a:fontRef idx="minor"/>
        </p:style>
        <p:txBody>
          <a:bodyPr lIns="90000" rIns="90000" tIns="45000" bIns="45000" anchor="t">
            <a:noAutofit/>
          </a:bodyPr>
          <a:p>
            <a:pPr defTabSz="914400">
              <a:lnSpc>
                <a:spcPts val="5468"/>
              </a:lnSpc>
              <a:tabLst>
                <a:tab algn="l" pos="0"/>
              </a:tabLst>
            </a:pPr>
            <a:r>
              <a:rPr b="0" lang="en-US" sz="4370" spc="-1" strike="noStrike">
                <a:solidFill>
                  <a:srgbClr val="1b1b27"/>
                </a:solidFill>
                <a:latin typeface="Corben"/>
                <a:ea typeface="Corben"/>
              </a:rPr>
              <a:t>Розвиток культури кінця 18 - початку 20 століття</a:t>
            </a:r>
            <a:endParaRPr b="0" lang="uk-UA" sz="4370" spc="-1" strike="noStrike">
              <a:solidFill>
                <a:srgbClr val="000000"/>
              </a:solidFill>
              <a:latin typeface="Arial"/>
            </a:endParaRPr>
          </a:p>
        </p:txBody>
      </p:sp>
      <p:sp>
        <p:nvSpPr>
          <p:cNvPr id="12" name="Text 2"/>
          <p:cNvSpPr/>
          <p:nvPr/>
        </p:nvSpPr>
        <p:spPr>
          <a:xfrm>
            <a:off x="6319440" y="3412440"/>
            <a:ext cx="7477200" cy="2487600"/>
          </a:xfrm>
          <a:prstGeom prst="rect">
            <a:avLst/>
          </a:prstGeom>
          <a:noFill/>
          <a:ln w="0">
            <a:noFill/>
          </a:ln>
        </p:spPr>
        <p:style>
          <a:lnRef idx="0"/>
          <a:fillRef idx="0"/>
          <a:effectRef idx="0"/>
          <a:fontRef idx="minor"/>
        </p:style>
        <p:txBody>
          <a:bodyPr lIns="90000" rIns="90000" tIns="45000" bIns="45000" anchor="t">
            <a:noAutofit/>
          </a:bodyPr>
          <a:p>
            <a:pPr defTabSz="914400">
              <a:lnSpc>
                <a:spcPts val="2798"/>
              </a:lnSpc>
              <a:tabLst>
                <a:tab algn="l" pos="0"/>
              </a:tabLst>
            </a:pPr>
            <a:r>
              <a:rPr b="0" lang="en-US" sz="1750" spc="-1" strike="noStrike">
                <a:solidFill>
                  <a:srgbClr val="404155"/>
                </a:solidFill>
                <a:latin typeface="Nobile"/>
                <a:ea typeface="Nobile"/>
              </a:rPr>
              <a:t>Кінець 18 - початок 20 століття став періодом стрімкого культурного розвитку у всьому світі. Нові течії в літературі та мистецтві, наукові відкриття та технічний прогрес докорінно змінили уявлення людства про оточуючий світ. Розквіт різноманітних стилів та напрямків, поява нових жанрів та форм художнього самовираження стали визначальними рисами цієї епохи.</a:t>
            </a:r>
            <a:endParaRPr b="0" lang="uk-UA" sz="1750" spc="-1" strike="noStrike">
              <a:solidFill>
                <a:srgbClr val="000000"/>
              </a:solidFill>
              <a:latin typeface="Arial"/>
            </a:endParaRPr>
          </a:p>
        </p:txBody>
      </p:sp>
      <p:sp>
        <p:nvSpPr>
          <p:cNvPr id="13" name="Shape 3"/>
          <p:cNvSpPr/>
          <p:nvPr/>
        </p:nvSpPr>
        <p:spPr>
          <a:xfrm>
            <a:off x="6319440" y="6166800"/>
            <a:ext cx="354960" cy="354960"/>
          </a:xfrm>
          <a:prstGeom prst="roundRect">
            <a:avLst>
              <a:gd name="adj" fmla="val 25726039"/>
            </a:avLst>
          </a:prstGeom>
          <a:noFill/>
          <a:ln w="7620">
            <a:solidFill>
              <a:srgbClr val="ffffff"/>
            </a:solidFill>
            <a:round/>
          </a:ln>
        </p:spPr>
        <p:style>
          <a:lnRef idx="0"/>
          <a:fillRef idx="0"/>
          <a:effectRef idx="0"/>
          <a:fontRef idx="minor"/>
        </p:style>
        <p:txBody>
          <a:bodyPr lIns="90000" rIns="90000" tIns="45000" bIns="45000" anchor="t">
            <a:noAutofit/>
          </a:bodyPr>
          <a:p>
            <a:endParaRPr b="0" lang="uk-UA" sz="1800" spc="-1" strike="noStrike">
              <a:solidFill>
                <a:srgbClr val="000000"/>
              </a:solidFill>
              <a:latin typeface="Arial"/>
            </a:endParaRPr>
          </a:p>
        </p:txBody>
      </p:sp>
      <p:sp>
        <p:nvSpPr>
          <p:cNvPr id="14" name="Text 4"/>
          <p:cNvSpPr/>
          <p:nvPr/>
        </p:nvSpPr>
        <p:spPr>
          <a:xfrm>
            <a:off x="6786000" y="6150240"/>
            <a:ext cx="2887920" cy="38844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3061"/>
              </a:lnSpc>
              <a:tabLst>
                <a:tab algn="l" pos="0"/>
              </a:tabLst>
            </a:pPr>
            <a:endParaRPr b="0" lang="uk-UA"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9" name="Image 0" descr="preencoded.png"/>
          <p:cNvPicPr/>
          <p:nvPr/>
        </p:nvPicPr>
        <p:blipFill>
          <a:blip r:embed="rId1"/>
          <a:stretch/>
        </p:blipFill>
        <p:spPr>
          <a:xfrm>
            <a:off x="0" y="0"/>
            <a:ext cx="14630040" cy="8229240"/>
          </a:xfrm>
          <a:prstGeom prst="rect">
            <a:avLst/>
          </a:prstGeom>
          <a:ln w="0">
            <a:noFill/>
          </a:ln>
        </p:spPr>
      </p:pic>
      <p:sp>
        <p:nvSpPr>
          <p:cNvPr id="120" name="Shape 0"/>
          <p:cNvSpPr/>
          <p:nvPr/>
        </p:nvSpPr>
        <p:spPr>
          <a:xfrm>
            <a:off x="0" y="0"/>
            <a:ext cx="14630040" cy="8237520"/>
          </a:xfrm>
          <a:prstGeom prst="rect">
            <a:avLst/>
          </a:prstGeom>
          <a:solidFill>
            <a:srgbClr val="f9f9ff">
              <a:alpha val="75000"/>
            </a:srgbClr>
          </a:solidFill>
          <a:ln w="0">
            <a:noFill/>
          </a:ln>
        </p:spPr>
        <p:style>
          <a:lnRef idx="0"/>
          <a:fillRef idx="0"/>
          <a:effectRef idx="0"/>
          <a:fontRef idx="minor"/>
        </p:style>
        <p:txBody>
          <a:bodyPr lIns="90000" rIns="90000" tIns="45000" bIns="45000" anchor="t">
            <a:noAutofit/>
          </a:bodyPr>
          <a:p>
            <a:endParaRPr b="0" lang="uk-UA" sz="1800" spc="-1" strike="noStrike">
              <a:solidFill>
                <a:srgbClr val="000000"/>
              </a:solidFill>
              <a:latin typeface="Arial"/>
            </a:endParaRPr>
          </a:p>
        </p:txBody>
      </p:sp>
      <p:sp>
        <p:nvSpPr>
          <p:cNvPr id="121" name="Text 1"/>
          <p:cNvSpPr/>
          <p:nvPr/>
        </p:nvSpPr>
        <p:spPr>
          <a:xfrm>
            <a:off x="2397600" y="569520"/>
            <a:ext cx="7928640" cy="64692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5094"/>
              </a:lnSpc>
              <a:tabLst>
                <a:tab algn="l" pos="0"/>
              </a:tabLst>
            </a:pPr>
            <a:r>
              <a:rPr b="0" lang="en-US" sz="4080" spc="-1" strike="noStrike">
                <a:solidFill>
                  <a:srgbClr val="1b1b27"/>
                </a:solidFill>
                <a:latin typeface="Corben"/>
                <a:ea typeface="Corben"/>
              </a:rPr>
              <a:t>Нові тенденції та експерименти</a:t>
            </a:r>
            <a:endParaRPr b="0" lang="uk-UA" sz="4080" spc="-1" strike="noStrike">
              <a:solidFill>
                <a:srgbClr val="000000"/>
              </a:solidFill>
              <a:latin typeface="Arial"/>
            </a:endParaRPr>
          </a:p>
        </p:txBody>
      </p:sp>
      <p:sp>
        <p:nvSpPr>
          <p:cNvPr id="122" name="Shape 2"/>
          <p:cNvSpPr/>
          <p:nvPr/>
        </p:nvSpPr>
        <p:spPr>
          <a:xfrm>
            <a:off x="2397600" y="1630440"/>
            <a:ext cx="9834840" cy="6037920"/>
          </a:xfrm>
          <a:prstGeom prst="roundRect">
            <a:avLst>
              <a:gd name="adj" fmla="val 1543"/>
            </a:avLst>
          </a:prstGeom>
          <a:noFill/>
          <a:ln w="7620">
            <a:solidFill>
              <a:srgbClr val="000000">
                <a:alpha val="8000"/>
              </a:srgbClr>
            </a:solidFill>
            <a:round/>
          </a:ln>
        </p:spPr>
        <p:style>
          <a:lnRef idx="0"/>
          <a:fillRef idx="0"/>
          <a:effectRef idx="0"/>
          <a:fontRef idx="minor"/>
        </p:style>
        <p:txBody>
          <a:bodyPr lIns="90000" rIns="90000" tIns="45000" bIns="45000" anchor="t">
            <a:noAutofit/>
          </a:bodyPr>
          <a:p>
            <a:endParaRPr b="0" lang="uk-UA" sz="1800" spc="-1" strike="noStrike">
              <a:solidFill>
                <a:srgbClr val="000000"/>
              </a:solidFill>
              <a:latin typeface="Arial"/>
            </a:endParaRPr>
          </a:p>
        </p:txBody>
      </p:sp>
      <p:sp>
        <p:nvSpPr>
          <p:cNvPr id="123" name="Shape 3"/>
          <p:cNvSpPr/>
          <p:nvPr/>
        </p:nvSpPr>
        <p:spPr>
          <a:xfrm>
            <a:off x="2405160" y="1638360"/>
            <a:ext cx="9819360" cy="1588320"/>
          </a:xfrm>
          <a:prstGeom prst="rect">
            <a:avLst/>
          </a:prstGeom>
          <a:solidFill>
            <a:srgbClr val="ffffff">
              <a:alpha val="4000"/>
            </a:srgbClr>
          </a:solidFill>
          <a:ln w="0">
            <a:noFill/>
          </a:ln>
        </p:spPr>
        <p:style>
          <a:lnRef idx="0"/>
          <a:fillRef idx="0"/>
          <a:effectRef idx="0"/>
          <a:fontRef idx="minor"/>
        </p:style>
        <p:txBody>
          <a:bodyPr lIns="90000" rIns="90000" tIns="45000" bIns="45000" anchor="t">
            <a:noAutofit/>
          </a:bodyPr>
          <a:p>
            <a:endParaRPr b="0" lang="uk-UA" sz="1800" spc="-1" strike="noStrike">
              <a:solidFill>
                <a:srgbClr val="000000"/>
              </a:solidFill>
              <a:latin typeface="Arial"/>
            </a:endParaRPr>
          </a:p>
        </p:txBody>
      </p:sp>
      <p:sp>
        <p:nvSpPr>
          <p:cNvPr id="124" name="Text 4"/>
          <p:cNvSpPr/>
          <p:nvPr/>
        </p:nvSpPr>
        <p:spPr>
          <a:xfrm>
            <a:off x="2612520" y="1770120"/>
            <a:ext cx="4491720" cy="33084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608"/>
              </a:lnSpc>
              <a:tabLst>
                <a:tab algn="l" pos="0"/>
              </a:tabLst>
            </a:pPr>
            <a:r>
              <a:rPr b="0" lang="en-US" sz="1629" spc="-1" strike="noStrike">
                <a:solidFill>
                  <a:srgbClr val="404155"/>
                </a:solidFill>
                <a:latin typeface="Nobile"/>
                <a:ea typeface="Nobile"/>
              </a:rPr>
              <a:t>Абстракціонізм</a:t>
            </a:r>
            <a:endParaRPr b="0" lang="uk-UA" sz="1629" spc="-1" strike="noStrike">
              <a:solidFill>
                <a:srgbClr val="000000"/>
              </a:solidFill>
              <a:latin typeface="Arial"/>
            </a:endParaRPr>
          </a:p>
        </p:txBody>
      </p:sp>
      <p:sp>
        <p:nvSpPr>
          <p:cNvPr id="125" name="Text 5"/>
          <p:cNvSpPr/>
          <p:nvPr/>
        </p:nvSpPr>
        <p:spPr>
          <a:xfrm>
            <a:off x="7526160" y="1770120"/>
            <a:ext cx="4491720" cy="1324440"/>
          </a:xfrm>
          <a:prstGeom prst="rect">
            <a:avLst/>
          </a:prstGeom>
          <a:noFill/>
          <a:ln w="0">
            <a:noFill/>
          </a:ln>
        </p:spPr>
        <p:style>
          <a:lnRef idx="0"/>
          <a:fillRef idx="0"/>
          <a:effectRef idx="0"/>
          <a:fontRef idx="minor"/>
        </p:style>
        <p:txBody>
          <a:bodyPr lIns="90000" rIns="90000" tIns="45000" bIns="45000" anchor="t">
            <a:noAutofit/>
          </a:bodyPr>
          <a:p>
            <a:pPr defTabSz="914400">
              <a:lnSpc>
                <a:spcPts val="2608"/>
              </a:lnSpc>
              <a:tabLst>
                <a:tab algn="l" pos="0"/>
              </a:tabLst>
            </a:pPr>
            <a:r>
              <a:rPr b="0" lang="en-US" sz="1629" spc="-1" strike="noStrike">
                <a:solidFill>
                  <a:srgbClr val="404155"/>
                </a:solidFill>
                <a:latin typeface="Nobile"/>
                <a:ea typeface="Nobile"/>
              </a:rPr>
              <a:t>Відмова від реалістичного зображення дійсності на користь нової художньої мови геометричних форм і кольорів (В.Кандинський, К.Малевич, П.Мондріан).</a:t>
            </a:r>
            <a:endParaRPr b="0" lang="uk-UA" sz="1629" spc="-1" strike="noStrike">
              <a:solidFill>
                <a:srgbClr val="000000"/>
              </a:solidFill>
              <a:latin typeface="Arial"/>
            </a:endParaRPr>
          </a:p>
        </p:txBody>
      </p:sp>
      <p:sp>
        <p:nvSpPr>
          <p:cNvPr id="126" name="Shape 6"/>
          <p:cNvSpPr/>
          <p:nvPr/>
        </p:nvSpPr>
        <p:spPr>
          <a:xfrm>
            <a:off x="2405160" y="3226680"/>
            <a:ext cx="9819360" cy="1257120"/>
          </a:xfrm>
          <a:prstGeom prst="rect">
            <a:avLst/>
          </a:prstGeom>
          <a:solidFill>
            <a:srgbClr val="000000">
              <a:alpha val="4000"/>
            </a:srgbClr>
          </a:solidFill>
          <a:ln w="0">
            <a:noFill/>
          </a:ln>
        </p:spPr>
        <p:style>
          <a:lnRef idx="0"/>
          <a:fillRef idx="0"/>
          <a:effectRef idx="0"/>
          <a:fontRef idx="minor"/>
        </p:style>
        <p:txBody>
          <a:bodyPr lIns="90000" rIns="90000" tIns="45000" bIns="45000" anchor="t">
            <a:noAutofit/>
          </a:bodyPr>
          <a:p>
            <a:endParaRPr b="0" lang="uk-UA" sz="1800" spc="-1" strike="noStrike">
              <a:solidFill>
                <a:srgbClr val="ffffff"/>
              </a:solidFill>
              <a:latin typeface="Arial"/>
            </a:endParaRPr>
          </a:p>
        </p:txBody>
      </p:sp>
      <p:sp>
        <p:nvSpPr>
          <p:cNvPr id="127" name="Text 7"/>
          <p:cNvSpPr/>
          <p:nvPr/>
        </p:nvSpPr>
        <p:spPr>
          <a:xfrm>
            <a:off x="2612520" y="3358440"/>
            <a:ext cx="4491720" cy="33084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608"/>
              </a:lnSpc>
              <a:tabLst>
                <a:tab algn="l" pos="0"/>
              </a:tabLst>
            </a:pPr>
            <a:r>
              <a:rPr b="0" lang="en-US" sz="1629" spc="-1" strike="noStrike">
                <a:solidFill>
                  <a:srgbClr val="404155"/>
                </a:solidFill>
                <a:latin typeface="Nobile"/>
                <a:ea typeface="Nobile"/>
              </a:rPr>
              <a:t>Сюрреалізм</a:t>
            </a:r>
            <a:endParaRPr b="0" lang="uk-UA" sz="1629" spc="-1" strike="noStrike">
              <a:solidFill>
                <a:srgbClr val="000000"/>
              </a:solidFill>
              <a:latin typeface="Arial"/>
            </a:endParaRPr>
          </a:p>
        </p:txBody>
      </p:sp>
      <p:sp>
        <p:nvSpPr>
          <p:cNvPr id="128" name="Text 8"/>
          <p:cNvSpPr/>
          <p:nvPr/>
        </p:nvSpPr>
        <p:spPr>
          <a:xfrm>
            <a:off x="7526160" y="3358440"/>
            <a:ext cx="4491720" cy="993240"/>
          </a:xfrm>
          <a:prstGeom prst="rect">
            <a:avLst/>
          </a:prstGeom>
          <a:noFill/>
          <a:ln w="0">
            <a:noFill/>
          </a:ln>
        </p:spPr>
        <p:style>
          <a:lnRef idx="0"/>
          <a:fillRef idx="0"/>
          <a:effectRef idx="0"/>
          <a:fontRef idx="minor"/>
        </p:style>
        <p:txBody>
          <a:bodyPr lIns="90000" rIns="90000" tIns="45000" bIns="45000" anchor="t">
            <a:noAutofit/>
          </a:bodyPr>
          <a:p>
            <a:pPr defTabSz="914400">
              <a:lnSpc>
                <a:spcPts val="2608"/>
              </a:lnSpc>
              <a:tabLst>
                <a:tab algn="l" pos="0"/>
              </a:tabLst>
            </a:pPr>
            <a:r>
              <a:rPr b="0" lang="en-US" sz="1629" spc="-1" strike="noStrike">
                <a:solidFill>
                  <a:srgbClr val="404155"/>
                </a:solidFill>
                <a:latin typeface="Nobile"/>
                <a:ea typeface="Nobile"/>
              </a:rPr>
              <a:t>Відображення сновидінь, підсвідомого, ірраціонального у творах (С.Далі, Р.Магрітт, М.Ернст).</a:t>
            </a:r>
            <a:endParaRPr b="0" lang="uk-UA" sz="1629" spc="-1" strike="noStrike">
              <a:solidFill>
                <a:srgbClr val="000000"/>
              </a:solidFill>
              <a:latin typeface="Arial"/>
            </a:endParaRPr>
          </a:p>
        </p:txBody>
      </p:sp>
      <p:sp>
        <p:nvSpPr>
          <p:cNvPr id="129" name="Shape 9"/>
          <p:cNvSpPr/>
          <p:nvPr/>
        </p:nvSpPr>
        <p:spPr>
          <a:xfrm>
            <a:off x="2405160" y="4484160"/>
            <a:ext cx="9819360" cy="1588320"/>
          </a:xfrm>
          <a:prstGeom prst="rect">
            <a:avLst/>
          </a:prstGeom>
          <a:solidFill>
            <a:srgbClr val="ffffff">
              <a:alpha val="4000"/>
            </a:srgbClr>
          </a:solidFill>
          <a:ln w="0">
            <a:noFill/>
          </a:ln>
        </p:spPr>
        <p:style>
          <a:lnRef idx="0"/>
          <a:fillRef idx="0"/>
          <a:effectRef idx="0"/>
          <a:fontRef idx="minor"/>
        </p:style>
        <p:txBody>
          <a:bodyPr lIns="90000" rIns="90000" tIns="45000" bIns="45000" anchor="t">
            <a:noAutofit/>
          </a:bodyPr>
          <a:p>
            <a:endParaRPr b="0" lang="uk-UA" sz="1800" spc="-1" strike="noStrike">
              <a:solidFill>
                <a:srgbClr val="000000"/>
              </a:solidFill>
              <a:latin typeface="Arial"/>
            </a:endParaRPr>
          </a:p>
        </p:txBody>
      </p:sp>
      <p:sp>
        <p:nvSpPr>
          <p:cNvPr id="130" name="Text 10"/>
          <p:cNvSpPr/>
          <p:nvPr/>
        </p:nvSpPr>
        <p:spPr>
          <a:xfrm>
            <a:off x="2612520" y="4615920"/>
            <a:ext cx="4491720" cy="33084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608"/>
              </a:lnSpc>
              <a:tabLst>
                <a:tab algn="l" pos="0"/>
              </a:tabLst>
            </a:pPr>
            <a:r>
              <a:rPr b="0" lang="en-US" sz="1629" spc="-1" strike="noStrike">
                <a:solidFill>
                  <a:srgbClr val="404155"/>
                </a:solidFill>
                <a:latin typeface="Nobile"/>
                <a:ea typeface="Nobile"/>
              </a:rPr>
              <a:t>Футуризм</a:t>
            </a:r>
            <a:endParaRPr b="0" lang="uk-UA" sz="1629" spc="-1" strike="noStrike">
              <a:solidFill>
                <a:srgbClr val="000000"/>
              </a:solidFill>
              <a:latin typeface="Arial"/>
            </a:endParaRPr>
          </a:p>
        </p:txBody>
      </p:sp>
      <p:sp>
        <p:nvSpPr>
          <p:cNvPr id="131" name="Text 11"/>
          <p:cNvSpPr/>
          <p:nvPr/>
        </p:nvSpPr>
        <p:spPr>
          <a:xfrm>
            <a:off x="7526160" y="4615920"/>
            <a:ext cx="4491720" cy="1324440"/>
          </a:xfrm>
          <a:prstGeom prst="rect">
            <a:avLst/>
          </a:prstGeom>
          <a:noFill/>
          <a:ln w="0">
            <a:noFill/>
          </a:ln>
        </p:spPr>
        <p:style>
          <a:lnRef idx="0"/>
          <a:fillRef idx="0"/>
          <a:effectRef idx="0"/>
          <a:fontRef idx="minor"/>
        </p:style>
        <p:txBody>
          <a:bodyPr lIns="90000" rIns="90000" tIns="45000" bIns="45000" anchor="t">
            <a:noAutofit/>
          </a:bodyPr>
          <a:p>
            <a:pPr defTabSz="914400">
              <a:lnSpc>
                <a:spcPts val="2608"/>
              </a:lnSpc>
              <a:tabLst>
                <a:tab algn="l" pos="0"/>
              </a:tabLst>
            </a:pPr>
            <a:r>
              <a:rPr b="0" lang="en-US" sz="1629" spc="-1" strike="noStrike">
                <a:solidFill>
                  <a:srgbClr val="404155"/>
                </a:solidFill>
                <a:latin typeface="Nobile"/>
                <a:ea typeface="Nobile"/>
              </a:rPr>
              <a:t>Звернення до динаміки, швидкості, технологічного прогресу, відкидання традицій (Ф.Т.Марінетті, У.Боччоні, Дж.Балла).</a:t>
            </a:r>
            <a:endParaRPr b="0" lang="uk-UA" sz="1629" spc="-1" strike="noStrike">
              <a:solidFill>
                <a:srgbClr val="000000"/>
              </a:solidFill>
              <a:latin typeface="Arial"/>
            </a:endParaRPr>
          </a:p>
        </p:txBody>
      </p:sp>
      <p:sp>
        <p:nvSpPr>
          <p:cNvPr id="132" name="Shape 12"/>
          <p:cNvSpPr/>
          <p:nvPr/>
        </p:nvSpPr>
        <p:spPr>
          <a:xfrm>
            <a:off x="2405160" y="6072480"/>
            <a:ext cx="9819360" cy="1588320"/>
          </a:xfrm>
          <a:prstGeom prst="rect">
            <a:avLst/>
          </a:prstGeom>
          <a:solidFill>
            <a:srgbClr val="000000">
              <a:alpha val="4000"/>
            </a:srgbClr>
          </a:solidFill>
          <a:ln w="0">
            <a:noFill/>
          </a:ln>
        </p:spPr>
        <p:style>
          <a:lnRef idx="0"/>
          <a:fillRef idx="0"/>
          <a:effectRef idx="0"/>
          <a:fontRef idx="minor"/>
        </p:style>
        <p:txBody>
          <a:bodyPr lIns="90000" rIns="90000" tIns="45000" bIns="45000" anchor="t">
            <a:noAutofit/>
          </a:bodyPr>
          <a:p>
            <a:endParaRPr b="0" lang="uk-UA" sz="1800" spc="-1" strike="noStrike">
              <a:solidFill>
                <a:srgbClr val="ffffff"/>
              </a:solidFill>
              <a:latin typeface="Arial"/>
            </a:endParaRPr>
          </a:p>
        </p:txBody>
      </p:sp>
      <p:sp>
        <p:nvSpPr>
          <p:cNvPr id="133" name="Text 13"/>
          <p:cNvSpPr/>
          <p:nvPr/>
        </p:nvSpPr>
        <p:spPr>
          <a:xfrm>
            <a:off x="2612520" y="6204240"/>
            <a:ext cx="4491720" cy="33084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608"/>
              </a:lnSpc>
              <a:tabLst>
                <a:tab algn="l" pos="0"/>
              </a:tabLst>
            </a:pPr>
            <a:r>
              <a:rPr b="0" lang="en-US" sz="1629" spc="-1" strike="noStrike">
                <a:solidFill>
                  <a:srgbClr val="404155"/>
                </a:solidFill>
                <a:latin typeface="Nobile"/>
                <a:ea typeface="Nobile"/>
              </a:rPr>
              <a:t>Дадаїзм</a:t>
            </a:r>
            <a:endParaRPr b="0" lang="uk-UA" sz="1629" spc="-1" strike="noStrike">
              <a:solidFill>
                <a:srgbClr val="000000"/>
              </a:solidFill>
              <a:latin typeface="Arial"/>
            </a:endParaRPr>
          </a:p>
        </p:txBody>
      </p:sp>
      <p:sp>
        <p:nvSpPr>
          <p:cNvPr id="134" name="Text 14"/>
          <p:cNvSpPr/>
          <p:nvPr/>
        </p:nvSpPr>
        <p:spPr>
          <a:xfrm>
            <a:off x="7526160" y="6204240"/>
            <a:ext cx="4491720" cy="1324440"/>
          </a:xfrm>
          <a:prstGeom prst="rect">
            <a:avLst/>
          </a:prstGeom>
          <a:noFill/>
          <a:ln w="0">
            <a:noFill/>
          </a:ln>
        </p:spPr>
        <p:style>
          <a:lnRef idx="0"/>
          <a:fillRef idx="0"/>
          <a:effectRef idx="0"/>
          <a:fontRef idx="minor"/>
        </p:style>
        <p:txBody>
          <a:bodyPr lIns="90000" rIns="90000" tIns="45000" bIns="45000" anchor="t">
            <a:noAutofit/>
          </a:bodyPr>
          <a:p>
            <a:pPr defTabSz="914400">
              <a:lnSpc>
                <a:spcPts val="2608"/>
              </a:lnSpc>
              <a:tabLst>
                <a:tab algn="l" pos="0"/>
              </a:tabLst>
            </a:pPr>
            <a:r>
              <a:rPr b="0" lang="en-US" sz="1629" spc="-1" strike="noStrike">
                <a:solidFill>
                  <a:srgbClr val="404155"/>
                </a:solidFill>
                <a:latin typeface="Nobile"/>
                <a:ea typeface="Nobile"/>
              </a:rPr>
              <a:t>Епатажне заперечення усталених художніх канонів та рутини повсякденності (М.Дюшан, Х.Арп, Т.Тцара).</a:t>
            </a:r>
            <a:endParaRPr b="0" lang="uk-UA" sz="1629"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 name="Image 0" descr="preencoded.png"/>
          <p:cNvPicPr/>
          <p:nvPr/>
        </p:nvPicPr>
        <p:blipFill>
          <a:blip r:embed="rId1"/>
          <a:stretch/>
        </p:blipFill>
        <p:spPr>
          <a:xfrm>
            <a:off x="0" y="0"/>
            <a:ext cx="14630040" cy="8229240"/>
          </a:xfrm>
          <a:prstGeom prst="rect">
            <a:avLst/>
          </a:prstGeom>
          <a:ln w="0">
            <a:noFill/>
          </a:ln>
        </p:spPr>
      </p:pic>
      <p:sp>
        <p:nvSpPr>
          <p:cNvPr id="16" name="Shape 0"/>
          <p:cNvSpPr/>
          <p:nvPr/>
        </p:nvSpPr>
        <p:spPr>
          <a:xfrm>
            <a:off x="0" y="0"/>
            <a:ext cx="14630040" cy="8229240"/>
          </a:xfrm>
          <a:prstGeom prst="rect">
            <a:avLst/>
          </a:prstGeom>
          <a:solidFill>
            <a:srgbClr val="f9f9ff">
              <a:alpha val="75000"/>
            </a:srgbClr>
          </a:solidFill>
          <a:ln w="0">
            <a:noFill/>
          </a:ln>
        </p:spPr>
        <p:style>
          <a:lnRef idx="0"/>
          <a:fillRef idx="0"/>
          <a:effectRef idx="0"/>
          <a:fontRef idx="minor"/>
        </p:style>
        <p:txBody>
          <a:bodyPr lIns="90000" rIns="90000" tIns="45000" bIns="45000" anchor="t">
            <a:noAutofit/>
          </a:bodyPr>
          <a:p>
            <a:endParaRPr b="0" lang="uk-UA" sz="1800" spc="-1" strike="noStrike">
              <a:solidFill>
                <a:srgbClr val="000000"/>
              </a:solidFill>
              <a:latin typeface="Arial"/>
            </a:endParaRPr>
          </a:p>
        </p:txBody>
      </p:sp>
      <p:sp>
        <p:nvSpPr>
          <p:cNvPr id="17" name="Text 1"/>
          <p:cNvSpPr/>
          <p:nvPr/>
        </p:nvSpPr>
        <p:spPr>
          <a:xfrm>
            <a:off x="2037960" y="1158840"/>
            <a:ext cx="10554120" cy="1388520"/>
          </a:xfrm>
          <a:prstGeom prst="rect">
            <a:avLst/>
          </a:prstGeom>
          <a:noFill/>
          <a:ln w="0">
            <a:noFill/>
          </a:ln>
        </p:spPr>
        <p:style>
          <a:lnRef idx="0"/>
          <a:fillRef idx="0"/>
          <a:effectRef idx="0"/>
          <a:fontRef idx="minor"/>
        </p:style>
        <p:txBody>
          <a:bodyPr lIns="90000" rIns="90000" tIns="45000" bIns="45000" anchor="t">
            <a:noAutofit/>
          </a:bodyPr>
          <a:p>
            <a:pPr defTabSz="914400">
              <a:lnSpc>
                <a:spcPts val="5468"/>
              </a:lnSpc>
              <a:tabLst>
                <a:tab algn="l" pos="0"/>
              </a:tabLst>
            </a:pPr>
            <a:r>
              <a:rPr b="0" lang="en-US" sz="4370" spc="-1" strike="noStrike">
                <a:solidFill>
                  <a:srgbClr val="1b1b27"/>
                </a:solidFill>
                <a:latin typeface="Corben"/>
                <a:ea typeface="Corben"/>
              </a:rPr>
              <a:t>Література: від романтизму до модернізму</a:t>
            </a:r>
            <a:endParaRPr b="0" lang="uk-UA" sz="4370" spc="-1" strike="noStrike">
              <a:solidFill>
                <a:srgbClr val="000000"/>
              </a:solidFill>
              <a:latin typeface="Arial"/>
            </a:endParaRPr>
          </a:p>
        </p:txBody>
      </p:sp>
      <p:sp>
        <p:nvSpPr>
          <p:cNvPr id="18" name="Text 2"/>
          <p:cNvSpPr/>
          <p:nvPr/>
        </p:nvSpPr>
        <p:spPr>
          <a:xfrm>
            <a:off x="2037960" y="3102840"/>
            <a:ext cx="2777040" cy="3466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33"/>
              </a:lnSpc>
              <a:tabLst>
                <a:tab algn="l" pos="0"/>
              </a:tabLst>
            </a:pPr>
            <a:r>
              <a:rPr b="0" lang="en-US" sz="2190" spc="-1" strike="noStrike">
                <a:solidFill>
                  <a:srgbClr val="1b1b27"/>
                </a:solidFill>
                <a:latin typeface="Corben"/>
                <a:ea typeface="Corben"/>
              </a:rPr>
              <a:t>Романтизм</a:t>
            </a:r>
            <a:endParaRPr b="0" lang="uk-UA" sz="2190" spc="-1" strike="noStrike">
              <a:solidFill>
                <a:srgbClr val="000000"/>
              </a:solidFill>
              <a:latin typeface="Arial"/>
            </a:endParaRPr>
          </a:p>
        </p:txBody>
      </p:sp>
      <p:sp>
        <p:nvSpPr>
          <p:cNvPr id="19" name="Text 3"/>
          <p:cNvSpPr/>
          <p:nvPr/>
        </p:nvSpPr>
        <p:spPr>
          <a:xfrm>
            <a:off x="2037960" y="3672360"/>
            <a:ext cx="3156120" cy="3198240"/>
          </a:xfrm>
          <a:prstGeom prst="rect">
            <a:avLst/>
          </a:prstGeom>
          <a:noFill/>
          <a:ln w="0">
            <a:noFill/>
          </a:ln>
        </p:spPr>
        <p:style>
          <a:lnRef idx="0"/>
          <a:fillRef idx="0"/>
          <a:effectRef idx="0"/>
          <a:fontRef idx="minor"/>
        </p:style>
        <p:txBody>
          <a:bodyPr lIns="90000" rIns="90000" tIns="45000" bIns="45000" anchor="t">
            <a:noAutofit/>
          </a:bodyPr>
          <a:p>
            <a:pPr defTabSz="914400">
              <a:lnSpc>
                <a:spcPts val="2798"/>
              </a:lnSpc>
              <a:tabLst>
                <a:tab algn="l" pos="0"/>
              </a:tabLst>
            </a:pPr>
            <a:r>
              <a:rPr b="0" lang="en-US" sz="1750" spc="-1" strike="noStrike">
                <a:solidFill>
                  <a:srgbClr val="404155"/>
                </a:solidFill>
                <a:latin typeface="Nobile"/>
                <a:ea typeface="Nobile"/>
              </a:rPr>
              <a:t>На зміну класицизму прийшов романтизм із його культом емоцій, індивідуальності та естетичної свободи. Серед визначних представників романтизму - Г.Гейне, В.Гюго, А.Міцкевич, Т.Шевченко.</a:t>
            </a:r>
            <a:endParaRPr b="0" lang="uk-UA" sz="1750" spc="-1" strike="noStrike">
              <a:solidFill>
                <a:srgbClr val="000000"/>
              </a:solidFill>
              <a:latin typeface="Arial"/>
            </a:endParaRPr>
          </a:p>
        </p:txBody>
      </p:sp>
      <p:sp>
        <p:nvSpPr>
          <p:cNvPr id="20" name="Text 4"/>
          <p:cNvSpPr/>
          <p:nvPr/>
        </p:nvSpPr>
        <p:spPr>
          <a:xfrm>
            <a:off x="5743800" y="3102840"/>
            <a:ext cx="2777040" cy="3466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33"/>
              </a:lnSpc>
              <a:tabLst>
                <a:tab algn="l" pos="0"/>
              </a:tabLst>
            </a:pPr>
            <a:r>
              <a:rPr b="0" lang="en-US" sz="2190" spc="-1" strike="noStrike">
                <a:solidFill>
                  <a:srgbClr val="1b1b27"/>
                </a:solidFill>
                <a:latin typeface="Corben"/>
                <a:ea typeface="Corben"/>
              </a:rPr>
              <a:t>Реалізм</a:t>
            </a:r>
            <a:endParaRPr b="0" lang="uk-UA" sz="2190" spc="-1" strike="noStrike">
              <a:solidFill>
                <a:srgbClr val="000000"/>
              </a:solidFill>
              <a:latin typeface="Arial"/>
            </a:endParaRPr>
          </a:p>
        </p:txBody>
      </p:sp>
      <p:sp>
        <p:nvSpPr>
          <p:cNvPr id="21" name="Text 5"/>
          <p:cNvSpPr/>
          <p:nvPr/>
        </p:nvSpPr>
        <p:spPr>
          <a:xfrm>
            <a:off x="5743800" y="3672360"/>
            <a:ext cx="3156120" cy="2842920"/>
          </a:xfrm>
          <a:prstGeom prst="rect">
            <a:avLst/>
          </a:prstGeom>
          <a:noFill/>
          <a:ln w="0">
            <a:noFill/>
          </a:ln>
        </p:spPr>
        <p:style>
          <a:lnRef idx="0"/>
          <a:fillRef idx="0"/>
          <a:effectRef idx="0"/>
          <a:fontRef idx="minor"/>
        </p:style>
        <p:txBody>
          <a:bodyPr lIns="90000" rIns="90000" tIns="45000" bIns="45000" anchor="t">
            <a:noAutofit/>
          </a:bodyPr>
          <a:p>
            <a:pPr defTabSz="914400">
              <a:lnSpc>
                <a:spcPts val="2798"/>
              </a:lnSpc>
              <a:tabLst>
                <a:tab algn="l" pos="0"/>
              </a:tabLst>
            </a:pPr>
            <a:r>
              <a:rPr b="0" lang="en-US" sz="1750" spc="-1" strike="noStrike">
                <a:solidFill>
                  <a:srgbClr val="404155"/>
                </a:solidFill>
                <a:latin typeface="Nobile"/>
                <a:ea typeface="Nobile"/>
              </a:rPr>
              <a:t>Реалістичні твори цього періоду відображали дійсність без прикрас, фокусуючись на соціальних проблемах. Серед класиків реалізму - Л.Толстой, Ф.Достоєвський, Г.Флобер, Е.Золя.</a:t>
            </a:r>
            <a:endParaRPr b="0" lang="uk-UA" sz="1750" spc="-1" strike="noStrike">
              <a:solidFill>
                <a:srgbClr val="000000"/>
              </a:solidFill>
              <a:latin typeface="Arial"/>
            </a:endParaRPr>
          </a:p>
        </p:txBody>
      </p:sp>
      <p:sp>
        <p:nvSpPr>
          <p:cNvPr id="22" name="Text 6"/>
          <p:cNvSpPr/>
          <p:nvPr/>
        </p:nvSpPr>
        <p:spPr>
          <a:xfrm>
            <a:off x="9450000" y="3102840"/>
            <a:ext cx="2777040" cy="3466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33"/>
              </a:lnSpc>
              <a:tabLst>
                <a:tab algn="l" pos="0"/>
              </a:tabLst>
            </a:pPr>
            <a:r>
              <a:rPr b="0" lang="en-US" sz="2190" spc="-1" strike="noStrike">
                <a:solidFill>
                  <a:srgbClr val="1b1b27"/>
                </a:solidFill>
                <a:latin typeface="Corben"/>
                <a:ea typeface="Corben"/>
              </a:rPr>
              <a:t>Модернізм</a:t>
            </a:r>
            <a:endParaRPr b="0" lang="uk-UA" sz="2190" spc="-1" strike="noStrike">
              <a:solidFill>
                <a:srgbClr val="000000"/>
              </a:solidFill>
              <a:latin typeface="Arial"/>
            </a:endParaRPr>
          </a:p>
        </p:txBody>
      </p:sp>
      <p:sp>
        <p:nvSpPr>
          <p:cNvPr id="23" name="Text 7"/>
          <p:cNvSpPr/>
          <p:nvPr/>
        </p:nvSpPr>
        <p:spPr>
          <a:xfrm>
            <a:off x="9450000" y="3672360"/>
            <a:ext cx="3156120" cy="2842920"/>
          </a:xfrm>
          <a:prstGeom prst="rect">
            <a:avLst/>
          </a:prstGeom>
          <a:noFill/>
          <a:ln w="0">
            <a:noFill/>
          </a:ln>
        </p:spPr>
        <p:style>
          <a:lnRef idx="0"/>
          <a:fillRef idx="0"/>
          <a:effectRef idx="0"/>
          <a:fontRef idx="minor"/>
        </p:style>
        <p:txBody>
          <a:bodyPr lIns="90000" rIns="90000" tIns="45000" bIns="45000" anchor="t">
            <a:noAutofit/>
          </a:bodyPr>
          <a:p>
            <a:pPr defTabSz="914400">
              <a:lnSpc>
                <a:spcPts val="2798"/>
              </a:lnSpc>
              <a:tabLst>
                <a:tab algn="l" pos="0"/>
              </a:tabLst>
            </a:pPr>
            <a:r>
              <a:rPr b="0" lang="en-US" sz="1750" spc="-1" strike="noStrike">
                <a:solidFill>
                  <a:srgbClr val="404155"/>
                </a:solidFill>
                <a:latin typeface="Nobile"/>
                <a:ea typeface="Nobile"/>
              </a:rPr>
              <a:t>Наприкінці 19 - на початку 20 століття з'явилися авангардні течії модернізму, що експериментували з формою та мовою: символізм, імпресіонізм, експресіонізм, кубізм.</a:t>
            </a:r>
            <a:endParaRPr b="0" lang="uk-UA" sz="17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 name="Image 0" descr="preencoded.png"/>
          <p:cNvPicPr/>
          <p:nvPr/>
        </p:nvPicPr>
        <p:blipFill>
          <a:blip r:embed="rId1"/>
          <a:stretch/>
        </p:blipFill>
        <p:spPr>
          <a:xfrm>
            <a:off x="0" y="0"/>
            <a:ext cx="14630040" cy="8229240"/>
          </a:xfrm>
          <a:prstGeom prst="rect">
            <a:avLst/>
          </a:prstGeom>
          <a:ln w="0">
            <a:noFill/>
          </a:ln>
        </p:spPr>
      </p:pic>
      <p:sp>
        <p:nvSpPr>
          <p:cNvPr id="25" name="Shape 0"/>
          <p:cNvSpPr/>
          <p:nvPr/>
        </p:nvSpPr>
        <p:spPr>
          <a:xfrm>
            <a:off x="0" y="0"/>
            <a:ext cx="14630040" cy="8229240"/>
          </a:xfrm>
          <a:prstGeom prst="rect">
            <a:avLst/>
          </a:prstGeom>
          <a:solidFill>
            <a:srgbClr val="f9f9ff">
              <a:alpha val="75000"/>
            </a:srgbClr>
          </a:solidFill>
          <a:ln w="0">
            <a:noFill/>
          </a:ln>
        </p:spPr>
        <p:style>
          <a:lnRef idx="0"/>
          <a:fillRef idx="0"/>
          <a:effectRef idx="0"/>
          <a:fontRef idx="minor"/>
        </p:style>
        <p:txBody>
          <a:bodyPr lIns="90000" rIns="90000" tIns="45000" bIns="45000" anchor="t">
            <a:noAutofit/>
          </a:bodyPr>
          <a:p>
            <a:endParaRPr b="0" lang="uk-UA" sz="1800" spc="-1" strike="noStrike">
              <a:solidFill>
                <a:srgbClr val="000000"/>
              </a:solidFill>
              <a:latin typeface="Arial"/>
            </a:endParaRPr>
          </a:p>
        </p:txBody>
      </p:sp>
      <p:pic>
        <p:nvPicPr>
          <p:cNvPr id="26" name="Image 1" descr="preencoded.png"/>
          <p:cNvPicPr/>
          <p:nvPr/>
        </p:nvPicPr>
        <p:blipFill>
          <a:blip r:embed="rId2"/>
          <a:stretch/>
        </p:blipFill>
        <p:spPr>
          <a:xfrm>
            <a:off x="10980360" y="0"/>
            <a:ext cx="3657240" cy="8229240"/>
          </a:xfrm>
          <a:prstGeom prst="rect">
            <a:avLst/>
          </a:prstGeom>
          <a:ln w="0">
            <a:noFill/>
          </a:ln>
        </p:spPr>
      </p:pic>
      <p:sp>
        <p:nvSpPr>
          <p:cNvPr id="27" name="Text 1"/>
          <p:cNvSpPr/>
          <p:nvPr/>
        </p:nvSpPr>
        <p:spPr>
          <a:xfrm>
            <a:off x="826200" y="607680"/>
            <a:ext cx="9319680" cy="1376640"/>
          </a:xfrm>
          <a:prstGeom prst="rect">
            <a:avLst/>
          </a:prstGeom>
          <a:noFill/>
          <a:ln w="0">
            <a:noFill/>
          </a:ln>
        </p:spPr>
        <p:style>
          <a:lnRef idx="0"/>
          <a:fillRef idx="0"/>
          <a:effectRef idx="0"/>
          <a:fontRef idx="minor"/>
        </p:style>
        <p:txBody>
          <a:bodyPr lIns="90000" rIns="90000" tIns="45000" bIns="45000" anchor="t">
            <a:noAutofit/>
          </a:bodyPr>
          <a:p>
            <a:pPr defTabSz="914400">
              <a:lnSpc>
                <a:spcPts val="5423"/>
              </a:lnSpc>
              <a:tabLst>
                <a:tab algn="l" pos="0"/>
              </a:tabLst>
            </a:pPr>
            <a:r>
              <a:rPr b="0" lang="en-US" sz="4340" spc="-1" strike="noStrike">
                <a:solidFill>
                  <a:srgbClr val="1b1b27"/>
                </a:solidFill>
                <a:latin typeface="Corben"/>
                <a:ea typeface="Corben"/>
              </a:rPr>
              <a:t>Образотворче мистецтво: від класицизму до авангарду</a:t>
            </a:r>
            <a:endParaRPr b="0" lang="uk-UA" sz="4340" spc="-1" strike="noStrike">
              <a:solidFill>
                <a:srgbClr val="000000"/>
              </a:solidFill>
              <a:latin typeface="Arial"/>
            </a:endParaRPr>
          </a:p>
        </p:txBody>
      </p:sp>
      <p:sp>
        <p:nvSpPr>
          <p:cNvPr id="28" name="Shape 2"/>
          <p:cNvSpPr/>
          <p:nvPr/>
        </p:nvSpPr>
        <p:spPr>
          <a:xfrm>
            <a:off x="1134720" y="2315160"/>
            <a:ext cx="43560" cy="5306400"/>
          </a:xfrm>
          <a:prstGeom prst="roundRect">
            <a:avLst>
              <a:gd name="adj" fmla="val 225099"/>
            </a:avLst>
          </a:prstGeom>
          <a:solidFill>
            <a:srgbClr val="b8bfdf"/>
          </a:solidFill>
          <a:ln w="0">
            <a:noFill/>
          </a:ln>
        </p:spPr>
        <p:style>
          <a:lnRef idx="0"/>
          <a:fillRef idx="0"/>
          <a:effectRef idx="0"/>
          <a:fontRef idx="minor"/>
        </p:style>
        <p:txBody>
          <a:bodyPr lIns="90000" rIns="90000" tIns="45000" bIns="45000" anchor="t">
            <a:noAutofit/>
          </a:bodyPr>
          <a:p>
            <a:endParaRPr b="0" lang="uk-UA" sz="1800" spc="-1" strike="noStrike">
              <a:solidFill>
                <a:srgbClr val="000000"/>
              </a:solidFill>
              <a:latin typeface="Arial"/>
            </a:endParaRPr>
          </a:p>
        </p:txBody>
      </p:sp>
      <p:sp>
        <p:nvSpPr>
          <p:cNvPr id="29" name="Shape 3"/>
          <p:cNvSpPr/>
          <p:nvPr/>
        </p:nvSpPr>
        <p:spPr>
          <a:xfrm>
            <a:off x="1404720" y="2712960"/>
            <a:ext cx="770760" cy="43560"/>
          </a:xfrm>
          <a:prstGeom prst="roundRect">
            <a:avLst>
              <a:gd name="adj" fmla="val 225099"/>
            </a:avLst>
          </a:prstGeom>
          <a:solidFill>
            <a:srgbClr val="b8bfdf"/>
          </a:solidFill>
          <a:ln w="0">
            <a:noFill/>
          </a:ln>
        </p:spPr>
        <p:style>
          <a:lnRef idx="0"/>
          <a:fillRef idx="0"/>
          <a:effectRef idx="0"/>
          <a:fontRef idx="minor"/>
        </p:style>
        <p:txBody>
          <a:bodyPr lIns="90000" rIns="90000" tIns="-13680" bIns="-13680" anchor="t">
            <a:noAutofit/>
          </a:bodyPr>
          <a:p>
            <a:endParaRPr b="0" lang="uk-UA" sz="1800" spc="-1" strike="noStrike">
              <a:solidFill>
                <a:srgbClr val="000000"/>
              </a:solidFill>
              <a:latin typeface="Arial"/>
            </a:endParaRPr>
          </a:p>
        </p:txBody>
      </p:sp>
      <p:sp>
        <p:nvSpPr>
          <p:cNvPr id="30" name="Shape 4"/>
          <p:cNvSpPr/>
          <p:nvPr/>
        </p:nvSpPr>
        <p:spPr>
          <a:xfrm>
            <a:off x="909000" y="2487240"/>
            <a:ext cx="495360" cy="495360"/>
          </a:xfrm>
          <a:prstGeom prst="roundRect">
            <a:avLst>
              <a:gd name="adj" fmla="val 20002"/>
            </a:avLst>
          </a:prstGeom>
          <a:solidFill>
            <a:srgbClr val="d2d9f9"/>
          </a:solidFill>
          <a:ln w="7620">
            <a:solidFill>
              <a:srgbClr val="b8bfdf"/>
            </a:solidFill>
            <a:round/>
          </a:ln>
        </p:spPr>
        <p:style>
          <a:lnRef idx="0"/>
          <a:fillRef idx="0"/>
          <a:effectRef idx="0"/>
          <a:fontRef idx="minor"/>
        </p:style>
        <p:txBody>
          <a:bodyPr lIns="90000" rIns="90000" tIns="45000" bIns="45000" anchor="t">
            <a:noAutofit/>
          </a:bodyPr>
          <a:p>
            <a:endParaRPr b="0" lang="uk-UA" sz="1800" spc="-1" strike="noStrike">
              <a:solidFill>
                <a:srgbClr val="000000"/>
              </a:solidFill>
              <a:latin typeface="Arial"/>
            </a:endParaRPr>
          </a:p>
        </p:txBody>
      </p:sp>
      <p:sp>
        <p:nvSpPr>
          <p:cNvPr id="31" name="Text 5"/>
          <p:cNvSpPr/>
          <p:nvPr/>
        </p:nvSpPr>
        <p:spPr>
          <a:xfrm>
            <a:off x="1108080" y="2528640"/>
            <a:ext cx="97200" cy="412920"/>
          </a:xfrm>
          <a:prstGeom prst="rect">
            <a:avLst/>
          </a:prstGeom>
          <a:noFill/>
          <a:ln w="0">
            <a:noFill/>
          </a:ln>
        </p:spPr>
        <p:style>
          <a:lnRef idx="0"/>
          <a:fillRef idx="0"/>
          <a:effectRef idx="0"/>
          <a:fontRef idx="minor"/>
        </p:style>
        <p:txBody>
          <a:bodyPr wrap="none" lIns="90000" rIns="90000" tIns="45000" bIns="45000" anchor="t">
            <a:noAutofit/>
          </a:bodyPr>
          <a:p>
            <a:pPr algn="ctr" defTabSz="914400">
              <a:lnSpc>
                <a:spcPts val="3254"/>
              </a:lnSpc>
              <a:tabLst>
                <a:tab algn="l" pos="0"/>
              </a:tabLst>
            </a:pPr>
            <a:r>
              <a:rPr b="0" lang="en-US" sz="2610" spc="-1" strike="noStrike">
                <a:solidFill>
                  <a:srgbClr val="404155"/>
                </a:solidFill>
                <a:latin typeface="Corben"/>
                <a:ea typeface="Corben"/>
              </a:rPr>
              <a:t>1</a:t>
            </a:r>
            <a:endParaRPr b="0" lang="uk-UA" sz="2610" spc="-1" strike="noStrike">
              <a:solidFill>
                <a:srgbClr val="000000"/>
              </a:solidFill>
              <a:latin typeface="Arial"/>
            </a:endParaRPr>
          </a:p>
        </p:txBody>
      </p:sp>
      <p:sp>
        <p:nvSpPr>
          <p:cNvPr id="32" name="Text 6"/>
          <p:cNvSpPr/>
          <p:nvPr/>
        </p:nvSpPr>
        <p:spPr>
          <a:xfrm>
            <a:off x="2368800" y="2535480"/>
            <a:ext cx="2754000" cy="34380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10"/>
              </a:lnSpc>
              <a:tabLst>
                <a:tab algn="l" pos="0"/>
              </a:tabLst>
            </a:pPr>
            <a:r>
              <a:rPr b="0" lang="en-US" sz="2170" spc="-1" strike="noStrike">
                <a:solidFill>
                  <a:srgbClr val="404155"/>
                </a:solidFill>
                <a:latin typeface="Corben"/>
                <a:ea typeface="Corben"/>
              </a:rPr>
              <a:t>Класицизм</a:t>
            </a:r>
            <a:endParaRPr b="0" lang="uk-UA" sz="2170" spc="-1" strike="noStrike">
              <a:solidFill>
                <a:srgbClr val="000000"/>
              </a:solidFill>
              <a:latin typeface="Arial"/>
            </a:endParaRPr>
          </a:p>
        </p:txBody>
      </p:sp>
      <p:sp>
        <p:nvSpPr>
          <p:cNvPr id="33" name="Text 7"/>
          <p:cNvSpPr/>
          <p:nvPr/>
        </p:nvSpPr>
        <p:spPr>
          <a:xfrm>
            <a:off x="2368800" y="3011760"/>
            <a:ext cx="7777440" cy="704880"/>
          </a:xfrm>
          <a:prstGeom prst="rect">
            <a:avLst/>
          </a:prstGeom>
          <a:noFill/>
          <a:ln w="0">
            <a:noFill/>
          </a:ln>
        </p:spPr>
        <p:style>
          <a:lnRef idx="0"/>
          <a:fillRef idx="0"/>
          <a:effectRef idx="0"/>
          <a:fontRef idx="minor"/>
        </p:style>
        <p:txBody>
          <a:bodyPr lIns="90000" rIns="90000" tIns="45000" bIns="45000" anchor="t">
            <a:noAutofit/>
          </a:bodyPr>
          <a:p>
            <a:pPr defTabSz="914400">
              <a:lnSpc>
                <a:spcPts val="2775"/>
              </a:lnSpc>
              <a:tabLst>
                <a:tab algn="l" pos="0"/>
              </a:tabLst>
            </a:pPr>
            <a:r>
              <a:rPr b="0" lang="en-US" sz="1729" spc="-1" strike="noStrike">
                <a:solidFill>
                  <a:srgbClr val="404155"/>
                </a:solidFill>
                <a:latin typeface="Nobile"/>
                <a:ea typeface="Nobile"/>
              </a:rPr>
              <a:t>У живописі першої половини 19 століття домінував класицизм з його ідеалізованими сценами античності (Д.Енгр, Ф.Ґер).</a:t>
            </a:r>
            <a:endParaRPr b="0" lang="uk-UA" sz="1729" spc="-1" strike="noStrike">
              <a:solidFill>
                <a:srgbClr val="000000"/>
              </a:solidFill>
              <a:latin typeface="Arial"/>
            </a:endParaRPr>
          </a:p>
        </p:txBody>
      </p:sp>
      <p:sp>
        <p:nvSpPr>
          <p:cNvPr id="34" name="Shape 8"/>
          <p:cNvSpPr/>
          <p:nvPr/>
        </p:nvSpPr>
        <p:spPr>
          <a:xfrm>
            <a:off x="1404720" y="4555440"/>
            <a:ext cx="770760" cy="43560"/>
          </a:xfrm>
          <a:prstGeom prst="roundRect">
            <a:avLst>
              <a:gd name="adj" fmla="val 225099"/>
            </a:avLst>
          </a:prstGeom>
          <a:solidFill>
            <a:srgbClr val="b8bfdf"/>
          </a:solidFill>
          <a:ln w="0">
            <a:noFill/>
          </a:ln>
        </p:spPr>
        <p:style>
          <a:lnRef idx="0"/>
          <a:fillRef idx="0"/>
          <a:effectRef idx="0"/>
          <a:fontRef idx="minor"/>
        </p:style>
        <p:txBody>
          <a:bodyPr lIns="90000" rIns="90000" tIns="-13680" bIns="-13680" anchor="t">
            <a:noAutofit/>
          </a:bodyPr>
          <a:p>
            <a:endParaRPr b="0" lang="uk-UA" sz="1800" spc="-1" strike="noStrike">
              <a:solidFill>
                <a:srgbClr val="000000"/>
              </a:solidFill>
              <a:latin typeface="Arial"/>
            </a:endParaRPr>
          </a:p>
        </p:txBody>
      </p:sp>
      <p:sp>
        <p:nvSpPr>
          <p:cNvPr id="35" name="Shape 9"/>
          <p:cNvSpPr/>
          <p:nvPr/>
        </p:nvSpPr>
        <p:spPr>
          <a:xfrm>
            <a:off x="909000" y="4329720"/>
            <a:ext cx="495360" cy="495360"/>
          </a:xfrm>
          <a:prstGeom prst="roundRect">
            <a:avLst>
              <a:gd name="adj" fmla="val 20002"/>
            </a:avLst>
          </a:prstGeom>
          <a:solidFill>
            <a:srgbClr val="d2d9f9"/>
          </a:solidFill>
          <a:ln w="7620">
            <a:solidFill>
              <a:srgbClr val="b8bfdf"/>
            </a:solidFill>
            <a:round/>
          </a:ln>
        </p:spPr>
        <p:style>
          <a:lnRef idx="0"/>
          <a:fillRef idx="0"/>
          <a:effectRef idx="0"/>
          <a:fontRef idx="minor"/>
        </p:style>
        <p:txBody>
          <a:bodyPr lIns="90000" rIns="90000" tIns="45000" bIns="45000" anchor="t">
            <a:noAutofit/>
          </a:bodyPr>
          <a:p>
            <a:endParaRPr b="0" lang="uk-UA" sz="1800" spc="-1" strike="noStrike">
              <a:solidFill>
                <a:srgbClr val="000000"/>
              </a:solidFill>
              <a:latin typeface="Arial"/>
            </a:endParaRPr>
          </a:p>
        </p:txBody>
      </p:sp>
      <p:sp>
        <p:nvSpPr>
          <p:cNvPr id="36" name="Text 10"/>
          <p:cNvSpPr/>
          <p:nvPr/>
        </p:nvSpPr>
        <p:spPr>
          <a:xfrm>
            <a:off x="1070640" y="4371120"/>
            <a:ext cx="172080" cy="412920"/>
          </a:xfrm>
          <a:prstGeom prst="rect">
            <a:avLst/>
          </a:prstGeom>
          <a:noFill/>
          <a:ln w="0">
            <a:noFill/>
          </a:ln>
        </p:spPr>
        <p:style>
          <a:lnRef idx="0"/>
          <a:fillRef idx="0"/>
          <a:effectRef idx="0"/>
          <a:fontRef idx="minor"/>
        </p:style>
        <p:txBody>
          <a:bodyPr wrap="none" lIns="90000" rIns="90000" tIns="45000" bIns="45000" anchor="t">
            <a:noAutofit/>
          </a:bodyPr>
          <a:p>
            <a:pPr algn="ctr" defTabSz="914400">
              <a:lnSpc>
                <a:spcPts val="3254"/>
              </a:lnSpc>
              <a:tabLst>
                <a:tab algn="l" pos="0"/>
              </a:tabLst>
            </a:pPr>
            <a:r>
              <a:rPr b="0" lang="en-US" sz="2610" spc="-1" strike="noStrike">
                <a:solidFill>
                  <a:srgbClr val="404155"/>
                </a:solidFill>
                <a:latin typeface="Corben"/>
                <a:ea typeface="Corben"/>
              </a:rPr>
              <a:t>2</a:t>
            </a:r>
            <a:endParaRPr b="0" lang="uk-UA" sz="2610" spc="-1" strike="noStrike">
              <a:solidFill>
                <a:srgbClr val="000000"/>
              </a:solidFill>
              <a:latin typeface="Arial"/>
            </a:endParaRPr>
          </a:p>
        </p:txBody>
      </p:sp>
      <p:sp>
        <p:nvSpPr>
          <p:cNvPr id="37" name="Text 11"/>
          <p:cNvSpPr/>
          <p:nvPr/>
        </p:nvSpPr>
        <p:spPr>
          <a:xfrm>
            <a:off x="2368800" y="4377960"/>
            <a:ext cx="2754000" cy="34380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10"/>
              </a:lnSpc>
              <a:tabLst>
                <a:tab algn="l" pos="0"/>
              </a:tabLst>
            </a:pPr>
            <a:r>
              <a:rPr b="0" lang="en-US" sz="2170" spc="-1" strike="noStrike">
                <a:solidFill>
                  <a:srgbClr val="404155"/>
                </a:solidFill>
                <a:latin typeface="Corben"/>
                <a:ea typeface="Corben"/>
              </a:rPr>
              <a:t>Реалізм</a:t>
            </a:r>
            <a:endParaRPr b="0" lang="uk-UA" sz="2170" spc="-1" strike="noStrike">
              <a:solidFill>
                <a:srgbClr val="000000"/>
              </a:solidFill>
              <a:latin typeface="Arial"/>
            </a:endParaRPr>
          </a:p>
        </p:txBody>
      </p:sp>
      <p:sp>
        <p:nvSpPr>
          <p:cNvPr id="38" name="Text 12"/>
          <p:cNvSpPr/>
          <p:nvPr/>
        </p:nvSpPr>
        <p:spPr>
          <a:xfrm>
            <a:off x="2368800" y="4854240"/>
            <a:ext cx="7777440" cy="704880"/>
          </a:xfrm>
          <a:prstGeom prst="rect">
            <a:avLst/>
          </a:prstGeom>
          <a:noFill/>
          <a:ln w="0">
            <a:noFill/>
          </a:ln>
        </p:spPr>
        <p:style>
          <a:lnRef idx="0"/>
          <a:fillRef idx="0"/>
          <a:effectRef idx="0"/>
          <a:fontRef idx="minor"/>
        </p:style>
        <p:txBody>
          <a:bodyPr lIns="90000" rIns="90000" tIns="45000" bIns="45000" anchor="t">
            <a:noAutofit/>
          </a:bodyPr>
          <a:p>
            <a:pPr defTabSz="914400">
              <a:lnSpc>
                <a:spcPts val="2775"/>
              </a:lnSpc>
              <a:tabLst>
                <a:tab algn="l" pos="0"/>
              </a:tabLst>
            </a:pPr>
            <a:r>
              <a:rPr b="0" lang="en-US" sz="1729" spc="-1" strike="noStrike">
                <a:solidFill>
                  <a:srgbClr val="404155"/>
                </a:solidFill>
                <a:latin typeface="Nobile"/>
                <a:ea typeface="Nobile"/>
              </a:rPr>
              <a:t>Реалістичний живопис концентрувався на достовірному зображенні дійсності (Г.Курбе, Ж.Мілле, І.Рєпін).</a:t>
            </a:r>
            <a:endParaRPr b="0" lang="uk-UA" sz="1729" spc="-1" strike="noStrike">
              <a:solidFill>
                <a:srgbClr val="000000"/>
              </a:solidFill>
              <a:latin typeface="Arial"/>
            </a:endParaRPr>
          </a:p>
        </p:txBody>
      </p:sp>
      <p:sp>
        <p:nvSpPr>
          <p:cNvPr id="39" name="Shape 13"/>
          <p:cNvSpPr/>
          <p:nvPr/>
        </p:nvSpPr>
        <p:spPr>
          <a:xfrm>
            <a:off x="1404720" y="6397920"/>
            <a:ext cx="770760" cy="43560"/>
          </a:xfrm>
          <a:prstGeom prst="roundRect">
            <a:avLst>
              <a:gd name="adj" fmla="val 225099"/>
            </a:avLst>
          </a:prstGeom>
          <a:solidFill>
            <a:srgbClr val="b8bfdf"/>
          </a:solidFill>
          <a:ln w="0">
            <a:noFill/>
          </a:ln>
        </p:spPr>
        <p:style>
          <a:lnRef idx="0"/>
          <a:fillRef idx="0"/>
          <a:effectRef idx="0"/>
          <a:fontRef idx="minor"/>
        </p:style>
        <p:txBody>
          <a:bodyPr lIns="90000" rIns="90000" tIns="-13680" bIns="-13680" anchor="t">
            <a:noAutofit/>
          </a:bodyPr>
          <a:p>
            <a:endParaRPr b="0" lang="uk-UA" sz="1800" spc="-1" strike="noStrike">
              <a:solidFill>
                <a:srgbClr val="000000"/>
              </a:solidFill>
              <a:latin typeface="Arial"/>
            </a:endParaRPr>
          </a:p>
        </p:txBody>
      </p:sp>
      <p:sp>
        <p:nvSpPr>
          <p:cNvPr id="40" name="Shape 14"/>
          <p:cNvSpPr/>
          <p:nvPr/>
        </p:nvSpPr>
        <p:spPr>
          <a:xfrm>
            <a:off x="909000" y="6172200"/>
            <a:ext cx="495360" cy="495360"/>
          </a:xfrm>
          <a:prstGeom prst="roundRect">
            <a:avLst>
              <a:gd name="adj" fmla="val 20002"/>
            </a:avLst>
          </a:prstGeom>
          <a:solidFill>
            <a:srgbClr val="d2d9f9"/>
          </a:solidFill>
          <a:ln w="7620">
            <a:solidFill>
              <a:srgbClr val="b8bfdf"/>
            </a:solidFill>
            <a:round/>
          </a:ln>
        </p:spPr>
        <p:style>
          <a:lnRef idx="0"/>
          <a:fillRef idx="0"/>
          <a:effectRef idx="0"/>
          <a:fontRef idx="minor"/>
        </p:style>
        <p:txBody>
          <a:bodyPr lIns="90000" rIns="90000" tIns="45000" bIns="45000" anchor="t">
            <a:noAutofit/>
          </a:bodyPr>
          <a:p>
            <a:endParaRPr b="0" lang="uk-UA" sz="1800" spc="-1" strike="noStrike">
              <a:solidFill>
                <a:srgbClr val="000000"/>
              </a:solidFill>
              <a:latin typeface="Arial"/>
            </a:endParaRPr>
          </a:p>
        </p:txBody>
      </p:sp>
      <p:sp>
        <p:nvSpPr>
          <p:cNvPr id="41" name="Text 15"/>
          <p:cNvSpPr/>
          <p:nvPr/>
        </p:nvSpPr>
        <p:spPr>
          <a:xfrm>
            <a:off x="1063800" y="6213240"/>
            <a:ext cx="185400" cy="412920"/>
          </a:xfrm>
          <a:prstGeom prst="rect">
            <a:avLst/>
          </a:prstGeom>
          <a:noFill/>
          <a:ln w="0">
            <a:noFill/>
          </a:ln>
        </p:spPr>
        <p:style>
          <a:lnRef idx="0"/>
          <a:fillRef idx="0"/>
          <a:effectRef idx="0"/>
          <a:fontRef idx="minor"/>
        </p:style>
        <p:txBody>
          <a:bodyPr wrap="none" lIns="90000" rIns="90000" tIns="45000" bIns="45000" anchor="t">
            <a:noAutofit/>
          </a:bodyPr>
          <a:p>
            <a:pPr algn="ctr" defTabSz="914400">
              <a:lnSpc>
                <a:spcPts val="3254"/>
              </a:lnSpc>
              <a:tabLst>
                <a:tab algn="l" pos="0"/>
              </a:tabLst>
            </a:pPr>
            <a:r>
              <a:rPr b="0" lang="en-US" sz="2610" spc="-1" strike="noStrike">
                <a:solidFill>
                  <a:srgbClr val="404155"/>
                </a:solidFill>
                <a:latin typeface="Corben"/>
                <a:ea typeface="Corben"/>
              </a:rPr>
              <a:t>3</a:t>
            </a:r>
            <a:endParaRPr b="0" lang="uk-UA" sz="2610" spc="-1" strike="noStrike">
              <a:solidFill>
                <a:srgbClr val="000000"/>
              </a:solidFill>
              <a:latin typeface="Arial"/>
            </a:endParaRPr>
          </a:p>
        </p:txBody>
      </p:sp>
      <p:sp>
        <p:nvSpPr>
          <p:cNvPr id="42" name="Text 16"/>
          <p:cNvSpPr/>
          <p:nvPr/>
        </p:nvSpPr>
        <p:spPr>
          <a:xfrm>
            <a:off x="2368800" y="6220080"/>
            <a:ext cx="2754000" cy="34380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10"/>
              </a:lnSpc>
              <a:tabLst>
                <a:tab algn="l" pos="0"/>
              </a:tabLst>
            </a:pPr>
            <a:r>
              <a:rPr b="0" lang="en-US" sz="2170" spc="-1" strike="noStrike">
                <a:solidFill>
                  <a:srgbClr val="404155"/>
                </a:solidFill>
                <a:latin typeface="Corben"/>
                <a:ea typeface="Corben"/>
              </a:rPr>
              <a:t>Імпресіонізм</a:t>
            </a:r>
            <a:endParaRPr b="0" lang="uk-UA" sz="2170" spc="-1" strike="noStrike">
              <a:solidFill>
                <a:srgbClr val="000000"/>
              </a:solidFill>
              <a:latin typeface="Arial"/>
            </a:endParaRPr>
          </a:p>
        </p:txBody>
      </p:sp>
      <p:sp>
        <p:nvSpPr>
          <p:cNvPr id="43" name="Text 17"/>
          <p:cNvSpPr/>
          <p:nvPr/>
        </p:nvSpPr>
        <p:spPr>
          <a:xfrm>
            <a:off x="2368800" y="6696720"/>
            <a:ext cx="7777440" cy="704880"/>
          </a:xfrm>
          <a:prstGeom prst="rect">
            <a:avLst/>
          </a:prstGeom>
          <a:noFill/>
          <a:ln w="0">
            <a:noFill/>
          </a:ln>
        </p:spPr>
        <p:style>
          <a:lnRef idx="0"/>
          <a:fillRef idx="0"/>
          <a:effectRef idx="0"/>
          <a:fontRef idx="minor"/>
        </p:style>
        <p:txBody>
          <a:bodyPr lIns="90000" rIns="90000" tIns="45000" bIns="45000" anchor="t">
            <a:noAutofit/>
          </a:bodyPr>
          <a:p>
            <a:pPr defTabSz="914400">
              <a:lnSpc>
                <a:spcPts val="2775"/>
              </a:lnSpc>
              <a:tabLst>
                <a:tab algn="l" pos="0"/>
              </a:tabLst>
            </a:pPr>
            <a:r>
              <a:rPr b="0" lang="en-US" sz="1729" spc="-1" strike="noStrike">
                <a:solidFill>
                  <a:srgbClr val="404155"/>
                </a:solidFill>
                <a:latin typeface="Nobile"/>
                <a:ea typeface="Nobile"/>
              </a:rPr>
              <a:t>Наприкінці 19 століття імпресіоністи (К.Моне, Е.Дега, П.Сезанн) зосередились на передачі миттєвих вражень та світлотіні.</a:t>
            </a:r>
            <a:endParaRPr b="0" lang="uk-UA" sz="1729"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4" name="Image 0" descr="preencoded.png"/>
          <p:cNvPicPr/>
          <p:nvPr/>
        </p:nvPicPr>
        <p:blipFill>
          <a:blip r:embed="rId1"/>
          <a:stretch/>
        </p:blipFill>
        <p:spPr>
          <a:xfrm>
            <a:off x="0" y="0"/>
            <a:ext cx="14630040" cy="8229240"/>
          </a:xfrm>
          <a:prstGeom prst="rect">
            <a:avLst/>
          </a:prstGeom>
          <a:ln w="0">
            <a:noFill/>
          </a:ln>
        </p:spPr>
      </p:pic>
      <p:sp>
        <p:nvSpPr>
          <p:cNvPr id="45" name="Shape 0"/>
          <p:cNvSpPr/>
          <p:nvPr/>
        </p:nvSpPr>
        <p:spPr>
          <a:xfrm>
            <a:off x="0" y="0"/>
            <a:ext cx="14630040" cy="8229240"/>
          </a:xfrm>
          <a:prstGeom prst="rect">
            <a:avLst/>
          </a:prstGeom>
          <a:solidFill>
            <a:srgbClr val="f9f9ff">
              <a:alpha val="75000"/>
            </a:srgbClr>
          </a:solidFill>
          <a:ln w="0">
            <a:noFill/>
          </a:ln>
        </p:spPr>
        <p:style>
          <a:lnRef idx="0"/>
          <a:fillRef idx="0"/>
          <a:effectRef idx="0"/>
          <a:fontRef idx="minor"/>
        </p:style>
        <p:txBody>
          <a:bodyPr lIns="90000" rIns="90000" tIns="45000" bIns="45000" anchor="t">
            <a:noAutofit/>
          </a:bodyPr>
          <a:p>
            <a:endParaRPr b="0" lang="uk-UA" sz="1800" spc="-1" strike="noStrike">
              <a:solidFill>
                <a:srgbClr val="000000"/>
              </a:solidFill>
              <a:latin typeface="Arial"/>
            </a:endParaRPr>
          </a:p>
        </p:txBody>
      </p:sp>
      <p:sp>
        <p:nvSpPr>
          <p:cNvPr id="46" name="Text 1"/>
          <p:cNvSpPr/>
          <p:nvPr/>
        </p:nvSpPr>
        <p:spPr>
          <a:xfrm>
            <a:off x="2037960" y="1072800"/>
            <a:ext cx="10442160" cy="6940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5468"/>
              </a:lnSpc>
              <a:tabLst>
                <a:tab algn="l" pos="0"/>
              </a:tabLst>
            </a:pPr>
            <a:r>
              <a:rPr b="0" lang="en-US" sz="4370" spc="-1" strike="noStrike">
                <a:solidFill>
                  <a:srgbClr val="1b1b27"/>
                </a:solidFill>
                <a:latin typeface="Corben"/>
                <a:ea typeface="Corben"/>
              </a:rPr>
              <a:t>Музика: від романтизму до неокласики </a:t>
            </a:r>
            <a:endParaRPr b="0" lang="uk-UA" sz="4370" spc="-1" strike="noStrike">
              <a:solidFill>
                <a:srgbClr val="000000"/>
              </a:solidFill>
              <a:latin typeface="Arial"/>
            </a:endParaRPr>
          </a:p>
        </p:txBody>
      </p:sp>
      <p:sp>
        <p:nvSpPr>
          <p:cNvPr id="47" name="Shape 2"/>
          <p:cNvSpPr/>
          <p:nvPr/>
        </p:nvSpPr>
        <p:spPr>
          <a:xfrm>
            <a:off x="2037960" y="2211480"/>
            <a:ext cx="5165640" cy="2361240"/>
          </a:xfrm>
          <a:prstGeom prst="roundRect">
            <a:avLst>
              <a:gd name="adj" fmla="val 4234"/>
            </a:avLst>
          </a:prstGeom>
          <a:solidFill>
            <a:srgbClr val="d2d9f9"/>
          </a:solidFill>
          <a:ln w="7620">
            <a:solidFill>
              <a:srgbClr val="b8bfdf"/>
            </a:solidFill>
            <a:round/>
          </a:ln>
        </p:spPr>
        <p:style>
          <a:lnRef idx="0"/>
          <a:fillRef idx="0"/>
          <a:effectRef idx="0"/>
          <a:fontRef idx="minor"/>
        </p:style>
        <p:txBody>
          <a:bodyPr lIns="90000" rIns="90000" tIns="45000" bIns="45000" anchor="t">
            <a:noAutofit/>
          </a:bodyPr>
          <a:p>
            <a:endParaRPr b="0" lang="uk-UA" sz="1800" spc="-1" strike="noStrike">
              <a:solidFill>
                <a:srgbClr val="000000"/>
              </a:solidFill>
              <a:latin typeface="Arial"/>
            </a:endParaRPr>
          </a:p>
        </p:txBody>
      </p:sp>
      <p:sp>
        <p:nvSpPr>
          <p:cNvPr id="48" name="Text 3"/>
          <p:cNvSpPr/>
          <p:nvPr/>
        </p:nvSpPr>
        <p:spPr>
          <a:xfrm>
            <a:off x="2267640" y="2441160"/>
            <a:ext cx="2777040" cy="3466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33"/>
              </a:lnSpc>
              <a:tabLst>
                <a:tab algn="l" pos="0"/>
              </a:tabLst>
            </a:pPr>
            <a:r>
              <a:rPr b="0" lang="en-US" sz="2190" spc="-1" strike="noStrike">
                <a:solidFill>
                  <a:srgbClr val="404155"/>
                </a:solidFill>
                <a:latin typeface="Corben"/>
                <a:ea typeface="Corben"/>
              </a:rPr>
              <a:t>Романтизм</a:t>
            </a:r>
            <a:endParaRPr b="0" lang="uk-UA" sz="2190" spc="-1" strike="noStrike">
              <a:solidFill>
                <a:srgbClr val="000000"/>
              </a:solidFill>
              <a:latin typeface="Arial"/>
            </a:endParaRPr>
          </a:p>
        </p:txBody>
      </p:sp>
      <p:sp>
        <p:nvSpPr>
          <p:cNvPr id="49" name="Text 4"/>
          <p:cNvSpPr/>
          <p:nvPr/>
        </p:nvSpPr>
        <p:spPr>
          <a:xfrm>
            <a:off x="2267640" y="2921760"/>
            <a:ext cx="4706280" cy="1421280"/>
          </a:xfrm>
          <a:prstGeom prst="rect">
            <a:avLst/>
          </a:prstGeom>
          <a:noFill/>
          <a:ln w="0">
            <a:noFill/>
          </a:ln>
        </p:spPr>
        <p:style>
          <a:lnRef idx="0"/>
          <a:fillRef idx="0"/>
          <a:effectRef idx="0"/>
          <a:fontRef idx="minor"/>
        </p:style>
        <p:txBody>
          <a:bodyPr lIns="90000" rIns="90000" tIns="45000" bIns="45000" anchor="t">
            <a:noAutofit/>
          </a:bodyPr>
          <a:p>
            <a:pPr defTabSz="914400">
              <a:lnSpc>
                <a:spcPts val="2798"/>
              </a:lnSpc>
              <a:tabLst>
                <a:tab algn="l" pos="0"/>
              </a:tabLst>
            </a:pPr>
            <a:r>
              <a:rPr b="0" lang="en-US" sz="1750" spc="-1" strike="noStrike">
                <a:solidFill>
                  <a:srgbClr val="404155"/>
                </a:solidFill>
                <a:latin typeface="Nobile"/>
                <a:ea typeface="Nobile"/>
              </a:rPr>
              <a:t>У музиці романтизму переважали емоційність, індивідуальність та програмність (Ф.Шопен, Р.Вагнер, Ф.Ліст, П.Чайковський).</a:t>
            </a:r>
            <a:endParaRPr b="0" lang="uk-UA" sz="1750" spc="-1" strike="noStrike">
              <a:solidFill>
                <a:srgbClr val="000000"/>
              </a:solidFill>
              <a:latin typeface="Arial"/>
            </a:endParaRPr>
          </a:p>
        </p:txBody>
      </p:sp>
      <p:sp>
        <p:nvSpPr>
          <p:cNvPr id="50" name="Shape 5"/>
          <p:cNvSpPr/>
          <p:nvPr/>
        </p:nvSpPr>
        <p:spPr>
          <a:xfrm>
            <a:off x="7426440" y="2211480"/>
            <a:ext cx="5165640" cy="2361240"/>
          </a:xfrm>
          <a:prstGeom prst="roundRect">
            <a:avLst>
              <a:gd name="adj" fmla="val 4234"/>
            </a:avLst>
          </a:prstGeom>
          <a:solidFill>
            <a:srgbClr val="d2d9f9"/>
          </a:solidFill>
          <a:ln w="7620">
            <a:solidFill>
              <a:srgbClr val="b8bfdf"/>
            </a:solidFill>
            <a:round/>
          </a:ln>
        </p:spPr>
        <p:style>
          <a:lnRef idx="0"/>
          <a:fillRef idx="0"/>
          <a:effectRef idx="0"/>
          <a:fontRef idx="minor"/>
        </p:style>
        <p:txBody>
          <a:bodyPr lIns="90000" rIns="90000" tIns="45000" bIns="45000" anchor="t">
            <a:noAutofit/>
          </a:bodyPr>
          <a:p>
            <a:endParaRPr b="0" lang="uk-UA" sz="1800" spc="-1" strike="noStrike">
              <a:solidFill>
                <a:srgbClr val="000000"/>
              </a:solidFill>
              <a:latin typeface="Arial"/>
            </a:endParaRPr>
          </a:p>
        </p:txBody>
      </p:sp>
      <p:sp>
        <p:nvSpPr>
          <p:cNvPr id="51" name="Text 6"/>
          <p:cNvSpPr/>
          <p:nvPr/>
        </p:nvSpPr>
        <p:spPr>
          <a:xfrm>
            <a:off x="7656120" y="2441160"/>
            <a:ext cx="2777040" cy="3466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33"/>
              </a:lnSpc>
              <a:tabLst>
                <a:tab algn="l" pos="0"/>
              </a:tabLst>
            </a:pPr>
            <a:r>
              <a:rPr b="0" lang="en-US" sz="2190" spc="-1" strike="noStrike">
                <a:solidFill>
                  <a:srgbClr val="404155"/>
                </a:solidFill>
                <a:latin typeface="Corben"/>
                <a:ea typeface="Corben"/>
              </a:rPr>
              <a:t>Імпресіонізм</a:t>
            </a:r>
            <a:endParaRPr b="0" lang="uk-UA" sz="2190" spc="-1" strike="noStrike">
              <a:solidFill>
                <a:srgbClr val="000000"/>
              </a:solidFill>
              <a:latin typeface="Arial"/>
            </a:endParaRPr>
          </a:p>
        </p:txBody>
      </p:sp>
      <p:sp>
        <p:nvSpPr>
          <p:cNvPr id="52" name="Text 7"/>
          <p:cNvSpPr/>
          <p:nvPr/>
        </p:nvSpPr>
        <p:spPr>
          <a:xfrm>
            <a:off x="7656120" y="2921760"/>
            <a:ext cx="4706280" cy="1065960"/>
          </a:xfrm>
          <a:prstGeom prst="rect">
            <a:avLst/>
          </a:prstGeom>
          <a:noFill/>
          <a:ln w="0">
            <a:noFill/>
          </a:ln>
        </p:spPr>
        <p:style>
          <a:lnRef idx="0"/>
          <a:fillRef idx="0"/>
          <a:effectRef idx="0"/>
          <a:fontRef idx="minor"/>
        </p:style>
        <p:txBody>
          <a:bodyPr lIns="90000" rIns="90000" tIns="45000" bIns="45000" anchor="t">
            <a:noAutofit/>
          </a:bodyPr>
          <a:p>
            <a:pPr defTabSz="914400">
              <a:lnSpc>
                <a:spcPts val="2798"/>
              </a:lnSpc>
              <a:tabLst>
                <a:tab algn="l" pos="0"/>
              </a:tabLst>
            </a:pPr>
            <a:r>
              <a:rPr b="0" lang="en-US" sz="1750" spc="-1" strike="noStrike">
                <a:solidFill>
                  <a:srgbClr val="404155"/>
                </a:solidFill>
                <a:latin typeface="Nobile"/>
                <a:ea typeface="Nobile"/>
              </a:rPr>
              <a:t>Композитори-імпресіоністи (К.Дебюссі, М.Равель) прагнули передати музикою враження, настрої та образи.</a:t>
            </a:r>
            <a:endParaRPr b="0" lang="uk-UA" sz="1750" spc="-1" strike="noStrike">
              <a:solidFill>
                <a:srgbClr val="000000"/>
              </a:solidFill>
              <a:latin typeface="Arial"/>
            </a:endParaRPr>
          </a:p>
        </p:txBody>
      </p:sp>
      <p:sp>
        <p:nvSpPr>
          <p:cNvPr id="53" name="Shape 8"/>
          <p:cNvSpPr/>
          <p:nvPr/>
        </p:nvSpPr>
        <p:spPr>
          <a:xfrm>
            <a:off x="2037960" y="4795200"/>
            <a:ext cx="5165640" cy="2361240"/>
          </a:xfrm>
          <a:prstGeom prst="roundRect">
            <a:avLst>
              <a:gd name="adj" fmla="val 4234"/>
            </a:avLst>
          </a:prstGeom>
          <a:solidFill>
            <a:srgbClr val="d2d9f9"/>
          </a:solidFill>
          <a:ln w="7620">
            <a:solidFill>
              <a:srgbClr val="b8bfdf"/>
            </a:solidFill>
            <a:round/>
          </a:ln>
        </p:spPr>
        <p:style>
          <a:lnRef idx="0"/>
          <a:fillRef idx="0"/>
          <a:effectRef idx="0"/>
          <a:fontRef idx="minor"/>
        </p:style>
        <p:txBody>
          <a:bodyPr lIns="90000" rIns="90000" tIns="45000" bIns="45000" anchor="t">
            <a:noAutofit/>
          </a:bodyPr>
          <a:p>
            <a:endParaRPr b="0" lang="uk-UA" sz="1800" spc="-1" strike="noStrike">
              <a:solidFill>
                <a:srgbClr val="000000"/>
              </a:solidFill>
              <a:latin typeface="Arial"/>
            </a:endParaRPr>
          </a:p>
        </p:txBody>
      </p:sp>
      <p:sp>
        <p:nvSpPr>
          <p:cNvPr id="54" name="Text 9"/>
          <p:cNvSpPr/>
          <p:nvPr/>
        </p:nvSpPr>
        <p:spPr>
          <a:xfrm>
            <a:off x="2267640" y="5024880"/>
            <a:ext cx="2777040" cy="3466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33"/>
              </a:lnSpc>
              <a:tabLst>
                <a:tab algn="l" pos="0"/>
              </a:tabLst>
            </a:pPr>
            <a:r>
              <a:rPr b="0" lang="en-US" sz="2190" spc="-1" strike="noStrike">
                <a:solidFill>
                  <a:srgbClr val="404155"/>
                </a:solidFill>
                <a:latin typeface="Corben"/>
                <a:ea typeface="Corben"/>
              </a:rPr>
              <a:t>Неокласицизм</a:t>
            </a:r>
            <a:endParaRPr b="0" lang="uk-UA" sz="2190" spc="-1" strike="noStrike">
              <a:solidFill>
                <a:srgbClr val="000000"/>
              </a:solidFill>
              <a:latin typeface="Arial"/>
            </a:endParaRPr>
          </a:p>
        </p:txBody>
      </p:sp>
      <p:sp>
        <p:nvSpPr>
          <p:cNvPr id="55" name="Text 10"/>
          <p:cNvSpPr/>
          <p:nvPr/>
        </p:nvSpPr>
        <p:spPr>
          <a:xfrm>
            <a:off x="2267640" y="5505480"/>
            <a:ext cx="4706280" cy="1421280"/>
          </a:xfrm>
          <a:prstGeom prst="rect">
            <a:avLst/>
          </a:prstGeom>
          <a:noFill/>
          <a:ln w="0">
            <a:noFill/>
          </a:ln>
        </p:spPr>
        <p:style>
          <a:lnRef idx="0"/>
          <a:fillRef idx="0"/>
          <a:effectRef idx="0"/>
          <a:fontRef idx="minor"/>
        </p:style>
        <p:txBody>
          <a:bodyPr lIns="90000" rIns="90000" tIns="45000" bIns="45000" anchor="t">
            <a:noAutofit/>
          </a:bodyPr>
          <a:p>
            <a:pPr defTabSz="914400">
              <a:lnSpc>
                <a:spcPts val="2798"/>
              </a:lnSpc>
              <a:tabLst>
                <a:tab algn="l" pos="0"/>
              </a:tabLst>
            </a:pPr>
            <a:r>
              <a:rPr b="0" lang="en-US" sz="1750" spc="-1" strike="noStrike">
                <a:solidFill>
                  <a:srgbClr val="404155"/>
                </a:solidFill>
                <a:latin typeface="Nobile"/>
                <a:ea typeface="Nobile"/>
              </a:rPr>
              <a:t>На початку 20 століття виник неокласицизм, який звертався до форм та принципів музики минулих епох (І.Стравінський, П.Гіндеміт).</a:t>
            </a:r>
            <a:endParaRPr b="0" lang="uk-UA" sz="1750" spc="-1" strike="noStrike">
              <a:solidFill>
                <a:srgbClr val="000000"/>
              </a:solidFill>
              <a:latin typeface="Arial"/>
            </a:endParaRPr>
          </a:p>
        </p:txBody>
      </p:sp>
      <p:sp>
        <p:nvSpPr>
          <p:cNvPr id="56" name="Shape 11"/>
          <p:cNvSpPr/>
          <p:nvPr/>
        </p:nvSpPr>
        <p:spPr>
          <a:xfrm>
            <a:off x="7426440" y="4795200"/>
            <a:ext cx="5165640" cy="2361240"/>
          </a:xfrm>
          <a:prstGeom prst="roundRect">
            <a:avLst>
              <a:gd name="adj" fmla="val 4234"/>
            </a:avLst>
          </a:prstGeom>
          <a:solidFill>
            <a:srgbClr val="d2d9f9"/>
          </a:solidFill>
          <a:ln w="7620">
            <a:solidFill>
              <a:srgbClr val="b8bfdf"/>
            </a:solidFill>
            <a:round/>
          </a:ln>
        </p:spPr>
        <p:style>
          <a:lnRef idx="0"/>
          <a:fillRef idx="0"/>
          <a:effectRef idx="0"/>
          <a:fontRef idx="minor"/>
        </p:style>
        <p:txBody>
          <a:bodyPr lIns="90000" rIns="90000" tIns="45000" bIns="45000" anchor="t">
            <a:noAutofit/>
          </a:bodyPr>
          <a:p>
            <a:endParaRPr b="0" lang="uk-UA" sz="1800" spc="-1" strike="noStrike">
              <a:solidFill>
                <a:srgbClr val="000000"/>
              </a:solidFill>
              <a:latin typeface="Arial"/>
            </a:endParaRPr>
          </a:p>
        </p:txBody>
      </p:sp>
      <p:sp>
        <p:nvSpPr>
          <p:cNvPr id="57" name="Text 12"/>
          <p:cNvSpPr/>
          <p:nvPr/>
        </p:nvSpPr>
        <p:spPr>
          <a:xfrm>
            <a:off x="7656120" y="5024880"/>
            <a:ext cx="2777040" cy="3466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33"/>
              </a:lnSpc>
              <a:tabLst>
                <a:tab algn="l" pos="0"/>
              </a:tabLst>
            </a:pPr>
            <a:r>
              <a:rPr b="0" lang="en-US" sz="2190" spc="-1" strike="noStrike">
                <a:solidFill>
                  <a:srgbClr val="404155"/>
                </a:solidFill>
                <a:latin typeface="Corben"/>
                <a:ea typeface="Corben"/>
              </a:rPr>
              <a:t>Авангард</a:t>
            </a:r>
            <a:endParaRPr b="0" lang="uk-UA" sz="2190" spc="-1" strike="noStrike">
              <a:solidFill>
                <a:srgbClr val="000000"/>
              </a:solidFill>
              <a:latin typeface="Arial"/>
            </a:endParaRPr>
          </a:p>
        </p:txBody>
      </p:sp>
      <p:sp>
        <p:nvSpPr>
          <p:cNvPr id="58" name="Text 13"/>
          <p:cNvSpPr/>
          <p:nvPr/>
        </p:nvSpPr>
        <p:spPr>
          <a:xfrm>
            <a:off x="7656120" y="5505480"/>
            <a:ext cx="4706280" cy="1065960"/>
          </a:xfrm>
          <a:prstGeom prst="rect">
            <a:avLst/>
          </a:prstGeom>
          <a:noFill/>
          <a:ln w="0">
            <a:noFill/>
          </a:ln>
        </p:spPr>
        <p:style>
          <a:lnRef idx="0"/>
          <a:fillRef idx="0"/>
          <a:effectRef idx="0"/>
          <a:fontRef idx="minor"/>
        </p:style>
        <p:txBody>
          <a:bodyPr lIns="90000" rIns="90000" tIns="45000" bIns="45000" anchor="t">
            <a:noAutofit/>
          </a:bodyPr>
          <a:p>
            <a:pPr defTabSz="914400">
              <a:lnSpc>
                <a:spcPts val="2798"/>
              </a:lnSpc>
              <a:tabLst>
                <a:tab algn="l" pos="0"/>
              </a:tabLst>
            </a:pPr>
            <a:r>
              <a:rPr b="0" lang="en-US" sz="1750" spc="-1" strike="noStrike">
                <a:solidFill>
                  <a:srgbClr val="404155"/>
                </a:solidFill>
                <a:latin typeface="Nobile"/>
                <a:ea typeface="Nobile"/>
              </a:rPr>
              <a:t>Авангардна музика 20 століття відкривала нові виражальні можливості звуку (А.Шенберг, Е.Вареза, Д.Лігеті).</a:t>
            </a:r>
            <a:endParaRPr b="0" lang="uk-UA" sz="17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9" name="Image 0" descr="preencoded.png"/>
          <p:cNvPicPr/>
          <p:nvPr/>
        </p:nvPicPr>
        <p:blipFill>
          <a:blip r:embed="rId1"/>
          <a:stretch/>
        </p:blipFill>
        <p:spPr>
          <a:xfrm>
            <a:off x="0" y="0"/>
            <a:ext cx="14630040" cy="8229240"/>
          </a:xfrm>
          <a:prstGeom prst="rect">
            <a:avLst/>
          </a:prstGeom>
          <a:ln w="0">
            <a:noFill/>
          </a:ln>
        </p:spPr>
      </p:pic>
      <p:sp>
        <p:nvSpPr>
          <p:cNvPr id="60" name="Shape 0"/>
          <p:cNvSpPr/>
          <p:nvPr/>
        </p:nvSpPr>
        <p:spPr>
          <a:xfrm>
            <a:off x="0" y="0"/>
            <a:ext cx="14630040" cy="8229240"/>
          </a:xfrm>
          <a:prstGeom prst="rect">
            <a:avLst/>
          </a:prstGeom>
          <a:solidFill>
            <a:srgbClr val="f9f9ff">
              <a:alpha val="75000"/>
            </a:srgbClr>
          </a:solidFill>
          <a:ln w="0">
            <a:noFill/>
          </a:ln>
        </p:spPr>
        <p:style>
          <a:lnRef idx="0"/>
          <a:fillRef idx="0"/>
          <a:effectRef idx="0"/>
          <a:fontRef idx="minor"/>
        </p:style>
        <p:txBody>
          <a:bodyPr lIns="90000" rIns="90000" tIns="45000" bIns="45000" anchor="t">
            <a:noAutofit/>
          </a:bodyPr>
          <a:p>
            <a:endParaRPr b="0" lang="uk-UA" sz="1800" spc="-1" strike="noStrike">
              <a:solidFill>
                <a:srgbClr val="000000"/>
              </a:solidFill>
              <a:latin typeface="Arial"/>
            </a:endParaRPr>
          </a:p>
        </p:txBody>
      </p:sp>
      <p:sp>
        <p:nvSpPr>
          <p:cNvPr id="61" name="Text 1"/>
          <p:cNvSpPr/>
          <p:nvPr/>
        </p:nvSpPr>
        <p:spPr>
          <a:xfrm>
            <a:off x="2037960" y="1336320"/>
            <a:ext cx="10554120" cy="1388520"/>
          </a:xfrm>
          <a:prstGeom prst="rect">
            <a:avLst/>
          </a:prstGeom>
          <a:noFill/>
          <a:ln w="0">
            <a:noFill/>
          </a:ln>
        </p:spPr>
        <p:style>
          <a:lnRef idx="0"/>
          <a:fillRef idx="0"/>
          <a:effectRef idx="0"/>
          <a:fontRef idx="minor"/>
        </p:style>
        <p:txBody>
          <a:bodyPr lIns="90000" rIns="90000" tIns="45000" bIns="45000" anchor="t">
            <a:noAutofit/>
          </a:bodyPr>
          <a:p>
            <a:pPr defTabSz="914400">
              <a:lnSpc>
                <a:spcPts val="5468"/>
              </a:lnSpc>
              <a:tabLst>
                <a:tab algn="l" pos="0"/>
              </a:tabLst>
            </a:pPr>
            <a:r>
              <a:rPr b="0" lang="en-US" sz="4370" spc="-1" strike="noStrike">
                <a:solidFill>
                  <a:srgbClr val="1b1b27"/>
                </a:solidFill>
                <a:latin typeface="Corben"/>
                <a:ea typeface="Corben"/>
              </a:rPr>
              <a:t>Архітектура: від історизму до функціоналізму</a:t>
            </a:r>
            <a:endParaRPr b="0" lang="uk-UA" sz="4370" spc="-1" strike="noStrike">
              <a:solidFill>
                <a:srgbClr val="000000"/>
              </a:solidFill>
              <a:latin typeface="Arial"/>
            </a:endParaRPr>
          </a:p>
        </p:txBody>
      </p:sp>
      <p:sp>
        <p:nvSpPr>
          <p:cNvPr id="62" name="Text 2"/>
          <p:cNvSpPr/>
          <p:nvPr/>
        </p:nvSpPr>
        <p:spPr>
          <a:xfrm>
            <a:off x="2037960" y="3280680"/>
            <a:ext cx="2777040" cy="3466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33"/>
              </a:lnSpc>
              <a:tabLst>
                <a:tab algn="l" pos="0"/>
              </a:tabLst>
            </a:pPr>
            <a:r>
              <a:rPr b="0" lang="en-US" sz="2190" spc="-1" strike="noStrike">
                <a:solidFill>
                  <a:srgbClr val="1b1b27"/>
                </a:solidFill>
                <a:latin typeface="Corben"/>
                <a:ea typeface="Corben"/>
              </a:rPr>
              <a:t>Історизм</a:t>
            </a:r>
            <a:endParaRPr b="0" lang="uk-UA" sz="2190" spc="-1" strike="noStrike">
              <a:solidFill>
                <a:srgbClr val="000000"/>
              </a:solidFill>
              <a:latin typeface="Arial"/>
            </a:endParaRPr>
          </a:p>
        </p:txBody>
      </p:sp>
      <p:sp>
        <p:nvSpPr>
          <p:cNvPr id="63" name="Text 3"/>
          <p:cNvSpPr/>
          <p:nvPr/>
        </p:nvSpPr>
        <p:spPr>
          <a:xfrm>
            <a:off x="2037960" y="3849840"/>
            <a:ext cx="3156120" cy="2131920"/>
          </a:xfrm>
          <a:prstGeom prst="rect">
            <a:avLst/>
          </a:prstGeom>
          <a:noFill/>
          <a:ln w="0">
            <a:noFill/>
          </a:ln>
        </p:spPr>
        <p:style>
          <a:lnRef idx="0"/>
          <a:fillRef idx="0"/>
          <a:effectRef idx="0"/>
          <a:fontRef idx="minor"/>
        </p:style>
        <p:txBody>
          <a:bodyPr lIns="90000" rIns="90000" tIns="45000" bIns="45000" anchor="t">
            <a:noAutofit/>
          </a:bodyPr>
          <a:p>
            <a:pPr defTabSz="914400">
              <a:lnSpc>
                <a:spcPts val="2798"/>
              </a:lnSpc>
              <a:tabLst>
                <a:tab algn="l" pos="0"/>
              </a:tabLst>
            </a:pPr>
            <a:r>
              <a:rPr b="0" lang="en-US" sz="1750" spc="-1" strike="noStrike">
                <a:solidFill>
                  <a:srgbClr val="404155"/>
                </a:solidFill>
                <a:latin typeface="Nobile"/>
                <a:ea typeface="Nobile"/>
              </a:rPr>
              <a:t>Архітектура першої половини 19 століття зверталась до минулих стилів - неокласицизму, неоготики, необароко тощо (Р.Семпер, В.Штірер).</a:t>
            </a:r>
            <a:endParaRPr b="0" lang="uk-UA" sz="1750" spc="-1" strike="noStrike">
              <a:solidFill>
                <a:srgbClr val="000000"/>
              </a:solidFill>
              <a:latin typeface="Arial"/>
            </a:endParaRPr>
          </a:p>
        </p:txBody>
      </p:sp>
      <p:sp>
        <p:nvSpPr>
          <p:cNvPr id="64" name="Text 4"/>
          <p:cNvSpPr/>
          <p:nvPr/>
        </p:nvSpPr>
        <p:spPr>
          <a:xfrm>
            <a:off x="5743800" y="3280680"/>
            <a:ext cx="2777040" cy="3466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33"/>
              </a:lnSpc>
              <a:tabLst>
                <a:tab algn="l" pos="0"/>
              </a:tabLst>
            </a:pPr>
            <a:r>
              <a:rPr b="0" lang="en-US" sz="2190" spc="-1" strike="noStrike">
                <a:solidFill>
                  <a:srgbClr val="1b1b27"/>
                </a:solidFill>
                <a:latin typeface="Corben"/>
                <a:ea typeface="Corben"/>
              </a:rPr>
              <a:t>Модерн</a:t>
            </a:r>
            <a:endParaRPr b="0" lang="uk-UA" sz="2190" spc="-1" strike="noStrike">
              <a:solidFill>
                <a:srgbClr val="000000"/>
              </a:solidFill>
              <a:latin typeface="Arial"/>
            </a:endParaRPr>
          </a:p>
        </p:txBody>
      </p:sp>
      <p:sp>
        <p:nvSpPr>
          <p:cNvPr id="65" name="Text 5"/>
          <p:cNvSpPr/>
          <p:nvPr/>
        </p:nvSpPr>
        <p:spPr>
          <a:xfrm>
            <a:off x="5743800" y="3849840"/>
            <a:ext cx="3156120" cy="2842920"/>
          </a:xfrm>
          <a:prstGeom prst="rect">
            <a:avLst/>
          </a:prstGeom>
          <a:noFill/>
          <a:ln w="0">
            <a:noFill/>
          </a:ln>
        </p:spPr>
        <p:style>
          <a:lnRef idx="0"/>
          <a:fillRef idx="0"/>
          <a:effectRef idx="0"/>
          <a:fontRef idx="minor"/>
        </p:style>
        <p:txBody>
          <a:bodyPr lIns="90000" rIns="90000" tIns="45000" bIns="45000" anchor="t">
            <a:noAutofit/>
          </a:bodyPr>
          <a:p>
            <a:pPr defTabSz="914400">
              <a:lnSpc>
                <a:spcPts val="2798"/>
              </a:lnSpc>
              <a:tabLst>
                <a:tab algn="l" pos="0"/>
              </a:tabLst>
            </a:pPr>
            <a:r>
              <a:rPr b="0" lang="en-US" sz="1750" spc="-1" strike="noStrike">
                <a:solidFill>
                  <a:srgbClr val="404155"/>
                </a:solidFill>
                <a:latin typeface="Nobile"/>
                <a:ea typeface="Nobile"/>
              </a:rPr>
              <a:t>Наприкінці 19 століття виник стиль модерн, що використовував криволінійні форми, асиметрію та натуралістичні мотиви (А.Гауді, В.Орта, Ф.Шехтель).</a:t>
            </a:r>
            <a:endParaRPr b="0" lang="uk-UA" sz="1750" spc="-1" strike="noStrike">
              <a:solidFill>
                <a:srgbClr val="000000"/>
              </a:solidFill>
              <a:latin typeface="Arial"/>
            </a:endParaRPr>
          </a:p>
        </p:txBody>
      </p:sp>
      <p:sp>
        <p:nvSpPr>
          <p:cNvPr id="66" name="Text 6"/>
          <p:cNvSpPr/>
          <p:nvPr/>
        </p:nvSpPr>
        <p:spPr>
          <a:xfrm>
            <a:off x="9450000" y="3280680"/>
            <a:ext cx="2777040" cy="3466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33"/>
              </a:lnSpc>
              <a:tabLst>
                <a:tab algn="l" pos="0"/>
              </a:tabLst>
            </a:pPr>
            <a:r>
              <a:rPr b="0" lang="en-US" sz="2190" spc="-1" strike="noStrike">
                <a:solidFill>
                  <a:srgbClr val="1b1b27"/>
                </a:solidFill>
                <a:latin typeface="Corben"/>
                <a:ea typeface="Corben"/>
              </a:rPr>
              <a:t>Функціоналізм</a:t>
            </a:r>
            <a:endParaRPr b="0" lang="uk-UA" sz="2190" spc="-1" strike="noStrike">
              <a:solidFill>
                <a:srgbClr val="000000"/>
              </a:solidFill>
              <a:latin typeface="Arial"/>
            </a:endParaRPr>
          </a:p>
        </p:txBody>
      </p:sp>
      <p:sp>
        <p:nvSpPr>
          <p:cNvPr id="67" name="Text 7"/>
          <p:cNvSpPr/>
          <p:nvPr/>
        </p:nvSpPr>
        <p:spPr>
          <a:xfrm>
            <a:off x="9450000" y="3849840"/>
            <a:ext cx="3156120" cy="2487600"/>
          </a:xfrm>
          <a:prstGeom prst="rect">
            <a:avLst/>
          </a:prstGeom>
          <a:noFill/>
          <a:ln w="0">
            <a:noFill/>
          </a:ln>
        </p:spPr>
        <p:style>
          <a:lnRef idx="0"/>
          <a:fillRef idx="0"/>
          <a:effectRef idx="0"/>
          <a:fontRef idx="minor"/>
        </p:style>
        <p:txBody>
          <a:bodyPr lIns="90000" rIns="90000" tIns="45000" bIns="45000" anchor="t">
            <a:noAutofit/>
          </a:bodyPr>
          <a:p>
            <a:pPr defTabSz="914400">
              <a:lnSpc>
                <a:spcPts val="2798"/>
              </a:lnSpc>
              <a:tabLst>
                <a:tab algn="l" pos="0"/>
              </a:tabLst>
            </a:pPr>
            <a:r>
              <a:rPr b="0" lang="en-US" sz="1750" spc="-1" strike="noStrike">
                <a:solidFill>
                  <a:srgbClr val="404155"/>
                </a:solidFill>
                <a:latin typeface="Nobile"/>
                <a:ea typeface="Nobile"/>
              </a:rPr>
              <a:t>На початку 20 століття архітектура набула раціональних, функціональних форм, відкинувши надмірний декор (Ф.Л.Райт, В.Гропіус, Л.Міс ван дер Рое).</a:t>
            </a:r>
            <a:endParaRPr b="0" lang="uk-UA" sz="17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8" name="Image 0" descr="preencoded.png"/>
          <p:cNvPicPr/>
          <p:nvPr/>
        </p:nvPicPr>
        <p:blipFill>
          <a:blip r:embed="rId1"/>
          <a:stretch/>
        </p:blipFill>
        <p:spPr>
          <a:xfrm>
            <a:off x="0" y="0"/>
            <a:ext cx="14630040" cy="8229240"/>
          </a:xfrm>
          <a:prstGeom prst="rect">
            <a:avLst/>
          </a:prstGeom>
          <a:ln w="0">
            <a:noFill/>
          </a:ln>
        </p:spPr>
      </p:pic>
      <p:sp>
        <p:nvSpPr>
          <p:cNvPr id="69" name="Shape 0"/>
          <p:cNvSpPr/>
          <p:nvPr/>
        </p:nvSpPr>
        <p:spPr>
          <a:xfrm>
            <a:off x="0" y="0"/>
            <a:ext cx="14630040" cy="8229240"/>
          </a:xfrm>
          <a:prstGeom prst="rect">
            <a:avLst/>
          </a:prstGeom>
          <a:solidFill>
            <a:srgbClr val="f9f9ff">
              <a:alpha val="75000"/>
            </a:srgbClr>
          </a:solidFill>
          <a:ln w="0">
            <a:noFill/>
          </a:ln>
        </p:spPr>
        <p:style>
          <a:lnRef idx="0"/>
          <a:fillRef idx="0"/>
          <a:effectRef idx="0"/>
          <a:fontRef idx="minor"/>
        </p:style>
        <p:txBody>
          <a:bodyPr lIns="90000" rIns="90000" tIns="45000" bIns="45000" anchor="t">
            <a:noAutofit/>
          </a:bodyPr>
          <a:p>
            <a:endParaRPr b="0" lang="uk-UA" sz="1800" spc="-1" strike="noStrike">
              <a:solidFill>
                <a:srgbClr val="000000"/>
              </a:solidFill>
              <a:latin typeface="Arial"/>
            </a:endParaRPr>
          </a:p>
        </p:txBody>
      </p:sp>
      <p:sp>
        <p:nvSpPr>
          <p:cNvPr id="70" name="Text 1"/>
          <p:cNvSpPr/>
          <p:nvPr/>
        </p:nvSpPr>
        <p:spPr>
          <a:xfrm>
            <a:off x="2037960" y="1072800"/>
            <a:ext cx="8640360" cy="6940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5468"/>
              </a:lnSpc>
              <a:tabLst>
                <a:tab algn="l" pos="0"/>
              </a:tabLst>
            </a:pPr>
            <a:r>
              <a:rPr b="0" lang="en-US" sz="4370" spc="-1" strike="noStrike">
                <a:solidFill>
                  <a:srgbClr val="1b1b27"/>
                </a:solidFill>
                <a:latin typeface="Corben"/>
                <a:ea typeface="Corben"/>
              </a:rPr>
              <a:t>Театр: від реалізму до авангарду</a:t>
            </a:r>
            <a:endParaRPr b="0" lang="uk-UA" sz="4370" spc="-1" strike="noStrike">
              <a:solidFill>
                <a:srgbClr val="000000"/>
              </a:solidFill>
              <a:latin typeface="Arial"/>
            </a:endParaRPr>
          </a:p>
        </p:txBody>
      </p:sp>
      <p:sp>
        <p:nvSpPr>
          <p:cNvPr id="71" name="Shape 2"/>
          <p:cNvSpPr/>
          <p:nvPr/>
        </p:nvSpPr>
        <p:spPr>
          <a:xfrm>
            <a:off x="2037960" y="2211480"/>
            <a:ext cx="5165640" cy="2361240"/>
          </a:xfrm>
          <a:prstGeom prst="roundRect">
            <a:avLst>
              <a:gd name="adj" fmla="val 4234"/>
            </a:avLst>
          </a:prstGeom>
          <a:solidFill>
            <a:srgbClr val="d2d9f9"/>
          </a:solidFill>
          <a:ln w="7620">
            <a:solidFill>
              <a:srgbClr val="b8bfdf"/>
            </a:solidFill>
            <a:round/>
          </a:ln>
        </p:spPr>
        <p:style>
          <a:lnRef idx="0"/>
          <a:fillRef idx="0"/>
          <a:effectRef idx="0"/>
          <a:fontRef idx="minor"/>
        </p:style>
        <p:txBody>
          <a:bodyPr lIns="90000" rIns="90000" tIns="45000" bIns="45000" anchor="t">
            <a:noAutofit/>
          </a:bodyPr>
          <a:p>
            <a:endParaRPr b="0" lang="uk-UA" sz="1800" spc="-1" strike="noStrike">
              <a:solidFill>
                <a:srgbClr val="000000"/>
              </a:solidFill>
              <a:latin typeface="Arial"/>
            </a:endParaRPr>
          </a:p>
        </p:txBody>
      </p:sp>
      <p:sp>
        <p:nvSpPr>
          <p:cNvPr id="72" name="Text 3"/>
          <p:cNvSpPr/>
          <p:nvPr/>
        </p:nvSpPr>
        <p:spPr>
          <a:xfrm>
            <a:off x="2267640" y="2441160"/>
            <a:ext cx="2777040" cy="3466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33"/>
              </a:lnSpc>
              <a:tabLst>
                <a:tab algn="l" pos="0"/>
              </a:tabLst>
            </a:pPr>
            <a:r>
              <a:rPr b="0" lang="en-US" sz="2190" spc="-1" strike="noStrike">
                <a:solidFill>
                  <a:srgbClr val="404155"/>
                </a:solidFill>
                <a:latin typeface="Corben"/>
                <a:ea typeface="Corben"/>
              </a:rPr>
              <a:t>Реалізм</a:t>
            </a:r>
            <a:endParaRPr b="0" lang="uk-UA" sz="2190" spc="-1" strike="noStrike">
              <a:solidFill>
                <a:srgbClr val="000000"/>
              </a:solidFill>
              <a:latin typeface="Arial"/>
            </a:endParaRPr>
          </a:p>
        </p:txBody>
      </p:sp>
      <p:sp>
        <p:nvSpPr>
          <p:cNvPr id="73" name="Text 4"/>
          <p:cNvSpPr/>
          <p:nvPr/>
        </p:nvSpPr>
        <p:spPr>
          <a:xfrm>
            <a:off x="2267640" y="2921760"/>
            <a:ext cx="4706280" cy="1421280"/>
          </a:xfrm>
          <a:prstGeom prst="rect">
            <a:avLst/>
          </a:prstGeom>
          <a:noFill/>
          <a:ln w="0">
            <a:noFill/>
          </a:ln>
        </p:spPr>
        <p:style>
          <a:lnRef idx="0"/>
          <a:fillRef idx="0"/>
          <a:effectRef idx="0"/>
          <a:fontRef idx="minor"/>
        </p:style>
        <p:txBody>
          <a:bodyPr lIns="90000" rIns="90000" tIns="45000" bIns="45000" anchor="t">
            <a:noAutofit/>
          </a:bodyPr>
          <a:p>
            <a:pPr defTabSz="914400">
              <a:lnSpc>
                <a:spcPts val="2798"/>
              </a:lnSpc>
              <a:tabLst>
                <a:tab algn="l" pos="0"/>
              </a:tabLst>
            </a:pPr>
            <a:r>
              <a:rPr b="0" lang="en-US" sz="1750" spc="-1" strike="noStrike">
                <a:solidFill>
                  <a:srgbClr val="404155"/>
                </a:solidFill>
                <a:latin typeface="Nobile"/>
                <a:ea typeface="Nobile"/>
              </a:rPr>
              <a:t>Реалістичні спектаклі XIX століття відображали життя простих людей, соціальні проблеми (Г.Ібсен, О.Островський).</a:t>
            </a:r>
            <a:endParaRPr b="0" lang="uk-UA" sz="1750" spc="-1" strike="noStrike">
              <a:solidFill>
                <a:srgbClr val="000000"/>
              </a:solidFill>
              <a:latin typeface="Arial"/>
            </a:endParaRPr>
          </a:p>
        </p:txBody>
      </p:sp>
      <p:sp>
        <p:nvSpPr>
          <p:cNvPr id="74" name="Shape 5"/>
          <p:cNvSpPr/>
          <p:nvPr/>
        </p:nvSpPr>
        <p:spPr>
          <a:xfrm>
            <a:off x="7426440" y="2211480"/>
            <a:ext cx="5165640" cy="2361240"/>
          </a:xfrm>
          <a:prstGeom prst="roundRect">
            <a:avLst>
              <a:gd name="adj" fmla="val 4234"/>
            </a:avLst>
          </a:prstGeom>
          <a:solidFill>
            <a:srgbClr val="d2d9f9"/>
          </a:solidFill>
          <a:ln w="7620">
            <a:solidFill>
              <a:srgbClr val="b8bfdf"/>
            </a:solidFill>
            <a:round/>
          </a:ln>
        </p:spPr>
        <p:style>
          <a:lnRef idx="0"/>
          <a:fillRef idx="0"/>
          <a:effectRef idx="0"/>
          <a:fontRef idx="minor"/>
        </p:style>
        <p:txBody>
          <a:bodyPr lIns="90000" rIns="90000" tIns="45000" bIns="45000" anchor="t">
            <a:noAutofit/>
          </a:bodyPr>
          <a:p>
            <a:endParaRPr b="0" lang="uk-UA" sz="1800" spc="-1" strike="noStrike">
              <a:solidFill>
                <a:srgbClr val="000000"/>
              </a:solidFill>
              <a:latin typeface="Arial"/>
            </a:endParaRPr>
          </a:p>
        </p:txBody>
      </p:sp>
      <p:sp>
        <p:nvSpPr>
          <p:cNvPr id="75" name="Text 6"/>
          <p:cNvSpPr/>
          <p:nvPr/>
        </p:nvSpPr>
        <p:spPr>
          <a:xfrm>
            <a:off x="7656120" y="2441160"/>
            <a:ext cx="2777040" cy="3466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33"/>
              </a:lnSpc>
              <a:tabLst>
                <a:tab algn="l" pos="0"/>
              </a:tabLst>
            </a:pPr>
            <a:r>
              <a:rPr b="0" lang="en-US" sz="2190" spc="-1" strike="noStrike">
                <a:solidFill>
                  <a:srgbClr val="404155"/>
                </a:solidFill>
                <a:latin typeface="Corben"/>
                <a:ea typeface="Corben"/>
              </a:rPr>
              <a:t>Символізм</a:t>
            </a:r>
            <a:endParaRPr b="0" lang="uk-UA" sz="2190" spc="-1" strike="noStrike">
              <a:solidFill>
                <a:srgbClr val="000000"/>
              </a:solidFill>
              <a:latin typeface="Arial"/>
            </a:endParaRPr>
          </a:p>
        </p:txBody>
      </p:sp>
      <p:sp>
        <p:nvSpPr>
          <p:cNvPr id="76" name="Text 7"/>
          <p:cNvSpPr/>
          <p:nvPr/>
        </p:nvSpPr>
        <p:spPr>
          <a:xfrm>
            <a:off x="7656120" y="2921760"/>
            <a:ext cx="4706280" cy="1421280"/>
          </a:xfrm>
          <a:prstGeom prst="rect">
            <a:avLst/>
          </a:prstGeom>
          <a:noFill/>
          <a:ln w="0">
            <a:noFill/>
          </a:ln>
        </p:spPr>
        <p:style>
          <a:lnRef idx="0"/>
          <a:fillRef idx="0"/>
          <a:effectRef idx="0"/>
          <a:fontRef idx="minor"/>
        </p:style>
        <p:txBody>
          <a:bodyPr lIns="90000" rIns="90000" tIns="45000" bIns="45000" anchor="t">
            <a:noAutofit/>
          </a:bodyPr>
          <a:p>
            <a:pPr defTabSz="914400">
              <a:lnSpc>
                <a:spcPts val="2798"/>
              </a:lnSpc>
              <a:tabLst>
                <a:tab algn="l" pos="0"/>
              </a:tabLst>
            </a:pPr>
            <a:r>
              <a:rPr b="0" lang="en-US" sz="1750" spc="-1" strike="noStrike">
                <a:solidFill>
                  <a:srgbClr val="404155"/>
                </a:solidFill>
                <a:latin typeface="Nobile"/>
                <a:ea typeface="Nobile"/>
              </a:rPr>
              <a:t>Символістський театр шукав нових виражальних засобів, передаючи приховані сенси через символи (М.Метерлінк, В.Брюсов).</a:t>
            </a:r>
            <a:endParaRPr b="0" lang="uk-UA" sz="1750" spc="-1" strike="noStrike">
              <a:solidFill>
                <a:srgbClr val="000000"/>
              </a:solidFill>
              <a:latin typeface="Arial"/>
            </a:endParaRPr>
          </a:p>
        </p:txBody>
      </p:sp>
      <p:sp>
        <p:nvSpPr>
          <p:cNvPr id="77" name="Shape 8"/>
          <p:cNvSpPr/>
          <p:nvPr/>
        </p:nvSpPr>
        <p:spPr>
          <a:xfrm>
            <a:off x="2037960" y="4795200"/>
            <a:ext cx="5165640" cy="2361240"/>
          </a:xfrm>
          <a:prstGeom prst="roundRect">
            <a:avLst>
              <a:gd name="adj" fmla="val 4234"/>
            </a:avLst>
          </a:prstGeom>
          <a:solidFill>
            <a:srgbClr val="d2d9f9"/>
          </a:solidFill>
          <a:ln w="7620">
            <a:solidFill>
              <a:srgbClr val="b8bfdf"/>
            </a:solidFill>
            <a:round/>
          </a:ln>
        </p:spPr>
        <p:style>
          <a:lnRef idx="0"/>
          <a:fillRef idx="0"/>
          <a:effectRef idx="0"/>
          <a:fontRef idx="minor"/>
        </p:style>
        <p:txBody>
          <a:bodyPr lIns="90000" rIns="90000" tIns="45000" bIns="45000" anchor="t">
            <a:noAutofit/>
          </a:bodyPr>
          <a:p>
            <a:endParaRPr b="0" lang="uk-UA" sz="1800" spc="-1" strike="noStrike">
              <a:solidFill>
                <a:srgbClr val="000000"/>
              </a:solidFill>
              <a:latin typeface="Arial"/>
            </a:endParaRPr>
          </a:p>
        </p:txBody>
      </p:sp>
      <p:sp>
        <p:nvSpPr>
          <p:cNvPr id="78" name="Text 9"/>
          <p:cNvSpPr/>
          <p:nvPr/>
        </p:nvSpPr>
        <p:spPr>
          <a:xfrm>
            <a:off x="2267640" y="5024880"/>
            <a:ext cx="2777040" cy="3466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33"/>
              </a:lnSpc>
              <a:tabLst>
                <a:tab algn="l" pos="0"/>
              </a:tabLst>
            </a:pPr>
            <a:r>
              <a:rPr b="0" lang="en-US" sz="2190" spc="-1" strike="noStrike">
                <a:solidFill>
                  <a:srgbClr val="404155"/>
                </a:solidFill>
                <a:latin typeface="Corben"/>
                <a:ea typeface="Corben"/>
              </a:rPr>
              <a:t>Експресіонізм</a:t>
            </a:r>
            <a:endParaRPr b="0" lang="uk-UA" sz="2190" spc="-1" strike="noStrike">
              <a:solidFill>
                <a:srgbClr val="000000"/>
              </a:solidFill>
              <a:latin typeface="Arial"/>
            </a:endParaRPr>
          </a:p>
        </p:txBody>
      </p:sp>
      <p:sp>
        <p:nvSpPr>
          <p:cNvPr id="79" name="Text 10"/>
          <p:cNvSpPr/>
          <p:nvPr/>
        </p:nvSpPr>
        <p:spPr>
          <a:xfrm>
            <a:off x="2267640" y="5505480"/>
            <a:ext cx="4706280" cy="1421280"/>
          </a:xfrm>
          <a:prstGeom prst="rect">
            <a:avLst/>
          </a:prstGeom>
          <a:noFill/>
          <a:ln w="0">
            <a:noFill/>
          </a:ln>
        </p:spPr>
        <p:style>
          <a:lnRef idx="0"/>
          <a:fillRef idx="0"/>
          <a:effectRef idx="0"/>
          <a:fontRef idx="minor"/>
        </p:style>
        <p:txBody>
          <a:bodyPr lIns="90000" rIns="90000" tIns="45000" bIns="45000" anchor="t">
            <a:noAutofit/>
          </a:bodyPr>
          <a:p>
            <a:pPr defTabSz="914400">
              <a:lnSpc>
                <a:spcPts val="2798"/>
              </a:lnSpc>
              <a:tabLst>
                <a:tab algn="l" pos="0"/>
              </a:tabLst>
            </a:pPr>
            <a:r>
              <a:rPr b="0" lang="en-US" sz="1750" spc="-1" strike="noStrike">
                <a:solidFill>
                  <a:srgbClr val="404155"/>
                </a:solidFill>
                <a:latin typeface="Nobile"/>
                <a:ea typeface="Nobile"/>
              </a:rPr>
              <a:t>У 20 столітті експресіоністичний театр акцентував на суб'єктивному сприйнятті дійсності, граничних емоціях (Е.Йонеско, С.Беккет).</a:t>
            </a:r>
            <a:endParaRPr b="0" lang="uk-UA" sz="1750" spc="-1" strike="noStrike">
              <a:solidFill>
                <a:srgbClr val="000000"/>
              </a:solidFill>
              <a:latin typeface="Arial"/>
            </a:endParaRPr>
          </a:p>
        </p:txBody>
      </p:sp>
      <p:sp>
        <p:nvSpPr>
          <p:cNvPr id="80" name="Shape 11"/>
          <p:cNvSpPr/>
          <p:nvPr/>
        </p:nvSpPr>
        <p:spPr>
          <a:xfrm>
            <a:off x="7426440" y="4795200"/>
            <a:ext cx="5165640" cy="2361240"/>
          </a:xfrm>
          <a:prstGeom prst="roundRect">
            <a:avLst>
              <a:gd name="adj" fmla="val 4234"/>
            </a:avLst>
          </a:prstGeom>
          <a:solidFill>
            <a:srgbClr val="d2d9f9"/>
          </a:solidFill>
          <a:ln w="7620">
            <a:solidFill>
              <a:srgbClr val="b8bfdf"/>
            </a:solidFill>
            <a:round/>
          </a:ln>
        </p:spPr>
        <p:style>
          <a:lnRef idx="0"/>
          <a:fillRef idx="0"/>
          <a:effectRef idx="0"/>
          <a:fontRef idx="minor"/>
        </p:style>
        <p:txBody>
          <a:bodyPr lIns="90000" rIns="90000" tIns="45000" bIns="45000" anchor="t">
            <a:noAutofit/>
          </a:bodyPr>
          <a:p>
            <a:endParaRPr b="0" lang="uk-UA" sz="1800" spc="-1" strike="noStrike">
              <a:solidFill>
                <a:srgbClr val="000000"/>
              </a:solidFill>
              <a:latin typeface="Arial"/>
            </a:endParaRPr>
          </a:p>
        </p:txBody>
      </p:sp>
      <p:sp>
        <p:nvSpPr>
          <p:cNvPr id="81" name="Text 12"/>
          <p:cNvSpPr/>
          <p:nvPr/>
        </p:nvSpPr>
        <p:spPr>
          <a:xfrm>
            <a:off x="7656120" y="5024880"/>
            <a:ext cx="2777040" cy="3466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33"/>
              </a:lnSpc>
              <a:tabLst>
                <a:tab algn="l" pos="0"/>
              </a:tabLst>
            </a:pPr>
            <a:r>
              <a:rPr b="0" lang="en-US" sz="2190" spc="-1" strike="noStrike">
                <a:solidFill>
                  <a:srgbClr val="404155"/>
                </a:solidFill>
                <a:latin typeface="Corben"/>
                <a:ea typeface="Corben"/>
              </a:rPr>
              <a:t>Авангард</a:t>
            </a:r>
            <a:endParaRPr b="0" lang="uk-UA" sz="2190" spc="-1" strike="noStrike">
              <a:solidFill>
                <a:srgbClr val="000000"/>
              </a:solidFill>
              <a:latin typeface="Arial"/>
            </a:endParaRPr>
          </a:p>
        </p:txBody>
      </p:sp>
      <p:sp>
        <p:nvSpPr>
          <p:cNvPr id="82" name="Text 13"/>
          <p:cNvSpPr/>
          <p:nvPr/>
        </p:nvSpPr>
        <p:spPr>
          <a:xfrm>
            <a:off x="7656120" y="5505480"/>
            <a:ext cx="4706280" cy="1421280"/>
          </a:xfrm>
          <a:prstGeom prst="rect">
            <a:avLst/>
          </a:prstGeom>
          <a:noFill/>
          <a:ln w="0">
            <a:noFill/>
          </a:ln>
        </p:spPr>
        <p:style>
          <a:lnRef idx="0"/>
          <a:fillRef idx="0"/>
          <a:effectRef idx="0"/>
          <a:fontRef idx="minor"/>
        </p:style>
        <p:txBody>
          <a:bodyPr lIns="90000" rIns="90000" tIns="45000" bIns="45000" anchor="t">
            <a:noAutofit/>
          </a:bodyPr>
          <a:p>
            <a:pPr defTabSz="914400">
              <a:lnSpc>
                <a:spcPts val="2798"/>
              </a:lnSpc>
              <a:tabLst>
                <a:tab algn="l" pos="0"/>
              </a:tabLst>
            </a:pPr>
            <a:r>
              <a:rPr b="0" lang="en-US" sz="1750" spc="-1" strike="noStrike">
                <a:solidFill>
                  <a:srgbClr val="404155"/>
                </a:solidFill>
                <a:latin typeface="Nobile"/>
                <a:ea typeface="Nobile"/>
              </a:rPr>
              <a:t>Авангардні режисери-новатори радикально трансформували театральну форму та мову (В.Мейєрхольд, Б.Брехт, Є.Вахтангов).</a:t>
            </a:r>
            <a:endParaRPr b="0" lang="uk-UA" sz="17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3" name="Image 0" descr="preencoded.png"/>
          <p:cNvPicPr/>
          <p:nvPr/>
        </p:nvPicPr>
        <p:blipFill>
          <a:blip r:embed="rId1"/>
          <a:stretch/>
        </p:blipFill>
        <p:spPr>
          <a:xfrm>
            <a:off x="0" y="0"/>
            <a:ext cx="14630040" cy="8229240"/>
          </a:xfrm>
          <a:prstGeom prst="rect">
            <a:avLst/>
          </a:prstGeom>
          <a:ln w="0">
            <a:noFill/>
          </a:ln>
        </p:spPr>
      </p:pic>
      <p:sp>
        <p:nvSpPr>
          <p:cNvPr id="84" name="Shape 0"/>
          <p:cNvSpPr/>
          <p:nvPr/>
        </p:nvSpPr>
        <p:spPr>
          <a:xfrm>
            <a:off x="0" y="0"/>
            <a:ext cx="14630040" cy="8229240"/>
          </a:xfrm>
          <a:prstGeom prst="rect">
            <a:avLst/>
          </a:prstGeom>
          <a:solidFill>
            <a:srgbClr val="f9f9ff">
              <a:alpha val="75000"/>
            </a:srgbClr>
          </a:solidFill>
          <a:ln w="0">
            <a:noFill/>
          </a:ln>
        </p:spPr>
        <p:style>
          <a:lnRef idx="0"/>
          <a:fillRef idx="0"/>
          <a:effectRef idx="0"/>
          <a:fontRef idx="minor"/>
        </p:style>
        <p:txBody>
          <a:bodyPr lIns="90000" rIns="90000" tIns="45000" bIns="45000" anchor="t">
            <a:noAutofit/>
          </a:bodyPr>
          <a:p>
            <a:endParaRPr b="0" lang="uk-UA" sz="1800" spc="-1" strike="noStrike">
              <a:solidFill>
                <a:srgbClr val="000000"/>
              </a:solidFill>
              <a:latin typeface="Arial"/>
            </a:endParaRPr>
          </a:p>
        </p:txBody>
      </p:sp>
      <p:sp>
        <p:nvSpPr>
          <p:cNvPr id="85" name="Text 1"/>
          <p:cNvSpPr/>
          <p:nvPr/>
        </p:nvSpPr>
        <p:spPr>
          <a:xfrm>
            <a:off x="2037960" y="903960"/>
            <a:ext cx="7651800" cy="6940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5468"/>
              </a:lnSpc>
              <a:tabLst>
                <a:tab algn="l" pos="0"/>
              </a:tabLst>
            </a:pPr>
            <a:r>
              <a:rPr b="0" lang="en-US" sz="4370" spc="-1" strike="noStrike">
                <a:solidFill>
                  <a:srgbClr val="1b1b27"/>
                </a:solidFill>
                <a:latin typeface="Corben"/>
                <a:ea typeface="Corben"/>
              </a:rPr>
              <a:t>Кіно: від німого до звукового</a:t>
            </a:r>
            <a:endParaRPr b="0" lang="uk-UA" sz="4370" spc="-1" strike="noStrike">
              <a:solidFill>
                <a:srgbClr val="000000"/>
              </a:solidFill>
              <a:latin typeface="Arial"/>
            </a:endParaRPr>
          </a:p>
        </p:txBody>
      </p:sp>
      <p:pic>
        <p:nvPicPr>
          <p:cNvPr id="86" name="Image 1" descr="preencoded.png"/>
          <p:cNvPicPr/>
          <p:nvPr/>
        </p:nvPicPr>
        <p:blipFill>
          <a:blip r:embed="rId2"/>
          <a:stretch/>
        </p:blipFill>
        <p:spPr>
          <a:xfrm>
            <a:off x="2037960" y="2042640"/>
            <a:ext cx="3295440" cy="2036520"/>
          </a:xfrm>
          <a:prstGeom prst="rect">
            <a:avLst/>
          </a:prstGeom>
          <a:ln w="0">
            <a:noFill/>
          </a:ln>
        </p:spPr>
      </p:pic>
      <p:sp>
        <p:nvSpPr>
          <p:cNvPr id="87" name="Text 2"/>
          <p:cNvSpPr/>
          <p:nvPr/>
        </p:nvSpPr>
        <p:spPr>
          <a:xfrm>
            <a:off x="2037960" y="4357080"/>
            <a:ext cx="2777040" cy="3466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33"/>
              </a:lnSpc>
              <a:tabLst>
                <a:tab algn="l" pos="0"/>
              </a:tabLst>
            </a:pPr>
            <a:r>
              <a:rPr b="0" lang="en-US" sz="2190" spc="-1" strike="noStrike">
                <a:solidFill>
                  <a:srgbClr val="404155"/>
                </a:solidFill>
                <a:latin typeface="Corben"/>
                <a:ea typeface="Corben"/>
              </a:rPr>
              <a:t>Народження кіно</a:t>
            </a:r>
            <a:endParaRPr b="0" lang="uk-UA" sz="2190" spc="-1" strike="noStrike">
              <a:solidFill>
                <a:srgbClr val="000000"/>
              </a:solidFill>
              <a:latin typeface="Arial"/>
            </a:endParaRPr>
          </a:p>
        </p:txBody>
      </p:sp>
      <p:sp>
        <p:nvSpPr>
          <p:cNvPr id="88" name="Text 3"/>
          <p:cNvSpPr/>
          <p:nvPr/>
        </p:nvSpPr>
        <p:spPr>
          <a:xfrm>
            <a:off x="2037960" y="4837680"/>
            <a:ext cx="3295440" cy="1421280"/>
          </a:xfrm>
          <a:prstGeom prst="rect">
            <a:avLst/>
          </a:prstGeom>
          <a:noFill/>
          <a:ln w="0">
            <a:noFill/>
          </a:ln>
        </p:spPr>
        <p:style>
          <a:lnRef idx="0"/>
          <a:fillRef idx="0"/>
          <a:effectRef idx="0"/>
          <a:fontRef idx="minor"/>
        </p:style>
        <p:txBody>
          <a:bodyPr lIns="90000" rIns="90000" tIns="45000" bIns="45000" anchor="t">
            <a:noAutofit/>
          </a:bodyPr>
          <a:p>
            <a:pPr defTabSz="914400">
              <a:lnSpc>
                <a:spcPts val="2798"/>
              </a:lnSpc>
              <a:tabLst>
                <a:tab algn="l" pos="0"/>
              </a:tabLst>
            </a:pPr>
            <a:r>
              <a:rPr b="0" lang="en-US" sz="1750" spc="-1" strike="noStrike">
                <a:solidFill>
                  <a:srgbClr val="404155"/>
                </a:solidFill>
                <a:latin typeface="Nobile"/>
                <a:ea typeface="Nobile"/>
              </a:rPr>
              <a:t>Брати Люм'єр винайшли кінокамеру та кінопроектор, поклавши початок кінематографу в 1895 році.</a:t>
            </a:r>
            <a:endParaRPr b="0" lang="uk-UA" sz="1750" spc="-1" strike="noStrike">
              <a:solidFill>
                <a:srgbClr val="000000"/>
              </a:solidFill>
              <a:latin typeface="Arial"/>
            </a:endParaRPr>
          </a:p>
        </p:txBody>
      </p:sp>
      <p:pic>
        <p:nvPicPr>
          <p:cNvPr id="89" name="Image 2" descr="preencoded.png"/>
          <p:cNvPicPr/>
          <p:nvPr/>
        </p:nvPicPr>
        <p:blipFill>
          <a:blip r:embed="rId3"/>
          <a:stretch/>
        </p:blipFill>
        <p:spPr>
          <a:xfrm>
            <a:off x="5667120" y="2042640"/>
            <a:ext cx="3295800" cy="2036520"/>
          </a:xfrm>
          <a:prstGeom prst="rect">
            <a:avLst/>
          </a:prstGeom>
          <a:ln w="0">
            <a:noFill/>
          </a:ln>
        </p:spPr>
      </p:pic>
      <p:sp>
        <p:nvSpPr>
          <p:cNvPr id="90" name="Text 4"/>
          <p:cNvSpPr/>
          <p:nvPr/>
        </p:nvSpPr>
        <p:spPr>
          <a:xfrm>
            <a:off x="5667120" y="4357440"/>
            <a:ext cx="2777040" cy="3466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33"/>
              </a:lnSpc>
              <a:tabLst>
                <a:tab algn="l" pos="0"/>
              </a:tabLst>
            </a:pPr>
            <a:r>
              <a:rPr b="0" lang="en-US" sz="2190" spc="-1" strike="noStrike">
                <a:solidFill>
                  <a:srgbClr val="404155"/>
                </a:solidFill>
                <a:latin typeface="Corben"/>
                <a:ea typeface="Corben"/>
              </a:rPr>
              <a:t>Перехід до звуку</a:t>
            </a:r>
            <a:endParaRPr b="0" lang="uk-UA" sz="2190" spc="-1" strike="noStrike">
              <a:solidFill>
                <a:srgbClr val="000000"/>
              </a:solidFill>
              <a:latin typeface="Arial"/>
            </a:endParaRPr>
          </a:p>
        </p:txBody>
      </p:sp>
      <p:sp>
        <p:nvSpPr>
          <p:cNvPr id="91" name="Text 5"/>
          <p:cNvSpPr/>
          <p:nvPr/>
        </p:nvSpPr>
        <p:spPr>
          <a:xfrm>
            <a:off x="5667120" y="4837680"/>
            <a:ext cx="3295800" cy="2487600"/>
          </a:xfrm>
          <a:prstGeom prst="rect">
            <a:avLst/>
          </a:prstGeom>
          <a:noFill/>
          <a:ln w="0">
            <a:noFill/>
          </a:ln>
        </p:spPr>
        <p:style>
          <a:lnRef idx="0"/>
          <a:fillRef idx="0"/>
          <a:effectRef idx="0"/>
          <a:fontRef idx="minor"/>
        </p:style>
        <p:txBody>
          <a:bodyPr lIns="90000" rIns="90000" tIns="45000" bIns="45000" anchor="t">
            <a:noAutofit/>
          </a:bodyPr>
          <a:p>
            <a:pPr defTabSz="914400">
              <a:lnSpc>
                <a:spcPts val="2798"/>
              </a:lnSpc>
              <a:tabLst>
                <a:tab algn="l" pos="0"/>
              </a:tabLst>
            </a:pPr>
            <a:r>
              <a:rPr b="0" lang="en-US" sz="1750" spc="-1" strike="noStrike">
                <a:solidFill>
                  <a:srgbClr val="404155"/>
                </a:solidFill>
                <a:latin typeface="Nobile"/>
                <a:ea typeface="Nobile"/>
              </a:rPr>
              <a:t>Поява звукового кіно в 1920-х роках дала нові виражальні можливості, як-от діалоги та музика. Чарлі Чаплін та інші митці адаптували свою творчість до нового формату.</a:t>
            </a:r>
            <a:endParaRPr b="0" lang="uk-UA" sz="1750" spc="-1" strike="noStrike">
              <a:solidFill>
                <a:srgbClr val="000000"/>
              </a:solidFill>
              <a:latin typeface="Arial"/>
            </a:endParaRPr>
          </a:p>
        </p:txBody>
      </p:sp>
      <p:pic>
        <p:nvPicPr>
          <p:cNvPr id="92" name="Image 3" descr="preencoded.png"/>
          <p:cNvPicPr/>
          <p:nvPr/>
        </p:nvPicPr>
        <p:blipFill>
          <a:blip r:embed="rId4"/>
          <a:stretch/>
        </p:blipFill>
        <p:spPr>
          <a:xfrm>
            <a:off x="9296280" y="2042640"/>
            <a:ext cx="3295800" cy="2036520"/>
          </a:xfrm>
          <a:prstGeom prst="rect">
            <a:avLst/>
          </a:prstGeom>
          <a:ln w="0">
            <a:noFill/>
          </a:ln>
        </p:spPr>
      </p:pic>
      <p:sp>
        <p:nvSpPr>
          <p:cNvPr id="93" name="Text 6"/>
          <p:cNvSpPr/>
          <p:nvPr/>
        </p:nvSpPr>
        <p:spPr>
          <a:xfrm>
            <a:off x="9296280" y="4357440"/>
            <a:ext cx="3185640" cy="3466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33"/>
              </a:lnSpc>
              <a:tabLst>
                <a:tab algn="l" pos="0"/>
              </a:tabLst>
            </a:pPr>
            <a:r>
              <a:rPr b="0" lang="en-US" sz="2190" spc="-1" strike="noStrike">
                <a:solidFill>
                  <a:srgbClr val="404155"/>
                </a:solidFill>
                <a:latin typeface="Corben"/>
                <a:ea typeface="Corben"/>
              </a:rPr>
              <a:t>Експериментальне кіно</a:t>
            </a:r>
            <a:endParaRPr b="0" lang="uk-UA" sz="2190" spc="-1" strike="noStrike">
              <a:solidFill>
                <a:srgbClr val="000000"/>
              </a:solidFill>
              <a:latin typeface="Arial"/>
            </a:endParaRPr>
          </a:p>
        </p:txBody>
      </p:sp>
      <p:sp>
        <p:nvSpPr>
          <p:cNvPr id="94" name="Text 7"/>
          <p:cNvSpPr/>
          <p:nvPr/>
        </p:nvSpPr>
        <p:spPr>
          <a:xfrm>
            <a:off x="9296280" y="4837680"/>
            <a:ext cx="3295800" cy="2131920"/>
          </a:xfrm>
          <a:prstGeom prst="rect">
            <a:avLst/>
          </a:prstGeom>
          <a:noFill/>
          <a:ln w="0">
            <a:noFill/>
          </a:ln>
        </p:spPr>
        <p:style>
          <a:lnRef idx="0"/>
          <a:fillRef idx="0"/>
          <a:effectRef idx="0"/>
          <a:fontRef idx="minor"/>
        </p:style>
        <p:txBody>
          <a:bodyPr lIns="90000" rIns="90000" tIns="45000" bIns="45000" anchor="t">
            <a:noAutofit/>
          </a:bodyPr>
          <a:p>
            <a:pPr defTabSz="914400">
              <a:lnSpc>
                <a:spcPts val="2798"/>
              </a:lnSpc>
              <a:tabLst>
                <a:tab algn="l" pos="0"/>
              </a:tabLst>
            </a:pPr>
            <a:r>
              <a:rPr b="0" lang="en-US" sz="1750" spc="-1" strike="noStrike">
                <a:solidFill>
                  <a:srgbClr val="404155"/>
                </a:solidFill>
                <a:latin typeface="Nobile"/>
                <a:ea typeface="Nobile"/>
              </a:rPr>
              <a:t>Кіноавангард 1910-1930-х років з його формальними експериментами (наприклад, німецький експресіонізм) розширював межі кіномови.</a:t>
            </a:r>
            <a:endParaRPr b="0" lang="uk-UA" sz="17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5" name="Image 0" descr="preencoded.png"/>
          <p:cNvPicPr/>
          <p:nvPr/>
        </p:nvPicPr>
        <p:blipFill>
          <a:blip r:embed="rId1"/>
          <a:stretch/>
        </p:blipFill>
        <p:spPr>
          <a:xfrm>
            <a:off x="0" y="0"/>
            <a:ext cx="14630040" cy="8229240"/>
          </a:xfrm>
          <a:prstGeom prst="rect">
            <a:avLst/>
          </a:prstGeom>
          <a:ln w="0">
            <a:noFill/>
          </a:ln>
        </p:spPr>
      </p:pic>
      <p:sp>
        <p:nvSpPr>
          <p:cNvPr id="96" name="Shape 0"/>
          <p:cNvSpPr/>
          <p:nvPr/>
        </p:nvSpPr>
        <p:spPr>
          <a:xfrm>
            <a:off x="0" y="0"/>
            <a:ext cx="14630040" cy="8229240"/>
          </a:xfrm>
          <a:prstGeom prst="rect">
            <a:avLst/>
          </a:prstGeom>
          <a:solidFill>
            <a:srgbClr val="f9f9ff">
              <a:alpha val="75000"/>
            </a:srgbClr>
          </a:solidFill>
          <a:ln w="0">
            <a:noFill/>
          </a:ln>
        </p:spPr>
        <p:style>
          <a:lnRef idx="0"/>
          <a:fillRef idx="0"/>
          <a:effectRef idx="0"/>
          <a:fontRef idx="minor"/>
        </p:style>
        <p:txBody>
          <a:bodyPr lIns="90000" rIns="90000" tIns="45000" bIns="45000" anchor="t">
            <a:noAutofit/>
          </a:bodyPr>
          <a:p>
            <a:endParaRPr b="0" lang="uk-UA" sz="1800" spc="-1" strike="noStrike">
              <a:solidFill>
                <a:srgbClr val="000000"/>
              </a:solidFill>
              <a:latin typeface="Arial"/>
            </a:endParaRPr>
          </a:p>
        </p:txBody>
      </p:sp>
      <p:sp>
        <p:nvSpPr>
          <p:cNvPr id="97" name="Text 1"/>
          <p:cNvSpPr/>
          <p:nvPr/>
        </p:nvSpPr>
        <p:spPr>
          <a:xfrm>
            <a:off x="2037960" y="1325160"/>
            <a:ext cx="10554120" cy="1388520"/>
          </a:xfrm>
          <a:prstGeom prst="rect">
            <a:avLst/>
          </a:prstGeom>
          <a:noFill/>
          <a:ln w="0">
            <a:noFill/>
          </a:ln>
        </p:spPr>
        <p:style>
          <a:lnRef idx="0"/>
          <a:fillRef idx="0"/>
          <a:effectRef idx="0"/>
          <a:fontRef idx="minor"/>
        </p:style>
        <p:txBody>
          <a:bodyPr lIns="90000" rIns="90000" tIns="45000" bIns="45000" anchor="t">
            <a:noAutofit/>
          </a:bodyPr>
          <a:p>
            <a:pPr defTabSz="914400">
              <a:lnSpc>
                <a:spcPts val="5468"/>
              </a:lnSpc>
              <a:tabLst>
                <a:tab algn="l" pos="0"/>
              </a:tabLst>
            </a:pPr>
            <a:r>
              <a:rPr b="0" lang="en-US" sz="4370" spc="-1" strike="noStrike">
                <a:solidFill>
                  <a:srgbClr val="1b1b27"/>
                </a:solidFill>
                <a:latin typeface="Corben"/>
                <a:ea typeface="Corben"/>
              </a:rPr>
              <a:t>Декоративно-ужиткове мистецтво: модерн і арт-деко</a:t>
            </a:r>
            <a:endParaRPr b="0" lang="uk-UA" sz="4370" spc="-1" strike="noStrike">
              <a:solidFill>
                <a:srgbClr val="000000"/>
              </a:solidFill>
              <a:latin typeface="Arial"/>
            </a:endParaRPr>
          </a:p>
        </p:txBody>
      </p:sp>
      <p:pic>
        <p:nvPicPr>
          <p:cNvPr id="98" name="Image 1" descr="preencoded.png"/>
          <p:cNvPicPr/>
          <p:nvPr/>
        </p:nvPicPr>
        <p:blipFill>
          <a:blip r:embed="rId2"/>
          <a:stretch/>
        </p:blipFill>
        <p:spPr>
          <a:xfrm>
            <a:off x="2037960" y="3158280"/>
            <a:ext cx="555120" cy="555120"/>
          </a:xfrm>
          <a:prstGeom prst="rect">
            <a:avLst/>
          </a:prstGeom>
          <a:ln w="0">
            <a:noFill/>
          </a:ln>
        </p:spPr>
      </p:pic>
      <p:sp>
        <p:nvSpPr>
          <p:cNvPr id="99" name="Text 2"/>
          <p:cNvSpPr/>
          <p:nvPr/>
        </p:nvSpPr>
        <p:spPr>
          <a:xfrm>
            <a:off x="2037960" y="3935880"/>
            <a:ext cx="2777040" cy="3466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33"/>
              </a:lnSpc>
              <a:tabLst>
                <a:tab algn="l" pos="0"/>
              </a:tabLst>
            </a:pPr>
            <a:r>
              <a:rPr b="0" lang="en-US" sz="2190" spc="-1" strike="noStrike">
                <a:solidFill>
                  <a:srgbClr val="404155"/>
                </a:solidFill>
                <a:latin typeface="Corben"/>
                <a:ea typeface="Corben"/>
              </a:rPr>
              <a:t>Модерн</a:t>
            </a:r>
            <a:endParaRPr b="0" lang="uk-UA" sz="2190" spc="-1" strike="noStrike">
              <a:solidFill>
                <a:srgbClr val="000000"/>
              </a:solidFill>
              <a:latin typeface="Arial"/>
            </a:endParaRPr>
          </a:p>
        </p:txBody>
      </p:sp>
      <p:sp>
        <p:nvSpPr>
          <p:cNvPr id="100" name="Text 3"/>
          <p:cNvSpPr/>
          <p:nvPr/>
        </p:nvSpPr>
        <p:spPr>
          <a:xfrm>
            <a:off x="2037960" y="4416480"/>
            <a:ext cx="3295440" cy="2487600"/>
          </a:xfrm>
          <a:prstGeom prst="rect">
            <a:avLst/>
          </a:prstGeom>
          <a:noFill/>
          <a:ln w="0">
            <a:noFill/>
          </a:ln>
        </p:spPr>
        <p:style>
          <a:lnRef idx="0"/>
          <a:fillRef idx="0"/>
          <a:effectRef idx="0"/>
          <a:fontRef idx="minor"/>
        </p:style>
        <p:txBody>
          <a:bodyPr lIns="90000" rIns="90000" tIns="45000" bIns="45000" anchor="t">
            <a:noAutofit/>
          </a:bodyPr>
          <a:p>
            <a:pPr defTabSz="914400">
              <a:lnSpc>
                <a:spcPts val="2798"/>
              </a:lnSpc>
              <a:tabLst>
                <a:tab algn="l" pos="0"/>
              </a:tabLst>
            </a:pPr>
            <a:r>
              <a:rPr b="0" lang="en-US" sz="1750" spc="-1" strike="noStrike">
                <a:solidFill>
                  <a:srgbClr val="404155"/>
                </a:solidFill>
                <a:latin typeface="Nobile"/>
                <a:ea typeface="Nobile"/>
              </a:rPr>
              <a:t>Для модерну в декоративно-ужитковому мистецтві характерні органічні, рослинні мотиви, асиметрія, криволінійність форм (Г.Гімар, Е.Гімар, В.Орта).</a:t>
            </a:r>
            <a:endParaRPr b="0" lang="uk-UA" sz="1750" spc="-1" strike="noStrike">
              <a:solidFill>
                <a:srgbClr val="000000"/>
              </a:solidFill>
              <a:latin typeface="Arial"/>
            </a:endParaRPr>
          </a:p>
        </p:txBody>
      </p:sp>
      <p:pic>
        <p:nvPicPr>
          <p:cNvPr id="101" name="Image 2" descr="preencoded.png"/>
          <p:cNvPicPr/>
          <p:nvPr/>
        </p:nvPicPr>
        <p:blipFill>
          <a:blip r:embed="rId3"/>
          <a:stretch/>
        </p:blipFill>
        <p:spPr>
          <a:xfrm>
            <a:off x="5667120" y="3158280"/>
            <a:ext cx="555120" cy="555120"/>
          </a:xfrm>
          <a:prstGeom prst="rect">
            <a:avLst/>
          </a:prstGeom>
          <a:ln w="0">
            <a:noFill/>
          </a:ln>
        </p:spPr>
      </p:pic>
      <p:sp>
        <p:nvSpPr>
          <p:cNvPr id="102" name="Text 4"/>
          <p:cNvSpPr/>
          <p:nvPr/>
        </p:nvSpPr>
        <p:spPr>
          <a:xfrm>
            <a:off x="5667120" y="3935880"/>
            <a:ext cx="2777040" cy="3466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33"/>
              </a:lnSpc>
              <a:tabLst>
                <a:tab algn="l" pos="0"/>
              </a:tabLst>
            </a:pPr>
            <a:r>
              <a:rPr b="0" lang="en-US" sz="2190" spc="-1" strike="noStrike">
                <a:solidFill>
                  <a:srgbClr val="404155"/>
                </a:solidFill>
                <a:latin typeface="Corben"/>
                <a:ea typeface="Corben"/>
              </a:rPr>
              <a:t>Арт-деко</a:t>
            </a:r>
            <a:endParaRPr b="0" lang="uk-UA" sz="2190" spc="-1" strike="noStrike">
              <a:solidFill>
                <a:srgbClr val="000000"/>
              </a:solidFill>
              <a:latin typeface="Arial"/>
            </a:endParaRPr>
          </a:p>
        </p:txBody>
      </p:sp>
      <p:sp>
        <p:nvSpPr>
          <p:cNvPr id="103" name="Text 5"/>
          <p:cNvSpPr/>
          <p:nvPr/>
        </p:nvSpPr>
        <p:spPr>
          <a:xfrm>
            <a:off x="5667120" y="4416480"/>
            <a:ext cx="3295800" cy="2487600"/>
          </a:xfrm>
          <a:prstGeom prst="rect">
            <a:avLst/>
          </a:prstGeom>
          <a:noFill/>
          <a:ln w="0">
            <a:noFill/>
          </a:ln>
        </p:spPr>
        <p:style>
          <a:lnRef idx="0"/>
          <a:fillRef idx="0"/>
          <a:effectRef idx="0"/>
          <a:fontRef idx="minor"/>
        </p:style>
        <p:txBody>
          <a:bodyPr lIns="90000" rIns="90000" tIns="45000" bIns="45000" anchor="t">
            <a:noAutofit/>
          </a:bodyPr>
          <a:p>
            <a:pPr defTabSz="914400">
              <a:lnSpc>
                <a:spcPts val="2798"/>
              </a:lnSpc>
              <a:tabLst>
                <a:tab algn="l" pos="0"/>
              </a:tabLst>
            </a:pPr>
            <a:r>
              <a:rPr b="0" lang="en-US" sz="1750" spc="-1" strike="noStrike">
                <a:solidFill>
                  <a:srgbClr val="404155"/>
                </a:solidFill>
                <a:latin typeface="Nobile"/>
                <a:ea typeface="Nobile"/>
              </a:rPr>
              <a:t>Стиль арт-деко 1920-30-х років прикметний лаконічністю, геометризованими формами, вишуканістю матеріалів (К.Делаффос, Е.Шарпантьє, Р.Лалік).</a:t>
            </a:r>
            <a:endParaRPr b="0" lang="uk-UA" sz="1750" spc="-1" strike="noStrike">
              <a:solidFill>
                <a:srgbClr val="000000"/>
              </a:solidFill>
              <a:latin typeface="Arial"/>
            </a:endParaRPr>
          </a:p>
        </p:txBody>
      </p:sp>
      <p:pic>
        <p:nvPicPr>
          <p:cNvPr id="104" name="Image 3" descr="preencoded.png"/>
          <p:cNvPicPr/>
          <p:nvPr/>
        </p:nvPicPr>
        <p:blipFill>
          <a:blip r:embed="rId4"/>
          <a:stretch/>
        </p:blipFill>
        <p:spPr>
          <a:xfrm>
            <a:off x="9296280" y="3158280"/>
            <a:ext cx="555120" cy="555120"/>
          </a:xfrm>
          <a:prstGeom prst="rect">
            <a:avLst/>
          </a:prstGeom>
          <a:ln w="0">
            <a:noFill/>
          </a:ln>
        </p:spPr>
      </p:pic>
      <p:sp>
        <p:nvSpPr>
          <p:cNvPr id="105" name="Text 6"/>
          <p:cNvSpPr/>
          <p:nvPr/>
        </p:nvSpPr>
        <p:spPr>
          <a:xfrm>
            <a:off x="9296280" y="3935880"/>
            <a:ext cx="2777040" cy="3466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33"/>
              </a:lnSpc>
              <a:tabLst>
                <a:tab algn="l" pos="0"/>
              </a:tabLst>
            </a:pPr>
            <a:r>
              <a:rPr b="0" lang="en-US" sz="2190" spc="-1" strike="noStrike">
                <a:solidFill>
                  <a:srgbClr val="404155"/>
                </a:solidFill>
                <a:latin typeface="Corben"/>
                <a:ea typeface="Corben"/>
              </a:rPr>
              <a:t>Функціональність</a:t>
            </a:r>
            <a:endParaRPr b="0" lang="uk-UA" sz="2190" spc="-1" strike="noStrike">
              <a:solidFill>
                <a:srgbClr val="000000"/>
              </a:solidFill>
              <a:latin typeface="Arial"/>
            </a:endParaRPr>
          </a:p>
        </p:txBody>
      </p:sp>
      <p:sp>
        <p:nvSpPr>
          <p:cNvPr id="106" name="Text 7"/>
          <p:cNvSpPr/>
          <p:nvPr/>
        </p:nvSpPr>
        <p:spPr>
          <a:xfrm>
            <a:off x="9296280" y="4416480"/>
            <a:ext cx="3295800" cy="1776600"/>
          </a:xfrm>
          <a:prstGeom prst="rect">
            <a:avLst/>
          </a:prstGeom>
          <a:noFill/>
          <a:ln w="0">
            <a:noFill/>
          </a:ln>
        </p:spPr>
        <p:style>
          <a:lnRef idx="0"/>
          <a:fillRef idx="0"/>
          <a:effectRef idx="0"/>
          <a:fontRef idx="minor"/>
        </p:style>
        <p:txBody>
          <a:bodyPr lIns="90000" rIns="90000" tIns="45000" bIns="45000" anchor="t">
            <a:noAutofit/>
          </a:bodyPr>
          <a:p>
            <a:pPr defTabSz="914400">
              <a:lnSpc>
                <a:spcPts val="2798"/>
              </a:lnSpc>
              <a:tabLst>
                <a:tab algn="l" pos="0"/>
              </a:tabLst>
            </a:pPr>
            <a:r>
              <a:rPr b="0" lang="en-US" sz="1750" spc="-1" strike="noStrike">
                <a:solidFill>
                  <a:srgbClr val="404155"/>
                </a:solidFill>
                <a:latin typeface="Nobile"/>
                <a:ea typeface="Nobile"/>
              </a:rPr>
              <a:t>У цей період спостерігається зростання уваги до функціональності та естетики масового промислового виробництва.</a:t>
            </a:r>
            <a:endParaRPr b="0" lang="uk-UA" sz="17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7" name="Image 0" descr="preencoded.png"/>
          <p:cNvPicPr/>
          <p:nvPr/>
        </p:nvPicPr>
        <p:blipFill>
          <a:blip r:embed="rId1"/>
          <a:stretch/>
        </p:blipFill>
        <p:spPr>
          <a:xfrm>
            <a:off x="0" y="0"/>
            <a:ext cx="14630040" cy="8229240"/>
          </a:xfrm>
          <a:prstGeom prst="rect">
            <a:avLst/>
          </a:prstGeom>
          <a:ln w="0">
            <a:noFill/>
          </a:ln>
        </p:spPr>
      </p:pic>
      <p:sp>
        <p:nvSpPr>
          <p:cNvPr id="108" name="Shape 0"/>
          <p:cNvSpPr/>
          <p:nvPr/>
        </p:nvSpPr>
        <p:spPr>
          <a:xfrm>
            <a:off x="0" y="0"/>
            <a:ext cx="14630040" cy="8229240"/>
          </a:xfrm>
          <a:prstGeom prst="rect">
            <a:avLst/>
          </a:prstGeom>
          <a:solidFill>
            <a:srgbClr val="f9f9ff">
              <a:alpha val="75000"/>
            </a:srgbClr>
          </a:solidFill>
          <a:ln w="0">
            <a:noFill/>
          </a:ln>
        </p:spPr>
        <p:style>
          <a:lnRef idx="0"/>
          <a:fillRef idx="0"/>
          <a:effectRef idx="0"/>
          <a:fontRef idx="minor"/>
        </p:style>
        <p:txBody>
          <a:bodyPr lIns="90000" rIns="90000" tIns="45000" bIns="45000" anchor="t">
            <a:noAutofit/>
          </a:bodyPr>
          <a:p>
            <a:endParaRPr b="0" lang="uk-UA" sz="1800" spc="-1" strike="noStrike">
              <a:solidFill>
                <a:srgbClr val="000000"/>
              </a:solidFill>
              <a:latin typeface="Arial"/>
            </a:endParaRPr>
          </a:p>
        </p:txBody>
      </p:sp>
      <p:sp>
        <p:nvSpPr>
          <p:cNvPr id="109" name="Text 1"/>
          <p:cNvSpPr/>
          <p:nvPr/>
        </p:nvSpPr>
        <p:spPr>
          <a:xfrm>
            <a:off x="2037960" y="1165680"/>
            <a:ext cx="8064720" cy="6940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5468"/>
              </a:lnSpc>
              <a:tabLst>
                <a:tab algn="l" pos="0"/>
              </a:tabLst>
            </a:pPr>
            <a:r>
              <a:rPr b="0" lang="en-US" sz="4370" spc="-1" strike="noStrike">
                <a:solidFill>
                  <a:srgbClr val="1b1b27"/>
                </a:solidFill>
                <a:latin typeface="Corben"/>
                <a:ea typeface="Corben"/>
              </a:rPr>
              <a:t>Фотографія та фотомистецтво</a:t>
            </a:r>
            <a:endParaRPr b="0" lang="uk-UA" sz="4370" spc="-1" strike="noStrike">
              <a:solidFill>
                <a:srgbClr val="000000"/>
              </a:solidFill>
              <a:latin typeface="Arial"/>
            </a:endParaRPr>
          </a:p>
        </p:txBody>
      </p:sp>
      <p:pic>
        <p:nvPicPr>
          <p:cNvPr id="110" name="Image 1" descr="preencoded.png"/>
          <p:cNvPicPr/>
          <p:nvPr/>
        </p:nvPicPr>
        <p:blipFill>
          <a:blip r:embed="rId2"/>
          <a:stretch/>
        </p:blipFill>
        <p:spPr>
          <a:xfrm>
            <a:off x="2037960" y="2304360"/>
            <a:ext cx="3517560" cy="888480"/>
          </a:xfrm>
          <a:prstGeom prst="rect">
            <a:avLst/>
          </a:prstGeom>
          <a:ln w="0">
            <a:noFill/>
          </a:ln>
        </p:spPr>
      </p:pic>
      <p:sp>
        <p:nvSpPr>
          <p:cNvPr id="111" name="Text 2"/>
          <p:cNvSpPr/>
          <p:nvPr/>
        </p:nvSpPr>
        <p:spPr>
          <a:xfrm>
            <a:off x="2260080" y="3526200"/>
            <a:ext cx="3073320" cy="694080"/>
          </a:xfrm>
          <a:prstGeom prst="rect">
            <a:avLst/>
          </a:prstGeom>
          <a:noFill/>
          <a:ln w="0">
            <a:noFill/>
          </a:ln>
        </p:spPr>
        <p:style>
          <a:lnRef idx="0"/>
          <a:fillRef idx="0"/>
          <a:effectRef idx="0"/>
          <a:fontRef idx="minor"/>
        </p:style>
        <p:txBody>
          <a:bodyPr lIns="90000" rIns="90000" tIns="45000" bIns="45000" anchor="t">
            <a:noAutofit/>
          </a:bodyPr>
          <a:p>
            <a:pPr defTabSz="914400">
              <a:lnSpc>
                <a:spcPts val="2733"/>
              </a:lnSpc>
              <a:tabLst>
                <a:tab algn="l" pos="0"/>
              </a:tabLst>
            </a:pPr>
            <a:r>
              <a:rPr b="0" lang="en-US" sz="2190" spc="-1" strike="noStrike">
                <a:solidFill>
                  <a:srgbClr val="404155"/>
                </a:solidFill>
                <a:latin typeface="Corben"/>
                <a:ea typeface="Corben"/>
              </a:rPr>
              <a:t>Становлення фотографії</a:t>
            </a:r>
            <a:endParaRPr b="0" lang="uk-UA" sz="2190" spc="-1" strike="noStrike">
              <a:solidFill>
                <a:srgbClr val="000000"/>
              </a:solidFill>
              <a:latin typeface="Arial"/>
            </a:endParaRPr>
          </a:p>
        </p:txBody>
      </p:sp>
      <p:sp>
        <p:nvSpPr>
          <p:cNvPr id="112" name="Text 3"/>
          <p:cNvSpPr/>
          <p:nvPr/>
        </p:nvSpPr>
        <p:spPr>
          <a:xfrm>
            <a:off x="2260080" y="4353840"/>
            <a:ext cx="3073320" cy="1421280"/>
          </a:xfrm>
          <a:prstGeom prst="rect">
            <a:avLst/>
          </a:prstGeom>
          <a:noFill/>
          <a:ln w="0">
            <a:noFill/>
          </a:ln>
        </p:spPr>
        <p:style>
          <a:lnRef idx="0"/>
          <a:fillRef idx="0"/>
          <a:effectRef idx="0"/>
          <a:fontRef idx="minor"/>
        </p:style>
        <p:txBody>
          <a:bodyPr lIns="90000" rIns="90000" tIns="45000" bIns="45000" anchor="t">
            <a:noAutofit/>
          </a:bodyPr>
          <a:p>
            <a:pPr defTabSz="914400">
              <a:lnSpc>
                <a:spcPts val="2798"/>
              </a:lnSpc>
              <a:tabLst>
                <a:tab algn="l" pos="0"/>
              </a:tabLst>
            </a:pPr>
            <a:r>
              <a:rPr b="0" lang="en-US" sz="1750" spc="-1" strike="noStrike">
                <a:solidFill>
                  <a:srgbClr val="404155"/>
                </a:solidFill>
                <a:latin typeface="Nobile"/>
                <a:ea typeface="Nobile"/>
              </a:rPr>
              <a:t>Технічні винаходи Ньєпса, Дагера, Тальбота у 1830-40-х роках заклали основи фотографії.</a:t>
            </a:r>
            <a:endParaRPr b="0" lang="uk-UA" sz="1750" spc="-1" strike="noStrike">
              <a:solidFill>
                <a:srgbClr val="000000"/>
              </a:solidFill>
              <a:latin typeface="Arial"/>
            </a:endParaRPr>
          </a:p>
        </p:txBody>
      </p:sp>
      <p:pic>
        <p:nvPicPr>
          <p:cNvPr id="113" name="Image 2" descr="preencoded.png"/>
          <p:cNvPicPr/>
          <p:nvPr/>
        </p:nvPicPr>
        <p:blipFill>
          <a:blip r:embed="rId3"/>
          <a:stretch/>
        </p:blipFill>
        <p:spPr>
          <a:xfrm>
            <a:off x="5555880" y="2304360"/>
            <a:ext cx="3517920" cy="888480"/>
          </a:xfrm>
          <a:prstGeom prst="rect">
            <a:avLst/>
          </a:prstGeom>
          <a:ln w="0">
            <a:noFill/>
          </a:ln>
        </p:spPr>
      </p:pic>
      <p:sp>
        <p:nvSpPr>
          <p:cNvPr id="114" name="Text 4"/>
          <p:cNvSpPr/>
          <p:nvPr/>
        </p:nvSpPr>
        <p:spPr>
          <a:xfrm>
            <a:off x="5778360" y="3526200"/>
            <a:ext cx="2777040" cy="346680"/>
          </a:xfrm>
          <a:prstGeom prst="rect">
            <a:avLst/>
          </a:prstGeom>
          <a:noFill/>
          <a:ln w="0">
            <a:noFill/>
          </a:ln>
        </p:spPr>
        <p:style>
          <a:lnRef idx="0"/>
          <a:fillRef idx="0"/>
          <a:effectRef idx="0"/>
          <a:fontRef idx="minor"/>
        </p:style>
        <p:txBody>
          <a:bodyPr wrap="none" lIns="90000" rIns="90000" tIns="45000" bIns="45000" anchor="t">
            <a:noAutofit/>
          </a:bodyPr>
          <a:p>
            <a:pPr defTabSz="914400">
              <a:lnSpc>
                <a:spcPts val="2733"/>
              </a:lnSpc>
              <a:tabLst>
                <a:tab algn="l" pos="0"/>
              </a:tabLst>
            </a:pPr>
            <a:r>
              <a:rPr b="0" lang="en-US" sz="2190" spc="-1" strike="noStrike">
                <a:solidFill>
                  <a:srgbClr val="404155"/>
                </a:solidFill>
                <a:latin typeface="Corben"/>
                <a:ea typeface="Corben"/>
              </a:rPr>
              <a:t>Художня фотографія</a:t>
            </a:r>
            <a:endParaRPr b="0" lang="uk-UA" sz="2190" spc="-1" strike="noStrike">
              <a:solidFill>
                <a:srgbClr val="000000"/>
              </a:solidFill>
              <a:latin typeface="Arial"/>
            </a:endParaRPr>
          </a:p>
        </p:txBody>
      </p:sp>
      <p:sp>
        <p:nvSpPr>
          <p:cNvPr id="115" name="Text 5"/>
          <p:cNvSpPr/>
          <p:nvPr/>
        </p:nvSpPr>
        <p:spPr>
          <a:xfrm>
            <a:off x="5778360" y="4006800"/>
            <a:ext cx="3073320" cy="2131920"/>
          </a:xfrm>
          <a:prstGeom prst="rect">
            <a:avLst/>
          </a:prstGeom>
          <a:noFill/>
          <a:ln w="0">
            <a:noFill/>
          </a:ln>
        </p:spPr>
        <p:style>
          <a:lnRef idx="0"/>
          <a:fillRef idx="0"/>
          <a:effectRef idx="0"/>
          <a:fontRef idx="minor"/>
        </p:style>
        <p:txBody>
          <a:bodyPr lIns="90000" rIns="90000" tIns="45000" bIns="45000" anchor="t">
            <a:noAutofit/>
          </a:bodyPr>
          <a:p>
            <a:pPr defTabSz="914400">
              <a:lnSpc>
                <a:spcPts val="2798"/>
              </a:lnSpc>
              <a:tabLst>
                <a:tab algn="l" pos="0"/>
              </a:tabLst>
            </a:pPr>
            <a:r>
              <a:rPr b="0" lang="en-US" sz="1750" spc="-1" strike="noStrike">
                <a:solidFill>
                  <a:srgbClr val="404155"/>
                </a:solidFill>
                <a:latin typeface="Nobile"/>
                <a:ea typeface="Nobile"/>
              </a:rPr>
              <a:t>Наприкінці XIX ст. деякі фотографи почали експериментувати з фотографією як видом мистецтва (А.Стіґліц, Е.Стайхен).</a:t>
            </a:r>
            <a:endParaRPr b="0" lang="uk-UA" sz="1750" spc="-1" strike="noStrike">
              <a:solidFill>
                <a:srgbClr val="000000"/>
              </a:solidFill>
              <a:latin typeface="Arial"/>
            </a:endParaRPr>
          </a:p>
        </p:txBody>
      </p:sp>
      <p:pic>
        <p:nvPicPr>
          <p:cNvPr id="116" name="Image 3" descr="preencoded.png"/>
          <p:cNvPicPr/>
          <p:nvPr/>
        </p:nvPicPr>
        <p:blipFill>
          <a:blip r:embed="rId4"/>
          <a:stretch/>
        </p:blipFill>
        <p:spPr>
          <a:xfrm>
            <a:off x="9074160" y="2304360"/>
            <a:ext cx="3517920" cy="888480"/>
          </a:xfrm>
          <a:prstGeom prst="rect">
            <a:avLst/>
          </a:prstGeom>
          <a:ln w="0">
            <a:noFill/>
          </a:ln>
        </p:spPr>
      </p:pic>
      <p:sp>
        <p:nvSpPr>
          <p:cNvPr id="117" name="Text 6"/>
          <p:cNvSpPr/>
          <p:nvPr/>
        </p:nvSpPr>
        <p:spPr>
          <a:xfrm>
            <a:off x="9296280" y="3526200"/>
            <a:ext cx="3073320" cy="694080"/>
          </a:xfrm>
          <a:prstGeom prst="rect">
            <a:avLst/>
          </a:prstGeom>
          <a:noFill/>
          <a:ln w="0">
            <a:noFill/>
          </a:ln>
        </p:spPr>
        <p:style>
          <a:lnRef idx="0"/>
          <a:fillRef idx="0"/>
          <a:effectRef idx="0"/>
          <a:fontRef idx="minor"/>
        </p:style>
        <p:txBody>
          <a:bodyPr lIns="90000" rIns="90000" tIns="45000" bIns="45000" anchor="t">
            <a:noAutofit/>
          </a:bodyPr>
          <a:p>
            <a:pPr defTabSz="914400">
              <a:lnSpc>
                <a:spcPts val="2733"/>
              </a:lnSpc>
              <a:tabLst>
                <a:tab algn="l" pos="0"/>
              </a:tabLst>
            </a:pPr>
            <a:r>
              <a:rPr b="0" lang="en-US" sz="2190" spc="-1" strike="noStrike">
                <a:solidFill>
                  <a:srgbClr val="404155"/>
                </a:solidFill>
                <a:latin typeface="Corben"/>
                <a:ea typeface="Corben"/>
              </a:rPr>
              <a:t>Фотомонтаж і фотоколаж</a:t>
            </a:r>
            <a:endParaRPr b="0" lang="uk-UA" sz="2190" spc="-1" strike="noStrike">
              <a:solidFill>
                <a:srgbClr val="000000"/>
              </a:solidFill>
              <a:latin typeface="Arial"/>
            </a:endParaRPr>
          </a:p>
        </p:txBody>
      </p:sp>
      <p:sp>
        <p:nvSpPr>
          <p:cNvPr id="118" name="Text 7"/>
          <p:cNvSpPr/>
          <p:nvPr/>
        </p:nvSpPr>
        <p:spPr>
          <a:xfrm>
            <a:off x="9296280" y="4353840"/>
            <a:ext cx="3073320" cy="2487600"/>
          </a:xfrm>
          <a:prstGeom prst="rect">
            <a:avLst/>
          </a:prstGeom>
          <a:noFill/>
          <a:ln w="0">
            <a:noFill/>
          </a:ln>
        </p:spPr>
        <p:style>
          <a:lnRef idx="0"/>
          <a:fillRef idx="0"/>
          <a:effectRef idx="0"/>
          <a:fontRef idx="minor"/>
        </p:style>
        <p:txBody>
          <a:bodyPr lIns="90000" rIns="90000" tIns="45000" bIns="45000" anchor="t">
            <a:noAutofit/>
          </a:bodyPr>
          <a:p>
            <a:pPr defTabSz="914400">
              <a:lnSpc>
                <a:spcPts val="2798"/>
              </a:lnSpc>
              <a:tabLst>
                <a:tab algn="l" pos="0"/>
              </a:tabLst>
            </a:pPr>
            <a:r>
              <a:rPr b="0" lang="en-US" sz="1750" spc="-1" strike="noStrike">
                <a:solidFill>
                  <a:srgbClr val="404155"/>
                </a:solidFill>
                <a:latin typeface="Nobile"/>
                <a:ea typeface="Nobile"/>
              </a:rPr>
              <a:t>На початку ХХ ст. фотомонтаж і фотоколаж використовувались футуристами, дадаїстами, сюрреалістами для створення нової реальності.</a:t>
            </a:r>
            <a:endParaRPr b="0" lang="uk-UA" sz="17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LibreOffice/24.2.1.2$Windows_X86_64 LibreOffice_project/db4def46b0453cc22e2d0305797cf981b68ef5ac</Application>
  <AppVersion>15.0000</AppVersion>
  <Words>0</Words>
  <Paragraphs>0</Paragraphs>
  <Company>PptxGenJS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2024-05-16T14:50:59Z</dcterms:created>
  <dc:creator>PptxGenJS</dc:creator>
  <dc:description/>
  <dc:language>uk-UA</dc:language>
  <cp:lastModifiedBy/>
  <dcterms:modified xsi:type="dcterms:W3CDTF">2024-05-18T11:45:22Z</dcterms:modified>
  <cp:revision>2</cp:revision>
  <dc:subject>PptxGenJS Presentation</dc:subject>
  <dc:title>PptxGenJS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10</vt:i4>
  </property>
  <property fmtid="{D5CDD505-2E9C-101B-9397-08002B2CF9AE}" pid="3" name="PresentationFormat">
    <vt:lpwstr>On-screen Show (16:9)</vt:lpwstr>
  </property>
  <property fmtid="{D5CDD505-2E9C-101B-9397-08002B2CF9AE}" pid="4" name="Slides">
    <vt:i4>10</vt:i4>
  </property>
</Properties>
</file>