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71b6c6f2a3a8f4f" providerId="LiveId" clId="{823E710F-38F9-45E9-957A-52CA3575F5CD}"/>
    <pc:docChg chg="undo custSel addSld modSld">
      <pc:chgData name="" userId="071b6c6f2a3a8f4f" providerId="LiveId" clId="{823E710F-38F9-45E9-957A-52CA3575F5CD}" dt="2021-09-23T04:30:31.656" v="365" actId="1076"/>
      <pc:docMkLst>
        <pc:docMk/>
      </pc:docMkLst>
      <pc:sldChg chg="modSp">
        <pc:chgData name="" userId="071b6c6f2a3a8f4f" providerId="LiveId" clId="{823E710F-38F9-45E9-957A-52CA3575F5CD}" dt="2021-09-22T09:42:37.372" v="359" actId="1076"/>
        <pc:sldMkLst>
          <pc:docMk/>
          <pc:sldMk cId="902680266" sldId="274"/>
        </pc:sldMkLst>
        <pc:spChg chg="mod">
          <ac:chgData name="" userId="071b6c6f2a3a8f4f" providerId="LiveId" clId="{823E710F-38F9-45E9-957A-52CA3575F5CD}" dt="2021-09-22T09:42:37.372" v="359" actId="1076"/>
          <ac:spMkLst>
            <pc:docMk/>
            <pc:sldMk cId="902680266" sldId="274"/>
            <ac:spMk id="48" creationId="{B718C003-009B-4626-A251-09FCC8C7E897}"/>
          </ac:spMkLst>
        </pc:spChg>
      </pc:sldChg>
      <pc:sldChg chg="delSp modSp add">
        <pc:chgData name="" userId="071b6c6f2a3a8f4f" providerId="LiveId" clId="{823E710F-38F9-45E9-957A-52CA3575F5CD}" dt="2021-09-22T09:30:51.910" v="104" actId="478"/>
        <pc:sldMkLst>
          <pc:docMk/>
          <pc:sldMk cId="3610663167" sldId="276"/>
        </pc:sldMkLst>
        <pc:spChg chg="mod">
          <ac:chgData name="" userId="071b6c6f2a3a8f4f" providerId="LiveId" clId="{823E710F-38F9-45E9-957A-52CA3575F5CD}" dt="2021-09-22T09:30:37.020" v="60" actId="20577"/>
          <ac:spMkLst>
            <pc:docMk/>
            <pc:sldMk cId="3610663167" sldId="276"/>
            <ac:spMk id="4" creationId="{00000000-0000-0000-0000-000000000000}"/>
          </ac:spMkLst>
        </pc:spChg>
        <pc:spChg chg="mod">
          <ac:chgData name="" userId="071b6c6f2a3a8f4f" providerId="LiveId" clId="{823E710F-38F9-45E9-957A-52CA3575F5CD}" dt="2021-09-22T09:30:48.346" v="103" actId="20577"/>
          <ac:spMkLst>
            <pc:docMk/>
            <pc:sldMk cId="3610663167" sldId="276"/>
            <ac:spMk id="7" creationId="{00000000-0000-0000-0000-000000000000}"/>
          </ac:spMkLst>
        </pc:spChg>
        <pc:picChg chg="del">
          <ac:chgData name="" userId="071b6c6f2a3a8f4f" providerId="LiveId" clId="{823E710F-38F9-45E9-957A-52CA3575F5CD}" dt="2021-09-22T09:30:51.910" v="104" actId="478"/>
          <ac:picMkLst>
            <pc:docMk/>
            <pc:sldMk cId="3610663167" sldId="276"/>
            <ac:picMk id="11" creationId="{0BCA6FB2-CE85-4CD6-8C71-3B78A2FB84F1}"/>
          </ac:picMkLst>
        </pc:picChg>
      </pc:sldChg>
      <pc:sldChg chg="modSp add">
        <pc:chgData name="" userId="071b6c6f2a3a8f4f" providerId="LiveId" clId="{823E710F-38F9-45E9-957A-52CA3575F5CD}" dt="2021-09-22T09:34:40.709" v="136" actId="20577"/>
        <pc:sldMkLst>
          <pc:docMk/>
          <pc:sldMk cId="3764976897" sldId="277"/>
        </pc:sldMkLst>
        <pc:spChg chg="mod">
          <ac:chgData name="" userId="071b6c6f2a3a8f4f" providerId="LiveId" clId="{823E710F-38F9-45E9-957A-52CA3575F5CD}" dt="2021-09-22T09:34:20.547" v="134" actId="2711"/>
          <ac:spMkLst>
            <pc:docMk/>
            <pc:sldMk cId="3764976897" sldId="277"/>
            <ac:spMk id="8" creationId="{BFD73FC1-7382-40DC-9897-C490D33724C0}"/>
          </ac:spMkLst>
        </pc:spChg>
        <pc:spChg chg="mod">
          <ac:chgData name="" userId="071b6c6f2a3a8f4f" providerId="LiveId" clId="{823E710F-38F9-45E9-957A-52CA3575F5CD}" dt="2021-09-22T09:34:40.709" v="136" actId="20577"/>
          <ac:spMkLst>
            <pc:docMk/>
            <pc:sldMk cId="3764976897" sldId="277"/>
            <ac:spMk id="30" creationId="{00000000-0000-0000-0000-000000000000}"/>
          </ac:spMkLst>
        </pc:spChg>
      </pc:sldChg>
      <pc:sldChg chg="addSp delSp modSp add">
        <pc:chgData name="" userId="071b6c6f2a3a8f4f" providerId="LiveId" clId="{823E710F-38F9-45E9-957A-52CA3575F5CD}" dt="2021-09-23T04:30:31.656" v="365" actId="1076"/>
        <pc:sldMkLst>
          <pc:docMk/>
          <pc:sldMk cId="1180121927" sldId="278"/>
        </pc:sldMkLst>
        <pc:picChg chg="add del mod">
          <ac:chgData name="" userId="071b6c6f2a3a8f4f" providerId="LiveId" clId="{823E710F-38F9-45E9-957A-52CA3575F5CD}" dt="2021-09-23T04:30:30.103" v="363" actId="478"/>
          <ac:picMkLst>
            <pc:docMk/>
            <pc:sldMk cId="1180121927" sldId="278"/>
            <ac:picMk id="2" creationId="{DE90CF11-91DB-4DD8-A21F-FD7FFFABDC03}"/>
          </ac:picMkLst>
        </pc:picChg>
        <pc:picChg chg="add mod">
          <ac:chgData name="" userId="071b6c6f2a3a8f4f" providerId="LiveId" clId="{823E710F-38F9-45E9-957A-52CA3575F5CD}" dt="2021-09-23T04:30:31.656" v="365" actId="1076"/>
          <ac:picMkLst>
            <pc:docMk/>
            <pc:sldMk cId="1180121927" sldId="278"/>
            <ac:picMk id="3" creationId="{C8B50FC5-0A7A-4CFE-AE61-5D2DF00DFAED}"/>
          </ac:picMkLst>
        </pc:picChg>
      </pc:sldChg>
    </pc:docChg>
  </pc:docChgLst>
  <pc:docChgLst>
    <pc:chgData userId="071b6c6f2a3a8f4f" providerId="LiveId" clId="{D0AC8311-3501-4059-AF6B-DE16495B03D9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94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9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3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5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72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9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7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50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33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8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5DF2-8320-432E-B120-CACB0ED940FD}" type="datetimeFigureOut">
              <a:rPr kumimoji="1" lang="ja-JP" altLang="en-US" smtClean="0"/>
              <a:t>2022/8/24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469A-CF0B-44D0-B0B5-15B40804F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0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1247685" y="4213077"/>
            <a:ext cx="10724973" cy="14186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47685" y="2674834"/>
            <a:ext cx="10733850" cy="14186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452934" y="3161941"/>
                <a:ext cx="262725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934" y="3161941"/>
                <a:ext cx="2627258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1273324" y="274320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3</a:t>
            </a:r>
            <a:r>
              <a:rPr lang="ja-JP" altLang="en-US" b="1" dirty="0"/>
              <a:t>変数</a:t>
            </a:r>
            <a:r>
              <a:rPr lang="en-US" altLang="ja-JP" b="1" dirty="0"/>
              <a:t>+</a:t>
            </a:r>
            <a:r>
              <a:rPr lang="ja-JP" altLang="en-US" b="1" dirty="0"/>
              <a:t>定数項の線形回帰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61516" y="3161941"/>
                <a:ext cx="107478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16" y="3161941"/>
                <a:ext cx="1074781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044075" y="4640363"/>
                <a:ext cx="3051926" cy="92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𝑝𝑜𝑙𝑦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75" y="4640363"/>
                <a:ext cx="3051926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273324" y="4298534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3</a:t>
            </a:r>
            <a:r>
              <a:rPr lang="ja-JP" altLang="en-US" b="1" dirty="0"/>
              <a:t>次多項式</a:t>
            </a:r>
            <a:r>
              <a:rPr lang="en-US" altLang="ja-JP" b="1" dirty="0"/>
              <a:t>+</a:t>
            </a:r>
            <a:r>
              <a:rPr lang="ja-JP" altLang="en-US" b="1" dirty="0"/>
              <a:t>定数項の多項式回帰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161516" y="4658198"/>
                <a:ext cx="107478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16" y="4658198"/>
                <a:ext cx="1074781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710931" y="4626258"/>
                <a:ext cx="109401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4626258"/>
                <a:ext cx="1094017" cy="8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/>
          <p:cNvCxnSpPr/>
          <p:nvPr/>
        </p:nvCxnSpPr>
        <p:spPr>
          <a:xfrm>
            <a:off x="7400658" y="3486682"/>
            <a:ext cx="92294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400658" y="5093291"/>
            <a:ext cx="922946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665434" y="3307220"/>
                <a:ext cx="2749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434" y="3307220"/>
                <a:ext cx="2749021" cy="276999"/>
              </a:xfrm>
              <a:prstGeom prst="rect">
                <a:avLst/>
              </a:prstGeom>
              <a:blipFill>
                <a:blip r:embed="rId7"/>
                <a:stretch>
                  <a:fillRect l="-1552" t="-26667" r="-1241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8665434" y="4922376"/>
                <a:ext cx="3126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434" y="4922376"/>
                <a:ext cx="3126240" cy="276999"/>
              </a:xfrm>
              <a:prstGeom prst="rect">
                <a:avLst/>
              </a:prstGeom>
              <a:blipFill>
                <a:blip r:embed="rId8"/>
                <a:stretch>
                  <a:fillRect l="-1170" t="-23913" r="-1091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0" y="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AI3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BCA6FB2-CE85-4CD6-8C71-3B78A2FB8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014" y="6813755"/>
            <a:ext cx="10912786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1247685" y="4213077"/>
            <a:ext cx="10724973" cy="14186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47685" y="2674834"/>
            <a:ext cx="10733850" cy="14186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452934" y="3161941"/>
                <a:ext cx="262725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934" y="3161941"/>
                <a:ext cx="2627258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1273324" y="2743200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Linear regression with three variables + constant term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61516" y="3161941"/>
                <a:ext cx="107478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16" y="3161941"/>
                <a:ext cx="1074781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044075" y="4640363"/>
                <a:ext cx="3051925" cy="92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𝑝𝑜𝑙𝑦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75" y="4640363"/>
                <a:ext cx="3051925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273324" y="4298534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Polynomial regression with cubic polynomial + constant term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161516" y="4658198"/>
                <a:ext cx="107478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16" y="4658198"/>
                <a:ext cx="1074781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710931" y="4626258"/>
                <a:ext cx="109401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4626258"/>
                <a:ext cx="1094017" cy="8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/>
          <p:cNvCxnSpPr/>
          <p:nvPr/>
        </p:nvCxnSpPr>
        <p:spPr>
          <a:xfrm>
            <a:off x="7400658" y="3486682"/>
            <a:ext cx="92294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400658" y="5093291"/>
            <a:ext cx="922946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665434" y="3307220"/>
                <a:ext cx="2749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434" y="3307220"/>
                <a:ext cx="2749021" cy="276999"/>
              </a:xfrm>
              <a:prstGeom prst="rect">
                <a:avLst/>
              </a:prstGeom>
              <a:blipFill>
                <a:blip r:embed="rId7"/>
                <a:stretch>
                  <a:fillRect l="-1552" t="-26667" r="-1241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8665434" y="4922376"/>
                <a:ext cx="3126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434" y="4922376"/>
                <a:ext cx="3126240" cy="276999"/>
              </a:xfrm>
              <a:prstGeom prst="rect">
                <a:avLst/>
              </a:prstGeom>
              <a:blipFill>
                <a:blip r:embed="rId8"/>
                <a:stretch>
                  <a:fillRect l="-1170" t="-23913" r="-1091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0" y="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AI3</a:t>
            </a:r>
          </a:p>
        </p:txBody>
      </p:sp>
    </p:spTree>
    <p:extLst>
      <p:ext uri="{BB962C8B-B14F-4D97-AF65-F5344CB8AC3E}">
        <p14:creationId xmlns:p14="http://schemas.microsoft.com/office/powerpoint/2010/main" val="361066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113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Yanagisawa Keisuke</dc:creator>
  <cp:lastModifiedBy>Keisuke Yanagisawa</cp:lastModifiedBy>
  <cp:revision>82</cp:revision>
  <dcterms:created xsi:type="dcterms:W3CDTF">2019-12-12T14:50:30Z</dcterms:created>
  <dcterms:modified xsi:type="dcterms:W3CDTF">2022-08-24T05:50:26Z</dcterms:modified>
</cp:coreProperties>
</file>