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1404" r:id="rId2"/>
    <p:sldId id="1427" r:id="rId3"/>
    <p:sldId id="1407" r:id="rId4"/>
    <p:sldId id="1428" r:id="rId5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E078-4CCD-46B5-918C-F1457112D483}" v="185" dt="2024-10-10T13:42:18.414"/>
    <p1510:client id="{951233B8-5CC4-8D4E-9396-BC51FDDBA9F1}" v="21" dt="2024-10-10T23:33:59.75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909" autoAdjust="0"/>
  </p:normalViewPr>
  <p:slideViewPr>
    <p:cSldViewPr>
      <p:cViewPr varScale="1">
        <p:scale>
          <a:sx n="78" d="100"/>
          <a:sy n="78" d="100"/>
        </p:scale>
        <p:origin x="90" y="516"/>
      </p:cViewPr>
      <p:guideLst>
        <p:guide orient="horz"/>
        <p:guide orient="horz" pos="4319"/>
        <p:guide/>
      </p:guideLst>
    </p:cSldViewPr>
  </p:slideViewPr>
  <p:outlineViewPr>
    <p:cViewPr>
      <p:scale>
        <a:sx n="40" d="100"/>
        <a:sy n="40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34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40ECCC-4E9D-8182-CF8F-0FB21DF7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943AFE-49DB-3631-4FBD-D019397E0F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90316C3-0D5A-55C3-6B9D-C682E8A8F7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C0BFBBB-F109-AAF7-E149-44B5E6843F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 b="1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B93AC9D5-B6A7-1E47-9E02-09208AA42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B8B9E-A8E1-F60D-00F2-E361E42F6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DF07EB-687A-B27E-1A26-47DEF3FAAE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7BA70C2-ACA8-849A-AFC4-158E36799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809950C-CD7D-B4D8-34F2-38FB8E135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7C0E284-5DEB-19A9-3E7A-985A5F2F6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04842D-BB8B-02C0-7627-B7290277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53CBD742-BF3D-DB44-93FB-FB677ECF85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100021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8654896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1044848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132527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5482649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057174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831160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7775289"/>
      </p:ext>
    </p:extLst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31961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0770688"/>
      </p:ext>
    </p:extLst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07599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4" name="Group 78">
            <a:extLst>
              <a:ext uri="{FF2B5EF4-FFF2-40B4-BE49-F238E27FC236}">
                <a16:creationId xmlns:a16="http://schemas.microsoft.com/office/drawing/2014/main" id="{00C4EC46-1D53-673E-DF3A-F1B3C343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60626"/>
              </p:ext>
            </p:extLst>
          </p:nvPr>
        </p:nvGraphicFramePr>
        <p:xfrm>
          <a:off x="128588" y="188913"/>
          <a:ext cx="9720262" cy="46355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신발가게 클론코딩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2024-10-09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Window Type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System Type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97" name="Group 81">
            <a:extLst>
              <a:ext uri="{FF2B5EF4-FFF2-40B4-BE49-F238E27FC236}">
                <a16:creationId xmlns:a16="http://schemas.microsoft.com/office/drawing/2014/main" id="{48B0D372-C485-5BB1-2C40-87B56414CFD0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692150"/>
          <a:ext cx="9720262" cy="604996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0">
            <a:extLst>
              <a:ext uri="{FF2B5EF4-FFF2-40B4-BE49-F238E27FC236}">
                <a16:creationId xmlns:a16="http://schemas.microsoft.com/office/drawing/2014/main" id="{DE319A25-B548-5057-72BC-A300D95E54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4175" y="203200"/>
            <a:ext cx="503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fld id="{F1AEAB41-C5D0-2441-A6D1-28FC71B546E1}" type="slidenum">
              <a:rPr lang="en-US" altLang="ko-KR" sz="800">
                <a:solidFill>
                  <a:schemeClr val="bg2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pPr eaLnBrk="1" latinLnBrk="1" hangingPunct="1">
                <a:lnSpc>
                  <a:spcPct val="130000"/>
                </a:lnSpc>
              </a:pPr>
              <a:t>‹#›</a:t>
            </a:fld>
            <a:endParaRPr lang="en-US" altLang="ko-KR" sz="8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2">
            <a:extLst>
              <a:ext uri="{FF2B5EF4-FFF2-40B4-BE49-F238E27FC236}">
                <a16:creationId xmlns:a16="http://schemas.microsoft.com/office/drawing/2014/main" id="{780BB367-21B4-C3B5-EE66-33926F424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이인혁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052" name="TextBox 17">
            <a:extLst>
              <a:ext uri="{FF2B5EF4-FFF2-40B4-BE49-F238E27FC236}">
                <a16:creationId xmlns:a16="http://schemas.microsoft.com/office/drawing/2014/main" id="{3BEC8502-8E0F-609C-A702-2C495CDB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1060450"/>
            <a:ext cx="171553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b="1" dirty="0"/>
              <a:t>스마트스토어 관리자 계정으로</a:t>
            </a:r>
            <a:endParaRPr lang="en-US" altLang="ko-KR" sz="800" b="1" dirty="0"/>
          </a:p>
          <a:p>
            <a:r>
              <a:rPr lang="ko-KR" altLang="en-US" sz="800" b="1" dirty="0"/>
              <a:t>로그인 한 후 초기페이지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1.</a:t>
            </a:r>
            <a:r>
              <a:rPr lang="ko-KR" altLang="en-US" sz="800" b="1" dirty="0"/>
              <a:t>각각 항목을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세부항목이</a:t>
            </a:r>
            <a:endParaRPr lang="en-US" altLang="ko-KR" sz="800" b="1" dirty="0"/>
          </a:p>
          <a:p>
            <a:r>
              <a:rPr lang="en-US" altLang="ko-KR" sz="800" b="1" dirty="0"/>
              <a:t> </a:t>
            </a:r>
            <a:r>
              <a:rPr lang="ko-KR" altLang="en-US" sz="800" b="1" dirty="0"/>
              <a:t>나타나며 세부 항목으로 이동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2,3,4: N</a:t>
            </a:r>
            <a:r>
              <a:rPr lang="ko-KR" altLang="en-US" sz="800" b="1" dirty="0"/>
              <a:t>건을 클릭하면 해당 </a:t>
            </a:r>
            <a:br>
              <a:rPr lang="en-US" altLang="ko-KR" sz="800" b="1" dirty="0"/>
            </a:br>
            <a:r>
              <a:rPr lang="ko-KR" altLang="en-US" sz="800" b="1" dirty="0"/>
              <a:t>항목 관리 페이지로 이동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5.</a:t>
            </a:r>
            <a:r>
              <a:rPr lang="ko-KR" altLang="en-US" sz="800" b="1" dirty="0"/>
              <a:t>고객이 구매확정을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r>
              <a:rPr lang="en-US" altLang="ko-KR" sz="800" b="1" dirty="0"/>
              <a:t>   </a:t>
            </a:r>
            <a:r>
              <a:rPr lang="ko-KR" altLang="en-US" sz="800" b="1" dirty="0"/>
              <a:t>하나씩 카운트 됨</a:t>
            </a:r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</p:txBody>
      </p:sp>
      <p:sp>
        <p:nvSpPr>
          <p:cNvPr id="2054" name="TextBox 9">
            <a:extLst>
              <a:ext uri="{FF2B5EF4-FFF2-40B4-BE49-F238E27FC236}">
                <a16:creationId xmlns:a16="http://schemas.microsoft.com/office/drawing/2014/main" id="{3BAB5B50-5A3B-98EB-0B17-1C683438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80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기본 대시보드 설계</a:t>
            </a:r>
          </a:p>
        </p:txBody>
      </p:sp>
      <p:pic>
        <p:nvPicPr>
          <p:cNvPr id="2065" name="잉크 48">
            <a:extLst>
              <a:ext uri="{FF2B5EF4-FFF2-40B4-BE49-F238E27FC236}">
                <a16:creationId xmlns:a16="http://schemas.microsoft.com/office/drawing/2014/main" id="{0E0016E4-D105-C34C-9582-3FBCE7E5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6743700"/>
            <a:ext cx="127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잉크 49">
            <a:extLst>
              <a:ext uri="{FF2B5EF4-FFF2-40B4-BE49-F238E27FC236}">
                <a16:creationId xmlns:a16="http://schemas.microsoft.com/office/drawing/2014/main" id="{52EDBA76-E105-8239-ABCF-E6567CAC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6734175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잉크 30">
            <a:extLst>
              <a:ext uri="{FF2B5EF4-FFF2-40B4-BE49-F238E27FC236}">
                <a16:creationId xmlns:a16="http://schemas.microsoft.com/office/drawing/2014/main" id="{22CBC2B5-2A0F-4C29-2FB0-C1643974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1" y="5735895"/>
            <a:ext cx="2497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FF90E8-FF6C-C482-6AA1-8E25B16E1D5F}"/>
              </a:ext>
            </a:extLst>
          </p:cNvPr>
          <p:cNvSpPr txBox="1"/>
          <p:nvPr/>
        </p:nvSpPr>
        <p:spPr bwMode="auto">
          <a:xfrm>
            <a:off x="3414849" y="5173811"/>
            <a:ext cx="115225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일일매출액 추이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60468-8856-8553-379A-AC7016F8DA0A}"/>
              </a:ext>
            </a:extLst>
          </p:cNvPr>
          <p:cNvSpPr txBox="1"/>
          <p:nvPr/>
        </p:nvSpPr>
        <p:spPr bwMode="auto">
          <a:xfrm>
            <a:off x="4626668" y="5173811"/>
            <a:ext cx="115225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>
                <a:latin typeface="굴림" charset="-127"/>
                <a:ea typeface="굴림" charset="-127"/>
              </a:rPr>
              <a:t>누적매출액 추이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pic>
        <p:nvPicPr>
          <p:cNvPr id="15" name="그림 14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1E6B420-7601-1A56-CC34-0403C0B90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8" y="804605"/>
            <a:ext cx="7616874" cy="56677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FDE285-228E-3F3A-ECB7-6BDE4258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99" y="1040919"/>
            <a:ext cx="619546" cy="54313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EF04B6-3C47-48A6-EC51-5969BE09114D}"/>
              </a:ext>
            </a:extLst>
          </p:cNvPr>
          <p:cNvSpPr/>
          <p:nvPr/>
        </p:nvSpPr>
        <p:spPr>
          <a:xfrm>
            <a:off x="848545" y="2564904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B008F6F-FDC9-4A53-4E53-3761944D4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076" y="2564559"/>
            <a:ext cx="675871" cy="1514227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C06B6A-2D23-B01A-2296-D17F6EA1175A}"/>
              </a:ext>
            </a:extLst>
          </p:cNvPr>
          <p:cNvCxnSpPr>
            <a:endCxn id="23" idx="1"/>
          </p:cNvCxnSpPr>
          <p:nvPr/>
        </p:nvCxnSpPr>
        <p:spPr>
          <a:xfrm flipV="1">
            <a:off x="848545" y="3321673"/>
            <a:ext cx="402531" cy="68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97999-7E77-C17A-4F1F-7C1F7D8A90D1}"/>
              </a:ext>
            </a:extLst>
          </p:cNvPr>
          <p:cNvSpPr txBox="1"/>
          <p:nvPr/>
        </p:nvSpPr>
        <p:spPr bwMode="auto">
          <a:xfrm>
            <a:off x="2072680" y="2708920"/>
            <a:ext cx="18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공지사항관리 클릭 예시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11366F-E50C-7A2D-76BA-BDDAFC64F9D1}"/>
              </a:ext>
            </a:extLst>
          </p:cNvPr>
          <p:cNvSpPr/>
          <p:nvPr/>
        </p:nvSpPr>
        <p:spPr>
          <a:xfrm>
            <a:off x="5370934" y="1780313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7ABC6-B539-B6D2-6725-2D1595B67C64}"/>
              </a:ext>
            </a:extLst>
          </p:cNvPr>
          <p:cNvSpPr/>
          <p:nvPr/>
        </p:nvSpPr>
        <p:spPr>
          <a:xfrm>
            <a:off x="3728864" y="1781123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3BA14F-D7C8-B465-71C3-30EA4B00414C}"/>
              </a:ext>
            </a:extLst>
          </p:cNvPr>
          <p:cNvSpPr/>
          <p:nvPr/>
        </p:nvSpPr>
        <p:spPr>
          <a:xfrm>
            <a:off x="1153345" y="1781123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E8FD23-4FD2-C44D-2A7B-F04CCAECA21B}"/>
              </a:ext>
            </a:extLst>
          </p:cNvPr>
          <p:cNvSpPr/>
          <p:nvPr/>
        </p:nvSpPr>
        <p:spPr>
          <a:xfrm>
            <a:off x="7061959" y="1780313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>
            <a:extLst>
              <a:ext uri="{FF2B5EF4-FFF2-40B4-BE49-F238E27FC236}">
                <a16:creationId xmlns:a16="http://schemas.microsoft.com/office/drawing/2014/main" id="{1BDABED3-B7FF-DEC1-0FAA-4B29EFD0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이인혁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076" name="TextBox 17">
            <a:extLst>
              <a:ext uri="{FF2B5EF4-FFF2-40B4-BE49-F238E27FC236}">
                <a16:creationId xmlns:a16="http://schemas.microsoft.com/office/drawing/2014/main" id="{15C076F0-6594-F4EC-CD18-C163545A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1060450"/>
            <a:ext cx="1871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b="1" dirty="0"/>
              <a:t>좌측 사이드바에서 문의 관리</a:t>
            </a:r>
            <a:endParaRPr lang="en-US" altLang="ko-KR" sz="800" b="1" dirty="0"/>
          </a:p>
          <a:p>
            <a:r>
              <a:rPr lang="ko-KR" altLang="en-US" sz="800" b="1" dirty="0" err="1"/>
              <a:t>클릭시</a:t>
            </a:r>
            <a:r>
              <a:rPr lang="ko-KR" altLang="en-US" sz="800" b="1" dirty="0"/>
              <a:t> 나타나는 페이지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사용자의 문의에 대한 답변과</a:t>
            </a:r>
            <a:endParaRPr lang="en-US" altLang="ko-KR" sz="800" b="1" dirty="0"/>
          </a:p>
          <a:p>
            <a:r>
              <a:rPr lang="ko-KR" altLang="en-US" sz="800" b="1" dirty="0"/>
              <a:t>취소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교환요청을 처리한다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1.</a:t>
            </a:r>
            <a:r>
              <a:rPr lang="ko-KR" altLang="en-US" sz="800" b="1" dirty="0"/>
              <a:t>검색버튼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사용자가</a:t>
            </a:r>
            <a:endParaRPr lang="en-US" altLang="ko-KR" sz="800" b="1" dirty="0"/>
          </a:p>
          <a:p>
            <a:r>
              <a:rPr lang="ko-KR" altLang="en-US" sz="800" b="1" dirty="0"/>
              <a:t>선택한 옵션대로 문의검색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2.</a:t>
            </a:r>
            <a:r>
              <a:rPr lang="ko-KR" altLang="en-US" sz="800" b="1" dirty="0"/>
              <a:t>초기화버튼 </a:t>
            </a:r>
            <a:r>
              <a:rPr lang="ko-KR" altLang="en-US" sz="800" b="1" dirty="0" err="1"/>
              <a:t>클릭시</a:t>
            </a:r>
            <a:endParaRPr lang="en-US" altLang="ko-KR" sz="800" b="1" dirty="0"/>
          </a:p>
          <a:p>
            <a:r>
              <a:rPr lang="en-US" altLang="ko-KR" sz="800" b="1" dirty="0"/>
              <a:t> </a:t>
            </a:r>
            <a:r>
              <a:rPr lang="ko-KR" altLang="en-US" sz="800" b="1" dirty="0"/>
              <a:t>사용자가 설정한 옵션 초기화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3.</a:t>
            </a:r>
            <a:r>
              <a:rPr lang="ko-KR" altLang="en-US" sz="800" b="1" dirty="0"/>
              <a:t>처리하기 버튼이나 문의 텍스트 </a:t>
            </a:r>
            <a:endParaRPr lang="en-US" altLang="ko-KR" sz="800" b="1" dirty="0"/>
          </a:p>
          <a:p>
            <a:r>
              <a:rPr lang="ko-KR" altLang="en-US" sz="800" b="1" dirty="0" err="1"/>
              <a:t>클릭시</a:t>
            </a:r>
            <a:r>
              <a:rPr lang="ko-KR" altLang="en-US" sz="800" b="1" dirty="0"/>
              <a:t> 문의 상세보기 페이지로 이동</a:t>
            </a:r>
            <a:endParaRPr lang="en-US" altLang="ko-KR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40884-7124-8A39-438B-E5D8ADD2A9F9}"/>
              </a:ext>
            </a:extLst>
          </p:cNvPr>
          <p:cNvSpPr/>
          <p:nvPr/>
        </p:nvSpPr>
        <p:spPr>
          <a:xfrm>
            <a:off x="7655049" y="1412825"/>
            <a:ext cx="180975" cy="15844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0B0B7ADC-D90D-D37B-3700-D8BEB73A92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8" y="836712"/>
            <a:ext cx="7454801" cy="554926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AB6041-21CB-4093-10EF-3773C6616740}"/>
              </a:ext>
            </a:extLst>
          </p:cNvPr>
          <p:cNvSpPr/>
          <p:nvPr/>
        </p:nvSpPr>
        <p:spPr>
          <a:xfrm>
            <a:off x="1064568" y="3703633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65075A-84C2-D29C-735A-9EE56DC3DF45}"/>
              </a:ext>
            </a:extLst>
          </p:cNvPr>
          <p:cNvSpPr/>
          <p:nvPr/>
        </p:nvSpPr>
        <p:spPr>
          <a:xfrm>
            <a:off x="1064568" y="392400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AEF7D7-4DD4-6FAB-EFF6-D688CACCB25E}"/>
              </a:ext>
            </a:extLst>
          </p:cNvPr>
          <p:cNvSpPr/>
          <p:nvPr/>
        </p:nvSpPr>
        <p:spPr>
          <a:xfrm>
            <a:off x="1064568" y="414841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879025-042F-8A85-4515-5C94F7B78230}"/>
              </a:ext>
            </a:extLst>
          </p:cNvPr>
          <p:cNvSpPr/>
          <p:nvPr/>
        </p:nvSpPr>
        <p:spPr>
          <a:xfrm>
            <a:off x="1064568" y="4372824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02F687-505F-80AC-9F46-747A2CFE736F}"/>
              </a:ext>
            </a:extLst>
          </p:cNvPr>
          <p:cNvSpPr/>
          <p:nvPr/>
        </p:nvSpPr>
        <p:spPr>
          <a:xfrm>
            <a:off x="1064568" y="3467329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38A9FF9-DFF5-BEA7-F8ED-5D37E692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56" y="4725144"/>
            <a:ext cx="576064" cy="20738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B92A3D7-D2AB-111A-681D-8F90E475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921" y="4725144"/>
            <a:ext cx="627874" cy="187894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9E9483-A96C-AC0B-7E4A-2EFB845C9721}"/>
              </a:ext>
            </a:extLst>
          </p:cNvPr>
          <p:cNvCxnSpPr/>
          <p:nvPr/>
        </p:nvCxnSpPr>
        <p:spPr>
          <a:xfrm flipH="1">
            <a:off x="2218190" y="1582688"/>
            <a:ext cx="431800" cy="30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12">
            <a:extLst>
              <a:ext uri="{FF2B5EF4-FFF2-40B4-BE49-F238E27FC236}">
                <a16:creationId xmlns:a16="http://schemas.microsoft.com/office/drawing/2014/main" id="{D5C3C861-FB23-B444-0200-6E90AAB6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640" y="1412825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 전체</a:t>
            </a:r>
            <a:r>
              <a:rPr lang="en-US" altLang="ko-KR" sz="800" dirty="0"/>
              <a:t>,</a:t>
            </a:r>
            <a:r>
              <a:rPr lang="ko-KR" altLang="en-US" sz="800" dirty="0"/>
              <a:t>상품 문의</a:t>
            </a:r>
            <a:r>
              <a:rPr lang="en-US" altLang="ko-KR" sz="800" dirty="0"/>
              <a:t>,</a:t>
            </a:r>
            <a:r>
              <a:rPr lang="ko-KR" altLang="en-US" sz="800" dirty="0"/>
              <a:t>취소</a:t>
            </a:r>
            <a:r>
              <a:rPr lang="en-US" altLang="ko-KR" sz="800" dirty="0"/>
              <a:t>,</a:t>
            </a:r>
            <a:r>
              <a:rPr lang="ko-KR" altLang="en-US" sz="800" dirty="0"/>
              <a:t>교환 선택가능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224E21-AD3C-7BCA-6A8F-EDE04B0AF361}"/>
              </a:ext>
            </a:extLst>
          </p:cNvPr>
          <p:cNvCxnSpPr/>
          <p:nvPr/>
        </p:nvCxnSpPr>
        <p:spPr>
          <a:xfrm flipH="1">
            <a:off x="3859083" y="2041475"/>
            <a:ext cx="576262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33">
            <a:extLst>
              <a:ext uri="{FF2B5EF4-FFF2-40B4-BE49-F238E27FC236}">
                <a16:creationId xmlns:a16="http://schemas.microsoft.com/office/drawing/2014/main" id="{6AC77A80-0E71-EB6D-1B90-AC212E4A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70" y="1582688"/>
            <a:ext cx="679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34">
            <a:extLst>
              <a:ext uri="{FF2B5EF4-FFF2-40B4-BE49-F238E27FC236}">
                <a16:creationId xmlns:a16="http://schemas.microsoft.com/office/drawing/2014/main" id="{E9862C80-AF18-6B8F-59A1-5D3F2AAE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420" y="1544588"/>
            <a:ext cx="187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달력모양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캘린더로 날짜를 선택할 수 있음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AA088E-75B1-B46D-0110-0842C9574F4C}"/>
              </a:ext>
            </a:extLst>
          </p:cNvPr>
          <p:cNvCxnSpPr/>
          <p:nvPr/>
        </p:nvCxnSpPr>
        <p:spPr>
          <a:xfrm flipH="1" flipV="1">
            <a:off x="2392233" y="2339320"/>
            <a:ext cx="8636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15">
            <a:extLst>
              <a:ext uri="{FF2B5EF4-FFF2-40B4-BE49-F238E27FC236}">
                <a16:creationId xmlns:a16="http://schemas.microsoft.com/office/drawing/2014/main" id="{3C90B2BC-3580-B321-D92B-85BE70E1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395" y="2336145"/>
            <a:ext cx="201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문의일을 선택 할 수 있으며 </a:t>
            </a:r>
            <a:r>
              <a:rPr lang="ko-KR" altLang="en-US" sz="800" dirty="0" err="1"/>
              <a:t>선택시</a:t>
            </a:r>
            <a:r>
              <a:rPr lang="ko-KR" altLang="en-US" sz="800" dirty="0"/>
              <a:t> 우측에 보이는 날짜의 범위와 연동됨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63F885-471A-0EDD-D60B-82455E7F43A5}"/>
              </a:ext>
            </a:extLst>
          </p:cNvPr>
          <p:cNvCxnSpPr>
            <a:cxnSpLocks/>
          </p:cNvCxnSpPr>
          <p:nvPr/>
        </p:nvCxnSpPr>
        <p:spPr>
          <a:xfrm>
            <a:off x="2936776" y="3245664"/>
            <a:ext cx="467777" cy="1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39">
            <a:extLst>
              <a:ext uri="{FF2B5EF4-FFF2-40B4-BE49-F238E27FC236}">
                <a16:creationId xmlns:a16="http://schemas.microsoft.com/office/drawing/2014/main" id="{BFFF3299-31C7-8D22-D545-9C2BEF58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436" y="2919663"/>
            <a:ext cx="1486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 err="1"/>
              <a:t>검색에대한</a:t>
            </a:r>
            <a:r>
              <a:rPr lang="ko-KR" altLang="en-US" sz="800" dirty="0"/>
              <a:t> 결과 예시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클릭시</a:t>
            </a:r>
            <a:r>
              <a:rPr lang="ko-KR" altLang="en-US" sz="800" dirty="0"/>
              <a:t> 문의 확인 가능</a:t>
            </a:r>
            <a:endParaRPr lang="en-US" altLang="ko-KR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DF13DC-2E20-C7EC-EBFF-6CAF35780F33}"/>
              </a:ext>
            </a:extLst>
          </p:cNvPr>
          <p:cNvSpPr/>
          <p:nvPr/>
        </p:nvSpPr>
        <p:spPr>
          <a:xfrm>
            <a:off x="1036116" y="3436962"/>
            <a:ext cx="5213027" cy="14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157C7D-05B8-4325-858A-B315B7431714}"/>
              </a:ext>
            </a:extLst>
          </p:cNvPr>
          <p:cNvSpPr/>
          <p:nvPr/>
        </p:nvSpPr>
        <p:spPr>
          <a:xfrm>
            <a:off x="3636201" y="2804516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A3C7EE-4A94-8C59-6AA2-BBF07294FE80}"/>
              </a:ext>
            </a:extLst>
          </p:cNvPr>
          <p:cNvSpPr/>
          <p:nvPr/>
        </p:nvSpPr>
        <p:spPr>
          <a:xfrm>
            <a:off x="2000672" y="3467329"/>
            <a:ext cx="217518" cy="10495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6F1B01-0F64-7A31-601C-7BCA09AF9ED4}"/>
              </a:ext>
            </a:extLst>
          </p:cNvPr>
          <p:cNvCxnSpPr>
            <a:cxnSpLocks/>
          </p:cNvCxnSpPr>
          <p:nvPr/>
        </p:nvCxnSpPr>
        <p:spPr>
          <a:xfrm flipH="1" flipV="1">
            <a:off x="2084181" y="4530221"/>
            <a:ext cx="25250" cy="72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15">
            <a:extLst>
              <a:ext uri="{FF2B5EF4-FFF2-40B4-BE49-F238E27FC236}">
                <a16:creationId xmlns:a16="http://schemas.microsoft.com/office/drawing/2014/main" id="{6796B28F-60BE-5A1D-B525-2F122E1D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60" y="5276106"/>
            <a:ext cx="2016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처리상태는 문의 유형에 따라</a:t>
            </a:r>
            <a:endParaRPr lang="en-US" altLang="ko-KR" sz="800" dirty="0"/>
          </a:p>
          <a:p>
            <a:r>
              <a:rPr lang="ko-KR" altLang="en-US" sz="800" dirty="0"/>
              <a:t>미처리</a:t>
            </a:r>
            <a:r>
              <a:rPr lang="en-US" altLang="ko-KR" sz="800" dirty="0"/>
              <a:t>,</a:t>
            </a:r>
            <a:r>
              <a:rPr lang="ko-KR" altLang="en-US" sz="800" dirty="0"/>
              <a:t>처리</a:t>
            </a:r>
            <a:r>
              <a:rPr lang="en-US" altLang="ko-KR" sz="800" dirty="0"/>
              <a:t>,</a:t>
            </a:r>
            <a:r>
              <a:rPr lang="ko-KR" altLang="en-US" sz="800" dirty="0"/>
              <a:t>답변완료</a:t>
            </a:r>
            <a:r>
              <a:rPr lang="en-US" altLang="ko-KR" sz="800" dirty="0"/>
              <a:t>,</a:t>
            </a:r>
            <a:r>
              <a:rPr lang="ko-KR" altLang="en-US" sz="800" dirty="0"/>
              <a:t>미답변으로 변경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747C35E-81E3-F310-378C-B3FAB9F51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856" y="4720564"/>
            <a:ext cx="607308" cy="187894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333CB49-818D-34AA-3064-043B643B9F09}"/>
              </a:ext>
            </a:extLst>
          </p:cNvPr>
          <p:cNvCxnSpPr>
            <a:cxnSpLocks/>
          </p:cNvCxnSpPr>
          <p:nvPr/>
        </p:nvCxnSpPr>
        <p:spPr>
          <a:xfrm flipH="1">
            <a:off x="5234912" y="3071614"/>
            <a:ext cx="61000" cy="33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2" name="TextBox 15">
            <a:extLst>
              <a:ext uri="{FF2B5EF4-FFF2-40B4-BE49-F238E27FC236}">
                <a16:creationId xmlns:a16="http://schemas.microsoft.com/office/drawing/2014/main" id="{197C61D4-5ADC-D363-2ECF-1640C8DB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948" y="2638430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처리하기 버튼을 클릭하거나 텍스트를 클릭해도 문의 상세보기 가능</a:t>
            </a:r>
            <a:endParaRPr lang="en-US" altLang="ko-KR" sz="800" dirty="0"/>
          </a:p>
          <a:p>
            <a:r>
              <a:rPr lang="ko-KR" altLang="en-US" sz="800" dirty="0"/>
              <a:t>문의 상세는 팝업 형태로 제공</a:t>
            </a:r>
          </a:p>
        </p:txBody>
      </p:sp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71F55936-1BB7-F4E2-2D2C-4651B692CF31}"/>
              </a:ext>
            </a:extLst>
          </p:cNvPr>
          <p:cNvSpPr/>
          <p:nvPr/>
        </p:nvSpPr>
        <p:spPr>
          <a:xfrm>
            <a:off x="4121074" y="2793858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74" name="직사각형 3073">
            <a:extLst>
              <a:ext uri="{FF2B5EF4-FFF2-40B4-BE49-F238E27FC236}">
                <a16:creationId xmlns:a16="http://schemas.microsoft.com/office/drawing/2014/main" id="{D092F14D-7C07-DD05-881F-D7DB7EA134F3}"/>
              </a:ext>
            </a:extLst>
          </p:cNvPr>
          <p:cNvSpPr/>
          <p:nvPr/>
        </p:nvSpPr>
        <p:spPr>
          <a:xfrm>
            <a:off x="3705332" y="4352622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78" name="직사각형 3077">
            <a:extLst>
              <a:ext uri="{FF2B5EF4-FFF2-40B4-BE49-F238E27FC236}">
                <a16:creationId xmlns:a16="http://schemas.microsoft.com/office/drawing/2014/main" id="{393D6487-0C1A-FFDE-96C0-8E6BD0089141}"/>
              </a:ext>
            </a:extLst>
          </p:cNvPr>
          <p:cNvSpPr/>
          <p:nvPr/>
        </p:nvSpPr>
        <p:spPr>
          <a:xfrm>
            <a:off x="5303802" y="2330909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18756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2">
            <a:extLst>
              <a:ext uri="{FF2B5EF4-FFF2-40B4-BE49-F238E27FC236}">
                <a16:creationId xmlns:a16="http://schemas.microsoft.com/office/drawing/2014/main" id="{AA5042C8-400D-8F4A-96D7-CAA28A1CD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이인혁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5124" name="TextBox 17">
            <a:extLst>
              <a:ext uri="{FF2B5EF4-FFF2-40B4-BE49-F238E27FC236}">
                <a16:creationId xmlns:a16="http://schemas.microsoft.com/office/drawing/2014/main" id="{1667F2EF-3466-BA7F-0C15-AE5CDE0E9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1060450"/>
            <a:ext cx="1616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b="1" dirty="0"/>
              <a:t>문의 상세보기 페이지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문의 </a:t>
            </a:r>
            <a:r>
              <a:rPr lang="ko-KR" altLang="en-US" sz="800" b="1" dirty="0" err="1"/>
              <a:t>처리클릭시</a:t>
            </a:r>
            <a:r>
              <a:rPr lang="ko-KR" altLang="en-US" sz="800" b="1" dirty="0"/>
              <a:t> 나타나는 팝업</a:t>
            </a:r>
            <a:endParaRPr lang="en-US" altLang="ko-KR" sz="800" b="1" dirty="0"/>
          </a:p>
          <a:p>
            <a:r>
              <a:rPr lang="ko-KR" altLang="en-US" sz="800" b="1" dirty="0"/>
              <a:t>페이지</a:t>
            </a:r>
            <a:r>
              <a:rPr lang="en-US" altLang="ko-KR" sz="800" b="1" dirty="0"/>
              <a:t>.</a:t>
            </a:r>
          </a:p>
        </p:txBody>
      </p:sp>
      <p:pic>
        <p:nvPicPr>
          <p:cNvPr id="5125" name="그림 3">
            <a:extLst>
              <a:ext uri="{FF2B5EF4-FFF2-40B4-BE49-F238E27FC236}">
                <a16:creationId xmlns:a16="http://schemas.microsoft.com/office/drawing/2014/main" id="{E71ABB0C-EE7D-9DE4-8E59-DE6221BF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08720"/>
            <a:ext cx="46085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8D1741-D3B4-2DA2-A57C-6B6F8E9E7B67}"/>
              </a:ext>
            </a:extLst>
          </p:cNvPr>
          <p:cNvSpPr/>
          <p:nvPr/>
        </p:nvSpPr>
        <p:spPr>
          <a:xfrm>
            <a:off x="992560" y="1340768"/>
            <a:ext cx="93610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문의관리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880F08-74D9-5EEA-D3CF-A1F816204760}"/>
              </a:ext>
            </a:extLst>
          </p:cNvPr>
          <p:cNvSpPr/>
          <p:nvPr/>
        </p:nvSpPr>
        <p:spPr>
          <a:xfrm>
            <a:off x="1064568" y="4149080"/>
            <a:ext cx="93610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문의처리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712FA3-EC39-1E25-CD72-DF2B2B151B6E}"/>
              </a:ext>
            </a:extLst>
          </p:cNvPr>
          <p:cNvCxnSpPr/>
          <p:nvPr/>
        </p:nvCxnSpPr>
        <p:spPr>
          <a:xfrm flipH="1">
            <a:off x="2256234" y="4213498"/>
            <a:ext cx="431800" cy="30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25F19411-80CB-9521-FAD9-2A11C636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684" y="4043635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 전체</a:t>
            </a:r>
            <a:r>
              <a:rPr lang="en-US" altLang="ko-KR" sz="800" dirty="0"/>
              <a:t>,</a:t>
            </a:r>
            <a:r>
              <a:rPr lang="ko-KR" altLang="en-US" sz="800" dirty="0"/>
              <a:t>상품 문의</a:t>
            </a:r>
            <a:r>
              <a:rPr lang="en-US" altLang="ko-KR" sz="800" dirty="0"/>
              <a:t>,</a:t>
            </a:r>
            <a:r>
              <a:rPr lang="ko-KR" altLang="en-US" sz="800" dirty="0"/>
              <a:t>취소</a:t>
            </a:r>
            <a:r>
              <a:rPr lang="en-US" altLang="ko-KR" sz="800" dirty="0"/>
              <a:t>,</a:t>
            </a:r>
            <a:r>
              <a:rPr lang="ko-KR" altLang="en-US" sz="800" dirty="0"/>
              <a:t>교환 선택가능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4B6323-F012-EDC3-E0A3-52EE9A1C3133}"/>
              </a:ext>
            </a:extLst>
          </p:cNvPr>
          <p:cNvSpPr/>
          <p:nvPr/>
        </p:nvSpPr>
        <p:spPr>
          <a:xfrm>
            <a:off x="1136576" y="1927112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공간에 문의 내역표시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B2F9DE-A180-7DD7-32C8-41F6C9F95672}"/>
              </a:ext>
            </a:extLst>
          </p:cNvPr>
          <p:cNvCxnSpPr>
            <a:cxnSpLocks/>
          </p:cNvCxnSpPr>
          <p:nvPr/>
        </p:nvCxnSpPr>
        <p:spPr>
          <a:xfrm flipH="1" flipV="1">
            <a:off x="5457056" y="1700808"/>
            <a:ext cx="36004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58B64E-9E26-9F58-AAFA-AC8A7A536DE9}"/>
              </a:ext>
            </a:extLst>
          </p:cNvPr>
          <p:cNvSpPr txBox="1"/>
          <p:nvPr/>
        </p:nvSpPr>
        <p:spPr bwMode="auto">
          <a:xfrm>
            <a:off x="5630971" y="2275448"/>
            <a:ext cx="2520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타이틀로는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체크박스</a:t>
            </a:r>
            <a:r>
              <a:rPr lang="en-US" altLang="ko-KR" sz="1000" dirty="0">
                <a:latin typeface="굴림" charset="-127"/>
                <a:ea typeface="굴림" charset="-127"/>
              </a:rPr>
              <a:t>,</a:t>
            </a:r>
            <a:r>
              <a:rPr lang="ko-KR" altLang="en-US" sz="1000" dirty="0">
                <a:latin typeface="굴림" charset="-127"/>
                <a:ea typeface="굴림" charset="-127"/>
              </a:rPr>
              <a:t>문의유형</a:t>
            </a:r>
            <a:r>
              <a:rPr lang="en-US" altLang="ko-KR" sz="1000" dirty="0">
                <a:latin typeface="굴림" charset="-127"/>
                <a:ea typeface="굴림" charset="-127"/>
              </a:rPr>
              <a:t>,</a:t>
            </a:r>
            <a:r>
              <a:rPr lang="ko-KR" altLang="en-US" sz="1000" dirty="0">
                <a:latin typeface="굴림" charset="-127"/>
                <a:ea typeface="굴림" charset="-127"/>
              </a:rPr>
              <a:t>제목</a:t>
            </a:r>
            <a:r>
              <a:rPr lang="en-US" altLang="ko-KR" sz="1000" dirty="0">
                <a:latin typeface="굴림" charset="-127"/>
                <a:ea typeface="굴림" charset="-127"/>
              </a:rPr>
              <a:t>,</a:t>
            </a:r>
            <a:r>
              <a:rPr lang="ko-KR" altLang="en-US" sz="1000" dirty="0">
                <a:latin typeface="굴림" charset="-127"/>
                <a:ea typeface="굴림" charset="-127"/>
              </a:rPr>
              <a:t>내용</a:t>
            </a:r>
            <a:r>
              <a:rPr lang="en-US" altLang="ko-KR" sz="1000" dirty="0">
                <a:latin typeface="굴림" charset="-127"/>
                <a:ea typeface="굴림" charset="-127"/>
              </a:rPr>
              <a:t>,</a:t>
            </a:r>
            <a:r>
              <a:rPr lang="ko-KR" altLang="en-US" sz="1000" dirty="0">
                <a:latin typeface="굴림" charset="-127"/>
                <a:ea typeface="굴림" charset="-127"/>
              </a:rPr>
              <a:t>등록일</a:t>
            </a:r>
            <a:r>
              <a:rPr lang="en-US" altLang="ko-KR" sz="1000" dirty="0">
                <a:latin typeface="굴림" charset="-127"/>
                <a:ea typeface="굴림" charset="-127"/>
              </a:rPr>
              <a:t>,</a:t>
            </a: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처리상태</a:t>
            </a:r>
            <a:endParaRPr lang="en-US" altLang="ko-KR" sz="10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2">
            <a:extLst>
              <a:ext uri="{FF2B5EF4-FFF2-40B4-BE49-F238E27FC236}">
                <a16:creationId xmlns:a16="http://schemas.microsoft.com/office/drawing/2014/main" id="{F4430838-7A74-D1F7-7667-90AA7B310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이인혁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6148" name="TextBox 17">
            <a:extLst>
              <a:ext uri="{FF2B5EF4-FFF2-40B4-BE49-F238E27FC236}">
                <a16:creationId xmlns:a16="http://schemas.microsoft.com/office/drawing/2014/main" id="{647A3B7F-00FC-9F26-EAA3-A56B413C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1060450"/>
            <a:ext cx="19605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b="1" dirty="0"/>
              <a:t>리뷰관리 항복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나오는 페이지</a:t>
            </a:r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1.</a:t>
            </a:r>
            <a:r>
              <a:rPr lang="ko-KR" altLang="en-US" sz="800" b="1" dirty="0"/>
              <a:t>검색버튼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사용자가 설정한 옵션대로 리뷰가 검색됨</a:t>
            </a:r>
            <a:endParaRPr lang="en-US" altLang="ko-KR" sz="800" b="1" dirty="0"/>
          </a:p>
          <a:p>
            <a:r>
              <a:rPr lang="ko-KR" altLang="en-US" sz="800" b="1" dirty="0"/>
              <a:t>검색결과는 아래 표시됨</a:t>
            </a:r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2.</a:t>
            </a:r>
            <a:r>
              <a:rPr lang="ko-KR" altLang="en-US" sz="800" b="1" dirty="0"/>
              <a:t>초기화 버튼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모든 옵션이 초기화</a:t>
            </a:r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ko-KR" altLang="en-US" sz="800" b="1" dirty="0"/>
          </a:p>
        </p:txBody>
      </p:sp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5231BE17-60F6-EDAB-CA51-8E84151B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060450"/>
            <a:ext cx="7397820" cy="48888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C95C68-7DF4-3CA3-319E-0F1CB9124A8F}"/>
              </a:ext>
            </a:extLst>
          </p:cNvPr>
          <p:cNvSpPr/>
          <p:nvPr/>
        </p:nvSpPr>
        <p:spPr>
          <a:xfrm>
            <a:off x="560512" y="3717032"/>
            <a:ext cx="5328592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체크박스 | 상품명 | 상품번호 | 리뷰내용 | 리뷰등록자 | 리뷰등록일 | 리뷰 </a:t>
            </a:r>
            <a:r>
              <a:rPr lang="ko-KR" altLang="en-US" sz="1000" dirty="0" err="1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42">
            <a:extLst>
              <a:ext uri="{FF2B5EF4-FFF2-40B4-BE49-F238E27FC236}">
                <a16:creationId xmlns:a16="http://schemas.microsoft.com/office/drawing/2014/main" id="{074ED1D1-B5D6-3EEA-D716-21596BC4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55" y="4470656"/>
            <a:ext cx="3549363" cy="105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B3A5C2-D91E-66C9-FA36-3FD43D44A298}"/>
              </a:ext>
            </a:extLst>
          </p:cNvPr>
          <p:cNvCxnSpPr/>
          <p:nvPr/>
        </p:nvCxnSpPr>
        <p:spPr>
          <a:xfrm flipV="1">
            <a:off x="2396605" y="5308251"/>
            <a:ext cx="1087437" cy="37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B0EE51B5-279D-448F-0D62-7E27391B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2" y="5517232"/>
            <a:ext cx="13271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리뷰 검색결과 예시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832155-65EA-D507-021C-87A1C03ECF69}"/>
              </a:ext>
            </a:extLst>
          </p:cNvPr>
          <p:cNvCxnSpPr/>
          <p:nvPr/>
        </p:nvCxnSpPr>
        <p:spPr>
          <a:xfrm>
            <a:off x="2900661" y="3053395"/>
            <a:ext cx="756195" cy="61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id="{58D57707-88E4-4835-B2D2-9DA65D96D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2882964"/>
            <a:ext cx="13271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리뷰 </a:t>
            </a:r>
            <a:r>
              <a:rPr lang="ko-KR" altLang="en-US" sz="800" dirty="0" err="1"/>
              <a:t>검색시</a:t>
            </a:r>
            <a:r>
              <a:rPr lang="ko-KR" altLang="en-US" sz="800" dirty="0"/>
              <a:t> 테이블 명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35CA919-F7A1-9AA3-FF9C-C4B4D7F634EE}"/>
              </a:ext>
            </a:extLst>
          </p:cNvPr>
          <p:cNvCxnSpPr/>
          <p:nvPr/>
        </p:nvCxnSpPr>
        <p:spPr>
          <a:xfrm flipH="1">
            <a:off x="1640632" y="1556036"/>
            <a:ext cx="882852" cy="16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15">
            <a:extLst>
              <a:ext uri="{FF2B5EF4-FFF2-40B4-BE49-F238E27FC236}">
                <a16:creationId xmlns:a16="http://schemas.microsoft.com/office/drawing/2014/main" id="{4837D227-8516-F9B8-3166-FE3D9256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46" y="1336961"/>
            <a:ext cx="201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800" dirty="0"/>
              <a:t>문의일을 선택 할 수 있으며 </a:t>
            </a:r>
            <a:r>
              <a:rPr lang="ko-KR" altLang="en-US" sz="800" dirty="0" err="1"/>
              <a:t>선택시</a:t>
            </a:r>
            <a:r>
              <a:rPr lang="ko-KR" altLang="en-US" sz="800" dirty="0"/>
              <a:t> 우측에 보이는 날짜의 범위와 연동됨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E309C0-1882-1F08-10CE-3DDFABC3C8B9}"/>
              </a:ext>
            </a:extLst>
          </p:cNvPr>
          <p:cNvSpPr/>
          <p:nvPr/>
        </p:nvSpPr>
        <p:spPr>
          <a:xfrm>
            <a:off x="3822365" y="1940800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D2F700-476B-C6B1-FAEA-AA21711E641A}"/>
              </a:ext>
            </a:extLst>
          </p:cNvPr>
          <p:cNvSpPr/>
          <p:nvPr/>
        </p:nvSpPr>
        <p:spPr>
          <a:xfrm>
            <a:off x="4241519" y="1926530"/>
            <a:ext cx="288032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160CF7-1179-5255-977A-5D7C59A89269}"/>
              </a:ext>
            </a:extLst>
          </p:cNvPr>
          <p:cNvCxnSpPr>
            <a:cxnSpLocks/>
          </p:cNvCxnSpPr>
          <p:nvPr/>
        </p:nvCxnSpPr>
        <p:spPr>
          <a:xfrm>
            <a:off x="6386743" y="2505181"/>
            <a:ext cx="603795" cy="36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37D786-7E1E-FED5-98B4-5396B9087E18}"/>
              </a:ext>
            </a:extLst>
          </p:cNvPr>
          <p:cNvSpPr txBox="1"/>
          <p:nvPr/>
        </p:nvSpPr>
        <p:spPr bwMode="auto">
          <a:xfrm>
            <a:off x="5745088" y="208481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사용자가 </a:t>
            </a:r>
            <a:r>
              <a:rPr lang="ko-KR" altLang="en-US" sz="1000" dirty="0" err="1">
                <a:latin typeface="굴림" charset="-127"/>
                <a:ea typeface="굴림" charset="-127"/>
              </a:rPr>
              <a:t>보고자하는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>
                <a:latin typeface="굴림" charset="-127"/>
                <a:ea typeface="굴림" charset="-127"/>
              </a:rPr>
              <a:t>리뷰 개수 설정 가능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792826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228600" indent="-228600">
          <a:defRPr sz="1000" dirty="0" smtClean="0">
            <a:latin typeface="굴림" charset="-127"/>
            <a:ea typeface="굴림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37469</TotalTime>
  <Words>271</Words>
  <Application>Microsoft Office PowerPoint</Application>
  <PresentationFormat>A4 용지(210x297mm)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돋움</vt:lpstr>
      <vt:lpstr>산돌고딕 M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(주)인터메이저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최은영</dc:creator>
  <cp:lastModifiedBy>이인혁</cp:lastModifiedBy>
  <cp:revision>5102</cp:revision>
  <cp:lastPrinted>2006-09-25T00:03:18Z</cp:lastPrinted>
  <dcterms:created xsi:type="dcterms:W3CDTF">2004-06-04T11:00:55Z</dcterms:created>
  <dcterms:modified xsi:type="dcterms:W3CDTF">2024-10-11T08:16:16Z</dcterms:modified>
</cp:coreProperties>
</file>