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0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71" autoAdjust="0"/>
  </p:normalViewPr>
  <p:slideViewPr>
    <p:cSldViewPr snapToGrid="0">
      <p:cViewPr>
        <p:scale>
          <a:sx n="60" d="100"/>
          <a:sy n="60" d="100"/>
        </p:scale>
        <p:origin x="11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F429-8CEC-42C7-9D71-58EEC4358CF4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8140A-C866-4404-A1D3-A01017DB72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85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Jegyzet: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7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Angol bemutatkozáshoz jegyzet Kristóf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04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jegyzet Kristóf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84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Naszvetter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Budapest and I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standalone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is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S-port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aficionados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enthusiastics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be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 of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is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goalposts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 of project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front-end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conformation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GDPR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sportfriends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resulted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fullified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tested.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Android and iOS mobil platforms. 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86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40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25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96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Angol bemutatkozáshoz jegyzet Attila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45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Angol bemutatkozáshoz jegyzet Attila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46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Angol bemutatkozáshoz jegyzet Attila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26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jegyzet Attila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140A-C866-4404-A1D3-A01017DB72A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43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9FAF-9CD2-49A2-9126-F663D8CDD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</a:p>
        </p:txBody>
      </p:sp>
    </p:spTree>
    <p:extLst>
      <p:ext uri="{BB962C8B-B14F-4D97-AF65-F5344CB8AC3E}">
        <p14:creationId xmlns:p14="http://schemas.microsoft.com/office/powerpoint/2010/main" val="39560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 bemutatkozás angolul</a:t>
            </a:r>
          </a:p>
          <a:p>
            <a:r>
              <a:rPr lang="hu-HU" dirty="0"/>
              <a:t>Mire ad megoldást az alkalmazás</a:t>
            </a:r>
          </a:p>
          <a:p>
            <a:r>
              <a:rPr lang="hu-HU" dirty="0"/>
              <a:t>Résztvevők</a:t>
            </a:r>
          </a:p>
        </p:txBody>
      </p:sp>
    </p:spTree>
    <p:extLst>
      <p:ext uri="{BB962C8B-B14F-4D97-AF65-F5344CB8AC3E}">
        <p14:creationId xmlns:p14="http://schemas.microsoft.com/office/powerpoint/2010/main" val="71081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 bemutatkozás angolul</a:t>
            </a:r>
          </a:p>
          <a:p>
            <a:r>
              <a:rPr lang="hu-HU" dirty="0"/>
              <a:t>Mire ad megoldást az alkalmazás</a:t>
            </a:r>
          </a:p>
          <a:p>
            <a:r>
              <a:rPr lang="hu-HU" dirty="0"/>
              <a:t>Résztvevők</a:t>
            </a:r>
          </a:p>
        </p:txBody>
      </p:sp>
    </p:spTree>
    <p:extLst>
      <p:ext uri="{BB962C8B-B14F-4D97-AF65-F5344CB8AC3E}">
        <p14:creationId xmlns:p14="http://schemas.microsoft.com/office/powerpoint/2010/main" val="36389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 bemutatkozás angolul</a:t>
            </a:r>
          </a:p>
          <a:p>
            <a:r>
              <a:rPr lang="hu-HU" dirty="0"/>
              <a:t>Mire ad megoldást az alkalmazás</a:t>
            </a:r>
          </a:p>
          <a:p>
            <a:r>
              <a:rPr lang="hu-HU" dirty="0"/>
              <a:t>Résztvevők</a:t>
            </a:r>
          </a:p>
        </p:txBody>
      </p:sp>
    </p:spTree>
    <p:extLst>
      <p:ext uri="{BB962C8B-B14F-4D97-AF65-F5344CB8AC3E}">
        <p14:creationId xmlns:p14="http://schemas.microsoft.com/office/powerpoint/2010/main" val="29041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Miért ezt fejlesztettük</a:t>
            </a:r>
          </a:p>
          <a:p>
            <a:r>
              <a:rPr lang="hu-HU" dirty="0"/>
              <a:t>Mire ad megoldást az alkalmazás</a:t>
            </a:r>
          </a:p>
          <a:p>
            <a:r>
              <a:rPr lang="hu-HU" dirty="0"/>
              <a:t>Résztvevők</a:t>
            </a:r>
          </a:p>
          <a:p>
            <a:pPr lvl="1"/>
            <a:r>
              <a:rPr lang="hu-HU" dirty="0"/>
              <a:t>Király Kristóf : Asztali alkalmazás</a:t>
            </a:r>
          </a:p>
          <a:p>
            <a:pPr lvl="1"/>
            <a:r>
              <a:rPr lang="hu-HU" dirty="0"/>
              <a:t>Naszvetter Béla. Back-end</a:t>
            </a:r>
          </a:p>
          <a:p>
            <a:pPr lvl="1"/>
            <a:r>
              <a:rPr lang="hu-HU" dirty="0"/>
              <a:t>Vámos Attila: </a:t>
            </a:r>
            <a:r>
              <a:rPr lang="hu-HU" dirty="0" err="1"/>
              <a:t>Frobt</a:t>
            </a:r>
            <a:r>
              <a:rPr lang="hu-HU" dirty="0"/>
              <a:t>-end</a:t>
            </a:r>
          </a:p>
        </p:txBody>
      </p:sp>
    </p:spTree>
    <p:extLst>
      <p:ext uri="{BB962C8B-B14F-4D97-AF65-F5344CB8AC3E}">
        <p14:creationId xmlns:p14="http://schemas.microsoft.com/office/powerpoint/2010/main" val="15201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 bemutatkozás angolul</a:t>
            </a:r>
          </a:p>
          <a:p>
            <a:r>
              <a:rPr lang="hu-HU" dirty="0"/>
              <a:t>Back-end részletes bemutatása magyarul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344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S-port alkalmazás</a:t>
            </a:r>
            <a:br>
              <a:rPr lang="hu-HU" dirty="0"/>
            </a:br>
            <a:r>
              <a:rPr lang="hu-HU" sz="2400" dirty="0"/>
              <a:t>Adatbázis megtervezése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957" y="2052116"/>
            <a:ext cx="6944623" cy="772669"/>
          </a:xfrm>
        </p:spPr>
        <p:txBody>
          <a:bodyPr/>
          <a:lstStyle/>
          <a:p>
            <a:r>
              <a:rPr lang="hu-HU" dirty="0"/>
              <a:t>Egyed kapcsolat diagram megtervezése</a:t>
            </a:r>
          </a:p>
        </p:txBody>
      </p:sp>
    </p:spTree>
    <p:extLst>
      <p:ext uri="{BB962C8B-B14F-4D97-AF65-F5344CB8AC3E}">
        <p14:creationId xmlns:p14="http://schemas.microsoft.com/office/powerpoint/2010/main" val="22213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S-port alkalmazás</a:t>
            </a:r>
            <a:br>
              <a:rPr lang="hu-HU" dirty="0"/>
            </a:br>
            <a:r>
              <a:rPr lang="hu-HU" sz="2400" dirty="0"/>
              <a:t>Adatbázis megtervezése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775" y="1498950"/>
            <a:ext cx="6944623" cy="772669"/>
          </a:xfrm>
        </p:spPr>
        <p:txBody>
          <a:bodyPr/>
          <a:lstStyle/>
          <a:p>
            <a:r>
              <a:rPr lang="hu-HU" dirty="0"/>
              <a:t>Adat modell kialakítása </a:t>
            </a:r>
            <a:r>
              <a:rPr lang="hu-HU" dirty="0" err="1"/>
              <a:t>Workbench</a:t>
            </a:r>
            <a:r>
              <a:rPr lang="hu-HU" dirty="0"/>
              <a:t> szoftverrel</a:t>
            </a:r>
          </a:p>
        </p:txBody>
      </p:sp>
      <p:pic>
        <p:nvPicPr>
          <p:cNvPr id="4" name="Kép 3" descr="A képen szöveg, képernyőkép, számítógép, beltéri látható&#10;&#10;Automatikusan generált leírás">
            <a:extLst>
              <a:ext uri="{FF2B5EF4-FFF2-40B4-BE49-F238E27FC236}">
                <a16:creationId xmlns:a16="http://schemas.microsoft.com/office/drawing/2014/main" id="{E97C125E-A709-47DB-9F5A-E9D59BAC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2143282"/>
            <a:ext cx="7640081" cy="42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S-port alkalmazás</a:t>
            </a:r>
            <a:br>
              <a:rPr lang="hu-HU" dirty="0"/>
            </a:br>
            <a:r>
              <a:rPr lang="hu-HU" sz="2400" dirty="0"/>
              <a:t>Adatbázis megtervezése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62" y="1715232"/>
            <a:ext cx="6944623" cy="772669"/>
          </a:xfrm>
        </p:spPr>
        <p:txBody>
          <a:bodyPr/>
          <a:lstStyle/>
          <a:p>
            <a:r>
              <a:rPr lang="hu-HU" dirty="0"/>
              <a:t>Adatbázis létrehozása </a:t>
            </a:r>
            <a:r>
              <a:rPr lang="hu-HU" dirty="0" err="1"/>
              <a:t>phpmyAdmin</a:t>
            </a:r>
            <a:r>
              <a:rPr lang="hu-HU" dirty="0"/>
              <a:t> alkalmazásával</a:t>
            </a:r>
          </a:p>
        </p:txBody>
      </p:sp>
      <p:pic>
        <p:nvPicPr>
          <p:cNvPr id="5" name="Kép 4" descr="A képen szöveg, képernyőkép, beltéri látható&#10;&#10;Automatikusan generált leírás">
            <a:extLst>
              <a:ext uri="{FF2B5EF4-FFF2-40B4-BE49-F238E27FC236}">
                <a16:creationId xmlns:a16="http://schemas.microsoft.com/office/drawing/2014/main" id="{BB24D6AB-E7FF-4CA7-B245-3B53318C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13" y="2487901"/>
            <a:ext cx="6335004" cy="35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S-port alkalmazás</a:t>
            </a:r>
            <a:br>
              <a:rPr lang="hu-HU" sz="3600" dirty="0"/>
            </a:br>
            <a:r>
              <a:rPr lang="hu-HU" sz="2700" dirty="0"/>
              <a:t>PHP </a:t>
            </a:r>
            <a:r>
              <a:rPr lang="hu-HU" sz="2700" dirty="0" err="1"/>
              <a:t>szkriptek</a:t>
            </a:r>
            <a:r>
              <a:rPr lang="hu-HU" sz="2700" dirty="0"/>
              <a:t> írása</a:t>
            </a:r>
            <a:br>
              <a:rPr lang="hu-HU" sz="27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3431402" cy="1077229"/>
          </a:xfrm>
        </p:spPr>
        <p:txBody>
          <a:bodyPr/>
          <a:lstStyle/>
          <a:p>
            <a:r>
              <a:rPr lang="hu-HU" dirty="0"/>
              <a:t>Regisztráció kialakítása</a:t>
            </a:r>
          </a:p>
          <a:p>
            <a:r>
              <a:rPr lang="hu-HU" dirty="0"/>
              <a:t>Belépés megoldása</a:t>
            </a:r>
          </a:p>
        </p:txBody>
      </p:sp>
    </p:spTree>
    <p:extLst>
      <p:ext uri="{BB962C8B-B14F-4D97-AF65-F5344CB8AC3E}">
        <p14:creationId xmlns:p14="http://schemas.microsoft.com/office/powerpoint/2010/main" val="256047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S-port alkalmazás</a:t>
            </a:r>
            <a:br>
              <a:rPr lang="hu-HU" sz="3600" dirty="0"/>
            </a:br>
            <a:r>
              <a:rPr lang="hu-HU" sz="2700" dirty="0"/>
              <a:t>PHP </a:t>
            </a:r>
            <a:r>
              <a:rPr lang="hu-HU" sz="2700" dirty="0" err="1"/>
              <a:t>szkriptek</a:t>
            </a:r>
            <a:r>
              <a:rPr lang="hu-HU" sz="2700" dirty="0"/>
              <a:t> írása</a:t>
            </a:r>
            <a:br>
              <a:rPr lang="hu-HU" sz="27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7040876" cy="1077229"/>
          </a:xfrm>
        </p:spPr>
        <p:txBody>
          <a:bodyPr>
            <a:normAutofit/>
          </a:bodyPr>
          <a:lstStyle/>
          <a:p>
            <a:r>
              <a:rPr lang="hu-HU" dirty="0"/>
              <a:t>Rögzített sport események listázása, azon belül keresés</a:t>
            </a:r>
          </a:p>
          <a:p>
            <a:r>
              <a:rPr lang="hu-HU" dirty="0"/>
              <a:t>Új esemény rögzítése</a:t>
            </a:r>
          </a:p>
        </p:txBody>
      </p:sp>
    </p:spTree>
    <p:extLst>
      <p:ext uri="{BB962C8B-B14F-4D97-AF65-F5344CB8AC3E}">
        <p14:creationId xmlns:p14="http://schemas.microsoft.com/office/powerpoint/2010/main" val="108530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D0AA9-7234-4C45-BF94-55FFF78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S-port alkalmazás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C541B-1192-44EA-A7D0-F40D2BC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 bemutatkozás angolul</a:t>
            </a:r>
          </a:p>
          <a:p>
            <a:r>
              <a:rPr lang="hu-HU" dirty="0"/>
              <a:t>Mire ad megoldást az alkalmazás</a:t>
            </a:r>
          </a:p>
          <a:p>
            <a:r>
              <a:rPr lang="hu-HU" dirty="0"/>
              <a:t>Résztvevők</a:t>
            </a:r>
          </a:p>
        </p:txBody>
      </p:sp>
    </p:spTree>
    <p:extLst>
      <p:ext uri="{BB962C8B-B14F-4D97-AF65-F5344CB8AC3E}">
        <p14:creationId xmlns:p14="http://schemas.microsoft.com/office/powerpoint/2010/main" val="350506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1898</TotalTime>
  <Words>391</Words>
  <Application>Microsoft Office PowerPoint</Application>
  <PresentationFormat>Szélesvásznú</PresentationFormat>
  <Paragraphs>78</Paragraphs>
  <Slides>12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S-port alkalmazás</vt:lpstr>
      <vt:lpstr>S-port alkalmazás </vt:lpstr>
      <vt:lpstr>S-port alkalmazás </vt:lpstr>
      <vt:lpstr>S-port alkalmazás Adatbázis megtervezése</vt:lpstr>
      <vt:lpstr>S-port alkalmazás Adatbázis megtervezése</vt:lpstr>
      <vt:lpstr>S-port alkalmazás Adatbázis megtervezése</vt:lpstr>
      <vt:lpstr>S-port alkalmazás PHP szkriptek írása </vt:lpstr>
      <vt:lpstr>S-port alkalmazás PHP szkriptek írása </vt:lpstr>
      <vt:lpstr>S-port alkalmazás </vt:lpstr>
      <vt:lpstr>S-port alkalmazás </vt:lpstr>
      <vt:lpstr>S-port alkalmazás </vt:lpstr>
      <vt:lpstr>S-port alkalmazás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S-port alklamazás</dc:title>
  <dc:creator>Naszvetter Béla 018</dc:creator>
  <cp:lastModifiedBy>Naszvetter Béla 018</cp:lastModifiedBy>
  <cp:revision>3</cp:revision>
  <dcterms:created xsi:type="dcterms:W3CDTF">2022-03-22T07:45:03Z</dcterms:created>
  <dcterms:modified xsi:type="dcterms:W3CDTF">2022-03-23T15:23:53Z</dcterms:modified>
</cp:coreProperties>
</file>