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5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6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85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10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69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9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08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92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3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23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0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5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6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82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30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29B633-BACD-41DB-8D81-48581A51591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BCB6B4C-714F-4D2A-B25D-CCFBC9EDB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13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ssgrandmonkey.com/chess-rating-percentile-calculator-graph/" TargetMode="External"/><Relationship Id="rId2" Type="http://schemas.openxmlformats.org/officeDocument/2006/relationships/hyperlink" Target="https://www.kaggle.com/datasets/ulrikthygepedersen/online-chess-ga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ss.stackexchange.com/questions/2506/what-is-the-average-length-of-a-game-of-ch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ulrikthygepedersen/online-chess-gam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9748-1551-E5EE-DBBC-E8AEE1E0C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4483 Capstone project presentation</a:t>
            </a:r>
            <a:br>
              <a:rPr lang="en-AU" dirty="0"/>
            </a:br>
            <a:br>
              <a:rPr lang="en-AU" dirty="0"/>
            </a:br>
            <a:r>
              <a:rPr lang="en-AU" dirty="0"/>
              <a:t>online Chess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BE78-6614-933E-2B60-A37A337ED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Natalie Dixon-Campbell u3242089</a:t>
            </a:r>
          </a:p>
          <a:p>
            <a:r>
              <a:rPr lang="en-AU" dirty="0"/>
              <a:t>Wednesday 4:30</a:t>
            </a:r>
          </a:p>
        </p:txBody>
      </p:sp>
    </p:spTree>
    <p:extLst>
      <p:ext uri="{BB962C8B-B14F-4D97-AF65-F5344CB8AC3E}">
        <p14:creationId xmlns:p14="http://schemas.microsoft.com/office/powerpoint/2010/main" val="150129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2559-4280-7886-D2C2-8502F601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Expanded Data Algorithm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E4B3-90A2-581D-3158-F7ACF2BA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303042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DT: </a:t>
            </a:r>
            <a:r>
              <a:rPr lang="en-AU" dirty="0" err="1"/>
              <a:t>DecisionTreeClassifier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NB: </a:t>
            </a:r>
            <a:r>
              <a:rPr lang="en-AU" dirty="0" err="1"/>
              <a:t>GaussianNB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SVM: SVC</a:t>
            </a:r>
          </a:p>
          <a:p>
            <a:pPr marL="0" indent="0">
              <a:buNone/>
            </a:pPr>
            <a:r>
              <a:rPr lang="en-AU" dirty="0"/>
              <a:t>GBM: </a:t>
            </a:r>
            <a:r>
              <a:rPr lang="en-AU" dirty="0" err="1"/>
              <a:t>GradientBoostingClassifier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RF: </a:t>
            </a:r>
            <a:r>
              <a:rPr lang="en-AU" dirty="0" err="1"/>
              <a:t>RandomForestClassifier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2D0F6-C335-B1D9-7F50-C329974A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61" y="1990411"/>
            <a:ext cx="547763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6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F5BC-5BC4-4B1B-8A80-26BF88F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Expanded Data Algorithm Results</a:t>
            </a:r>
            <a:br>
              <a:rPr lang="en-AU" dirty="0"/>
            </a:br>
            <a:r>
              <a:rPr lang="en-AU" sz="2000" dirty="0"/>
              <a:t>Classification Report and Confusion Matrix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25C0-5B1B-98DB-1E67-27CAECD2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389" y="2514600"/>
            <a:ext cx="4059331" cy="2604433"/>
          </a:xfrm>
        </p:spPr>
        <p:txBody>
          <a:bodyPr anchor="t"/>
          <a:lstStyle/>
          <a:p>
            <a:r>
              <a:rPr lang="en-AU" dirty="0"/>
              <a:t>0: Black wins</a:t>
            </a:r>
          </a:p>
          <a:p>
            <a:r>
              <a:rPr lang="en-AU" dirty="0"/>
              <a:t>1: Draw</a:t>
            </a:r>
          </a:p>
          <a:p>
            <a:r>
              <a:rPr lang="en-AU" dirty="0"/>
              <a:t>2: White wins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A4CAA-A704-E91A-B24C-A299F651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42" y="4961183"/>
            <a:ext cx="4239217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C9154-17E2-2CA2-1818-8D498BB7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45" y="2322390"/>
            <a:ext cx="5039428" cy="424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D7B42-21F7-D995-56AA-38196CA71D70}"/>
              </a:ext>
            </a:extLst>
          </p:cNvPr>
          <p:cNvSpPr txBox="1"/>
          <p:nvPr/>
        </p:nvSpPr>
        <p:spPr>
          <a:xfrm>
            <a:off x="2597921" y="312776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59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2559-4280-7886-D2C2-8502F601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Limited Data Algorithm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E4B3-90A2-581D-3158-F7ACF2BA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303042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DT: </a:t>
            </a:r>
            <a:r>
              <a:rPr lang="en-AU" dirty="0" err="1"/>
              <a:t>DecisionTreeClassifier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NB: </a:t>
            </a:r>
            <a:r>
              <a:rPr lang="en-AU" dirty="0" err="1"/>
              <a:t>GaussianNB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SVM: SVC</a:t>
            </a:r>
          </a:p>
          <a:p>
            <a:pPr marL="0" indent="0">
              <a:buNone/>
            </a:pPr>
            <a:r>
              <a:rPr lang="en-AU" dirty="0"/>
              <a:t>GBM: </a:t>
            </a:r>
            <a:r>
              <a:rPr lang="en-AU" dirty="0" err="1"/>
              <a:t>GradientBoostingClassifier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RF: </a:t>
            </a:r>
            <a:r>
              <a:rPr lang="en-AU" dirty="0" err="1"/>
              <a:t>RandomForestClassifier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6F01C-296A-9FC9-1C8D-B9A8BF9A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04701"/>
            <a:ext cx="534427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F5BC-5BC4-4B1B-8A80-26BF88F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Limited Data Algorithm Results</a:t>
            </a:r>
            <a:br>
              <a:rPr lang="en-AU" dirty="0"/>
            </a:br>
            <a:r>
              <a:rPr lang="en-AU" sz="2000" dirty="0"/>
              <a:t>Classification Report and Confusion Matrix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25C0-5B1B-98DB-1E67-27CAECD2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389" y="2514600"/>
            <a:ext cx="4059331" cy="2604433"/>
          </a:xfrm>
        </p:spPr>
        <p:txBody>
          <a:bodyPr anchor="t"/>
          <a:lstStyle/>
          <a:p>
            <a:r>
              <a:rPr lang="en-AU" dirty="0"/>
              <a:t>0: Black wins</a:t>
            </a:r>
          </a:p>
          <a:p>
            <a:r>
              <a:rPr lang="en-AU" dirty="0"/>
              <a:t>1: Draw</a:t>
            </a:r>
          </a:p>
          <a:p>
            <a:r>
              <a:rPr lang="en-AU" dirty="0"/>
              <a:t>2: White wins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7B42-21F7-D995-56AA-38196CA71D70}"/>
              </a:ext>
            </a:extLst>
          </p:cNvPr>
          <p:cNvSpPr txBox="1"/>
          <p:nvPr/>
        </p:nvSpPr>
        <p:spPr>
          <a:xfrm>
            <a:off x="2597921" y="312776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C983B-9421-E9BE-AFD5-2410CB4E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75" y="4961183"/>
            <a:ext cx="4172532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519C3-7688-5BAA-B1F2-0F8559FF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83" y="2370022"/>
            <a:ext cx="499179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BE6-5114-22B1-DA1B-99844A22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EADE-8B32-A1A2-E2C5-DDB1ACAE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Will use the limited data algorithm</a:t>
            </a:r>
          </a:p>
          <a:p>
            <a:r>
              <a:rPr lang="en-AU" dirty="0"/>
              <a:t>Desktop app is mostly complete</a:t>
            </a:r>
          </a:p>
          <a:p>
            <a:r>
              <a:rPr lang="en-AU" dirty="0"/>
              <a:t>Web platform tool is partially complete</a:t>
            </a:r>
          </a:p>
        </p:txBody>
      </p:sp>
    </p:spTree>
    <p:extLst>
      <p:ext uri="{BB962C8B-B14F-4D97-AF65-F5344CB8AC3E}">
        <p14:creationId xmlns:p14="http://schemas.microsoft.com/office/powerpoint/2010/main" val="243715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71B-1A66-317E-4B2F-715A0A49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6E13-350E-A5B1-A4F7-F7185F0E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>
                <a:hlinkClick r:id="rId2"/>
              </a:rPr>
              <a:t>https://www.kaggle.com/datasets/ulrikthygepedersen/online-chess-games</a:t>
            </a:r>
            <a:endParaRPr lang="en-AU" dirty="0"/>
          </a:p>
          <a:p>
            <a:r>
              <a:rPr lang="en-AU" dirty="0">
                <a:hlinkClick r:id="rId3"/>
              </a:rPr>
              <a:t>https://chessgrandmonkey.com/chess-rating-percentile-calculator-graph/</a:t>
            </a:r>
            <a:endParaRPr lang="en-AU" dirty="0"/>
          </a:p>
          <a:p>
            <a:r>
              <a:rPr lang="en-AU" dirty="0">
                <a:hlinkClick r:id="rId4"/>
              </a:rPr>
              <a:t>https://chess.stackexchange.com/questions/2506/what-is-the-average-length-of-a-game-of-chess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98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AD4F-92E3-F1C1-9C0C-48956CA7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-177800"/>
            <a:ext cx="9905998" cy="1905000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pic>
        <p:nvPicPr>
          <p:cNvPr id="9" name="Picture 8" descr="A chess board with chess pieces&#10;&#10;Description automatically generated with medium confidence">
            <a:extLst>
              <a:ext uri="{FF2B5EF4-FFF2-40B4-BE49-F238E27FC236}">
                <a16:creationId xmlns:a16="http://schemas.microsoft.com/office/drawing/2014/main" id="{7FBC7601-C25B-97D1-2324-D45EB67F9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0" y="1085376"/>
            <a:ext cx="9748441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12B-2118-1988-4869-51797F7A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7314"/>
          </a:xfrm>
        </p:spPr>
        <p:txBody>
          <a:bodyPr/>
          <a:lstStyle/>
          <a:p>
            <a:r>
              <a:rPr lang="en-AU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5D46-73F2-83D5-46DD-095B8132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984"/>
            <a:ext cx="9905998" cy="3124201"/>
          </a:xfrm>
        </p:spPr>
        <p:txBody>
          <a:bodyPr/>
          <a:lstStyle/>
          <a:p>
            <a:r>
              <a:rPr lang="en-AU" dirty="0"/>
              <a:t>Sourced from: </a:t>
            </a:r>
            <a:r>
              <a:rPr lang="en-AU" dirty="0">
                <a:hlinkClick r:id="rId2"/>
              </a:rPr>
              <a:t>https://www.kaggle.com/datasets/ulrikthygepedersen/online-chess-games</a:t>
            </a:r>
            <a:endParaRPr lang="en-AU" dirty="0"/>
          </a:p>
          <a:p>
            <a:r>
              <a:rPr lang="en-AU" dirty="0"/>
              <a:t>20 000 recorded games</a:t>
            </a:r>
          </a:p>
          <a:p>
            <a:r>
              <a:rPr lang="en-AU" dirty="0"/>
              <a:t>Over 9000 unique players</a:t>
            </a:r>
          </a:p>
          <a:p>
            <a:r>
              <a:rPr lang="en-AU" dirty="0"/>
              <a:t>16 columns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picture containing screenshot, circle, colorfulness, graphics&#10;&#10;Description automatically generated">
            <a:extLst>
              <a:ext uri="{FF2B5EF4-FFF2-40B4-BE49-F238E27FC236}">
                <a16:creationId xmlns:a16="http://schemas.microsoft.com/office/drawing/2014/main" id="{8EC2E65F-6953-B33D-E5EE-C666C4532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2232171"/>
            <a:ext cx="4101022" cy="41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F14-37C7-24FF-390A-279EF6E3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 </a:t>
            </a:r>
            <a:r>
              <a:rPr lang="en-AU" dirty="0" err="1"/>
              <a:t>prepa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1102-98FB-CCE9-022F-25B2F37B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7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581-584F-DE1A-9236-E6F814B7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9542"/>
            <a:ext cx="9905998" cy="1905000"/>
          </a:xfrm>
        </p:spPr>
        <p:txBody>
          <a:bodyPr/>
          <a:lstStyle/>
          <a:p>
            <a:r>
              <a:rPr lang="en-AU" dirty="0"/>
              <a:t>Exploratory Data Analysis Outcomes</a:t>
            </a:r>
            <a:br>
              <a:rPr lang="en-AU" dirty="0"/>
            </a:br>
            <a:r>
              <a:rPr lang="en-AU" sz="2000" dirty="0"/>
              <a:t>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9FEE-65CD-DA8A-7A68-F8780B11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136"/>
            <a:ext cx="4059761" cy="3951213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Ratings have the expected bell curve with peak at 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Turns peak at 50 before tapering with a long tail till about the 200 mark.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F4E96-B1DB-6B60-02FB-8D4A550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43" y="1761767"/>
            <a:ext cx="3350755" cy="2231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64614-E7A0-72FA-AB6C-5C3E08D0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94" y="3966595"/>
            <a:ext cx="792590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2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BB-448B-AFDC-0B4E-2866439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1821"/>
            <a:ext cx="9905998" cy="1905000"/>
          </a:xfrm>
        </p:spPr>
        <p:txBody>
          <a:bodyPr/>
          <a:lstStyle/>
          <a:p>
            <a:r>
              <a:rPr lang="en-AU" dirty="0"/>
              <a:t>Exploratory Data Analysis Outcomes</a:t>
            </a:r>
            <a:br>
              <a:rPr lang="en-AU" dirty="0"/>
            </a:br>
            <a:r>
              <a:rPr lang="en-AU" sz="2000" dirty="0"/>
              <a:t>Outliers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34A9-D0A9-82AB-49E1-D11B6809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60" y="2174456"/>
            <a:ext cx="386681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The only outliers removed were extreme outliers in turn count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Columns dropped:</a:t>
            </a:r>
          </a:p>
          <a:p>
            <a:r>
              <a:rPr lang="en-AU" dirty="0" err="1"/>
              <a:t>Game_id</a:t>
            </a:r>
            <a:endParaRPr lang="en-AU" dirty="0"/>
          </a:p>
          <a:p>
            <a:r>
              <a:rPr lang="en-AU" dirty="0" err="1"/>
              <a:t>White_id</a:t>
            </a:r>
            <a:endParaRPr lang="en-AU" dirty="0"/>
          </a:p>
          <a:p>
            <a:r>
              <a:rPr lang="en-AU" dirty="0" err="1"/>
              <a:t>Black_id</a:t>
            </a:r>
            <a:r>
              <a:rPr lang="en-AU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F8A24-B491-4445-40E1-404A6D1F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74" y="1831557"/>
            <a:ext cx="4970638" cy="4799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BFFC0-6C3F-8772-26C0-66D21D2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51" y="1831557"/>
            <a:ext cx="1549845" cy="47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138-BAFF-B220-1C79-BD89C143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597"/>
            <a:ext cx="9905998" cy="1905000"/>
          </a:xfrm>
        </p:spPr>
        <p:txBody>
          <a:bodyPr/>
          <a:lstStyle/>
          <a:p>
            <a:r>
              <a:rPr lang="en-AU" dirty="0"/>
              <a:t>Exploratory Data Analysis Outcomes</a:t>
            </a:r>
            <a:br>
              <a:rPr lang="en-AU" dirty="0"/>
            </a:br>
            <a:r>
              <a:rPr lang="en-AU" sz="2000" dirty="0"/>
              <a:t>Unique Values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4FC12-F22A-08CB-2EBF-580559C1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5093"/>
            <a:ext cx="4505954" cy="3934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7EE3A-9464-3E24-44C9-CCF86933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1705093"/>
            <a:ext cx="447737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D741-9D4F-77B2-46FA-AB4938A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 outcomes</a:t>
            </a:r>
            <a:br>
              <a:rPr lang="en-AU" dirty="0"/>
            </a:br>
            <a:r>
              <a:rPr lang="en-AU" sz="2000" dirty="0"/>
              <a:t>Openings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28A-0232-187A-29F1-3A3C04B7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822998" cy="1326161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AU" dirty="0"/>
              <a:t>5 most popular opening categories: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68ED5-9227-E7B7-B89F-71821F89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7" y="3216880"/>
            <a:ext cx="1085048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996F-754C-C450-C520-9A6E20B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Data Analysis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F487-A186-0F45-B1E2-E42616BE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240899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Two separate algorithms trained on the dataset:</a:t>
            </a:r>
          </a:p>
          <a:p>
            <a:r>
              <a:rPr lang="en-AU" dirty="0"/>
              <a:t>One using all the data (-</a:t>
            </a:r>
            <a:r>
              <a:rPr lang="en-AU" dirty="0" err="1"/>
              <a:t>victory_status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One using only data that can exist before a match starts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B33EE-6EE4-3304-74CC-96D88F9E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28" y="1849072"/>
            <a:ext cx="2491025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294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4483 Capstone project presentation  online Chess Analysis</vt:lpstr>
      <vt:lpstr>Introduction</vt:lpstr>
      <vt:lpstr>Dataset Details</vt:lpstr>
      <vt:lpstr>Exploratory data analysis prepa</vt:lpstr>
      <vt:lpstr>Exploratory Data Analysis Outcomes Graphs</vt:lpstr>
      <vt:lpstr>Exploratory Data Analysis Outcomes Outliers</vt:lpstr>
      <vt:lpstr>Exploratory Data Analysis Outcomes Unique Values</vt:lpstr>
      <vt:lpstr>Exploratory Data Analysis outcomes Openings</vt:lpstr>
      <vt:lpstr>Predictive Data Analysis preparation</vt:lpstr>
      <vt:lpstr>Expanded Data Algorithm Results</vt:lpstr>
      <vt:lpstr>Expanded Data Algorithm Results Classification Report and Confusion Matrix</vt:lpstr>
      <vt:lpstr>Limited Data Algorithm Results</vt:lpstr>
      <vt:lpstr>Limited Data Algorithm Results Classification Report and Confusion Matrix</vt:lpstr>
      <vt:lpstr>Implementation and deployment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4483 Capstone project presentation  online Chess Analysis</dc:title>
  <dc:creator>Natalie Dixon-Campbell</dc:creator>
  <cp:lastModifiedBy>Natalie Dixon-Campbell</cp:lastModifiedBy>
  <cp:revision>1</cp:revision>
  <dcterms:created xsi:type="dcterms:W3CDTF">2023-05-02T04:19:10Z</dcterms:created>
  <dcterms:modified xsi:type="dcterms:W3CDTF">2023-05-02T11:06:07Z</dcterms:modified>
</cp:coreProperties>
</file>