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4"/>
    <p:sldMasterId id="2147483745" r:id="rId5"/>
    <p:sldMasterId id="2147483869" r:id="rId6"/>
    <p:sldMasterId id="2147483881" r:id="rId7"/>
    <p:sldMasterId id="2147483896" r:id="rId8"/>
    <p:sldMasterId id="2147483912" r:id="rId9"/>
  </p:sldMasterIdLst>
  <p:notesMasterIdLst>
    <p:notesMasterId r:id="rId11"/>
  </p:notesMasterIdLst>
  <p:handoutMasterIdLst>
    <p:handoutMasterId r:id="rId12"/>
  </p:handoutMasterIdLst>
  <p:sldIdLst>
    <p:sldId id="707" r:id="rId10"/>
  </p:sldIdLst>
  <p:sldSz cx="12192000" cy="6858000"/>
  <p:notesSz cx="6797675" cy="9872663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936" userDrawn="1">
          <p15:clr>
            <a:srgbClr val="A4A3A4"/>
          </p15:clr>
        </p15:guide>
        <p15:guide id="6" pos="3840">
          <p15:clr>
            <a:srgbClr val="A4A3A4"/>
          </p15:clr>
        </p15:guide>
        <p15:guide id="7" orient="horz" pos="3904">
          <p15:clr>
            <a:srgbClr val="A4A3A4"/>
          </p15:clr>
        </p15:guide>
        <p15:guide id="8" orient="horz" pos="589">
          <p15:clr>
            <a:srgbClr val="A4A3A4"/>
          </p15:clr>
        </p15:guide>
        <p15:guide id="9" pos="160">
          <p15:clr>
            <a:srgbClr val="A4A3A4"/>
          </p15:clr>
        </p15:guide>
        <p15:guide id="10" pos="75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4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duksman, T.G. (Timothy)" initials="T.G." lastIdx="1" clrIdx="0"/>
  <p:cmAuthor id="1" name="Krishnan, Ashwin (Cognizant)" initials="KA(" lastIdx="2" clrIdx="1">
    <p:extLst/>
  </p:cmAuthor>
  <p:cmAuthor id="2" name="Ankush Bhattacharya" initials="Cognizan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4200"/>
    <a:srgbClr val="FF6200"/>
    <a:srgbClr val="697909"/>
    <a:srgbClr val="525199"/>
    <a:srgbClr val="2875AE"/>
    <a:srgbClr val="FFCC99"/>
    <a:srgbClr val="00CC00"/>
    <a:srgbClr val="90CA68"/>
    <a:srgbClr val="9FC9E9"/>
    <a:srgbClr val="60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136" autoAdjust="0"/>
  </p:normalViewPr>
  <p:slideViewPr>
    <p:cSldViewPr snapToGrid="0" showGuides="1">
      <p:cViewPr varScale="1">
        <p:scale>
          <a:sx n="66" d="100"/>
          <a:sy n="66" d="100"/>
        </p:scale>
        <p:origin x="394" y="43"/>
      </p:cViewPr>
      <p:guideLst>
        <p:guide orient="horz" pos="3936"/>
        <p:guide pos="3840"/>
        <p:guide orient="horz" pos="3904"/>
        <p:guide orient="horz" pos="589"/>
        <p:guide pos="160"/>
        <p:guide pos="75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538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64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11/12/2017</a:t>
            </a:fld>
            <a:endParaRPr lang="en-GB" dirty="0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02282" cy="3498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27175" y="0"/>
            <a:ext cx="1070500" cy="3498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11/12/2017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739775"/>
            <a:ext cx="59245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257586"/>
            <a:ext cx="5438140" cy="511973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9562427"/>
            <a:ext cx="5602283" cy="27208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27175" y="9562427"/>
            <a:ext cx="1070500" cy="272081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096374" y="6304058"/>
            <a:ext cx="2890239" cy="442612"/>
            <a:chOff x="8769224" y="6287595"/>
            <a:chExt cx="3122140" cy="478125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73167" y="6337657"/>
              <a:ext cx="1518197" cy="378000"/>
            </a:xfrm>
            <a:prstGeom prst="rect">
              <a:avLst/>
            </a:prstGeom>
          </p:spPr>
        </p:pic>
        <p:pic>
          <p:nvPicPr>
            <p:cNvPr id="31" name="Picture 2" descr="https://upload.wikimedia.org/wikipedia/en/d/dc/Cognizant_LOGO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224" y="6287595"/>
              <a:ext cx="1305113" cy="47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/>
            <p:cNvCxnSpPr/>
            <p:nvPr userDrawn="1"/>
          </p:nvCxnSpPr>
          <p:spPr>
            <a:xfrm>
              <a:off x="10217426" y="6321213"/>
              <a:ext cx="0" cy="410889"/>
            </a:xfrm>
            <a:prstGeom prst="line">
              <a:avLst/>
            </a:prstGeom>
            <a:ln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9"/>
          <p:cNvSpPr>
            <a:spLocks/>
          </p:cNvSpPr>
          <p:nvPr userDrawn="1"/>
        </p:nvSpPr>
        <p:spPr bwMode="auto">
          <a:xfrm>
            <a:off x="169863" y="6499028"/>
            <a:ext cx="8961120" cy="131762"/>
          </a:xfrm>
          <a:custGeom>
            <a:avLst/>
            <a:gdLst>
              <a:gd name="T0" fmla="*/ 2927 w 2927"/>
              <a:gd name="T1" fmla="*/ 0 h 32"/>
              <a:gd name="T2" fmla="*/ 32 w 2927"/>
              <a:gd name="T3" fmla="*/ 0 h 32"/>
              <a:gd name="T4" fmla="*/ 0 w 2927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7" h="32">
                <a:moveTo>
                  <a:pt x="2927" y="0"/>
                </a:moveTo>
                <a:cubicBezTo>
                  <a:pt x="32" y="0"/>
                  <a:pt x="32" y="0"/>
                  <a:pt x="32" y="0"/>
                </a:cubicBezTo>
                <a:cubicBezTo>
                  <a:pt x="0" y="0"/>
                  <a:pt x="0" y="32"/>
                  <a:pt x="0" y="32"/>
                </a:cubicBezTo>
              </a:path>
            </a:pathLst>
          </a:custGeom>
          <a:noFill/>
          <a:ln w="3175" cap="flat">
            <a:solidFill>
              <a:srgbClr val="3333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4000" y="65361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8" name="TextBox 57"/>
          <p:cNvSpPr txBox="1"/>
          <p:nvPr userDrawn="1"/>
        </p:nvSpPr>
        <p:spPr>
          <a:xfrm>
            <a:off x="4941325" y="6537756"/>
            <a:ext cx="2297676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/>
              <a:t>© Confidential and Proprietary 2016</a:t>
            </a:r>
          </a:p>
        </p:txBody>
      </p: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1" y="127001"/>
            <a:ext cx="8953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2083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76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4267" y="209948"/>
            <a:ext cx="11596967" cy="487229"/>
          </a:xfrm>
        </p:spPr>
        <p:txBody>
          <a:bodyPr lIns="57168" tIns="0" rIns="57168" bIns="0" anchor="b">
            <a:noAutofit/>
          </a:bodyPr>
          <a:lstStyle>
            <a:lvl1pPr>
              <a:defRPr sz="2664" b="1">
                <a:solidFill>
                  <a:srgbClr val="0099C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54268" y="157080"/>
            <a:ext cx="1159696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40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1156" y="157079"/>
            <a:ext cx="1159764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6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9656" y="6446924"/>
            <a:ext cx="539336" cy="375771"/>
          </a:xfrm>
          <a:prstGeom prst="rect">
            <a:avLst/>
          </a:prstGeom>
        </p:spPr>
        <p:txBody>
          <a:bodyPr vert="horz" lIns="91448" tIns="45725" rIns="91448" bIns="45725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130817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9656" y="6446924"/>
            <a:ext cx="539336" cy="375771"/>
          </a:xfrm>
          <a:prstGeom prst="rect">
            <a:avLst/>
          </a:prstGeom>
        </p:spPr>
        <p:txBody>
          <a:bodyPr vert="horz" lIns="91448" tIns="45725" rIns="91448" bIns="45725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646602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906374" y="6412518"/>
            <a:ext cx="256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2017 Cognizant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2499" y="6430904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2862" y="6305131"/>
            <a:ext cx="718927" cy="501028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2AB80A-78BA-6B42-BA0D-B44ACF890F5A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" y="44287"/>
            <a:ext cx="10426700" cy="569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760318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1" y="6138000"/>
            <a:ext cx="12188827" cy="720000"/>
            <a:chOff x="-1" y="6138000"/>
            <a:chExt cx="12192001" cy="720000"/>
          </a:xfrm>
        </p:grpSpPr>
        <p:sp>
          <p:nvSpPr>
            <p:cNvPr id="20" name="Rectangle 19"/>
            <p:cNvSpPr/>
            <p:nvPr userDrawn="1"/>
          </p:nvSpPr>
          <p:spPr bwMode="white">
            <a:xfrm>
              <a:off x="-1" y="6138000"/>
              <a:ext cx="12192001" cy="72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21" name="Picture 20" descr="thinkforward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396196" y="6421909"/>
              <a:ext cx="1955816" cy="25298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422995" y="6321713"/>
              <a:ext cx="1438664" cy="357635"/>
            </a:xfrm>
            <a:prstGeom prst="rect">
              <a:avLst/>
            </a:prstGeom>
          </p:spPr>
        </p:pic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092" y="1797746"/>
            <a:ext cx="11429291" cy="1071914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092" y="3052800"/>
            <a:ext cx="11429291" cy="880256"/>
          </a:xfrm>
        </p:spPr>
        <p:txBody>
          <a:bodyPr tIns="0" bIns="0">
            <a:no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20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6091" y="4064400"/>
            <a:ext cx="11429291" cy="647700"/>
          </a:xfrm>
        </p:spPr>
        <p:txBody>
          <a:bodyPr tIns="0" bIns="0"/>
          <a:lstStyle>
            <a:lvl1pPr marL="0" indent="0">
              <a:buNone/>
              <a:defRPr sz="14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3" name="Picture 22" descr="GradientShado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8821"/>
            <a:ext cx="12188826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22" userDrawn="1">
          <p15:clr>
            <a:srgbClr val="FBAE40"/>
          </p15:clr>
        </p15:guide>
        <p15:guide id="2" pos="7558" userDrawn="1">
          <p15:clr>
            <a:srgbClr val="FBAE40"/>
          </p15:clr>
        </p15:guide>
        <p15:guide id="3" orient="horz" pos="1071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F91AD-6DAC-48A6-A4D4-781228B50745}" type="slidenum">
              <a:rPr lang="en-GB" smtClean="0">
                <a:solidFill>
                  <a:srgbClr val="FF66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6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795636"/>
            <a:ext cx="11575378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1305" y="1277982"/>
            <a:ext cx="11575377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575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3" y="1176338"/>
            <a:ext cx="5502330" cy="4792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22417" y="1176338"/>
            <a:ext cx="5502967" cy="4792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6291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5" y="1176338"/>
            <a:ext cx="3519627" cy="4792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56464" y="1176338"/>
            <a:ext cx="3514980" cy="4792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317856" y="1176338"/>
            <a:ext cx="3507527" cy="47926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8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3" y="1176338"/>
            <a:ext cx="2538585" cy="4792662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354169" y="1176338"/>
            <a:ext cx="2550334" cy="4792662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324600" y="1176338"/>
            <a:ext cx="2528912" cy="4792662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9306040" y="1176338"/>
            <a:ext cx="2519344" cy="4792662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263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ur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4" y="1176338"/>
            <a:ext cx="5502330" cy="218552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24640" y="1176338"/>
            <a:ext cx="5500743" cy="218552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90424" y="3790264"/>
            <a:ext cx="5502330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324640" y="3790264"/>
            <a:ext cx="5500743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832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x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4" y="1176338"/>
            <a:ext cx="3527081" cy="218552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56464" y="1176338"/>
            <a:ext cx="3519628" cy="218552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90424" y="3790264"/>
            <a:ext cx="3527081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356464" y="3790264"/>
            <a:ext cx="3519628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305756" y="1176338"/>
            <a:ext cx="3519627" cy="218552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8305756" y="3790264"/>
            <a:ext cx="3519627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076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ight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11" y="280989"/>
            <a:ext cx="11433373" cy="344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24" y="1176337"/>
            <a:ext cx="2529576" cy="2178211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CD3A-0609-458B-A3FC-AD9F4761286B}" type="slidenum">
              <a:rPr lang="en-US" smtClean="0">
                <a:solidFill>
                  <a:srgbClr val="FF6600"/>
                </a:solidFill>
              </a:rPr>
              <a:pPr/>
              <a:t>‹#›</a:t>
            </a:fld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3362541" y="1176337"/>
            <a:ext cx="2534717" cy="2178211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390424" y="3790264"/>
            <a:ext cx="2529576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362541" y="3790264"/>
            <a:ext cx="2534717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6329297" y="1176337"/>
            <a:ext cx="2536210" cy="2178211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7"/>
          </p:nvPr>
        </p:nvSpPr>
        <p:spPr>
          <a:xfrm>
            <a:off x="6329297" y="3790264"/>
            <a:ext cx="2536210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8"/>
          </p:nvPr>
        </p:nvSpPr>
        <p:spPr>
          <a:xfrm>
            <a:off x="9295171" y="1176337"/>
            <a:ext cx="2530212" cy="2178211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9"/>
          </p:nvPr>
        </p:nvSpPr>
        <p:spPr>
          <a:xfrm>
            <a:off x="9295171" y="3790264"/>
            <a:ext cx="2530212" cy="2178736"/>
          </a:xfrm>
        </p:spPr>
        <p:txBody>
          <a:bodyPr/>
          <a:lstStyle>
            <a:lvl1pPr>
              <a:spcBef>
                <a:spcPts val="24"/>
              </a:spcBef>
              <a:spcAft>
                <a:spcPts val="24"/>
              </a:spcAft>
              <a:defRPr sz="1400"/>
            </a:lvl1pPr>
            <a:lvl2pPr>
              <a:spcBef>
                <a:spcPts val="24"/>
              </a:spcBef>
              <a:spcAft>
                <a:spcPts val="24"/>
              </a:spcAft>
              <a:defRPr sz="1400"/>
            </a:lvl2pPr>
            <a:lvl3pPr>
              <a:spcBef>
                <a:spcPts val="24"/>
              </a:spcBef>
              <a:spcAft>
                <a:spcPts val="24"/>
              </a:spcAft>
              <a:defRPr sz="1400"/>
            </a:lvl3pPr>
            <a:lvl4pPr>
              <a:spcBef>
                <a:spcPts val="24"/>
              </a:spcBef>
              <a:spcAft>
                <a:spcPts val="24"/>
              </a:spcAft>
              <a:defRPr sz="1400"/>
            </a:lvl4pPr>
            <a:lvl5pPr>
              <a:spcBef>
                <a:spcPts val="24"/>
              </a:spcBef>
              <a:spcAft>
                <a:spcPts val="24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063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F91AD-6DAC-48A6-A4D4-781228B50745}" type="slidenum">
              <a:rPr lang="en-GB" smtClean="0">
                <a:solidFill>
                  <a:srgbClr val="FF66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0" y="0"/>
            <a:ext cx="12192000" cy="165618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80000" tIns="180000" rIns="180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4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5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24" y="6203775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0217426" y="6210412"/>
            <a:ext cx="0" cy="410889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5575" y="6537756"/>
            <a:ext cx="10489175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/>
              <a:t>© Confidential and Proprietary 2016</a:t>
            </a:r>
          </a:p>
        </p:txBody>
      </p: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086678"/>
            <a:ext cx="11575378" cy="5114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65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795636"/>
            <a:ext cx="11575378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1305" y="1277982"/>
            <a:ext cx="11575377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18968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5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003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5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24" y="6203775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0217426" y="6210412"/>
            <a:ext cx="0" cy="410889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</p:spTree>
    <p:extLst>
      <p:ext uri="{BB962C8B-B14F-4D97-AF65-F5344CB8AC3E}">
        <p14:creationId xmlns:p14="http://schemas.microsoft.com/office/powerpoint/2010/main" val="21240609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423084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516644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pos="4866">
          <p15:clr>
            <a:srgbClr val="FBAE40"/>
          </p15:clr>
        </p15:guide>
        <p15:guide id="3" pos="5082">
          <p15:clr>
            <a:srgbClr val="FBAE40"/>
          </p15:clr>
        </p15:guide>
        <p15:guide id="4" orient="horz" pos="2830">
          <p15:clr>
            <a:srgbClr val="FBAE40"/>
          </p15:clr>
        </p15:guide>
        <p15:guide id="5" orient="horz" pos="2998">
          <p15:clr>
            <a:srgbClr val="FBAE40"/>
          </p15:clr>
        </p15:guide>
        <p15:guide id="6" pos="259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110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6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2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082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086678"/>
            <a:ext cx="11575378" cy="5114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911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795636"/>
            <a:ext cx="11575378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1305" y="1277982"/>
            <a:ext cx="11575377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1016716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8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474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5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24" y="6203775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0217426" y="6210412"/>
            <a:ext cx="0" cy="410889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</p:spTree>
    <p:extLst>
      <p:ext uri="{BB962C8B-B14F-4D97-AF65-F5344CB8AC3E}">
        <p14:creationId xmlns:p14="http://schemas.microsoft.com/office/powerpoint/2010/main" val="6880603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8363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13623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pos="4866">
          <p15:clr>
            <a:srgbClr val="FBAE40"/>
          </p15:clr>
        </p15:guide>
        <p15:guide id="3" pos="5082">
          <p15:clr>
            <a:srgbClr val="FBAE40"/>
          </p15:clr>
        </p15:guide>
        <p15:guide id="4" orient="horz" pos="2830">
          <p15:clr>
            <a:srgbClr val="FBAE40"/>
          </p15:clr>
        </p15:guide>
        <p15:guide id="5" orient="horz" pos="2998">
          <p15:clr>
            <a:srgbClr val="FBAE40"/>
          </p15:clr>
        </p15:guide>
        <p15:guide id="6" pos="2592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239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177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425574" y="1765300"/>
            <a:ext cx="10313209" cy="1651000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425574" y="4240704"/>
            <a:ext cx="7082733" cy="27432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425541" y="3467900"/>
            <a:ext cx="10305675" cy="519900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gray">
          <a:xfrm>
            <a:off x="425574" y="6371329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40704"/>
            <a:ext cx="2988000" cy="274320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9224" y="6276179"/>
            <a:ext cx="3122140" cy="478125"/>
            <a:chOff x="8769224" y="6287595"/>
            <a:chExt cx="3122140" cy="478125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373167" y="6337657"/>
              <a:ext cx="1518197" cy="378000"/>
            </a:xfrm>
            <a:prstGeom prst="rect">
              <a:avLst/>
            </a:prstGeom>
          </p:spPr>
        </p:pic>
        <p:pic>
          <p:nvPicPr>
            <p:cNvPr id="45" name="Picture 2" descr="https://upload.wikimedia.org/wikipedia/en/d/dc/Cognizant_LOGO.png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224" y="6287595"/>
              <a:ext cx="1305113" cy="47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 userDrawn="1"/>
          </p:nvCxnSpPr>
          <p:spPr>
            <a:xfrm>
              <a:off x="10217426" y="6321213"/>
              <a:ext cx="0" cy="410889"/>
            </a:xfrm>
            <a:prstGeom prst="line">
              <a:avLst/>
            </a:prstGeom>
            <a:ln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 userDrawn="1"/>
        </p:nvSpPr>
        <p:spPr>
          <a:xfrm>
            <a:off x="4953000" y="6394251"/>
            <a:ext cx="2286000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/>
              <a:t>© Confidential and Proprietary 2017</a:t>
            </a:r>
          </a:p>
        </p:txBody>
      </p: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618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836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 lIns="121917" tIns="60958" rIns="121917" bIns="60958">
            <a:normAutofit/>
          </a:bodyPr>
          <a:lstStyle>
            <a:lvl1pPr marL="0" indent="0">
              <a:buNone/>
              <a:defRPr sz="3700">
                <a:solidFill>
                  <a:srgbClr val="141414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700">
                <a:solidFill>
                  <a:srgbClr val="141414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3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2513"/>
          </a:xfrm>
          <a:prstGeom prst="rect">
            <a:avLst/>
          </a:prstGeom>
        </p:spPr>
        <p:txBody>
          <a:bodyPr vert="horz" lIns="72000" tIns="45720" rIns="91440" bIns="45720" rtlCol="0" anchor="ctr">
            <a:normAutofit/>
          </a:bodyPr>
          <a:lstStyle/>
          <a:p>
            <a:r>
              <a:rPr lang="en-US" dirty="0"/>
              <a:t>Header 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78" y="6305133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235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89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141414"/>
                </a:solidFill>
              </a:defRPr>
            </a:lvl1pPr>
            <a:lvl2pPr marL="609585" indent="0">
              <a:buNone/>
              <a:defRPr>
                <a:solidFill>
                  <a:schemeClr val="tx2"/>
                </a:solidFill>
              </a:defRPr>
            </a:lvl2pPr>
            <a:lvl3pPr marL="1219170" indent="0">
              <a:buNone/>
              <a:defRPr>
                <a:solidFill>
                  <a:schemeClr val="tx2"/>
                </a:solidFill>
              </a:defRPr>
            </a:lvl3pPr>
            <a:lvl4pPr marL="1828754" indent="0">
              <a:buNone/>
              <a:defRPr>
                <a:solidFill>
                  <a:schemeClr val="tx2"/>
                </a:solidFill>
              </a:defRPr>
            </a:lvl4pPr>
            <a:lvl5pPr marL="243833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5508202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086678"/>
            <a:ext cx="11575378" cy="5114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148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795636"/>
            <a:ext cx="11575378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1305" y="1277982"/>
            <a:ext cx="11575377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620497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6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770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5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24" y="6203775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0217426" y="6210412"/>
            <a:ext cx="0" cy="410889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2017</a:t>
            </a:r>
          </a:p>
        </p:txBody>
      </p:sp>
    </p:spTree>
    <p:extLst>
      <p:ext uri="{BB962C8B-B14F-4D97-AF65-F5344CB8AC3E}">
        <p14:creationId xmlns:p14="http://schemas.microsoft.com/office/powerpoint/2010/main" val="8912764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1700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7524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pos="4866">
          <p15:clr>
            <a:srgbClr val="FBAE40"/>
          </p15:clr>
        </p15:guide>
        <p15:guide id="3" pos="5082">
          <p15:clr>
            <a:srgbClr val="FBAE40"/>
          </p15:clr>
        </p15:guide>
        <p15:guide id="4" orient="horz" pos="2830">
          <p15:clr>
            <a:srgbClr val="FBAE40"/>
          </p15:clr>
        </p15:guide>
        <p15:guide id="5" orient="horz" pos="2998">
          <p15:clr>
            <a:srgbClr val="FBAE40"/>
          </p15:clr>
        </p15:guide>
        <p15:guide id="6" pos="2592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3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853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9168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72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 lIns="121917" tIns="60958" rIns="121917" bIns="60958">
            <a:normAutofit/>
          </a:bodyPr>
          <a:lstStyle>
            <a:lvl1pPr marL="0" indent="0">
              <a:buNone/>
              <a:defRPr sz="3700">
                <a:solidFill>
                  <a:srgbClr val="141414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700">
                <a:solidFill>
                  <a:srgbClr val="141414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3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2513"/>
          </a:xfrm>
          <a:prstGeom prst="rect">
            <a:avLst/>
          </a:prstGeom>
        </p:spPr>
        <p:txBody>
          <a:bodyPr vert="horz" lIns="72000" tIns="45720" rIns="91440" bIns="45720" rtlCol="0" anchor="ctr">
            <a:normAutofit/>
          </a:bodyPr>
          <a:lstStyle/>
          <a:p>
            <a:r>
              <a:rPr lang="en-US" dirty="0"/>
              <a:t>Header 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78" y="6305133"/>
            <a:ext cx="718927" cy="50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332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 dirty="0">
              <a:solidFill>
                <a:srgbClr val="333333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44289" y="2256353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32998" y="3898885"/>
            <a:ext cx="11151809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528" y="2633404"/>
            <a:ext cx="11111605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141414"/>
                </a:solidFill>
              </a:defRPr>
            </a:lvl1pPr>
            <a:lvl2pPr marL="609585" indent="0">
              <a:buNone/>
              <a:defRPr>
                <a:solidFill>
                  <a:schemeClr val="tx2"/>
                </a:solidFill>
              </a:defRPr>
            </a:lvl2pPr>
            <a:lvl3pPr marL="1219170" indent="0">
              <a:buNone/>
              <a:defRPr>
                <a:solidFill>
                  <a:schemeClr val="tx2"/>
                </a:solidFill>
              </a:defRPr>
            </a:lvl3pPr>
            <a:lvl4pPr marL="1828754" indent="0">
              <a:buNone/>
              <a:defRPr>
                <a:solidFill>
                  <a:schemeClr val="tx2"/>
                </a:solidFill>
              </a:defRPr>
            </a:lvl4pPr>
            <a:lvl5pPr marL="243833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14982879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040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793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086678"/>
            <a:ext cx="11575378" cy="5114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795636"/>
            <a:ext cx="11575378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31305" y="1277982"/>
            <a:ext cx="11575377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425604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445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331305" y="1139688"/>
            <a:ext cx="11575378" cy="50610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688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pic>
        <p:nvPicPr>
          <p:cNvPr id="45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24" y="6203775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10217426" y="6210412"/>
            <a:ext cx="0" cy="410889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</p:spTree>
    <p:extLst>
      <p:ext uri="{BB962C8B-B14F-4D97-AF65-F5344CB8AC3E}">
        <p14:creationId xmlns:p14="http://schemas.microsoft.com/office/powerpoint/2010/main" val="1044222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24713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2603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pos="4866">
          <p15:clr>
            <a:srgbClr val="FBAE40"/>
          </p15:clr>
        </p15:guide>
        <p15:guide id="3" pos="5082">
          <p15:clr>
            <a:srgbClr val="FBAE40"/>
          </p15:clr>
        </p15:guide>
        <p15:guide id="4" orient="horz" pos="2830">
          <p15:clr>
            <a:srgbClr val="FBAE40"/>
          </p15:clr>
        </p15:guide>
        <p15:guide id="5" orient="horz" pos="2998">
          <p15:clr>
            <a:srgbClr val="FBAE40"/>
          </p15:clr>
        </p15:guide>
        <p15:guide id="6" pos="2592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929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199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353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1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Orange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255, 98, 0</a:t>
              </a: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Light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168, 168, 168</a:t>
              </a: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Indigo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82, 81, 153</a:t>
              </a: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Sky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96, 166, 218</a:t>
              </a: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rgbClr val="333333"/>
                  </a:solidFill>
                </a:rPr>
                <a:t>Colour Guidelines</a:t>
              </a: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Fuchsia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171, 0, 102</a:t>
              </a: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Lime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208, 217, 60</a:t>
              </a: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Leaf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52, 150, 81</a:t>
              </a: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ING Mid Grey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118, 118, 118</a:t>
              </a: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 dirty="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Text Colour</a:t>
              </a: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rgbClr val="333333"/>
                  </a:solidFill>
                </a:rPr>
                <a:t>RGB= 51, 51, 51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9"/>
          <p:cNvSpPr>
            <a:spLocks/>
          </p:cNvSpPr>
          <p:nvPr userDrawn="1"/>
        </p:nvSpPr>
        <p:spPr bwMode="auto">
          <a:xfrm>
            <a:off x="169863" y="6499028"/>
            <a:ext cx="8961120" cy="131762"/>
          </a:xfrm>
          <a:custGeom>
            <a:avLst/>
            <a:gdLst>
              <a:gd name="T0" fmla="*/ 2927 w 2927"/>
              <a:gd name="T1" fmla="*/ 0 h 32"/>
              <a:gd name="T2" fmla="*/ 32 w 2927"/>
              <a:gd name="T3" fmla="*/ 0 h 32"/>
              <a:gd name="T4" fmla="*/ 0 w 2927"/>
              <a:gd name="T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7" h="32">
                <a:moveTo>
                  <a:pt x="2927" y="0"/>
                </a:moveTo>
                <a:cubicBezTo>
                  <a:pt x="32" y="0"/>
                  <a:pt x="32" y="0"/>
                  <a:pt x="32" y="0"/>
                </a:cubicBezTo>
                <a:cubicBezTo>
                  <a:pt x="0" y="0"/>
                  <a:pt x="0" y="32"/>
                  <a:pt x="0" y="32"/>
                </a:cubicBezTo>
              </a:path>
            </a:pathLst>
          </a:custGeom>
          <a:noFill/>
          <a:ln w="3175" cap="flat">
            <a:solidFill>
              <a:srgbClr val="33333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242404" y="79193"/>
            <a:ext cx="11708295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254000" y="935038"/>
            <a:ext cx="11722100" cy="5245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4000" y="65361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41325" y="6537756"/>
            <a:ext cx="2297676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/>
              <a:t>© Confidential and Proprietary 2017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6461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096374" y="6304058"/>
            <a:ext cx="2890239" cy="442612"/>
            <a:chOff x="8769224" y="6287595"/>
            <a:chExt cx="3122140" cy="478125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10373167" y="6337657"/>
              <a:ext cx="1518197" cy="378000"/>
            </a:xfrm>
            <a:prstGeom prst="rect">
              <a:avLst/>
            </a:prstGeom>
          </p:spPr>
        </p:pic>
        <p:pic>
          <p:nvPicPr>
            <p:cNvPr id="16" name="Picture 2" descr="https://upload.wikimedia.org/wikipedia/en/d/dc/Cognizant_LOGO.png"/>
            <p:cNvPicPr>
              <a:picLocks noChangeAspect="1" noChangeArrowheads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9224" y="6287595"/>
              <a:ext cx="1305113" cy="47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/>
            <p:cNvCxnSpPr/>
            <p:nvPr userDrawn="1"/>
          </p:nvCxnSpPr>
          <p:spPr>
            <a:xfrm>
              <a:off x="10217426" y="6321213"/>
              <a:ext cx="0" cy="410889"/>
            </a:xfrm>
            <a:prstGeom prst="line">
              <a:avLst/>
            </a:prstGeom>
            <a:ln>
              <a:solidFill>
                <a:srgbClr val="A8A8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37" r:id="rId2"/>
    <p:sldLayoutId id="2147483729" r:id="rId3"/>
    <p:sldLayoutId id="2147483730" r:id="rId4"/>
    <p:sldLayoutId id="2147483734" r:id="rId5"/>
    <p:sldLayoutId id="2147483739" r:id="rId6"/>
    <p:sldLayoutId id="2147483740" r:id="rId7"/>
    <p:sldLayoutId id="2147483702" r:id="rId8"/>
    <p:sldLayoutId id="2147483721" r:id="rId9"/>
    <p:sldLayoutId id="2147483706" r:id="rId10"/>
    <p:sldLayoutId id="2147483726" r:id="rId11"/>
    <p:sldLayoutId id="2147483865" r:id="rId12"/>
    <p:sldLayoutId id="2147483866" r:id="rId13"/>
    <p:sldLayoutId id="2147483867" r:id="rId14"/>
    <p:sldLayoutId id="2147483924" r:id="rId15"/>
    <p:sldLayoutId id="2147483925" r:id="rId16"/>
    <p:sldLayoutId id="2147483926" r:id="rId17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rgbClr val="FF6200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552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88" userDrawn="1">
          <p15:clr>
            <a:srgbClr val="F26B43"/>
          </p15:clr>
        </p15:guide>
        <p15:guide id="14" pos="216" userDrawn="1">
          <p15:clr>
            <a:srgbClr val="F26B43"/>
          </p15:clr>
        </p15:guide>
        <p15:guide id="15" pos="386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1" y="6138000"/>
            <a:ext cx="12188827" cy="720000"/>
            <a:chOff x="-1" y="6138000"/>
            <a:chExt cx="12192001" cy="720000"/>
          </a:xfrm>
        </p:grpSpPr>
        <p:sp>
          <p:nvSpPr>
            <p:cNvPr id="14" name="Rectangle 13"/>
            <p:cNvSpPr/>
            <p:nvPr userDrawn="1"/>
          </p:nvSpPr>
          <p:spPr bwMode="white">
            <a:xfrm>
              <a:off x="-1" y="6138000"/>
              <a:ext cx="12192001" cy="72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  <p:pic>
          <p:nvPicPr>
            <p:cNvPr id="15" name="Picture 14" descr="thinkforward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396196" y="6421909"/>
              <a:ext cx="1955816" cy="25298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10422995" y="6321713"/>
              <a:ext cx="1438664" cy="357635"/>
            </a:xfrm>
            <a:prstGeom prst="rect">
              <a:avLst/>
            </a:prstGeom>
          </p:spPr>
        </p:pic>
      </p:grpSp>
      <p:pic>
        <p:nvPicPr>
          <p:cNvPr id="16" name="Picture 15" descr="GradientShadow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8821"/>
            <a:ext cx="12188826" cy="101600"/>
          </a:xfrm>
          <a:prstGeom prst="rect">
            <a:avLst/>
          </a:prstGeom>
        </p:spPr>
      </p:pic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423" y="1176338"/>
            <a:ext cx="1143496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0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39630"/>
            <a:ext cx="257679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000" b="1">
                <a:solidFill>
                  <a:schemeClr val="accent1"/>
                </a:solidFill>
                <a:latin typeface="Arial" pitchFamily="34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40F91AD-6DAC-48A6-A4D4-781228B50745}" type="slidenum">
              <a:rPr lang="en-GB" smtClean="0">
                <a:solidFill>
                  <a:srgbClr val="FF66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GB" dirty="0">
              <a:solidFill>
                <a:srgbClr val="FF6600"/>
              </a:solidFill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2011" y="280989"/>
            <a:ext cx="11433373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8747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1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64" y="6307559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10307983" y="6371321"/>
            <a:ext cx="0" cy="294605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45575" y="6524504"/>
            <a:ext cx="10489175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© Confidential and Proprietary 2017</a:t>
            </a:r>
          </a:p>
        </p:txBody>
      </p:sp>
    </p:spTree>
    <p:extLst>
      <p:ext uri="{BB962C8B-B14F-4D97-AF65-F5344CB8AC3E}">
        <p14:creationId xmlns:p14="http://schemas.microsoft.com/office/powerpoint/2010/main" val="38206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820" r:id="rId11"/>
    <p:sldLayoutId id="2147483821" r:id="rId12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FF6600"/>
        </a:buClr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450850" indent="-1778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FF6600"/>
        </a:buClr>
        <a:buChar char="•"/>
        <a:defRPr>
          <a:solidFill>
            <a:srgbClr val="000000"/>
          </a:solidFill>
          <a:latin typeface="+mn-lt"/>
        </a:defRPr>
      </a:lvl2pPr>
      <a:lvl3pPr marL="628650" indent="-1778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FF6600"/>
        </a:buClr>
        <a:buChar char="•"/>
        <a:defRPr sz="1600">
          <a:solidFill>
            <a:srgbClr val="000000"/>
          </a:solidFill>
          <a:latin typeface="+mn-lt"/>
        </a:defRPr>
      </a:lvl3pPr>
      <a:lvl4pPr marL="903288" indent="-274638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FF6600"/>
        </a:buClr>
        <a:buChar char="•"/>
        <a:defRPr sz="1400">
          <a:solidFill>
            <a:srgbClr val="000000"/>
          </a:solidFill>
          <a:latin typeface="+mn-lt"/>
        </a:defRPr>
      </a:lvl4pPr>
      <a:lvl5pPr marL="1081088" indent="-177800" algn="l" rtl="0" eaLnBrk="0" fontAlgn="base" hangingPunct="0">
        <a:lnSpc>
          <a:spcPct val="90000"/>
        </a:lnSpc>
        <a:spcBef>
          <a:spcPct val="20000"/>
        </a:spcBef>
        <a:spcAft>
          <a:spcPct val="20000"/>
        </a:spcAft>
        <a:buClr>
          <a:srgbClr val="FF6600"/>
        </a:buClr>
        <a:buChar char="•"/>
        <a:defRPr sz="1400">
          <a:solidFill>
            <a:srgbClr val="000000"/>
          </a:solidFill>
          <a:latin typeface="+mn-lt"/>
        </a:defRPr>
      </a:lvl5pPr>
      <a:lvl6pPr marL="2162175" indent="-180975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chemeClr val="hlink"/>
        </a:buClr>
        <a:buChar char="•"/>
        <a:defRPr sz="1600">
          <a:solidFill>
            <a:srgbClr val="000066"/>
          </a:solidFill>
          <a:latin typeface="+mn-lt"/>
        </a:defRPr>
      </a:lvl6pPr>
      <a:lvl7pPr marL="2619375" indent="-180975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chemeClr val="hlink"/>
        </a:buClr>
        <a:buChar char="•"/>
        <a:defRPr sz="1600">
          <a:solidFill>
            <a:srgbClr val="000066"/>
          </a:solidFill>
          <a:latin typeface="+mn-lt"/>
        </a:defRPr>
      </a:lvl7pPr>
      <a:lvl8pPr marL="3076575" indent="-180975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chemeClr val="hlink"/>
        </a:buClr>
        <a:buChar char="•"/>
        <a:defRPr sz="1600">
          <a:solidFill>
            <a:srgbClr val="000066"/>
          </a:solidFill>
          <a:latin typeface="+mn-lt"/>
        </a:defRPr>
      </a:lvl8pPr>
      <a:lvl9pPr marL="3533775" indent="-180975" algn="l" rtl="0" fontAlgn="base">
        <a:lnSpc>
          <a:spcPct val="90000"/>
        </a:lnSpc>
        <a:spcBef>
          <a:spcPct val="20000"/>
        </a:spcBef>
        <a:spcAft>
          <a:spcPct val="20000"/>
        </a:spcAft>
        <a:buClr>
          <a:schemeClr val="hlink"/>
        </a:buClr>
        <a:buChar char="•"/>
        <a:defRPr sz="16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51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6" userDrawn="1">
          <p15:clr>
            <a:srgbClr val="F26B43"/>
          </p15:clr>
        </p15:guide>
        <p15:guide id="4" pos="7449" userDrawn="1">
          <p15:clr>
            <a:srgbClr val="F26B43"/>
          </p15:clr>
        </p15:guide>
        <p15:guide id="5" orient="horz" pos="741" userDrawn="1">
          <p15:clr>
            <a:srgbClr val="F26B43"/>
          </p15:clr>
        </p15:guide>
        <p15:guide id="6" orient="horz" pos="37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9921253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31305" y="15693"/>
            <a:ext cx="11575378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305" y="1278000"/>
            <a:ext cx="11575378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pic>
        <p:nvPicPr>
          <p:cNvPr id="1026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0" y="6307559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601739" y="6371321"/>
            <a:ext cx="0" cy="294605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8747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16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2">
          <p15:clr>
            <a:srgbClr val="F26B43"/>
          </p15:clr>
        </p15:guide>
        <p15:guide id="2" orient="horz" pos="3906">
          <p15:clr>
            <a:srgbClr val="F26B43"/>
          </p15:clr>
        </p15:guide>
        <p15:guide id="3" orient="horz" pos="800">
          <p15:clr>
            <a:srgbClr val="F26B43"/>
          </p15:clr>
        </p15:guide>
        <p15:guide id="4" pos="7488">
          <p15:clr>
            <a:srgbClr val="F26B43"/>
          </p15:clr>
        </p15:guide>
        <p15:guide id="5" pos="216">
          <p15:clr>
            <a:srgbClr val="F26B43"/>
          </p15:clr>
        </p15:guide>
        <p15:guide id="6" pos="3864">
          <p15:clr>
            <a:srgbClr val="F26B43"/>
          </p15:clr>
        </p15:guide>
        <p15:guide id="7" orient="horz" pos="23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9921253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31305" y="15693"/>
            <a:ext cx="11575378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305" y="1278000"/>
            <a:ext cx="11575378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pic>
        <p:nvPicPr>
          <p:cNvPr id="1026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0" y="6307559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601739" y="6371321"/>
            <a:ext cx="0" cy="294605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8747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9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2">
          <p15:clr>
            <a:srgbClr val="F26B43"/>
          </p15:clr>
        </p15:guide>
        <p15:guide id="2" orient="horz" pos="3906">
          <p15:clr>
            <a:srgbClr val="F26B43"/>
          </p15:clr>
        </p15:guide>
        <p15:guide id="3" orient="horz" pos="800">
          <p15:clr>
            <a:srgbClr val="F26B43"/>
          </p15:clr>
        </p15:guide>
        <p15:guide id="4" pos="7488">
          <p15:clr>
            <a:srgbClr val="F26B43"/>
          </p15:clr>
        </p15:guide>
        <p15:guide id="5" pos="216">
          <p15:clr>
            <a:srgbClr val="F26B43"/>
          </p15:clr>
        </p15:guide>
        <p15:guide id="6" pos="3864">
          <p15:clr>
            <a:srgbClr val="F26B43"/>
          </p15:clr>
        </p15:guide>
        <p15:guide id="7" orient="horz" pos="23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9921253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31305" y="15693"/>
            <a:ext cx="11575378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305" y="1278000"/>
            <a:ext cx="11575378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pic>
        <p:nvPicPr>
          <p:cNvPr id="1026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0" y="6307559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601739" y="6371321"/>
            <a:ext cx="0" cy="294605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2017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8747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2">
          <p15:clr>
            <a:srgbClr val="F26B43"/>
          </p15:clr>
        </p15:guide>
        <p15:guide id="2" orient="horz" pos="3906">
          <p15:clr>
            <a:srgbClr val="F26B43"/>
          </p15:clr>
        </p15:guide>
        <p15:guide id="3" orient="horz" pos="800">
          <p15:clr>
            <a:srgbClr val="F26B43"/>
          </p15:clr>
        </p15:guide>
        <p15:guide id="4" pos="7488">
          <p15:clr>
            <a:srgbClr val="F26B43"/>
          </p15:clr>
        </p15:guide>
        <p15:guide id="5" pos="216">
          <p15:clr>
            <a:srgbClr val="F26B43"/>
          </p15:clr>
        </p15:guide>
        <p15:guide id="6" pos="3864">
          <p15:clr>
            <a:srgbClr val="F26B43"/>
          </p15:clr>
        </p15:guide>
        <p15:guide id="7" orient="horz" pos="23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9921253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333333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31305" y="15693"/>
            <a:ext cx="11575378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305" y="1278000"/>
            <a:ext cx="11575378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pic>
        <p:nvPicPr>
          <p:cNvPr id="1026" name="Picture 2" descr="https://upload.wikimedia.org/wikipedia/en/d/dc/Cognizant_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120" y="6307559"/>
            <a:ext cx="1305113" cy="4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10601739" y="6371321"/>
            <a:ext cx="0" cy="294605"/>
          </a:xfrm>
          <a:prstGeom prst="line">
            <a:avLst/>
          </a:prstGeom>
          <a:ln>
            <a:solidFill>
              <a:srgbClr val="A8A8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45575" y="6537756"/>
            <a:ext cx="10489175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</a:rPr>
              <a:t>© Confidential and Proprietary 2016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0" y="874714"/>
            <a:ext cx="12192000" cy="1392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1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16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2">
          <p15:clr>
            <a:srgbClr val="F26B43"/>
          </p15:clr>
        </p15:guide>
        <p15:guide id="2" orient="horz" pos="3906">
          <p15:clr>
            <a:srgbClr val="F26B43"/>
          </p15:clr>
        </p15:guide>
        <p15:guide id="3" orient="horz" pos="800">
          <p15:clr>
            <a:srgbClr val="F26B43"/>
          </p15:clr>
        </p15:guide>
        <p15:guide id="4" pos="7488">
          <p15:clr>
            <a:srgbClr val="F26B43"/>
          </p15:clr>
        </p15:guide>
        <p15:guide id="5" pos="216">
          <p15:clr>
            <a:srgbClr val="F26B43"/>
          </p15:clr>
        </p15:guide>
        <p15:guide id="6" pos="3864">
          <p15:clr>
            <a:srgbClr val="F26B43"/>
          </p15:clr>
        </p15:guide>
        <p15:guide id="7" orient="horz" pos="23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  </a:t>
            </a:r>
            <a:r>
              <a:rPr lang="en-GB" sz="2000" dirty="0" smtClean="0"/>
              <a:t>HyBrid Automation Framework 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241716" y="4094219"/>
            <a:ext cx="3264727" cy="3804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Road Ahead for Framework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500" y="1165024"/>
            <a:ext cx="1435260" cy="908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189320"/>
            <a:ext cx="1528811" cy="85953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07161" y="1184027"/>
            <a:ext cx="1435261" cy="933909"/>
          </a:xfrm>
          <a:prstGeom prst="roundRect">
            <a:avLst/>
          </a:prstGeom>
          <a:solidFill>
            <a:srgbClr val="FF6200">
              <a:alpha val="0"/>
            </a:srgbClr>
          </a:solidFill>
          <a:ln w="6350">
            <a:solidFill>
              <a:srgbClr val="FF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smtClean="0"/>
          </a:p>
        </p:txBody>
      </p:sp>
      <p:cxnSp>
        <p:nvCxnSpPr>
          <p:cNvPr id="11" name="Straight Arrow Connector 10"/>
          <p:cNvCxnSpPr>
            <a:stCxn id="2" idx="1"/>
            <a:endCxn id="5" idx="3"/>
          </p:cNvCxnSpPr>
          <p:nvPr/>
        </p:nvCxnSpPr>
        <p:spPr>
          <a:xfrm flipH="1" flipV="1">
            <a:off x="1782811" y="1619088"/>
            <a:ext cx="1006689" cy="1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15" y="2514889"/>
            <a:ext cx="1759788" cy="87377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2" idx="2"/>
          </p:cNvCxnSpPr>
          <p:nvPr/>
        </p:nvCxnSpPr>
        <p:spPr>
          <a:xfrm>
            <a:off x="3507130" y="2073153"/>
            <a:ext cx="0" cy="441736"/>
          </a:xfrm>
          <a:prstGeom prst="straightConnector1">
            <a:avLst/>
          </a:prstGeom>
          <a:ln>
            <a:solidFill>
              <a:srgbClr val="A8A8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52" y="1118186"/>
            <a:ext cx="1335739" cy="10018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4261" y="2184532"/>
            <a:ext cx="109855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/>
              <a:t>Logs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126211" y="639240"/>
            <a:ext cx="109855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/>
              <a:t>Selenium Webdriver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15519" y="3434985"/>
            <a:ext cx="138184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/>
              <a:t>Hybrid-driven XL</a:t>
            </a:r>
            <a:endParaRPr lang="en-US" sz="14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942391" y="2285347"/>
            <a:ext cx="11216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/>
              <a:t>Test evidence</a:t>
            </a:r>
            <a:endParaRPr lang="en-US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7443785" y="1054030"/>
            <a:ext cx="4506914" cy="128842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Components of Framework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dirty="0" smtClean="0"/>
              <a:t>Hybrid Driven XL – Keyword and data parameters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dirty="0" smtClean="0"/>
              <a:t>WebDriver_Master.java – Heart of framework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dirty="0" smtClean="0"/>
              <a:t>Test Evidences and Logs</a:t>
            </a:r>
          </a:p>
          <a:p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565668" y="2514890"/>
            <a:ext cx="4626331" cy="15346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</a:t>
            </a:r>
            <a:r>
              <a:rPr lang="en-GB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Easy Web automation: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dirty="0"/>
              <a:t>Fetching CSI id for the list of portfolio numbers and ING </a:t>
            </a:r>
            <a:r>
              <a:rPr lang="en-GB" sz="1600" dirty="0" smtClean="0"/>
              <a:t>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600" dirty="0" smtClean="0"/>
              <a:t>Employed JavaScript to converse with the application</a:t>
            </a:r>
            <a:endParaRPr lang="en-GB" sz="1600" dirty="0"/>
          </a:p>
          <a:p>
            <a:endParaRPr lang="en-US" sz="11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" y="4584548"/>
            <a:ext cx="2015207" cy="130091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19" y="4451012"/>
            <a:ext cx="1942627" cy="145849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46" y="4693720"/>
            <a:ext cx="1514354" cy="113576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94" y="4912681"/>
            <a:ext cx="1933937" cy="64464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354" y="4733666"/>
            <a:ext cx="2662527" cy="79706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3327" y="5995310"/>
            <a:ext cx="1595944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Better reporting mechanisms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86751" y="5981275"/>
            <a:ext cx="139948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BDD support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4274" y="5995311"/>
            <a:ext cx="3032568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 smtClean="0"/>
              <a:t>                   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Headless Browser testing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97242" y="5729480"/>
            <a:ext cx="2199045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1400" dirty="0">
                <a:solidFill>
                  <a:schemeClr val="accent2">
                    <a:lumMod val="50000"/>
                  </a:schemeClr>
                </a:solidFill>
              </a:rPr>
              <a:t>CI/CD integration – </a:t>
            </a:r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Maven</a:t>
            </a: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</a:rPr>
              <a:t>Jenkins</a:t>
            </a:r>
            <a:endParaRPr 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72282" y="1619088"/>
            <a:ext cx="711892" cy="1"/>
          </a:xfrm>
          <a:prstGeom prst="straightConnector1">
            <a:avLst/>
          </a:prstGeom>
          <a:ln>
            <a:solidFill>
              <a:srgbClr val="A8A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4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Cognizant Brand Center Colors 2013">
      <a:dk1>
        <a:srgbClr val="000000"/>
      </a:dk1>
      <a:lt1>
        <a:srgbClr val="FFFFFF"/>
      </a:lt1>
      <a:dk2>
        <a:srgbClr val="50B3CF"/>
      </a:dk2>
      <a:lt2>
        <a:srgbClr val="6DB33F"/>
      </a:lt2>
      <a:accent1>
        <a:srgbClr val="72CDF4"/>
      </a:accent1>
      <a:accent2>
        <a:srgbClr val="00728F"/>
      </a:accent2>
      <a:accent3>
        <a:srgbClr val="387C2C"/>
      </a:accent3>
      <a:accent4>
        <a:srgbClr val="DF7A1C"/>
      </a:accent4>
      <a:accent5>
        <a:srgbClr val="FFAD00"/>
      </a:accent5>
      <a:accent6>
        <a:srgbClr val="C3B6DC"/>
      </a:accent6>
      <a:hlink>
        <a:srgbClr val="0070C0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Custom Design">
  <a:themeElements>
    <a:clrScheme name="ING Group TF - 9april 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600"/>
      </a:accent1>
      <a:accent2>
        <a:srgbClr val="FF9900"/>
      </a:accent2>
      <a:accent3>
        <a:srgbClr val="FFCC00"/>
      </a:accent3>
      <a:accent4>
        <a:srgbClr val="99CCFF"/>
      </a:accent4>
      <a:accent5>
        <a:srgbClr val="0066CC"/>
      </a:accent5>
      <a:accent6>
        <a:srgbClr val="C0C0C0"/>
      </a:accent6>
      <a:hlink>
        <a:srgbClr val="969696"/>
      </a:hlink>
      <a:folHlink>
        <a:srgbClr val="808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0" tIns="180000" rIns="180000" bIns="180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80000" tIns="180000" rIns="180000" bIns="180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4C3E1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D6DEEE"/>
        </a:accent5>
        <a:accent6>
          <a:srgbClr val="E75C00"/>
        </a:accent6>
        <a:hlink>
          <a:srgbClr val="0000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D9E1F0"/>
        </a:accent1>
        <a:accent2>
          <a:srgbClr val="FF6600"/>
        </a:accent2>
        <a:accent3>
          <a:srgbClr val="FFFFFF"/>
        </a:accent3>
        <a:accent4>
          <a:srgbClr val="000056"/>
        </a:accent4>
        <a:accent5>
          <a:srgbClr val="E9EEF6"/>
        </a:accent5>
        <a:accent6>
          <a:srgbClr val="E75C00"/>
        </a:accent6>
        <a:hlink>
          <a:srgbClr val="000066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2_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5.xml><?xml version="1.0" encoding="utf-8"?>
<a:theme xmlns:a="http://schemas.openxmlformats.org/drawingml/2006/main" name="3_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4_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EEDB5440AA448AEFAF3D6B0404CA4" ma:contentTypeVersion="7" ma:contentTypeDescription="Create a new document." ma:contentTypeScope="" ma:versionID="5bfd44f19b5570156f299caf3f56151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ddf9cb212464e7a042968925c50376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62F1F-9F53-4B77-A7FE-12F262875427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CCD96B9-0D16-430F-823E-BAB6E4D6B9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C290EF-1259-40E2-ADB7-FA12F542E8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8497</TotalTime>
  <Words>77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Century Gothic</vt:lpstr>
      <vt:lpstr>ING Me</vt:lpstr>
      <vt:lpstr>Wingdings</vt:lpstr>
      <vt:lpstr>ING_PP_Template_16x9_June2015</vt:lpstr>
      <vt:lpstr>Custom Design</vt:lpstr>
      <vt:lpstr>1_ING_PP_Template_16x9_June2015</vt:lpstr>
      <vt:lpstr>2_ING_PP_Template_16x9_June2015</vt:lpstr>
      <vt:lpstr>3_ING_PP_Template_16x9_June2015</vt:lpstr>
      <vt:lpstr>4_ING_PP_Template_16x9_June2015</vt:lpstr>
      <vt:lpstr>  HyBrid Automation Framework 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Me, Reference 16x9</cp:keywords>
  <cp:lastModifiedBy>KANAKASABAPATHY, N. (Natarajan)</cp:lastModifiedBy>
  <cp:revision>2454</cp:revision>
  <cp:lastPrinted>2016-04-21T14:12:49Z</cp:lastPrinted>
  <dcterms:created xsi:type="dcterms:W3CDTF">2015-04-09T14:12:58Z</dcterms:created>
  <dcterms:modified xsi:type="dcterms:W3CDTF">2017-12-11T08:46:41Z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0x01010016CEEDB5440AA448AEFAF3D6B0404CA4</vt:lpwstr>
  </property>
</Properties>
</file>