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70" r:id="rId4"/>
    <p:sldId id="271" r:id="rId5"/>
    <p:sldId id="267" r:id="rId6"/>
    <p:sldId id="269" r:id="rId7"/>
    <p:sldId id="261" r:id="rId8"/>
    <p:sldId id="257" r:id="rId9"/>
    <p:sldId id="266" r:id="rId10"/>
    <p:sldId id="258" r:id="rId11"/>
    <p:sldId id="259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仕様" id="{D259FCFA-A5BF-4CDB-821F-6943906CFC9D}">
          <p14:sldIdLst>
            <p14:sldId id="260"/>
            <p14:sldId id="268"/>
          </p14:sldIdLst>
        </p14:section>
        <p14:section name="要件" id="{C8B0583F-DEFF-4733-99EB-9AD2F67F9612}">
          <p14:sldIdLst>
            <p14:sldId id="270"/>
            <p14:sldId id="271"/>
            <p14:sldId id="267"/>
            <p14:sldId id="269"/>
            <p14:sldId id="261"/>
            <p14:sldId id="257"/>
            <p14:sldId id="266"/>
            <p14:sldId id="258"/>
            <p14:sldId id="259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95B"/>
    <a:srgbClr val="7C94CD"/>
    <a:srgbClr val="7691C1"/>
    <a:srgbClr val="90F096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61D39-35DB-5E85-BC83-475DEC579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3B4B7E-BBB7-5C50-3AD3-031D87A47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82562F-A190-2492-B599-2C2F3F25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34FDE-6B7E-D97A-E1A4-FCBBA0D8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FFD291-4DAD-A0AE-965F-E61F6850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95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ED53C-32E7-ABBC-8EFF-B8BA8A43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33FCBE-8281-62C6-A4B9-40AFE6CF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3F0C27-DC7B-6A0E-79D1-02129D2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42284-B250-95FB-2A49-AA33CEBB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7E084-53A1-4BBE-A040-D391FF25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79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F39C3F-3C1C-9ACE-A8F4-B7DC6DC33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CC0B30-363B-655D-60F4-F1C77BE1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7525C-BF94-8191-EA87-92410A54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98BF6-D2F8-A77E-FA96-B0738516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FA521-3FE9-DDDF-49F5-810EE0E3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8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351FF-A1A7-08A0-85AE-A5A0C83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CBB3F4-AA62-88F0-26A8-942036EB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C7BC8C-0780-E99E-2D02-49E5088D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DC98B-6618-642F-ACF3-BAA8A11E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C30FD0-B96E-AE4A-770C-DE49D985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7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BCF64-5365-AC85-B1DD-46C783F2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D5C3A-15DE-A57C-B093-E1DC7FAE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B1FB5-88E4-07D0-F480-216D0F36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4CD8A-7610-BB50-F3CE-2323F819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DEF6B-36FE-13D4-5720-BDC5E55C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40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8CC9A-C388-971C-0DD6-08B55118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03EF3-72A6-D378-A97A-C0F55CD8C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B2F76-EF4E-0946-AE1E-705B923F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D81ACB-93AB-CE27-1916-2FFB0EDD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84E271-8051-E138-2632-F145B5E9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017D7-7359-2DB1-6ED8-8D3BCAAA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4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CC3BF-A84A-8EDF-A587-7B59E52A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A5008B-4DB4-88E0-0C5B-783852AE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28AACF-4D56-4F56-33D2-202FE78DE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369405-8766-8D42-BD28-4A50B637F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D872B8-E433-FB8E-A91E-77C604C1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1C6238-07AD-C806-43E8-7A2AC1DE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B283A8-B6F7-C3D5-22F5-8908B4D9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3A43F2-83E5-7693-3914-93D58E08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F2044-AD02-4522-3A37-088C7307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4CCC68-2AC5-B51D-902E-1EDD6D9D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EA4DE6-CE14-D4CF-99FB-55D58671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F10AB4-E138-556B-3DB8-675C9D70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31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52B621-06C5-D2E4-7ED9-36A4750C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DE860C-B707-606B-4B71-F41A7FC7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50A6F4-A8F1-A765-597C-E9B5CBD8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64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D054-3454-41C9-FE79-0A208F22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A36B0-4BB0-6CC9-0D94-0D6521DD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EC7E32-AB70-8659-9CDF-D966D9672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4532B6-3318-0075-9364-A43BE113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579758-7DA0-2CA4-E2E0-7FD3C26F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E1639-6A1C-C1D6-BB84-52FAFDA9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23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1B214-4F80-8D03-348B-D78808AB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0088A7-48CB-C1EA-D13D-C6D72B975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469997-8681-0ADE-D6E2-A91A6EAE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61E850-CDE7-140B-038C-168C2D7B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AC9E5-D4BB-65CF-54A0-4F460220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01D3DA-6F7F-2E02-1DE4-2F60C2B4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15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11E4CD-1A96-676B-32F7-9DD79FAD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32CAE0-D0C7-FC56-8AC1-BC1BE038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08AE42-69E0-D881-DBC9-5E3C5B509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016F-1BB8-4A26-AF2D-DCC066D415A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2FE898-9332-9E9E-0A7B-C23CCC25C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9C82DA-647B-5107-AD24-D6512D1C9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34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F3EF5E8-81CF-9E99-6213-71A03FF1A426}"/>
              </a:ext>
            </a:extLst>
          </p:cNvPr>
          <p:cNvSpPr>
            <a:spLocks/>
          </p:cNvSpPr>
          <p:nvPr/>
        </p:nvSpPr>
        <p:spPr>
          <a:xfrm>
            <a:off x="9152880" y="1979629"/>
            <a:ext cx="2089194" cy="294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B37214-90A6-1909-0A44-B7C8949B3F2D}"/>
              </a:ext>
            </a:extLst>
          </p:cNvPr>
          <p:cNvSpPr>
            <a:spLocks/>
          </p:cNvSpPr>
          <p:nvPr/>
        </p:nvSpPr>
        <p:spPr>
          <a:xfrm>
            <a:off x="575035" y="1979629"/>
            <a:ext cx="8310075" cy="294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ブロックの分類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1A662AD-FF35-9AE7-F1C0-719172FB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177" y1="89922" x2="25177" y2="89922"/>
                        <a14:foregroundMark x1="10284" y1="61240" x2="10284" y2="61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4108" y="2600924"/>
            <a:ext cx="1840669" cy="84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1492C8-CF23-64F4-8A2B-DCA04FEF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2547" y="2757576"/>
            <a:ext cx="1690543" cy="685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2D30B94-86DD-3122-6A89-717D776B1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52" b="91626" l="10000" r="90000">
                        <a14:foregroundMark x1="28889" y1="91626" x2="28889" y2="916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0860" y="2685779"/>
            <a:ext cx="1762343" cy="13250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69F6BB-7A62-9EF3-D07B-6722042CD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19" b="93711" l="9408" r="89547">
                        <a14:foregroundMark x1="39373" y1="89308" x2="61324" y2="89937"/>
                        <a14:foregroundMark x1="31010" y1="94025" x2="31010" y2="94025"/>
                        <a14:foregroundMark x1="57840" y1="9119" x2="65157" y2="9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0973" y="2685779"/>
            <a:ext cx="1873305" cy="2075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2E33FAD-CDB2-4039-9D45-B4F5A537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9698" y="2685779"/>
            <a:ext cx="1690543" cy="685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76538A-BF2A-25C5-2B3C-7AFDE48BF0CC}"/>
              </a:ext>
            </a:extLst>
          </p:cNvPr>
          <p:cNvSpPr/>
          <p:nvPr/>
        </p:nvSpPr>
        <p:spPr>
          <a:xfrm>
            <a:off x="949926" y="2093507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AAF5714-AB6C-4168-454E-2F06F906536D}"/>
              </a:ext>
            </a:extLst>
          </p:cNvPr>
          <p:cNvSpPr/>
          <p:nvPr/>
        </p:nvSpPr>
        <p:spPr>
          <a:xfrm>
            <a:off x="3086997" y="20918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3EAD56-8D43-7159-91CF-4F0AA2FDCE29}"/>
              </a:ext>
            </a:extLst>
          </p:cNvPr>
          <p:cNvSpPr/>
          <p:nvPr/>
        </p:nvSpPr>
        <p:spPr>
          <a:xfrm>
            <a:off x="5015373" y="20918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92FCC0-19AD-CBA8-ACCC-698BBA9190BC}"/>
              </a:ext>
            </a:extLst>
          </p:cNvPr>
          <p:cNvSpPr/>
          <p:nvPr/>
        </p:nvSpPr>
        <p:spPr>
          <a:xfrm>
            <a:off x="7002939" y="2084353"/>
            <a:ext cx="1590530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F5DCBE1-0B1D-BE0F-C959-729F506F424D}"/>
              </a:ext>
            </a:extLst>
          </p:cNvPr>
          <p:cNvSpPr/>
          <p:nvPr/>
        </p:nvSpPr>
        <p:spPr>
          <a:xfrm>
            <a:off x="9536535" y="20960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Dummy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使用できるブロックは以下の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種類です．</a:t>
            </a: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</a:p>
        </p:txBody>
      </p:sp>
    </p:spTree>
    <p:extLst>
      <p:ext uri="{BB962C8B-B14F-4D97-AF65-F5344CB8AC3E}">
        <p14:creationId xmlns:p14="http://schemas.microsoft.com/office/powerpoint/2010/main" val="239609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ブロックの接続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2018348-7A34-6C5B-B599-F7DC8C35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35" y="2229185"/>
            <a:ext cx="1038370" cy="92405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24C274-F452-353D-B7FA-64B6C7576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5" r="12462"/>
          <a:stretch/>
        </p:blipFill>
        <p:spPr>
          <a:xfrm>
            <a:off x="3161919" y="3719900"/>
            <a:ext cx="2233915" cy="115268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1468349-3AA1-71B9-5D72-42E198B93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5" y="1892608"/>
            <a:ext cx="924054" cy="148610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4429A2-B2C7-9F75-C9A8-333758D3BA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62"/>
          <a:stretch/>
        </p:blipFill>
        <p:spPr>
          <a:xfrm>
            <a:off x="5888350" y="3719900"/>
            <a:ext cx="2411599" cy="151468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01F4802-7989-461A-3058-743FAF81F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2346" y="3719900"/>
            <a:ext cx="2591162" cy="249589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7FA224C-4DAC-9C0B-3A1C-3C9153898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482" y="2438764"/>
            <a:ext cx="847843" cy="5048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491703C1-D6B0-994E-EEEF-4861DC8BF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75" y="3719900"/>
            <a:ext cx="1952898" cy="96215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1D580F6-4F06-7D22-AC3F-8F9352BDEC29}"/>
              </a:ext>
            </a:extLst>
          </p:cNvPr>
          <p:cNvSpPr txBox="1"/>
          <p:nvPr/>
        </p:nvSpPr>
        <p:spPr>
          <a:xfrm>
            <a:off x="300940" y="961858"/>
            <a:ext cx="1135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具体例を以下に示す．ブロックは</a:t>
            </a:r>
            <a:r>
              <a:rPr lang="en-US" altLang="ja-JP" dirty="0"/>
              <a:t>Trigger/Simple/Condition</a:t>
            </a:r>
            <a:r>
              <a:rPr lang="ja-JP" altLang="en-US" dirty="0"/>
              <a:t>のみを対象とする．</a:t>
            </a:r>
            <a:endParaRPr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Operator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SectionHeader</a:t>
            </a:r>
            <a:r>
              <a:rPr kumimoji="1" lang="ja-JP" altLang="en-US" dirty="0"/>
              <a:t>内に配置される）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0AE00A-8CD9-F48B-09B7-86DABCA01BC9}"/>
              </a:ext>
            </a:extLst>
          </p:cNvPr>
          <p:cNvSpPr/>
          <p:nvPr/>
        </p:nvSpPr>
        <p:spPr>
          <a:xfrm>
            <a:off x="2089385" y="2630567"/>
            <a:ext cx="151599" cy="151599"/>
          </a:xfrm>
          <a:prstGeom prst="rect">
            <a:avLst/>
          </a:prstGeom>
          <a:solidFill>
            <a:srgbClr val="90F09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7920AA86-E6C2-D864-E523-4388D1F17EB0}"/>
              </a:ext>
            </a:extLst>
          </p:cNvPr>
          <p:cNvGrpSpPr/>
          <p:nvPr/>
        </p:nvGrpSpPr>
        <p:grpSpPr>
          <a:xfrm>
            <a:off x="4528490" y="2676056"/>
            <a:ext cx="446379" cy="151600"/>
            <a:chOff x="4047845" y="3429000"/>
            <a:chExt cx="446379" cy="1516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0DEE07B-D13F-FF76-3998-1B348359C3CE}"/>
                </a:ext>
              </a:extLst>
            </p:cNvPr>
            <p:cNvSpPr/>
            <p:nvPr/>
          </p:nvSpPr>
          <p:spPr>
            <a:xfrm>
              <a:off x="4047845" y="3429001"/>
              <a:ext cx="151599" cy="15159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7753C0C-F972-D9CD-EF98-5131F2E67732}"/>
                </a:ext>
              </a:extLst>
            </p:cNvPr>
            <p:cNvSpPr/>
            <p:nvPr/>
          </p:nvSpPr>
          <p:spPr>
            <a:xfrm>
              <a:off x="4342625" y="3429000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0F1BFA50-B576-AFA2-FEFA-59819FC59332}"/>
                </a:ext>
              </a:extLst>
            </p:cNvPr>
            <p:cNvCxnSpPr>
              <a:stCxn id="43" idx="3"/>
              <a:endCxn id="45" idx="1"/>
            </p:cNvCxnSpPr>
            <p:nvPr/>
          </p:nvCxnSpPr>
          <p:spPr>
            <a:xfrm flipV="1">
              <a:off x="4199444" y="3504800"/>
              <a:ext cx="143181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9948B76B-138A-0656-0CB1-8F1357B4AC8F}"/>
              </a:ext>
            </a:extLst>
          </p:cNvPr>
          <p:cNvGrpSpPr/>
          <p:nvPr/>
        </p:nvGrpSpPr>
        <p:grpSpPr>
          <a:xfrm>
            <a:off x="7253043" y="2626254"/>
            <a:ext cx="446379" cy="555134"/>
            <a:chOff x="6868683" y="3366146"/>
            <a:chExt cx="446379" cy="555134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3E82040-D546-5957-D6F8-D5E50DAD9D4A}"/>
                </a:ext>
              </a:extLst>
            </p:cNvPr>
            <p:cNvSpPr/>
            <p:nvPr/>
          </p:nvSpPr>
          <p:spPr>
            <a:xfrm>
              <a:off x="6868683" y="3366147"/>
              <a:ext cx="151599" cy="15159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859C11E-C9B2-5CA9-372A-65C02582E9AB}"/>
                </a:ext>
              </a:extLst>
            </p:cNvPr>
            <p:cNvSpPr/>
            <p:nvPr/>
          </p:nvSpPr>
          <p:spPr>
            <a:xfrm>
              <a:off x="7163463" y="3366146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D5B25CE-B7EA-33FD-E59E-9BECEB4AE777}"/>
                </a:ext>
              </a:extLst>
            </p:cNvPr>
            <p:cNvCxnSpPr>
              <a:stCxn id="48" idx="3"/>
              <a:endCxn id="50" idx="1"/>
            </p:cNvCxnSpPr>
            <p:nvPr/>
          </p:nvCxnSpPr>
          <p:spPr>
            <a:xfrm flipV="1">
              <a:off x="7020282" y="3441946"/>
              <a:ext cx="143181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A453039-AC48-0976-3E79-1626E606CFD5}"/>
                </a:ext>
              </a:extLst>
            </p:cNvPr>
            <p:cNvSpPr/>
            <p:nvPr/>
          </p:nvSpPr>
          <p:spPr>
            <a:xfrm>
              <a:off x="7163462" y="3564518"/>
              <a:ext cx="151599" cy="151599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9E12E4C7-4081-6DF1-1FA4-321C2C8A6209}"/>
                </a:ext>
              </a:extLst>
            </p:cNvPr>
            <p:cNvSpPr/>
            <p:nvPr/>
          </p:nvSpPr>
          <p:spPr>
            <a:xfrm>
              <a:off x="7163462" y="3769681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F38F00DB-4A54-9839-85E2-3C6C1DEE3D9F}"/>
                </a:ext>
              </a:extLst>
            </p:cNvPr>
            <p:cNvCxnSpPr>
              <a:stCxn id="48" idx="3"/>
              <a:endCxn id="53" idx="1"/>
            </p:cNvCxnSpPr>
            <p:nvPr/>
          </p:nvCxnSpPr>
          <p:spPr>
            <a:xfrm>
              <a:off x="7020282" y="3441947"/>
              <a:ext cx="143180" cy="198371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E234135D-F329-6136-228F-621E49082B93}"/>
                </a:ext>
              </a:extLst>
            </p:cNvPr>
            <p:cNvCxnSpPr>
              <a:cxnSpLocks/>
              <a:stCxn id="48" idx="3"/>
              <a:endCxn id="55" idx="1"/>
            </p:cNvCxnSpPr>
            <p:nvPr/>
          </p:nvCxnSpPr>
          <p:spPr>
            <a:xfrm>
              <a:off x="7020282" y="3441947"/>
              <a:ext cx="143180" cy="40353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84B1202D-CC8E-3D10-5EE7-D735FD3D783C}"/>
              </a:ext>
            </a:extLst>
          </p:cNvPr>
          <p:cNvGrpSpPr/>
          <p:nvPr/>
        </p:nvGrpSpPr>
        <p:grpSpPr>
          <a:xfrm>
            <a:off x="10238586" y="2550454"/>
            <a:ext cx="740289" cy="555134"/>
            <a:chOff x="9660617" y="3378715"/>
            <a:chExt cx="740289" cy="555134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AD48315F-5772-BA90-7114-FFEF5CF54DB9}"/>
                </a:ext>
              </a:extLst>
            </p:cNvPr>
            <p:cNvSpPr/>
            <p:nvPr/>
          </p:nvSpPr>
          <p:spPr>
            <a:xfrm>
              <a:off x="9660617" y="3378716"/>
              <a:ext cx="151599" cy="15159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E1084ACE-F573-00E2-C283-380B6645E9A5}"/>
                </a:ext>
              </a:extLst>
            </p:cNvPr>
            <p:cNvSpPr/>
            <p:nvPr/>
          </p:nvSpPr>
          <p:spPr>
            <a:xfrm>
              <a:off x="9955397" y="3378715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7CE7557F-6877-410D-8C0A-0D9A469F0682}"/>
                </a:ext>
              </a:extLst>
            </p:cNvPr>
            <p:cNvCxnSpPr>
              <a:stCxn id="69" idx="3"/>
              <a:endCxn id="72" idx="1"/>
            </p:cNvCxnSpPr>
            <p:nvPr/>
          </p:nvCxnSpPr>
          <p:spPr>
            <a:xfrm flipV="1">
              <a:off x="9812216" y="3454515"/>
              <a:ext cx="143181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B71E7FAC-0C45-0654-65EC-3F9C2CD1E40D}"/>
                </a:ext>
              </a:extLst>
            </p:cNvPr>
            <p:cNvSpPr/>
            <p:nvPr/>
          </p:nvSpPr>
          <p:spPr>
            <a:xfrm>
              <a:off x="9955396" y="3577087"/>
              <a:ext cx="151599" cy="151599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FDA7ADF-A0C4-35BE-CC75-681B853CD084}"/>
                </a:ext>
              </a:extLst>
            </p:cNvPr>
            <p:cNvSpPr/>
            <p:nvPr/>
          </p:nvSpPr>
          <p:spPr>
            <a:xfrm>
              <a:off x="9955396" y="3782250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1BC0C564-84C2-DD9B-5CEB-780EFC05CFE1}"/>
                </a:ext>
              </a:extLst>
            </p:cNvPr>
            <p:cNvSpPr/>
            <p:nvPr/>
          </p:nvSpPr>
          <p:spPr>
            <a:xfrm>
              <a:off x="10249307" y="3580599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4017EB3-2FE1-D26C-1BD3-34B0E9A599C2}"/>
                </a:ext>
              </a:extLst>
            </p:cNvPr>
            <p:cNvSpPr/>
            <p:nvPr/>
          </p:nvSpPr>
          <p:spPr>
            <a:xfrm>
              <a:off x="10249307" y="3780331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コネクタ: カギ線 91">
              <a:extLst>
                <a:ext uri="{FF2B5EF4-FFF2-40B4-BE49-F238E27FC236}">
                  <a16:creationId xmlns:a16="http://schemas.microsoft.com/office/drawing/2014/main" id="{9D8D63FD-EA16-BF40-76DB-6E13933D3840}"/>
                </a:ext>
              </a:extLst>
            </p:cNvPr>
            <p:cNvCxnSpPr>
              <a:stCxn id="69" idx="3"/>
              <a:endCxn id="74" idx="1"/>
            </p:cNvCxnSpPr>
            <p:nvPr/>
          </p:nvCxnSpPr>
          <p:spPr>
            <a:xfrm>
              <a:off x="9812216" y="3454516"/>
              <a:ext cx="143180" cy="198371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F09E6410-7B5A-BBE3-5EE1-28FF786D87A6}"/>
                </a:ext>
              </a:extLst>
            </p:cNvPr>
            <p:cNvCxnSpPr>
              <a:cxnSpLocks/>
              <a:stCxn id="69" idx="3"/>
              <a:endCxn id="75" idx="1"/>
            </p:cNvCxnSpPr>
            <p:nvPr/>
          </p:nvCxnSpPr>
          <p:spPr>
            <a:xfrm>
              <a:off x="9812216" y="3454516"/>
              <a:ext cx="143180" cy="40353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A549181F-84A0-3D5B-B013-5302A568AE5C}"/>
                </a:ext>
              </a:extLst>
            </p:cNvPr>
            <p:cNvCxnSpPr>
              <a:cxnSpLocks/>
              <a:stCxn id="74" idx="3"/>
              <a:endCxn id="88" idx="1"/>
            </p:cNvCxnSpPr>
            <p:nvPr/>
          </p:nvCxnSpPr>
          <p:spPr>
            <a:xfrm>
              <a:off x="10106995" y="3652887"/>
              <a:ext cx="142312" cy="20324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F9074D39-4F69-BB42-34C8-BBF4681537EF}"/>
                </a:ext>
              </a:extLst>
            </p:cNvPr>
            <p:cNvCxnSpPr>
              <a:stCxn id="74" idx="3"/>
              <a:endCxn id="76" idx="1"/>
            </p:cNvCxnSpPr>
            <p:nvPr/>
          </p:nvCxnSpPr>
          <p:spPr>
            <a:xfrm>
              <a:off x="10106995" y="3652887"/>
              <a:ext cx="142312" cy="351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22" name="図 121">
            <a:extLst>
              <a:ext uri="{FF2B5EF4-FFF2-40B4-BE49-F238E27FC236}">
                <a16:creationId xmlns:a16="http://schemas.microsoft.com/office/drawing/2014/main" id="{4401E8A1-47F1-5BFF-B56C-7B298853B8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7284" y="1830586"/>
            <a:ext cx="92405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123CCA6-1C8D-5227-7DAC-908B4A1DAE6B}"/>
              </a:ext>
            </a:extLst>
          </p:cNvPr>
          <p:cNvGrpSpPr/>
          <p:nvPr/>
        </p:nvGrpSpPr>
        <p:grpSpPr>
          <a:xfrm>
            <a:off x="2770420" y="2257181"/>
            <a:ext cx="1720675" cy="1040101"/>
            <a:chOff x="3116784" y="2255702"/>
            <a:chExt cx="1720675" cy="104010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0ADA2A-6502-08AE-0057-90F6E893E8AE}"/>
                </a:ext>
              </a:extLst>
            </p:cNvPr>
            <p:cNvSpPr/>
            <p:nvPr/>
          </p:nvSpPr>
          <p:spPr>
            <a:xfrm>
              <a:off x="3199716" y="2338635"/>
              <a:ext cx="234690" cy="234690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C4A46EB-28C8-1189-45A3-4CFFC9CFEF6F}"/>
                </a:ext>
              </a:extLst>
            </p:cNvPr>
            <p:cNvSpPr/>
            <p:nvPr/>
          </p:nvSpPr>
          <p:spPr>
            <a:xfrm>
              <a:off x="3888977" y="2338633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ECC08BD-C2FC-3BD6-B755-905F6BD001DE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434406" y="2455978"/>
              <a:ext cx="454571" cy="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06939EF-C782-E3A6-4352-42E0B9730225}"/>
                </a:ext>
              </a:extLst>
            </p:cNvPr>
            <p:cNvSpPr/>
            <p:nvPr/>
          </p:nvSpPr>
          <p:spPr>
            <a:xfrm>
              <a:off x="3888975" y="2697492"/>
              <a:ext cx="234690" cy="234690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06B823B-465F-52EE-2AB2-8D49CB05AD27}"/>
                </a:ext>
              </a:extLst>
            </p:cNvPr>
            <p:cNvSpPr/>
            <p:nvPr/>
          </p:nvSpPr>
          <p:spPr>
            <a:xfrm>
              <a:off x="3888975" y="3061113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FBAE449-13BC-BF54-E072-3C38D75FA69C}"/>
                </a:ext>
              </a:extLst>
            </p:cNvPr>
            <p:cNvSpPr/>
            <p:nvPr/>
          </p:nvSpPr>
          <p:spPr>
            <a:xfrm>
              <a:off x="4602769" y="2702929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2D3E0E4-5B6D-1689-1FE6-9DD11CA5A685}"/>
                </a:ext>
              </a:extLst>
            </p:cNvPr>
            <p:cNvSpPr/>
            <p:nvPr/>
          </p:nvSpPr>
          <p:spPr>
            <a:xfrm>
              <a:off x="4602769" y="3058142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コネクタ: カギ線 12">
              <a:extLst>
                <a:ext uri="{FF2B5EF4-FFF2-40B4-BE49-F238E27FC236}">
                  <a16:creationId xmlns:a16="http://schemas.microsoft.com/office/drawing/2014/main" id="{A3B6CE64-4A59-A486-5CA4-C7EFF424E7C6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3434406" y="2455980"/>
              <a:ext cx="454569" cy="35885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922D1B3B-D674-D5F4-A91D-9AEB000F616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3434406" y="2455980"/>
              <a:ext cx="454569" cy="72247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AA54090-760B-2720-C9A8-5039FD2E374A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123665" y="2814837"/>
              <a:ext cx="479104" cy="36065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85C8793-F500-01C1-7272-F34AE114E06F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4123665" y="2814837"/>
              <a:ext cx="479104" cy="54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216BC1C-B224-4B59-08CC-A0418EF84FD4}"/>
                </a:ext>
              </a:extLst>
            </p:cNvPr>
            <p:cNvSpPr/>
            <p:nvPr/>
          </p:nvSpPr>
          <p:spPr>
            <a:xfrm>
              <a:off x="3116784" y="225570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１</a:t>
              </a: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BD1F0B2-B338-6EDB-8DC9-047270F6EC73}"/>
                </a:ext>
              </a:extLst>
            </p:cNvPr>
            <p:cNvSpPr/>
            <p:nvPr/>
          </p:nvSpPr>
          <p:spPr>
            <a:xfrm>
              <a:off x="3806044" y="226010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kumimoji="1" lang="ja-JP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6C562498-425F-07A7-B782-8780F75BC36C}"/>
                </a:ext>
              </a:extLst>
            </p:cNvPr>
            <p:cNvSpPr/>
            <p:nvPr/>
          </p:nvSpPr>
          <p:spPr>
            <a:xfrm>
              <a:off x="3806044" y="2615799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３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6412181-928E-DC06-595E-59EC0346307C}"/>
                </a:ext>
              </a:extLst>
            </p:cNvPr>
            <p:cNvSpPr/>
            <p:nvPr/>
          </p:nvSpPr>
          <p:spPr>
            <a:xfrm>
              <a:off x="4527793" y="2624424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４</a:t>
              </a: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D864291-8468-ACC6-678E-0C0B5B30928C}"/>
                </a:ext>
              </a:extLst>
            </p:cNvPr>
            <p:cNvSpPr/>
            <p:nvPr/>
          </p:nvSpPr>
          <p:spPr>
            <a:xfrm>
              <a:off x="3806044" y="298124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６</a:t>
              </a: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BC894AB-79BB-7664-D42A-D19FE3CF1E99}"/>
                </a:ext>
              </a:extLst>
            </p:cNvPr>
            <p:cNvSpPr/>
            <p:nvPr/>
          </p:nvSpPr>
          <p:spPr>
            <a:xfrm>
              <a:off x="4554252" y="298124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５</a:t>
              </a: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DA55FEDD-EFD2-1DEA-907F-FBEA637AD9B3}"/>
              </a:ext>
            </a:extLst>
          </p:cNvPr>
          <p:cNvGrpSpPr/>
          <p:nvPr/>
        </p:nvGrpSpPr>
        <p:grpSpPr>
          <a:xfrm>
            <a:off x="1200991" y="1777874"/>
            <a:ext cx="1123828" cy="1901761"/>
            <a:chOff x="1200991" y="1777874"/>
            <a:chExt cx="1123828" cy="1901761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65134CD5-CCA9-D2CF-B822-365B2D2E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203" y="1777874"/>
              <a:ext cx="1104616" cy="1901761"/>
            </a:xfrm>
            <a:prstGeom prst="rect">
              <a:avLst/>
            </a:prstGeom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111316DA-4B8A-699D-DE7B-8AA2787FAE83}"/>
                </a:ext>
              </a:extLst>
            </p:cNvPr>
            <p:cNvSpPr/>
            <p:nvPr/>
          </p:nvSpPr>
          <p:spPr>
            <a:xfrm>
              <a:off x="1200991" y="1931154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１</a:t>
              </a: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0DDD0AAB-4C55-4824-7AE6-6644EFAAFA23}"/>
                </a:ext>
              </a:extLst>
            </p:cNvPr>
            <p:cNvSpPr/>
            <p:nvPr/>
          </p:nvSpPr>
          <p:spPr>
            <a:xfrm>
              <a:off x="1200991" y="218407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kumimoji="1" lang="ja-JP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0BD176C-AEC7-AB50-DE97-20C4AE426625}"/>
                </a:ext>
              </a:extLst>
            </p:cNvPr>
            <p:cNvSpPr/>
            <p:nvPr/>
          </p:nvSpPr>
          <p:spPr>
            <a:xfrm>
              <a:off x="1200991" y="244735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３</a:t>
              </a: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1E06B351-7811-6CBF-15DB-5A501951CF87}"/>
                </a:ext>
              </a:extLst>
            </p:cNvPr>
            <p:cNvSpPr/>
            <p:nvPr/>
          </p:nvSpPr>
          <p:spPr>
            <a:xfrm>
              <a:off x="1348946" y="2690859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４</a:t>
              </a: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AC21E6BA-1B2C-CE31-BDD9-F44FA35108ED}"/>
                </a:ext>
              </a:extLst>
            </p:cNvPr>
            <p:cNvSpPr/>
            <p:nvPr/>
          </p:nvSpPr>
          <p:spPr>
            <a:xfrm>
              <a:off x="1200991" y="329728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６</a:t>
              </a: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D76AA9B0-B300-4823-3171-DCA56F4A6058}"/>
                </a:ext>
              </a:extLst>
            </p:cNvPr>
            <p:cNvSpPr/>
            <p:nvPr/>
          </p:nvSpPr>
          <p:spPr>
            <a:xfrm>
              <a:off x="1345288" y="293218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５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9BD9C3-0630-49D3-D814-3F7376C3D3B8}"/>
              </a:ext>
            </a:extLst>
          </p:cNvPr>
          <p:cNvSpPr txBox="1"/>
          <p:nvPr/>
        </p:nvSpPr>
        <p:spPr>
          <a:xfrm>
            <a:off x="300940" y="961858"/>
            <a:ext cx="1135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具体例を以下に示す．ブロックは</a:t>
            </a:r>
            <a:r>
              <a:rPr lang="en-US" altLang="ja-JP" dirty="0"/>
              <a:t>Trigger/Simple/Condition</a:t>
            </a:r>
            <a:r>
              <a:rPr lang="ja-JP" altLang="en-US" dirty="0"/>
              <a:t>のみを対象とする．</a:t>
            </a:r>
            <a:endParaRPr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Operator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SectionHeader</a:t>
            </a:r>
            <a:r>
              <a:rPr kumimoji="1" lang="ja-JP" altLang="en-US" dirty="0"/>
              <a:t>内に配置される）</a:t>
            </a:r>
          </a:p>
        </p:txBody>
      </p:sp>
    </p:spTree>
    <p:extLst>
      <p:ext uri="{BB962C8B-B14F-4D97-AF65-F5344CB8AC3E}">
        <p14:creationId xmlns:p14="http://schemas.microsoft.com/office/powerpoint/2010/main" val="5427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56587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366677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336805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34928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B37214-90A6-1909-0A44-B7C8949B3F2D}"/>
              </a:ext>
            </a:extLst>
          </p:cNvPr>
          <p:cNvSpPr>
            <a:spLocks/>
          </p:cNvSpPr>
          <p:nvPr/>
        </p:nvSpPr>
        <p:spPr>
          <a:xfrm>
            <a:off x="575036" y="1979629"/>
            <a:ext cx="2441541" cy="294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ブロックの分類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1A662AD-FF35-9AE7-F1C0-719172FB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177" y1="89922" x2="25177" y2="89922"/>
                        <a14:foregroundMark x1="10284" y1="61240" x2="10284" y2="61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515" y="2600924"/>
            <a:ext cx="1840669" cy="84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76538A-BF2A-25C5-2B3C-7AFDE48BF0CC}"/>
              </a:ext>
            </a:extLst>
          </p:cNvPr>
          <p:cNvSpPr/>
          <p:nvPr/>
        </p:nvSpPr>
        <p:spPr>
          <a:xfrm>
            <a:off x="1091333" y="2093507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Entry</a:t>
            </a:r>
            <a:r>
              <a:rPr kumimoji="1" lang="ja-JP" altLang="en-US" dirty="0"/>
              <a:t>はプログラム起点となるブロックです．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1CC8E5-F650-2189-6955-2DAC18F9D4FC}"/>
              </a:ext>
            </a:extLst>
          </p:cNvPr>
          <p:cNvSpPr txBox="1"/>
          <p:nvPr/>
        </p:nvSpPr>
        <p:spPr>
          <a:xfrm>
            <a:off x="3658454" y="2375597"/>
            <a:ext cx="5419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  <a:endParaRPr kumimoji="1" lang="en-US" altLang="ja-JP" dirty="0"/>
          </a:p>
          <a:p>
            <a:pPr marL="285750" indent="-285750">
              <a:buFontTx/>
              <a:buChar char="-"/>
            </a:pPr>
            <a:r>
              <a:rPr lang="en-US" altLang="ja-JP" dirty="0"/>
              <a:t>Ss</a:t>
            </a:r>
          </a:p>
          <a:p>
            <a:pPr marL="285750" indent="-285750">
              <a:buFontTx/>
              <a:buChar char="-"/>
            </a:pPr>
            <a:r>
              <a:rPr kumimoji="1" lang="en-US" altLang="ja-JP" dirty="0"/>
              <a:t>Ss</a:t>
            </a:r>
          </a:p>
          <a:p>
            <a:pPr marL="285750" indent="-285750">
              <a:buFontTx/>
              <a:buChar char="-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65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B37214-90A6-1909-0A44-B7C8949B3F2D}"/>
              </a:ext>
            </a:extLst>
          </p:cNvPr>
          <p:cNvSpPr>
            <a:spLocks/>
          </p:cNvSpPr>
          <p:nvPr/>
        </p:nvSpPr>
        <p:spPr>
          <a:xfrm>
            <a:off x="3580985" y="1958373"/>
            <a:ext cx="8310075" cy="294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ブロックとセクション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1A662AD-FF35-9AE7-F1C0-719172FB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177" y1="89922" x2="25177" y2="89922"/>
                        <a14:foregroundMark x1="10284" y1="61240" x2="10284" y2="61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0058" y="2579668"/>
            <a:ext cx="1840669" cy="84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1492C8-CF23-64F4-8A2B-DCA04FEF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8497" y="2736320"/>
            <a:ext cx="1690543" cy="685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2D30B94-86DD-3122-6A89-717D776B1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52" b="91626" l="10000" r="90000">
                        <a14:foregroundMark x1="28889" y1="91626" x2="28889" y2="916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6810" y="2664523"/>
            <a:ext cx="1762343" cy="13250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69F6BB-7A62-9EF3-D07B-6722042CD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19" b="93711" l="9408" r="89547">
                        <a14:foregroundMark x1="39373" y1="89308" x2="61324" y2="89937"/>
                        <a14:foregroundMark x1="31010" y1="94025" x2="31010" y2="94025"/>
                        <a14:foregroundMark x1="57840" y1="9119" x2="65157" y2="9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6923" y="2664523"/>
            <a:ext cx="1873305" cy="2075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76538A-BF2A-25C5-2B3C-7AFDE48BF0CC}"/>
              </a:ext>
            </a:extLst>
          </p:cNvPr>
          <p:cNvSpPr/>
          <p:nvPr/>
        </p:nvSpPr>
        <p:spPr>
          <a:xfrm>
            <a:off x="3955876" y="2072251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AAF5714-AB6C-4168-454E-2F06F906536D}"/>
              </a:ext>
            </a:extLst>
          </p:cNvPr>
          <p:cNvSpPr/>
          <p:nvPr/>
        </p:nvSpPr>
        <p:spPr>
          <a:xfrm>
            <a:off x="6092947" y="2070622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3EAD56-8D43-7159-91CF-4F0AA2FDCE29}"/>
              </a:ext>
            </a:extLst>
          </p:cNvPr>
          <p:cNvSpPr/>
          <p:nvPr/>
        </p:nvSpPr>
        <p:spPr>
          <a:xfrm>
            <a:off x="8021323" y="2070622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92FCC0-19AD-CBA8-ACCC-698BBA9190BC}"/>
              </a:ext>
            </a:extLst>
          </p:cNvPr>
          <p:cNvSpPr/>
          <p:nvPr/>
        </p:nvSpPr>
        <p:spPr>
          <a:xfrm>
            <a:off x="10008889" y="2063097"/>
            <a:ext cx="1590530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使用できるブロックは以下の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種類です．</a:t>
            </a: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C563F51-7440-0C72-A1EC-CCC7695E6DA0}"/>
              </a:ext>
            </a:extLst>
          </p:cNvPr>
          <p:cNvGrpSpPr/>
          <p:nvPr/>
        </p:nvGrpSpPr>
        <p:grpSpPr>
          <a:xfrm>
            <a:off x="4000060" y="5071782"/>
            <a:ext cx="965111" cy="301044"/>
            <a:chOff x="414261" y="1969627"/>
            <a:chExt cx="1261641" cy="3935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AB9D344-C525-1E34-BC65-A1E2CF6FAD11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82FDD3E-9D19-2B0B-1790-5ADA2B2DE816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D58C5A3-B381-2FD8-A986-1DA1E87DA24B}"/>
              </a:ext>
            </a:extLst>
          </p:cNvPr>
          <p:cNvGrpSpPr/>
          <p:nvPr/>
        </p:nvGrpSpPr>
        <p:grpSpPr>
          <a:xfrm>
            <a:off x="4277843" y="5370399"/>
            <a:ext cx="1137769" cy="301044"/>
            <a:chOff x="3218277" y="1969628"/>
            <a:chExt cx="1487348" cy="39354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669737B-E6EE-A4A5-0052-24CC5C21F7D6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C3DA617-F24F-AD9C-2D00-E75A929CA007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82A5916-3CA4-2633-0BCE-F099C4C96CE1}"/>
              </a:ext>
            </a:extLst>
          </p:cNvPr>
          <p:cNvGrpSpPr/>
          <p:nvPr/>
        </p:nvGrpSpPr>
        <p:grpSpPr>
          <a:xfrm>
            <a:off x="6177790" y="5121220"/>
            <a:ext cx="965111" cy="301044"/>
            <a:chOff x="414261" y="1969627"/>
            <a:chExt cx="1261641" cy="39354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3670F1A-5C9D-2FA2-7633-AB3F057F926C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5DF6128-DB47-6E3C-82F3-2E0A3402D912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DF3997B-D7AF-CFDF-7113-FAD60FB528D9}"/>
              </a:ext>
            </a:extLst>
          </p:cNvPr>
          <p:cNvGrpSpPr/>
          <p:nvPr/>
        </p:nvGrpSpPr>
        <p:grpSpPr>
          <a:xfrm>
            <a:off x="6455573" y="5419837"/>
            <a:ext cx="1137769" cy="301044"/>
            <a:chOff x="3218277" y="1969628"/>
            <a:chExt cx="1487348" cy="39354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917E687-0DB1-5E20-9EDC-62398DB3947D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7F4E455-04CC-ECAB-B720-236341BCC6B1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3B7C6EB-690E-8E49-F630-D697699A58C5}"/>
              </a:ext>
            </a:extLst>
          </p:cNvPr>
          <p:cNvGrpSpPr/>
          <p:nvPr/>
        </p:nvGrpSpPr>
        <p:grpSpPr>
          <a:xfrm>
            <a:off x="8268444" y="5115015"/>
            <a:ext cx="965111" cy="301044"/>
            <a:chOff x="414261" y="1969627"/>
            <a:chExt cx="1261641" cy="39354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D08BB12-ACA1-1744-8431-A6BD0112467A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B8FE001-5F80-D189-4E08-C08D5A5D870B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A59F3C7-6891-34FA-F186-0760500898C5}"/>
              </a:ext>
            </a:extLst>
          </p:cNvPr>
          <p:cNvGrpSpPr/>
          <p:nvPr/>
        </p:nvGrpSpPr>
        <p:grpSpPr>
          <a:xfrm>
            <a:off x="8546227" y="5413632"/>
            <a:ext cx="1137769" cy="301044"/>
            <a:chOff x="3218277" y="1969628"/>
            <a:chExt cx="1487348" cy="39354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AC9D838-BF1B-2A66-DEE1-196FB2726671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505BC0D-7730-0759-0320-BB68A4406DA8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6504F81-1225-22DF-9312-41C7F5C46486}"/>
              </a:ext>
            </a:extLst>
          </p:cNvPr>
          <p:cNvGrpSpPr/>
          <p:nvPr/>
        </p:nvGrpSpPr>
        <p:grpSpPr>
          <a:xfrm>
            <a:off x="10314612" y="5116012"/>
            <a:ext cx="965111" cy="301044"/>
            <a:chOff x="414261" y="1969627"/>
            <a:chExt cx="1261641" cy="39354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F37322ED-0DC1-E1C3-3473-92480EB20170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9148BA5-1977-37EE-F4B8-F9CAAF1297BA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608E206-83D9-D551-FC7A-0360C4EE3701}"/>
              </a:ext>
            </a:extLst>
          </p:cNvPr>
          <p:cNvGrpSpPr/>
          <p:nvPr/>
        </p:nvGrpSpPr>
        <p:grpSpPr>
          <a:xfrm>
            <a:off x="10592395" y="5414629"/>
            <a:ext cx="1137769" cy="301044"/>
            <a:chOff x="3218277" y="1969628"/>
            <a:chExt cx="1487348" cy="39354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61F6857-E10E-C2C1-B6D7-DD8C46234451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A08C300-ED43-2C6B-62F6-CA958134D266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6E614F-E996-5F37-C7C7-214A3EABA49E}"/>
              </a:ext>
            </a:extLst>
          </p:cNvPr>
          <p:cNvGrpSpPr/>
          <p:nvPr/>
        </p:nvGrpSpPr>
        <p:grpSpPr>
          <a:xfrm>
            <a:off x="10588605" y="5717437"/>
            <a:ext cx="1137769" cy="301044"/>
            <a:chOff x="3218277" y="1969628"/>
            <a:chExt cx="1487348" cy="39354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ACBB6F2B-C7D4-C2AA-0D69-A9E329D0E1CB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CBC650F0-412E-F145-AC02-984485379609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17646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B37214-90A6-1909-0A44-B7C8949B3F2D}"/>
              </a:ext>
            </a:extLst>
          </p:cNvPr>
          <p:cNvSpPr>
            <a:spLocks/>
          </p:cNvSpPr>
          <p:nvPr/>
        </p:nvSpPr>
        <p:spPr>
          <a:xfrm>
            <a:off x="1725106" y="1725104"/>
            <a:ext cx="6617616" cy="20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ブロックの分類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Entry</a:t>
            </a:r>
            <a:r>
              <a:rPr kumimoji="1" lang="ja-JP" altLang="en-US" dirty="0"/>
              <a:t>はプログラム起点となるブロックです．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4529F6A-FD94-46BF-B046-A6CE806AB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3710" y="1634746"/>
            <a:ext cx="1398439" cy="1244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727122F-506A-2B37-7150-CEC3D105578D}"/>
              </a:ext>
            </a:extLst>
          </p:cNvPr>
          <p:cNvGrpSpPr/>
          <p:nvPr/>
        </p:nvGrpSpPr>
        <p:grpSpPr>
          <a:xfrm>
            <a:off x="6769739" y="3165988"/>
            <a:ext cx="446379" cy="151600"/>
            <a:chOff x="4047845" y="3429000"/>
            <a:chExt cx="446379" cy="1516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CA6130B-EBDF-51D4-6F97-05D16C959C36}"/>
                </a:ext>
              </a:extLst>
            </p:cNvPr>
            <p:cNvSpPr/>
            <p:nvPr/>
          </p:nvSpPr>
          <p:spPr>
            <a:xfrm>
              <a:off x="4047845" y="3429001"/>
              <a:ext cx="151599" cy="15159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F5FB6EF-32CC-1C99-8666-D46CFAA00EE4}"/>
                </a:ext>
              </a:extLst>
            </p:cNvPr>
            <p:cNvSpPr/>
            <p:nvPr/>
          </p:nvSpPr>
          <p:spPr>
            <a:xfrm>
              <a:off x="4342625" y="3429000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F71968F-C8AB-2C01-5656-9603ECF3C7C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4199444" y="3504800"/>
              <a:ext cx="143181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D72AEED-F953-9D97-47BE-5CFB9A27D233}"/>
              </a:ext>
            </a:extLst>
          </p:cNvPr>
          <p:cNvSpPr/>
          <p:nvPr/>
        </p:nvSpPr>
        <p:spPr>
          <a:xfrm>
            <a:off x="2366014" y="1984952"/>
            <a:ext cx="52065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89B24B-759E-B33C-59D7-16B947F9C9A0}"/>
              </a:ext>
            </a:extLst>
          </p:cNvPr>
          <p:cNvSpPr/>
          <p:nvPr/>
        </p:nvSpPr>
        <p:spPr>
          <a:xfrm>
            <a:off x="2335350" y="2856841"/>
            <a:ext cx="52065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3D50D59-7E09-9D9A-15BE-C929B31285A2}"/>
              </a:ext>
            </a:extLst>
          </p:cNvPr>
          <p:cNvSpPr/>
          <p:nvPr/>
        </p:nvSpPr>
        <p:spPr>
          <a:xfrm>
            <a:off x="4563846" y="2365798"/>
            <a:ext cx="1101097" cy="3605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EB46682-FA05-F139-28FF-0E893FC2A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177" y1="89922" x2="25177" y2="89922"/>
                        <a14:foregroundMark x1="10284" y1="61240" x2="10284" y2="61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8908" y="1929876"/>
            <a:ext cx="1101097" cy="503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D85F7B3-0E96-562F-3A9E-4EA6BE610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8908" y="2837308"/>
            <a:ext cx="1011291" cy="409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856BCB-729C-9995-CF61-F9153362F060}"/>
              </a:ext>
            </a:extLst>
          </p:cNvPr>
          <p:cNvSpPr txBox="1"/>
          <p:nvPr/>
        </p:nvSpPr>
        <p:spPr>
          <a:xfrm>
            <a:off x="4206523" y="2771523"/>
            <a:ext cx="213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sz="1400" dirty="0" err="1"/>
              <a:t>A.Append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B</a:t>
            </a:r>
            <a:r>
              <a:rPr kumimoji="1" lang="ja-JP" altLang="en-US" sz="1400" dirty="0"/>
              <a:t>）</a:t>
            </a:r>
            <a:endParaRPr kumimoji="1" lang="en-US" altLang="ja-JP" sz="1400" dirty="0"/>
          </a:p>
          <a:p>
            <a:pPr marL="285750" indent="-285750">
              <a:buFontTx/>
              <a:buChar char="-"/>
            </a:pPr>
            <a:r>
              <a:rPr lang="en-US" altLang="ja-JP" sz="1400" dirty="0" err="1"/>
              <a:t>B.AppendTo</a:t>
            </a:r>
            <a:r>
              <a:rPr lang="ja-JP" altLang="en-US" sz="1400" dirty="0"/>
              <a:t>（</a:t>
            </a:r>
            <a:r>
              <a:rPr lang="en-US" altLang="ja-JP" sz="1400" dirty="0"/>
              <a:t>A</a:t>
            </a:r>
            <a:r>
              <a:rPr lang="ja-JP" altLang="en-US" sz="1400" dirty="0"/>
              <a:t>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16125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86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B37214-90A6-1909-0A44-B7C8949B3F2D}"/>
              </a:ext>
            </a:extLst>
          </p:cNvPr>
          <p:cNvSpPr>
            <a:spLocks/>
          </p:cNvSpPr>
          <p:nvPr/>
        </p:nvSpPr>
        <p:spPr>
          <a:xfrm>
            <a:off x="575035" y="1979629"/>
            <a:ext cx="11010507" cy="294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ブロックの分類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1A662AD-FF35-9AE7-F1C0-719172FB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177" y1="89922" x2="25177" y2="89922"/>
                        <a14:foregroundMark x1="10284" y1="61240" x2="10284" y2="61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1759" y="2600924"/>
            <a:ext cx="1840669" cy="84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1492C8-CF23-64F4-8A2B-DCA04FEF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0198" y="2757576"/>
            <a:ext cx="1690543" cy="685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2D30B94-86DD-3122-6A89-717D776B1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52" b="91626" l="10000" r="90000">
                        <a14:foregroundMark x1="28889" y1="91626" x2="28889" y2="916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8511" y="2685779"/>
            <a:ext cx="1762343" cy="13250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69F6BB-7A62-9EF3-D07B-6722042CD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19" b="93711" l="9408" r="89547">
                        <a14:foregroundMark x1="39373" y1="89308" x2="61324" y2="89937"/>
                        <a14:foregroundMark x1="31010" y1="94025" x2="31010" y2="94025"/>
                        <a14:foregroundMark x1="57840" y1="9119" x2="65157" y2="9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8624" y="2685779"/>
            <a:ext cx="1873305" cy="2075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2E33FAD-CDB2-4039-9D45-B4F5A537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9698" y="2685779"/>
            <a:ext cx="1690543" cy="685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76538A-BF2A-25C5-2B3C-7AFDE48BF0CC}"/>
              </a:ext>
            </a:extLst>
          </p:cNvPr>
          <p:cNvSpPr/>
          <p:nvPr/>
        </p:nvSpPr>
        <p:spPr>
          <a:xfrm>
            <a:off x="1317577" y="2093507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AAF5714-AB6C-4168-454E-2F06F906536D}"/>
              </a:ext>
            </a:extLst>
          </p:cNvPr>
          <p:cNvSpPr/>
          <p:nvPr/>
        </p:nvSpPr>
        <p:spPr>
          <a:xfrm>
            <a:off x="3454648" y="20918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3EAD56-8D43-7159-91CF-4F0AA2FDCE29}"/>
              </a:ext>
            </a:extLst>
          </p:cNvPr>
          <p:cNvSpPr/>
          <p:nvPr/>
        </p:nvSpPr>
        <p:spPr>
          <a:xfrm>
            <a:off x="5383024" y="20918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92FCC0-19AD-CBA8-ACCC-698BBA9190BC}"/>
              </a:ext>
            </a:extLst>
          </p:cNvPr>
          <p:cNvSpPr/>
          <p:nvPr/>
        </p:nvSpPr>
        <p:spPr>
          <a:xfrm>
            <a:off x="7370590" y="2084353"/>
            <a:ext cx="1590530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F5DCBE1-0B1D-BE0F-C959-729F506F424D}"/>
              </a:ext>
            </a:extLst>
          </p:cNvPr>
          <p:cNvSpPr/>
          <p:nvPr/>
        </p:nvSpPr>
        <p:spPr>
          <a:xfrm>
            <a:off x="9536535" y="20960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Dummy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使用できるブロックは以下の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種類です．</a:t>
            </a: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</a:p>
        </p:txBody>
      </p:sp>
    </p:spTree>
    <p:extLst>
      <p:ext uri="{BB962C8B-B14F-4D97-AF65-F5344CB8AC3E}">
        <p14:creationId xmlns:p14="http://schemas.microsoft.com/office/powerpoint/2010/main" val="325518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25850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1F2F31B-42B4-C9CD-1BB4-6DEF61B868B6}"/>
              </a:ext>
            </a:extLst>
          </p:cNvPr>
          <p:cNvSpPr/>
          <p:nvPr/>
        </p:nvSpPr>
        <p:spPr>
          <a:xfrm>
            <a:off x="9088711" y="4699429"/>
            <a:ext cx="1915761" cy="190919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EDAF342-C556-3840-B61A-2949DD0D79ED}"/>
              </a:ext>
            </a:extLst>
          </p:cNvPr>
          <p:cNvSpPr/>
          <p:nvPr/>
        </p:nvSpPr>
        <p:spPr>
          <a:xfrm>
            <a:off x="9088711" y="1770926"/>
            <a:ext cx="1915761" cy="2573025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031A888-86A2-A788-EA0B-6E357BF127EE}"/>
              </a:ext>
            </a:extLst>
          </p:cNvPr>
          <p:cNvSpPr/>
          <p:nvPr/>
        </p:nvSpPr>
        <p:spPr>
          <a:xfrm>
            <a:off x="2993914" y="1814648"/>
            <a:ext cx="1915761" cy="294545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A6516D-1A2D-7722-8798-0CC55D2E17D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5902" y="2166397"/>
            <a:ext cx="1542375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0F11A0B1-8126-81BE-B3DD-55109401DFB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675902" y="2166397"/>
            <a:ext cx="1540927" cy="132978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73A2F34-E1AC-4E26-F1FA-2F39A9EC0C46}"/>
              </a:ext>
            </a:extLst>
          </p:cNvPr>
          <p:cNvCxnSpPr>
            <a:cxnSpLocks/>
            <a:stCxn id="4" idx="3"/>
            <a:endCxn id="116" idx="1"/>
          </p:cNvCxnSpPr>
          <p:nvPr/>
        </p:nvCxnSpPr>
        <p:spPr>
          <a:xfrm>
            <a:off x="1675902" y="2166397"/>
            <a:ext cx="1540927" cy="3458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15295625-7DC8-0428-4135-80CF0E42443A}"/>
              </a:ext>
            </a:extLst>
          </p:cNvPr>
          <p:cNvCxnSpPr>
            <a:cxnSpLocks/>
            <a:stCxn id="4" idx="3"/>
            <a:endCxn id="87" idx="1"/>
          </p:cNvCxnSpPr>
          <p:nvPr/>
        </p:nvCxnSpPr>
        <p:spPr>
          <a:xfrm>
            <a:off x="1675902" y="2166397"/>
            <a:ext cx="1538442" cy="18203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09490EF-9836-9275-1B95-E14E629F9DC2}"/>
              </a:ext>
            </a:extLst>
          </p:cNvPr>
          <p:cNvSpPr/>
          <p:nvPr/>
        </p:nvSpPr>
        <p:spPr>
          <a:xfrm>
            <a:off x="3573713" y="27488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2A70694-F1FC-8D33-A954-A025AB79BC99}"/>
              </a:ext>
            </a:extLst>
          </p:cNvPr>
          <p:cNvSpPr/>
          <p:nvPr/>
        </p:nvSpPr>
        <p:spPr>
          <a:xfrm>
            <a:off x="3564132" y="237398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45A6E39-EF1C-2F38-B85F-E0127A36D2FE}"/>
              </a:ext>
            </a:extLst>
          </p:cNvPr>
          <p:cNvSpPr/>
          <p:nvPr/>
        </p:nvSpPr>
        <p:spPr>
          <a:xfrm>
            <a:off x="6714374" y="2360126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85485E9-83E5-30AF-BF9D-6F5806521B36}"/>
              </a:ext>
            </a:extLst>
          </p:cNvPr>
          <p:cNvSpPr/>
          <p:nvPr/>
        </p:nvSpPr>
        <p:spPr>
          <a:xfrm>
            <a:off x="6714374" y="526035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1914749-D29B-077A-8AAF-971028A76F17}"/>
              </a:ext>
            </a:extLst>
          </p:cNvPr>
          <p:cNvSpPr/>
          <p:nvPr/>
        </p:nvSpPr>
        <p:spPr>
          <a:xfrm>
            <a:off x="6697524" y="2747628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ISectionHeader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AE7195D-77A9-AD9B-7E92-8A0C27E12936}"/>
              </a:ext>
            </a:extLst>
          </p:cNvPr>
          <p:cNvSpPr/>
          <p:nvPr/>
        </p:nvSpPr>
        <p:spPr>
          <a:xfrm>
            <a:off x="6714374" y="563375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ISectionBody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7E64BD5-F281-AA72-19F4-7107FAB6138D}"/>
              </a:ext>
            </a:extLst>
          </p:cNvPr>
          <p:cNvCxnSpPr>
            <a:cxnSpLocks/>
            <a:stCxn id="5" idx="3"/>
            <a:endCxn id="91" idx="1"/>
          </p:cNvCxnSpPr>
          <p:nvPr/>
        </p:nvCxnSpPr>
        <p:spPr>
          <a:xfrm>
            <a:off x="4705625" y="2166398"/>
            <a:ext cx="1269448" cy="28759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D226E34-19CF-FBFF-2A25-8736904B76D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705625" y="2166398"/>
            <a:ext cx="12615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E7E1CE02-F80E-5822-5129-0CBFFC2602AA}"/>
              </a:ext>
            </a:extLst>
          </p:cNvPr>
          <p:cNvSpPr/>
          <p:nvPr/>
        </p:nvSpPr>
        <p:spPr>
          <a:xfrm>
            <a:off x="9662927" y="2360125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IHeaderItem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ED266ED-9B70-F4CB-527F-194CC7288FD4}"/>
              </a:ext>
            </a:extLst>
          </p:cNvPr>
          <p:cNvCxnSpPr>
            <a:cxnSpLocks/>
            <a:stCxn id="8" idx="3"/>
            <a:endCxn id="99" idx="1"/>
          </p:cNvCxnSpPr>
          <p:nvPr/>
        </p:nvCxnSpPr>
        <p:spPr>
          <a:xfrm>
            <a:off x="7965770" y="2166398"/>
            <a:ext cx="1244549" cy="9604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194613CA-9CB7-BEE1-FE49-3B51763EB77D}"/>
              </a:ext>
            </a:extLst>
          </p:cNvPr>
          <p:cNvCxnSpPr>
            <a:cxnSpLocks/>
            <a:stCxn id="8" idx="3"/>
            <a:endCxn id="102" idx="1"/>
          </p:cNvCxnSpPr>
          <p:nvPr/>
        </p:nvCxnSpPr>
        <p:spPr>
          <a:xfrm>
            <a:off x="7965770" y="2166398"/>
            <a:ext cx="1244548" cy="1439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58EE34-6367-4690-0C06-55821697BA82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 flipV="1">
            <a:off x="7965770" y="2160053"/>
            <a:ext cx="1224448" cy="6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40EF3C1-DB1B-D555-8EBD-9B082EC3D4E1}"/>
              </a:ext>
            </a:extLst>
          </p:cNvPr>
          <p:cNvSpPr/>
          <p:nvPr/>
        </p:nvSpPr>
        <p:spPr>
          <a:xfrm>
            <a:off x="932228" y="239787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7E86C8F-E529-E05D-53CB-A532FCF6ACB8}"/>
              </a:ext>
            </a:extLst>
          </p:cNvPr>
          <p:cNvSpPr/>
          <p:nvPr/>
        </p:nvSpPr>
        <p:spPr>
          <a:xfrm>
            <a:off x="932228" y="2770184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IBlockLayout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CA1192F-8D40-91D7-97DA-9877CC2D3BD7}"/>
              </a:ext>
            </a:extLst>
          </p:cNvPr>
          <p:cNvSpPr/>
          <p:nvPr/>
        </p:nvSpPr>
        <p:spPr>
          <a:xfrm>
            <a:off x="932228" y="314248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IBlockDrag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4F5DDEB-224E-3FEB-D7E5-0D91EB9FB729}"/>
              </a:ext>
            </a:extLst>
          </p:cNvPr>
          <p:cNvSpPr/>
          <p:nvPr/>
        </p:nvSpPr>
        <p:spPr>
          <a:xfrm>
            <a:off x="932228" y="35187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IBlockInstruction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61C688A-40F1-B37C-7A37-9C624630D255}"/>
              </a:ext>
            </a:extLst>
          </p:cNvPr>
          <p:cNvSpPr/>
          <p:nvPr/>
        </p:nvSpPr>
        <p:spPr>
          <a:xfrm>
            <a:off x="3210410" y="4177022"/>
            <a:ext cx="1487348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D78FB8B-B9B4-5E28-8514-C502A7B00CA2}"/>
              </a:ext>
            </a:extLst>
          </p:cNvPr>
          <p:cNvSpPr/>
          <p:nvPr/>
        </p:nvSpPr>
        <p:spPr>
          <a:xfrm>
            <a:off x="9198084" y="3805872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B74C23A-59CA-E5FE-A7E4-61E2BE5B0A03}"/>
              </a:ext>
            </a:extLst>
          </p:cNvPr>
          <p:cNvCxnSpPr>
            <a:cxnSpLocks/>
            <a:stCxn id="90" idx="3"/>
            <a:endCxn id="107" idx="1"/>
          </p:cNvCxnSpPr>
          <p:nvPr/>
        </p:nvCxnSpPr>
        <p:spPr>
          <a:xfrm flipV="1">
            <a:off x="7973637" y="5036950"/>
            <a:ext cx="1224446" cy="85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C95BB3-9445-7E32-C30C-48396E44CCB5}"/>
              </a:ext>
            </a:extLst>
          </p:cNvPr>
          <p:cNvSpPr/>
          <p:nvPr/>
        </p:nvSpPr>
        <p:spPr>
          <a:xfrm>
            <a:off x="9210318" y="6105867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550FEED5-8590-3D6F-1C71-06CC718EA16C}"/>
              </a:ext>
            </a:extLst>
          </p:cNvPr>
          <p:cNvGrpSpPr/>
          <p:nvPr/>
        </p:nvGrpSpPr>
        <p:grpSpPr>
          <a:xfrm>
            <a:off x="5967206" y="1969627"/>
            <a:ext cx="1998564" cy="393541"/>
            <a:chOff x="5967206" y="1969627"/>
            <a:chExt cx="1998564" cy="39354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FB35691-365A-73E2-A0E9-D9DFECB2A003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Header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6C348CE6-3182-253A-0ABC-318E142606E5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4FDF43F-56BD-C8DD-B29F-D6425E3B86C1}"/>
              </a:ext>
            </a:extLst>
          </p:cNvPr>
          <p:cNvGrpSpPr/>
          <p:nvPr/>
        </p:nvGrpSpPr>
        <p:grpSpPr>
          <a:xfrm>
            <a:off x="414261" y="1969627"/>
            <a:ext cx="1261641" cy="393540"/>
            <a:chOff x="414261" y="1969627"/>
            <a:chExt cx="1261641" cy="3935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26CAA2D-5D50-A2CE-510F-41E13285D31B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8373E2E5-3492-5858-89B3-0691A979D2D0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C67F73EF-42B5-419D-4479-75EBF67A638A}"/>
              </a:ext>
            </a:extLst>
          </p:cNvPr>
          <p:cNvGrpSpPr/>
          <p:nvPr/>
        </p:nvGrpSpPr>
        <p:grpSpPr>
          <a:xfrm>
            <a:off x="3218277" y="1969628"/>
            <a:ext cx="1487348" cy="393540"/>
            <a:chOff x="3218277" y="1969628"/>
            <a:chExt cx="1487348" cy="39354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251A20-D37D-E364-E79E-53D68897E766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634DD25F-44E8-F9E8-D5E6-95A11A8CA34D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4EAF141B-7E3C-85DC-2F0F-811BB12F1F5A}"/>
              </a:ext>
            </a:extLst>
          </p:cNvPr>
          <p:cNvGrpSpPr/>
          <p:nvPr/>
        </p:nvGrpSpPr>
        <p:grpSpPr>
          <a:xfrm>
            <a:off x="3216829" y="3299411"/>
            <a:ext cx="1487348" cy="393540"/>
            <a:chOff x="3216829" y="3299411"/>
            <a:chExt cx="1487348" cy="39354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601F949-4455-A2A7-19AF-177453132592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C22A3357-371F-4176-93D5-53C7C746A288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9E34D9-1CDE-4E29-BF4B-F461C901D57E}"/>
              </a:ext>
            </a:extLst>
          </p:cNvPr>
          <p:cNvGrpSpPr/>
          <p:nvPr/>
        </p:nvGrpSpPr>
        <p:grpSpPr>
          <a:xfrm>
            <a:off x="3214344" y="3789949"/>
            <a:ext cx="1487348" cy="393540"/>
            <a:chOff x="3216829" y="3299411"/>
            <a:chExt cx="1487348" cy="393540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437F5B72-AF19-C8EA-65C9-BAA2C715F130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B6A8BF76-AEDE-F4D1-9E86-DA5E38DE3E9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966BA4E-8FAD-4C02-BA31-803261DF75F8}"/>
              </a:ext>
            </a:extLst>
          </p:cNvPr>
          <p:cNvGrpSpPr/>
          <p:nvPr/>
        </p:nvGrpSpPr>
        <p:grpSpPr>
          <a:xfrm>
            <a:off x="5975073" y="4848743"/>
            <a:ext cx="1998564" cy="393541"/>
            <a:chOff x="5967206" y="1969627"/>
            <a:chExt cx="1998564" cy="393541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455236A2-001C-CF60-16AF-549FAC82FDA8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Body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977AD4C-D5C0-1388-45D2-BEDD479D616E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C241E695-9932-FEB9-B4E6-C0B48264084B}"/>
              </a:ext>
            </a:extLst>
          </p:cNvPr>
          <p:cNvGrpSpPr/>
          <p:nvPr/>
        </p:nvGrpSpPr>
        <p:grpSpPr>
          <a:xfrm>
            <a:off x="9190218" y="1966455"/>
            <a:ext cx="1692645" cy="393541"/>
            <a:chOff x="5967206" y="1969627"/>
            <a:chExt cx="1692645" cy="393541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320D2EC0-3AE7-B834-F39E-85342306DAC6}"/>
                </a:ext>
              </a:extLst>
            </p:cNvPr>
            <p:cNvSpPr/>
            <p:nvPr/>
          </p:nvSpPr>
          <p:spPr>
            <a:xfrm>
              <a:off x="5967206" y="1969628"/>
              <a:ext cx="1692645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Header Item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03BF6918-2121-3087-DE6A-42080F3243F6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B663ECAA-EE44-CB8C-6E1B-40E8AC62CFDD}"/>
              </a:ext>
            </a:extLst>
          </p:cNvPr>
          <p:cNvGrpSpPr/>
          <p:nvPr/>
        </p:nvGrpSpPr>
        <p:grpSpPr>
          <a:xfrm>
            <a:off x="9210318" y="2930074"/>
            <a:ext cx="1672543" cy="393540"/>
            <a:chOff x="3216828" y="3299411"/>
            <a:chExt cx="1672543" cy="39354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FAC0221-29FF-0953-60C6-7A3AD5807C96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8AE11580-B2AC-9176-B4CB-8F1581C16886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AC84B25E-E64E-864A-1B64-CC3EBA150938}"/>
              </a:ext>
            </a:extLst>
          </p:cNvPr>
          <p:cNvGrpSpPr/>
          <p:nvPr/>
        </p:nvGrpSpPr>
        <p:grpSpPr>
          <a:xfrm>
            <a:off x="9210317" y="3409270"/>
            <a:ext cx="1672543" cy="393540"/>
            <a:chOff x="3216828" y="3299411"/>
            <a:chExt cx="1672543" cy="393540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5083F5F-3A53-5436-6690-740011861588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F22237D-06FF-54C9-7CE6-091A000702E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1529220C-DD61-9A6E-62F4-E80846D506BE}"/>
              </a:ext>
            </a:extLst>
          </p:cNvPr>
          <p:cNvGrpSpPr/>
          <p:nvPr/>
        </p:nvGrpSpPr>
        <p:grpSpPr>
          <a:xfrm>
            <a:off x="9198082" y="4840179"/>
            <a:ext cx="1672543" cy="393540"/>
            <a:chOff x="3216828" y="3299411"/>
            <a:chExt cx="1672543" cy="393540"/>
          </a:xfrm>
        </p:grpSpPr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10BFE511-5C38-7141-16F1-998B79696513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CD00D818-3719-2D4B-D8A3-F631F5BBE410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B31333F-A8A8-2E79-ADF8-FC419F4C2C07}"/>
              </a:ext>
            </a:extLst>
          </p:cNvPr>
          <p:cNvGrpSpPr/>
          <p:nvPr/>
        </p:nvGrpSpPr>
        <p:grpSpPr>
          <a:xfrm>
            <a:off x="9190218" y="5327899"/>
            <a:ext cx="1672543" cy="393540"/>
            <a:chOff x="3216828" y="3299411"/>
            <a:chExt cx="1672543" cy="393540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07CE0E4F-55F5-C051-8F67-75984614F24A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D6662C15-4C90-B901-C3CC-628E710D27C2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F647805-A41C-D529-F40D-AD2FBD2D01A6}"/>
              </a:ext>
            </a:extLst>
          </p:cNvPr>
          <p:cNvGrpSpPr/>
          <p:nvPr/>
        </p:nvGrpSpPr>
        <p:grpSpPr>
          <a:xfrm>
            <a:off x="3216829" y="5428000"/>
            <a:ext cx="1487348" cy="393540"/>
            <a:chOff x="3218277" y="1969628"/>
            <a:chExt cx="1487348" cy="393540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79D456E-095D-A412-F0D9-67708622F585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Outer Area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86BC020A-EF3A-D5A9-FF18-60CE19C1E38F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AB373EE5-7B2C-449A-CDBF-411EC4BD2654}"/>
              </a:ext>
            </a:extLst>
          </p:cNvPr>
          <p:cNvCxnSpPr>
            <a:cxnSpLocks/>
            <a:stCxn id="90" idx="3"/>
            <a:endCxn id="113" idx="1"/>
          </p:cNvCxnSpPr>
          <p:nvPr/>
        </p:nvCxnSpPr>
        <p:spPr>
          <a:xfrm>
            <a:off x="7973637" y="5045514"/>
            <a:ext cx="1216582" cy="479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C5F1B0AE-8B44-704E-5C55-7C63C5F367CD}"/>
              </a:ext>
            </a:extLst>
          </p:cNvPr>
          <p:cNvGrpSpPr/>
          <p:nvPr/>
        </p:nvGrpSpPr>
        <p:grpSpPr>
          <a:xfrm>
            <a:off x="9190217" y="5790677"/>
            <a:ext cx="1672543" cy="393540"/>
            <a:chOff x="3216828" y="3299411"/>
            <a:chExt cx="1672543" cy="393540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198BCB0-0D3F-7967-62A5-743373195F65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ED09FB3A-864B-0B5E-E16F-930E2A10D8F9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457E41B-5997-1C10-14C2-9726D60E5264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ブロックのインスタンスは以下のような階層構造を持つ．</a:t>
            </a:r>
          </a:p>
        </p:txBody>
      </p:sp>
    </p:spTree>
    <p:extLst>
      <p:ext uri="{BB962C8B-B14F-4D97-AF65-F5344CB8AC3E}">
        <p14:creationId xmlns:p14="http://schemas.microsoft.com/office/powerpoint/2010/main" val="304612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1472917-32E7-5219-2DA7-CBFC822F4CBA}"/>
              </a:ext>
            </a:extLst>
          </p:cNvPr>
          <p:cNvGrpSpPr/>
          <p:nvPr/>
        </p:nvGrpSpPr>
        <p:grpSpPr>
          <a:xfrm>
            <a:off x="300939" y="1643605"/>
            <a:ext cx="11103945" cy="5092861"/>
            <a:chOff x="300939" y="1643605"/>
            <a:chExt cx="11103945" cy="509286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48EB025-106C-E94C-29AA-76A04204AE30}"/>
                </a:ext>
              </a:extLst>
            </p:cNvPr>
            <p:cNvSpPr/>
            <p:nvPr/>
          </p:nvSpPr>
          <p:spPr>
            <a:xfrm>
              <a:off x="5034987" y="4570561"/>
              <a:ext cx="6369897" cy="21659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7828D4F-D3AE-6718-21D5-F59BB6A178CD}"/>
                </a:ext>
              </a:extLst>
            </p:cNvPr>
            <p:cNvSpPr/>
            <p:nvPr/>
          </p:nvSpPr>
          <p:spPr>
            <a:xfrm>
              <a:off x="300939" y="1643605"/>
              <a:ext cx="5532419" cy="35869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1F2F31B-42B4-C9CD-1BB4-6DEF61B868B6}"/>
              </a:ext>
            </a:extLst>
          </p:cNvPr>
          <p:cNvSpPr/>
          <p:nvPr/>
        </p:nvSpPr>
        <p:spPr>
          <a:xfrm>
            <a:off x="9088711" y="4699429"/>
            <a:ext cx="1915761" cy="190919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EDAF342-C556-3840-B61A-2949DD0D79ED}"/>
              </a:ext>
            </a:extLst>
          </p:cNvPr>
          <p:cNvSpPr/>
          <p:nvPr/>
        </p:nvSpPr>
        <p:spPr>
          <a:xfrm>
            <a:off x="9088711" y="1770926"/>
            <a:ext cx="1915761" cy="2573025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031A888-86A2-A788-EA0B-6E357BF127EE}"/>
              </a:ext>
            </a:extLst>
          </p:cNvPr>
          <p:cNvSpPr/>
          <p:nvPr/>
        </p:nvSpPr>
        <p:spPr>
          <a:xfrm>
            <a:off x="2993914" y="1814648"/>
            <a:ext cx="1915761" cy="294545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A6516D-1A2D-7722-8798-0CC55D2E17D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5902" y="2166397"/>
            <a:ext cx="1542375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0F11A0B1-8126-81BE-B3DD-55109401DFB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675902" y="2166397"/>
            <a:ext cx="1540927" cy="132978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73A2F34-E1AC-4E26-F1FA-2F39A9EC0C46}"/>
              </a:ext>
            </a:extLst>
          </p:cNvPr>
          <p:cNvCxnSpPr>
            <a:cxnSpLocks/>
            <a:stCxn id="4" idx="3"/>
            <a:endCxn id="116" idx="1"/>
          </p:cNvCxnSpPr>
          <p:nvPr/>
        </p:nvCxnSpPr>
        <p:spPr>
          <a:xfrm>
            <a:off x="1675902" y="2166397"/>
            <a:ext cx="1540927" cy="3458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15295625-7DC8-0428-4135-80CF0E42443A}"/>
              </a:ext>
            </a:extLst>
          </p:cNvPr>
          <p:cNvCxnSpPr>
            <a:cxnSpLocks/>
            <a:stCxn id="4" idx="3"/>
            <a:endCxn id="87" idx="1"/>
          </p:cNvCxnSpPr>
          <p:nvPr/>
        </p:nvCxnSpPr>
        <p:spPr>
          <a:xfrm>
            <a:off x="1675902" y="2166397"/>
            <a:ext cx="1538442" cy="18203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09490EF-9836-9275-1B95-E14E629F9DC2}"/>
              </a:ext>
            </a:extLst>
          </p:cNvPr>
          <p:cNvSpPr/>
          <p:nvPr/>
        </p:nvSpPr>
        <p:spPr>
          <a:xfrm>
            <a:off x="3573713" y="27488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2A70694-F1FC-8D33-A954-A025AB79BC99}"/>
              </a:ext>
            </a:extLst>
          </p:cNvPr>
          <p:cNvSpPr/>
          <p:nvPr/>
        </p:nvSpPr>
        <p:spPr>
          <a:xfrm>
            <a:off x="3564132" y="237398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45A6E39-EF1C-2F38-B85F-E0127A36D2FE}"/>
              </a:ext>
            </a:extLst>
          </p:cNvPr>
          <p:cNvSpPr/>
          <p:nvPr/>
        </p:nvSpPr>
        <p:spPr>
          <a:xfrm>
            <a:off x="6714374" y="2360126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85485E9-83E5-30AF-BF9D-6F5806521B36}"/>
              </a:ext>
            </a:extLst>
          </p:cNvPr>
          <p:cNvSpPr/>
          <p:nvPr/>
        </p:nvSpPr>
        <p:spPr>
          <a:xfrm>
            <a:off x="6714374" y="526035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1914749-D29B-077A-8AAF-971028A76F17}"/>
              </a:ext>
            </a:extLst>
          </p:cNvPr>
          <p:cNvSpPr/>
          <p:nvPr/>
        </p:nvSpPr>
        <p:spPr>
          <a:xfrm>
            <a:off x="6697524" y="2747628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ISectionHeader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AE7195D-77A9-AD9B-7E92-8A0C27E12936}"/>
              </a:ext>
            </a:extLst>
          </p:cNvPr>
          <p:cNvSpPr/>
          <p:nvPr/>
        </p:nvSpPr>
        <p:spPr>
          <a:xfrm>
            <a:off x="6714374" y="563375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ISectionBody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7E64BD5-F281-AA72-19F4-7107FAB6138D}"/>
              </a:ext>
            </a:extLst>
          </p:cNvPr>
          <p:cNvCxnSpPr>
            <a:cxnSpLocks/>
            <a:stCxn id="5" idx="3"/>
            <a:endCxn id="91" idx="1"/>
          </p:cNvCxnSpPr>
          <p:nvPr/>
        </p:nvCxnSpPr>
        <p:spPr>
          <a:xfrm>
            <a:off x="4705625" y="2166398"/>
            <a:ext cx="1269448" cy="28759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D226E34-19CF-FBFF-2A25-8736904B76D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705625" y="2166398"/>
            <a:ext cx="12615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E7E1CE02-F80E-5822-5129-0CBFFC2602AA}"/>
              </a:ext>
            </a:extLst>
          </p:cNvPr>
          <p:cNvSpPr/>
          <p:nvPr/>
        </p:nvSpPr>
        <p:spPr>
          <a:xfrm>
            <a:off x="9662927" y="2360125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IHeaderItem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ED266ED-9B70-F4CB-527F-194CC7288FD4}"/>
              </a:ext>
            </a:extLst>
          </p:cNvPr>
          <p:cNvCxnSpPr>
            <a:cxnSpLocks/>
            <a:stCxn id="8" idx="3"/>
            <a:endCxn id="99" idx="1"/>
          </p:cNvCxnSpPr>
          <p:nvPr/>
        </p:nvCxnSpPr>
        <p:spPr>
          <a:xfrm>
            <a:off x="7965770" y="2166398"/>
            <a:ext cx="1244549" cy="9604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194613CA-9CB7-BEE1-FE49-3B51763EB77D}"/>
              </a:ext>
            </a:extLst>
          </p:cNvPr>
          <p:cNvCxnSpPr>
            <a:cxnSpLocks/>
            <a:stCxn id="8" idx="3"/>
            <a:endCxn id="102" idx="1"/>
          </p:cNvCxnSpPr>
          <p:nvPr/>
        </p:nvCxnSpPr>
        <p:spPr>
          <a:xfrm>
            <a:off x="7965770" y="2166398"/>
            <a:ext cx="1244548" cy="1439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58EE34-6367-4690-0C06-55821697BA82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 flipV="1">
            <a:off x="7965770" y="2160053"/>
            <a:ext cx="1224448" cy="6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40EF3C1-DB1B-D555-8EBD-9B082EC3D4E1}"/>
              </a:ext>
            </a:extLst>
          </p:cNvPr>
          <p:cNvSpPr/>
          <p:nvPr/>
        </p:nvSpPr>
        <p:spPr>
          <a:xfrm>
            <a:off x="932228" y="239787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7E86C8F-E529-E05D-53CB-A532FCF6ACB8}"/>
              </a:ext>
            </a:extLst>
          </p:cNvPr>
          <p:cNvSpPr/>
          <p:nvPr/>
        </p:nvSpPr>
        <p:spPr>
          <a:xfrm>
            <a:off x="932228" y="2770184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IBlockLayout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CA1192F-8D40-91D7-97DA-9877CC2D3BD7}"/>
              </a:ext>
            </a:extLst>
          </p:cNvPr>
          <p:cNvSpPr/>
          <p:nvPr/>
        </p:nvSpPr>
        <p:spPr>
          <a:xfrm>
            <a:off x="932228" y="314248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IBlockDrag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4F5DDEB-224E-3FEB-D7E5-0D91EB9FB729}"/>
              </a:ext>
            </a:extLst>
          </p:cNvPr>
          <p:cNvSpPr/>
          <p:nvPr/>
        </p:nvSpPr>
        <p:spPr>
          <a:xfrm>
            <a:off x="932228" y="35187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IBlockInstruction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61C688A-40F1-B37C-7A37-9C624630D255}"/>
              </a:ext>
            </a:extLst>
          </p:cNvPr>
          <p:cNvSpPr/>
          <p:nvPr/>
        </p:nvSpPr>
        <p:spPr>
          <a:xfrm>
            <a:off x="3210410" y="4177022"/>
            <a:ext cx="1487348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D78FB8B-B9B4-5E28-8514-C502A7B00CA2}"/>
              </a:ext>
            </a:extLst>
          </p:cNvPr>
          <p:cNvSpPr/>
          <p:nvPr/>
        </p:nvSpPr>
        <p:spPr>
          <a:xfrm>
            <a:off x="9198084" y="3805872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B74C23A-59CA-E5FE-A7E4-61E2BE5B0A03}"/>
              </a:ext>
            </a:extLst>
          </p:cNvPr>
          <p:cNvCxnSpPr>
            <a:cxnSpLocks/>
            <a:stCxn id="90" idx="3"/>
            <a:endCxn id="107" idx="1"/>
          </p:cNvCxnSpPr>
          <p:nvPr/>
        </p:nvCxnSpPr>
        <p:spPr>
          <a:xfrm flipV="1">
            <a:off x="7973637" y="5036950"/>
            <a:ext cx="1224446" cy="85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C95BB3-9445-7E32-C30C-48396E44CCB5}"/>
              </a:ext>
            </a:extLst>
          </p:cNvPr>
          <p:cNvSpPr/>
          <p:nvPr/>
        </p:nvSpPr>
        <p:spPr>
          <a:xfrm>
            <a:off x="9210318" y="6105867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550FEED5-8590-3D6F-1C71-06CC718EA16C}"/>
              </a:ext>
            </a:extLst>
          </p:cNvPr>
          <p:cNvGrpSpPr/>
          <p:nvPr/>
        </p:nvGrpSpPr>
        <p:grpSpPr>
          <a:xfrm>
            <a:off x="5967206" y="1969627"/>
            <a:ext cx="1998564" cy="393541"/>
            <a:chOff x="5967206" y="1969627"/>
            <a:chExt cx="1998564" cy="39354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FB35691-365A-73E2-A0E9-D9DFECB2A003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Header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6C348CE6-3182-253A-0ABC-318E142606E5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4FDF43F-56BD-C8DD-B29F-D6425E3B86C1}"/>
              </a:ext>
            </a:extLst>
          </p:cNvPr>
          <p:cNvGrpSpPr/>
          <p:nvPr/>
        </p:nvGrpSpPr>
        <p:grpSpPr>
          <a:xfrm>
            <a:off x="414261" y="1969627"/>
            <a:ext cx="1261641" cy="393540"/>
            <a:chOff x="414261" y="1969627"/>
            <a:chExt cx="1261641" cy="3935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26CAA2D-5D50-A2CE-510F-41E13285D31B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8373E2E5-3492-5858-89B3-0691A979D2D0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C67F73EF-42B5-419D-4479-75EBF67A638A}"/>
              </a:ext>
            </a:extLst>
          </p:cNvPr>
          <p:cNvGrpSpPr/>
          <p:nvPr/>
        </p:nvGrpSpPr>
        <p:grpSpPr>
          <a:xfrm>
            <a:off x="3218277" y="1969628"/>
            <a:ext cx="1487348" cy="393540"/>
            <a:chOff x="3218277" y="1969628"/>
            <a:chExt cx="1487348" cy="39354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251A20-D37D-E364-E79E-53D68897E766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634DD25F-44E8-F9E8-D5E6-95A11A8CA34D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4EAF141B-7E3C-85DC-2F0F-811BB12F1F5A}"/>
              </a:ext>
            </a:extLst>
          </p:cNvPr>
          <p:cNvGrpSpPr/>
          <p:nvPr/>
        </p:nvGrpSpPr>
        <p:grpSpPr>
          <a:xfrm>
            <a:off x="3216829" y="3299411"/>
            <a:ext cx="1487348" cy="393540"/>
            <a:chOff x="3216829" y="3299411"/>
            <a:chExt cx="1487348" cy="39354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601F949-4455-A2A7-19AF-177453132592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C22A3357-371F-4176-93D5-53C7C746A288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9E34D9-1CDE-4E29-BF4B-F461C901D57E}"/>
              </a:ext>
            </a:extLst>
          </p:cNvPr>
          <p:cNvGrpSpPr/>
          <p:nvPr/>
        </p:nvGrpSpPr>
        <p:grpSpPr>
          <a:xfrm>
            <a:off x="3214344" y="3789949"/>
            <a:ext cx="1487348" cy="393540"/>
            <a:chOff x="3216829" y="3299411"/>
            <a:chExt cx="1487348" cy="393540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437F5B72-AF19-C8EA-65C9-BAA2C715F130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B6A8BF76-AEDE-F4D1-9E86-DA5E38DE3E9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966BA4E-8FAD-4C02-BA31-803261DF75F8}"/>
              </a:ext>
            </a:extLst>
          </p:cNvPr>
          <p:cNvGrpSpPr/>
          <p:nvPr/>
        </p:nvGrpSpPr>
        <p:grpSpPr>
          <a:xfrm>
            <a:off x="5975073" y="4848743"/>
            <a:ext cx="1998564" cy="393541"/>
            <a:chOff x="5967206" y="1969627"/>
            <a:chExt cx="1998564" cy="393541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455236A2-001C-CF60-16AF-549FAC82FDA8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Body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977AD4C-D5C0-1388-45D2-BEDD479D616E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C241E695-9932-FEB9-B4E6-C0B48264084B}"/>
              </a:ext>
            </a:extLst>
          </p:cNvPr>
          <p:cNvGrpSpPr/>
          <p:nvPr/>
        </p:nvGrpSpPr>
        <p:grpSpPr>
          <a:xfrm>
            <a:off x="9190218" y="1966455"/>
            <a:ext cx="1692645" cy="393541"/>
            <a:chOff x="5967206" y="1969627"/>
            <a:chExt cx="1692645" cy="393541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320D2EC0-3AE7-B834-F39E-85342306DAC6}"/>
                </a:ext>
              </a:extLst>
            </p:cNvPr>
            <p:cNvSpPr/>
            <p:nvPr/>
          </p:nvSpPr>
          <p:spPr>
            <a:xfrm>
              <a:off x="5967206" y="1969628"/>
              <a:ext cx="1692645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Header Item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03BF6918-2121-3087-DE6A-42080F3243F6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B663ECAA-EE44-CB8C-6E1B-40E8AC62CFDD}"/>
              </a:ext>
            </a:extLst>
          </p:cNvPr>
          <p:cNvGrpSpPr/>
          <p:nvPr/>
        </p:nvGrpSpPr>
        <p:grpSpPr>
          <a:xfrm>
            <a:off x="9210318" y="2930074"/>
            <a:ext cx="1672543" cy="393540"/>
            <a:chOff x="3216828" y="3299411"/>
            <a:chExt cx="1672543" cy="39354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FAC0221-29FF-0953-60C6-7A3AD5807C96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8AE11580-B2AC-9176-B4CB-8F1581C16886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AC84B25E-E64E-864A-1B64-CC3EBA150938}"/>
              </a:ext>
            </a:extLst>
          </p:cNvPr>
          <p:cNvGrpSpPr/>
          <p:nvPr/>
        </p:nvGrpSpPr>
        <p:grpSpPr>
          <a:xfrm>
            <a:off x="9210317" y="3409270"/>
            <a:ext cx="1672543" cy="393540"/>
            <a:chOff x="3216828" y="3299411"/>
            <a:chExt cx="1672543" cy="393540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5083F5F-3A53-5436-6690-740011861588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F22237D-06FF-54C9-7CE6-091A000702E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1529220C-DD61-9A6E-62F4-E80846D506BE}"/>
              </a:ext>
            </a:extLst>
          </p:cNvPr>
          <p:cNvGrpSpPr/>
          <p:nvPr/>
        </p:nvGrpSpPr>
        <p:grpSpPr>
          <a:xfrm>
            <a:off x="9198082" y="4840179"/>
            <a:ext cx="1672543" cy="393540"/>
            <a:chOff x="3216828" y="3299411"/>
            <a:chExt cx="1672543" cy="393540"/>
          </a:xfrm>
        </p:grpSpPr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10BFE511-5C38-7141-16F1-998B79696513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CD00D818-3719-2D4B-D8A3-F631F5BBE410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B31333F-A8A8-2E79-ADF8-FC419F4C2C07}"/>
              </a:ext>
            </a:extLst>
          </p:cNvPr>
          <p:cNvGrpSpPr/>
          <p:nvPr/>
        </p:nvGrpSpPr>
        <p:grpSpPr>
          <a:xfrm>
            <a:off x="9190218" y="5327899"/>
            <a:ext cx="1672543" cy="393540"/>
            <a:chOff x="3216828" y="3299411"/>
            <a:chExt cx="1672543" cy="393540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07CE0E4F-55F5-C051-8F67-75984614F24A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D6662C15-4C90-B901-C3CC-628E710D27C2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F647805-A41C-D529-F40D-AD2FBD2D01A6}"/>
              </a:ext>
            </a:extLst>
          </p:cNvPr>
          <p:cNvGrpSpPr/>
          <p:nvPr/>
        </p:nvGrpSpPr>
        <p:grpSpPr>
          <a:xfrm>
            <a:off x="3216829" y="5428000"/>
            <a:ext cx="1487348" cy="393540"/>
            <a:chOff x="3218277" y="1969628"/>
            <a:chExt cx="1487348" cy="393540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79D456E-095D-A412-F0D9-67708622F585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Outer Area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86BC020A-EF3A-D5A9-FF18-60CE19C1E38F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AB373EE5-7B2C-449A-CDBF-411EC4BD2654}"/>
              </a:ext>
            </a:extLst>
          </p:cNvPr>
          <p:cNvCxnSpPr>
            <a:cxnSpLocks/>
            <a:stCxn id="90" idx="3"/>
            <a:endCxn id="113" idx="1"/>
          </p:cNvCxnSpPr>
          <p:nvPr/>
        </p:nvCxnSpPr>
        <p:spPr>
          <a:xfrm>
            <a:off x="7973637" y="5045514"/>
            <a:ext cx="1216582" cy="479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C5F1B0AE-8B44-704E-5C55-7C63C5F367CD}"/>
              </a:ext>
            </a:extLst>
          </p:cNvPr>
          <p:cNvGrpSpPr/>
          <p:nvPr/>
        </p:nvGrpSpPr>
        <p:grpSpPr>
          <a:xfrm>
            <a:off x="9190217" y="5790677"/>
            <a:ext cx="1672543" cy="393540"/>
            <a:chOff x="3216828" y="3299411"/>
            <a:chExt cx="1672543" cy="393540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198BCB0-0D3F-7967-62A5-743373195F65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ED09FB3A-864B-0B5E-E16F-930E2A10D8F9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126996-8FEA-0C0B-D07F-A76BEBCEE794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ブロック間の接続関係は以下の領域に注目する．</a:t>
            </a:r>
          </a:p>
        </p:txBody>
      </p:sp>
    </p:spTree>
    <p:extLst>
      <p:ext uri="{BB962C8B-B14F-4D97-AF65-F5344CB8AC3E}">
        <p14:creationId xmlns:p14="http://schemas.microsoft.com/office/powerpoint/2010/main" val="137365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385</Words>
  <Application>Microsoft Office PowerPoint</Application>
  <PresentationFormat>ワイド画面</PresentationFormat>
  <Paragraphs>122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游ゴシック</vt:lpstr>
      <vt:lpstr>游ゴシック Light</vt:lpstr>
      <vt:lpstr>Arial</vt:lpstr>
      <vt:lpstr>Office テーマ</vt:lpstr>
      <vt:lpstr>ブロックの分類</vt:lpstr>
      <vt:lpstr>ブロックの分類</vt:lpstr>
      <vt:lpstr>ブロックとセクション</vt:lpstr>
      <vt:lpstr>ブロックの分類</vt:lpstr>
      <vt:lpstr>PowerPoint プレゼンテーション</vt:lpstr>
      <vt:lpstr>ブロックの分類</vt:lpstr>
      <vt:lpstr>ブロック (GameObject) の構造</vt:lpstr>
      <vt:lpstr>ブロック (GameObject) の構造</vt:lpstr>
      <vt:lpstr>ブロック (GameObject) の構造</vt:lpstr>
      <vt:lpstr>ブロックの接続</vt:lpstr>
      <vt:lpstr>ブロック (GameObject) の構造</vt:lpstr>
      <vt:lpstr>ブロック (GameObject) の構造</vt:lpstr>
      <vt:lpstr>ブロック (GameObject) の構造</vt:lpstr>
      <vt:lpstr>ブロック (GameObject) の構造</vt:lpstr>
      <vt:lpstr>ブロック (GameObject) の構造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夏輝(ＣＴ５)</dc:creator>
  <cp:lastModifiedBy>伊藤 夏輝(ＣＴ５)</cp:lastModifiedBy>
  <cp:revision>11</cp:revision>
  <dcterms:created xsi:type="dcterms:W3CDTF">2024-12-18T04:22:47Z</dcterms:created>
  <dcterms:modified xsi:type="dcterms:W3CDTF">2025-03-07T11:14:12Z</dcterms:modified>
</cp:coreProperties>
</file>