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95B"/>
    <a:srgbClr val="7C94CD"/>
    <a:srgbClr val="7691C1"/>
    <a:srgbClr val="90F096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100" d="100"/>
          <a:sy n="100" d="100"/>
        </p:scale>
        <p:origin x="500" y="-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61D39-35DB-5E85-BC83-475DEC579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3B4B7E-BBB7-5C50-3AD3-031D87A47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82562F-A190-2492-B599-2C2F3F25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34FDE-6B7E-D97A-E1A4-FCBBA0D8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FFD291-4DAD-A0AE-965F-E61F6850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95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ED53C-32E7-ABBC-8EFF-B8BA8A43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33FCBE-8281-62C6-A4B9-40AFE6CF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3F0C27-DC7B-6A0E-79D1-02129D2E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42284-B250-95FB-2A49-AA33CEBB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7E084-53A1-4BBE-A040-D391FF25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79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F39C3F-3C1C-9ACE-A8F4-B7DC6DC33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CC0B30-363B-655D-60F4-F1C77BE13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7525C-BF94-8191-EA87-92410A54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98BF6-D2F8-A77E-FA96-B0738516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6FA521-3FE9-DDDF-49F5-810EE0E3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8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351FF-A1A7-08A0-85AE-A5A0C83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CBB3F4-AA62-88F0-26A8-942036EB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C7BC8C-0780-E99E-2D02-49E5088D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DC98B-6618-642F-ACF3-BAA8A11E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C30FD0-B96E-AE4A-770C-DE49D985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7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BCF64-5365-AC85-B1DD-46C783F2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7D5C3A-15DE-A57C-B093-E1DC7FAE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B1FB5-88E4-07D0-F480-216D0F36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4CD8A-7610-BB50-F3CE-2323F819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DEF6B-36FE-13D4-5720-BDC5E55C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40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8CC9A-C388-971C-0DD6-08B55118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03EF3-72A6-D378-A97A-C0F55CD8C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7B2F76-EF4E-0946-AE1E-705B923F4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D81ACB-93AB-CE27-1916-2FFB0EDD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84E271-8051-E138-2632-F145B5E9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017D7-7359-2DB1-6ED8-8D3BCAAA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4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CC3BF-A84A-8EDF-A587-7B59E52A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A5008B-4DB4-88E0-0C5B-783852AE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28AACF-4D56-4F56-33D2-202FE78DE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369405-8766-8D42-BD28-4A50B637F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D872B8-E433-FB8E-A91E-77C604C1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1C6238-07AD-C806-43E8-7A2AC1DE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B283A8-B6F7-C3D5-22F5-8908B4D9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3A43F2-83E5-7693-3914-93D58E08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F2044-AD02-4522-3A37-088C7307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4CCC68-2AC5-B51D-902E-1EDD6D9D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EA4DE6-CE14-D4CF-99FB-55D58671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F10AB4-E138-556B-3DB8-675C9D70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31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52B621-06C5-D2E4-7ED9-36A4750C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DE860C-B707-606B-4B71-F41A7FC7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50A6F4-A8F1-A765-597C-E9B5CBD8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64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5D054-3454-41C9-FE79-0A208F22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A36B0-4BB0-6CC9-0D94-0D6521DD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EC7E32-AB70-8659-9CDF-D966D9672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4532B6-3318-0075-9364-A43BE113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579758-7DA0-2CA4-E2E0-7FD3C26F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E1639-6A1C-C1D6-BB84-52FAFDA9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23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1B214-4F80-8D03-348B-D78808AB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0088A7-48CB-C1EA-D13D-C6D72B975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469997-8681-0ADE-D6E2-A91A6EAE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61E850-CDE7-140B-038C-168C2D7B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AC9E5-D4BB-65CF-54A0-4F460220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01D3DA-6F7F-2E02-1DE4-2F60C2B4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15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11E4CD-1A96-676B-32F7-9DD79FAD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32CAE0-D0C7-FC56-8AC1-BC1BE038C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08AE42-69E0-D881-DBC9-5E3C5B509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D016F-1BB8-4A26-AF2D-DCC066D415A3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2FE898-9332-9E9E-0A7B-C23CCC25C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9C82DA-647B-5107-AD24-D6512D1C9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34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0F38B-1E2C-6AD4-1E63-BDA9E8DC4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537BD1-E68D-32E4-2D67-CC9DD095C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25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336805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34928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1F2F31B-42B4-C9CD-1BB4-6DEF61B868B6}"/>
              </a:ext>
            </a:extLst>
          </p:cNvPr>
          <p:cNvSpPr/>
          <p:nvPr/>
        </p:nvSpPr>
        <p:spPr>
          <a:xfrm>
            <a:off x="9088711" y="4699429"/>
            <a:ext cx="1915761" cy="190919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EDAF342-C556-3840-B61A-2949DD0D79ED}"/>
              </a:ext>
            </a:extLst>
          </p:cNvPr>
          <p:cNvSpPr/>
          <p:nvPr/>
        </p:nvSpPr>
        <p:spPr>
          <a:xfrm>
            <a:off x="9088711" y="1770926"/>
            <a:ext cx="1915761" cy="2573025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031A888-86A2-A788-EA0B-6E357BF127EE}"/>
              </a:ext>
            </a:extLst>
          </p:cNvPr>
          <p:cNvSpPr/>
          <p:nvPr/>
        </p:nvSpPr>
        <p:spPr>
          <a:xfrm>
            <a:off x="2993914" y="1814648"/>
            <a:ext cx="1915761" cy="294545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A6516D-1A2D-7722-8798-0CC55D2E17D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75902" y="2166397"/>
            <a:ext cx="1542375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0F11A0B1-8126-81BE-B3DD-55109401DFB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675902" y="2166397"/>
            <a:ext cx="1540927" cy="132978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D73A2F34-E1AC-4E26-F1FA-2F39A9EC0C46}"/>
              </a:ext>
            </a:extLst>
          </p:cNvPr>
          <p:cNvCxnSpPr>
            <a:cxnSpLocks/>
            <a:stCxn id="4" idx="3"/>
            <a:endCxn id="116" idx="1"/>
          </p:cNvCxnSpPr>
          <p:nvPr/>
        </p:nvCxnSpPr>
        <p:spPr>
          <a:xfrm>
            <a:off x="1675902" y="2166397"/>
            <a:ext cx="1540927" cy="3458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15295625-7DC8-0428-4135-80CF0E42443A}"/>
              </a:ext>
            </a:extLst>
          </p:cNvPr>
          <p:cNvCxnSpPr>
            <a:cxnSpLocks/>
            <a:stCxn id="4" idx="3"/>
            <a:endCxn id="87" idx="1"/>
          </p:cNvCxnSpPr>
          <p:nvPr/>
        </p:nvCxnSpPr>
        <p:spPr>
          <a:xfrm>
            <a:off x="1675902" y="2166397"/>
            <a:ext cx="1538442" cy="18203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09490EF-9836-9275-1B95-E14E629F9DC2}"/>
              </a:ext>
            </a:extLst>
          </p:cNvPr>
          <p:cNvSpPr/>
          <p:nvPr/>
        </p:nvSpPr>
        <p:spPr>
          <a:xfrm>
            <a:off x="3573713" y="274886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2A70694-F1FC-8D33-A954-A025AB79BC99}"/>
              </a:ext>
            </a:extLst>
          </p:cNvPr>
          <p:cNvSpPr/>
          <p:nvPr/>
        </p:nvSpPr>
        <p:spPr>
          <a:xfrm>
            <a:off x="3564132" y="2373980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45A6E39-EF1C-2F38-B85F-E0127A36D2FE}"/>
              </a:ext>
            </a:extLst>
          </p:cNvPr>
          <p:cNvSpPr/>
          <p:nvPr/>
        </p:nvSpPr>
        <p:spPr>
          <a:xfrm>
            <a:off x="6714374" y="2360126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85485E9-83E5-30AF-BF9D-6F5806521B36}"/>
              </a:ext>
            </a:extLst>
          </p:cNvPr>
          <p:cNvSpPr/>
          <p:nvPr/>
        </p:nvSpPr>
        <p:spPr>
          <a:xfrm>
            <a:off x="6714374" y="5260350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1914749-D29B-077A-8AAF-971028A76F17}"/>
              </a:ext>
            </a:extLst>
          </p:cNvPr>
          <p:cNvSpPr/>
          <p:nvPr/>
        </p:nvSpPr>
        <p:spPr>
          <a:xfrm>
            <a:off x="6697524" y="2747628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ISectionHeader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AE7195D-77A9-AD9B-7E92-8A0C27E12936}"/>
              </a:ext>
            </a:extLst>
          </p:cNvPr>
          <p:cNvSpPr/>
          <p:nvPr/>
        </p:nvSpPr>
        <p:spPr>
          <a:xfrm>
            <a:off x="6714374" y="563375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ISectionBody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A7E64BD5-F281-AA72-19F4-7107FAB6138D}"/>
              </a:ext>
            </a:extLst>
          </p:cNvPr>
          <p:cNvCxnSpPr>
            <a:cxnSpLocks/>
            <a:stCxn id="5" idx="3"/>
            <a:endCxn id="91" idx="1"/>
          </p:cNvCxnSpPr>
          <p:nvPr/>
        </p:nvCxnSpPr>
        <p:spPr>
          <a:xfrm>
            <a:off x="4705625" y="2166398"/>
            <a:ext cx="1269448" cy="28759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D226E34-19CF-FBFF-2A25-8736904B76D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705625" y="2166398"/>
            <a:ext cx="12615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E7E1CE02-F80E-5822-5129-0CBFFC2602AA}"/>
              </a:ext>
            </a:extLst>
          </p:cNvPr>
          <p:cNvSpPr/>
          <p:nvPr/>
        </p:nvSpPr>
        <p:spPr>
          <a:xfrm>
            <a:off x="9662927" y="2360125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IHeaderItem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ED266ED-9B70-F4CB-527F-194CC7288FD4}"/>
              </a:ext>
            </a:extLst>
          </p:cNvPr>
          <p:cNvCxnSpPr>
            <a:cxnSpLocks/>
            <a:stCxn id="8" idx="3"/>
            <a:endCxn id="99" idx="1"/>
          </p:cNvCxnSpPr>
          <p:nvPr/>
        </p:nvCxnSpPr>
        <p:spPr>
          <a:xfrm>
            <a:off x="7965770" y="2166398"/>
            <a:ext cx="1244549" cy="9604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194613CA-9CB7-BEE1-FE49-3B51763EB77D}"/>
              </a:ext>
            </a:extLst>
          </p:cNvPr>
          <p:cNvCxnSpPr>
            <a:cxnSpLocks/>
            <a:stCxn id="8" idx="3"/>
            <a:endCxn id="102" idx="1"/>
          </p:cNvCxnSpPr>
          <p:nvPr/>
        </p:nvCxnSpPr>
        <p:spPr>
          <a:xfrm>
            <a:off x="7965770" y="2166398"/>
            <a:ext cx="1244548" cy="1439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358EE34-6367-4690-0C06-55821697BA82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 flipV="1">
            <a:off x="7965770" y="2160053"/>
            <a:ext cx="1224448" cy="6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40EF3C1-DB1B-D555-8EBD-9B082EC3D4E1}"/>
              </a:ext>
            </a:extLst>
          </p:cNvPr>
          <p:cNvSpPr/>
          <p:nvPr/>
        </p:nvSpPr>
        <p:spPr>
          <a:xfrm>
            <a:off x="932228" y="239787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7E86C8F-E529-E05D-53CB-A532FCF6ACB8}"/>
              </a:ext>
            </a:extLst>
          </p:cNvPr>
          <p:cNvSpPr/>
          <p:nvPr/>
        </p:nvSpPr>
        <p:spPr>
          <a:xfrm>
            <a:off x="932228" y="2770184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IBlockLayout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CA1192F-8D40-91D7-97DA-9877CC2D3BD7}"/>
              </a:ext>
            </a:extLst>
          </p:cNvPr>
          <p:cNvSpPr/>
          <p:nvPr/>
        </p:nvSpPr>
        <p:spPr>
          <a:xfrm>
            <a:off x="932228" y="314248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IBlockDrag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4F5DDEB-224E-3FEB-D7E5-0D91EB9FB729}"/>
              </a:ext>
            </a:extLst>
          </p:cNvPr>
          <p:cNvSpPr/>
          <p:nvPr/>
        </p:nvSpPr>
        <p:spPr>
          <a:xfrm>
            <a:off x="932228" y="351876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IBlockInstruction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61C688A-40F1-B37C-7A37-9C624630D255}"/>
              </a:ext>
            </a:extLst>
          </p:cNvPr>
          <p:cNvSpPr/>
          <p:nvPr/>
        </p:nvSpPr>
        <p:spPr>
          <a:xfrm>
            <a:off x="3210410" y="4177022"/>
            <a:ext cx="1487348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D78FB8B-B9B4-5E28-8514-C502A7B00CA2}"/>
              </a:ext>
            </a:extLst>
          </p:cNvPr>
          <p:cNvSpPr/>
          <p:nvPr/>
        </p:nvSpPr>
        <p:spPr>
          <a:xfrm>
            <a:off x="9198084" y="3805872"/>
            <a:ext cx="1672545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B74C23A-59CA-E5FE-A7E4-61E2BE5B0A03}"/>
              </a:ext>
            </a:extLst>
          </p:cNvPr>
          <p:cNvCxnSpPr>
            <a:cxnSpLocks/>
            <a:stCxn id="90" idx="3"/>
            <a:endCxn id="107" idx="1"/>
          </p:cNvCxnSpPr>
          <p:nvPr/>
        </p:nvCxnSpPr>
        <p:spPr>
          <a:xfrm flipV="1">
            <a:off x="7973637" y="5036950"/>
            <a:ext cx="1224446" cy="85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C95BB3-9445-7E32-C30C-48396E44CCB5}"/>
              </a:ext>
            </a:extLst>
          </p:cNvPr>
          <p:cNvSpPr/>
          <p:nvPr/>
        </p:nvSpPr>
        <p:spPr>
          <a:xfrm>
            <a:off x="9210318" y="6105867"/>
            <a:ext cx="1672545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550FEED5-8590-3D6F-1C71-06CC718EA16C}"/>
              </a:ext>
            </a:extLst>
          </p:cNvPr>
          <p:cNvGrpSpPr/>
          <p:nvPr/>
        </p:nvGrpSpPr>
        <p:grpSpPr>
          <a:xfrm>
            <a:off x="5967206" y="1969627"/>
            <a:ext cx="1998564" cy="393541"/>
            <a:chOff x="5967206" y="1969627"/>
            <a:chExt cx="1998564" cy="393541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FB35691-365A-73E2-A0E9-D9DFECB2A003}"/>
                </a:ext>
              </a:extLst>
            </p:cNvPr>
            <p:cNvSpPr/>
            <p:nvPr/>
          </p:nvSpPr>
          <p:spPr>
            <a:xfrm>
              <a:off x="5967206" y="1969628"/>
              <a:ext cx="1998564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 Header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6C348CE6-3182-253A-0ABC-318E142606E5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4FDF43F-56BD-C8DD-B29F-D6425E3B86C1}"/>
              </a:ext>
            </a:extLst>
          </p:cNvPr>
          <p:cNvGrpSpPr/>
          <p:nvPr/>
        </p:nvGrpSpPr>
        <p:grpSpPr>
          <a:xfrm>
            <a:off x="414261" y="1969627"/>
            <a:ext cx="1261641" cy="393540"/>
            <a:chOff x="414261" y="1969627"/>
            <a:chExt cx="1261641" cy="3935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26CAA2D-5D50-A2CE-510F-41E13285D31B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8373E2E5-3492-5858-89B3-0691A979D2D0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C67F73EF-42B5-419D-4479-75EBF67A638A}"/>
              </a:ext>
            </a:extLst>
          </p:cNvPr>
          <p:cNvGrpSpPr/>
          <p:nvPr/>
        </p:nvGrpSpPr>
        <p:grpSpPr>
          <a:xfrm>
            <a:off x="3218277" y="1969628"/>
            <a:ext cx="1487348" cy="393540"/>
            <a:chOff x="3218277" y="1969628"/>
            <a:chExt cx="1487348" cy="39354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5251A20-D37D-E364-E79E-53D68897E766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634DD25F-44E8-F9E8-D5E6-95A11A8CA34D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4EAF141B-7E3C-85DC-2F0F-811BB12F1F5A}"/>
              </a:ext>
            </a:extLst>
          </p:cNvPr>
          <p:cNvGrpSpPr/>
          <p:nvPr/>
        </p:nvGrpSpPr>
        <p:grpSpPr>
          <a:xfrm>
            <a:off x="3216829" y="3299411"/>
            <a:ext cx="1487348" cy="393540"/>
            <a:chOff x="3216829" y="3299411"/>
            <a:chExt cx="1487348" cy="39354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601F949-4455-A2A7-19AF-177453132592}"/>
                </a:ext>
              </a:extLst>
            </p:cNvPr>
            <p:cNvSpPr/>
            <p:nvPr/>
          </p:nvSpPr>
          <p:spPr>
            <a:xfrm>
              <a:off x="3216829" y="3299411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C22A3357-371F-4176-93D5-53C7C746A288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9E34D9-1CDE-4E29-BF4B-F461C901D57E}"/>
              </a:ext>
            </a:extLst>
          </p:cNvPr>
          <p:cNvGrpSpPr/>
          <p:nvPr/>
        </p:nvGrpSpPr>
        <p:grpSpPr>
          <a:xfrm>
            <a:off x="3214344" y="3789949"/>
            <a:ext cx="1487348" cy="393540"/>
            <a:chOff x="3216829" y="3299411"/>
            <a:chExt cx="1487348" cy="393540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437F5B72-AF19-C8EA-65C9-BAA2C715F130}"/>
                </a:ext>
              </a:extLst>
            </p:cNvPr>
            <p:cNvSpPr/>
            <p:nvPr/>
          </p:nvSpPr>
          <p:spPr>
            <a:xfrm>
              <a:off x="3216829" y="3299411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B6A8BF76-AEDE-F4D1-9E86-DA5E38DE3E9A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966BA4E-8FAD-4C02-BA31-803261DF75F8}"/>
              </a:ext>
            </a:extLst>
          </p:cNvPr>
          <p:cNvGrpSpPr/>
          <p:nvPr/>
        </p:nvGrpSpPr>
        <p:grpSpPr>
          <a:xfrm>
            <a:off x="5975073" y="4848743"/>
            <a:ext cx="1998564" cy="393541"/>
            <a:chOff x="5967206" y="1969627"/>
            <a:chExt cx="1998564" cy="393541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455236A2-001C-CF60-16AF-549FAC82FDA8}"/>
                </a:ext>
              </a:extLst>
            </p:cNvPr>
            <p:cNvSpPr/>
            <p:nvPr/>
          </p:nvSpPr>
          <p:spPr>
            <a:xfrm>
              <a:off x="5967206" y="1969628"/>
              <a:ext cx="1998564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 Body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C977AD4C-D5C0-1388-45D2-BEDD479D616E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C241E695-9932-FEB9-B4E6-C0B48264084B}"/>
              </a:ext>
            </a:extLst>
          </p:cNvPr>
          <p:cNvGrpSpPr/>
          <p:nvPr/>
        </p:nvGrpSpPr>
        <p:grpSpPr>
          <a:xfrm>
            <a:off x="9190218" y="1966455"/>
            <a:ext cx="1692645" cy="393541"/>
            <a:chOff x="5967206" y="1969627"/>
            <a:chExt cx="1692645" cy="393541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320D2EC0-3AE7-B834-F39E-85342306DAC6}"/>
                </a:ext>
              </a:extLst>
            </p:cNvPr>
            <p:cNvSpPr/>
            <p:nvPr/>
          </p:nvSpPr>
          <p:spPr>
            <a:xfrm>
              <a:off x="5967206" y="1969628"/>
              <a:ext cx="1692645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Header Item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03BF6918-2121-3087-DE6A-42080F3243F6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B663ECAA-EE44-CB8C-6E1B-40E8AC62CFDD}"/>
              </a:ext>
            </a:extLst>
          </p:cNvPr>
          <p:cNvGrpSpPr/>
          <p:nvPr/>
        </p:nvGrpSpPr>
        <p:grpSpPr>
          <a:xfrm>
            <a:off x="9210318" y="2930074"/>
            <a:ext cx="1672543" cy="393540"/>
            <a:chOff x="3216828" y="3299411"/>
            <a:chExt cx="1672543" cy="39354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FAC0221-29FF-0953-60C6-7A3AD5807C96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bg1">
                      <a:lumMod val="65000"/>
                    </a:schemeClr>
                  </a:solidFill>
                </a:rPr>
                <a:t>Headr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 Item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8AE11580-B2AC-9176-B4CB-8F1581C16886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AC84B25E-E64E-864A-1B64-CC3EBA150938}"/>
              </a:ext>
            </a:extLst>
          </p:cNvPr>
          <p:cNvGrpSpPr/>
          <p:nvPr/>
        </p:nvGrpSpPr>
        <p:grpSpPr>
          <a:xfrm>
            <a:off x="9210317" y="3409270"/>
            <a:ext cx="1672543" cy="393540"/>
            <a:chOff x="3216828" y="3299411"/>
            <a:chExt cx="1672543" cy="393540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E5083F5F-3A53-5436-6690-740011861588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bg1">
                      <a:lumMod val="65000"/>
                    </a:schemeClr>
                  </a:solidFill>
                </a:rPr>
                <a:t>Headr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 Item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F22237D-06FF-54C9-7CE6-091A000702EA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1529220C-DD61-9A6E-62F4-E80846D506BE}"/>
              </a:ext>
            </a:extLst>
          </p:cNvPr>
          <p:cNvGrpSpPr/>
          <p:nvPr/>
        </p:nvGrpSpPr>
        <p:grpSpPr>
          <a:xfrm>
            <a:off x="9198082" y="4840179"/>
            <a:ext cx="1672543" cy="393540"/>
            <a:chOff x="3216828" y="3299411"/>
            <a:chExt cx="1672543" cy="393540"/>
          </a:xfrm>
        </p:grpSpPr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10BFE511-5C38-7141-16F1-998B79696513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CD00D818-3719-2D4B-D8A3-F631F5BBE410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FB31333F-A8A8-2E79-ADF8-FC419F4C2C07}"/>
              </a:ext>
            </a:extLst>
          </p:cNvPr>
          <p:cNvGrpSpPr/>
          <p:nvPr/>
        </p:nvGrpSpPr>
        <p:grpSpPr>
          <a:xfrm>
            <a:off x="9190218" y="5327899"/>
            <a:ext cx="1672543" cy="393540"/>
            <a:chOff x="3216828" y="3299411"/>
            <a:chExt cx="1672543" cy="393540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07CE0E4F-55F5-C051-8F67-75984614F24A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D6662C15-4C90-B901-C3CC-628E710D27C2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EF647805-A41C-D529-F40D-AD2FBD2D01A6}"/>
              </a:ext>
            </a:extLst>
          </p:cNvPr>
          <p:cNvGrpSpPr/>
          <p:nvPr/>
        </p:nvGrpSpPr>
        <p:grpSpPr>
          <a:xfrm>
            <a:off x="3216829" y="5428000"/>
            <a:ext cx="1487348" cy="393540"/>
            <a:chOff x="3218277" y="1969628"/>
            <a:chExt cx="1487348" cy="393540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79D456E-095D-A412-F0D9-67708622F585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Outer Area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86BC020A-EF3A-D5A9-FF18-60CE19C1E38F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AB373EE5-7B2C-449A-CDBF-411EC4BD2654}"/>
              </a:ext>
            </a:extLst>
          </p:cNvPr>
          <p:cNvCxnSpPr>
            <a:cxnSpLocks/>
            <a:stCxn id="90" idx="3"/>
            <a:endCxn id="113" idx="1"/>
          </p:cNvCxnSpPr>
          <p:nvPr/>
        </p:nvCxnSpPr>
        <p:spPr>
          <a:xfrm>
            <a:off x="7973637" y="5045514"/>
            <a:ext cx="1216582" cy="479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C5F1B0AE-8B44-704E-5C55-7C63C5F367CD}"/>
              </a:ext>
            </a:extLst>
          </p:cNvPr>
          <p:cNvGrpSpPr/>
          <p:nvPr/>
        </p:nvGrpSpPr>
        <p:grpSpPr>
          <a:xfrm>
            <a:off x="9190217" y="5790677"/>
            <a:ext cx="1672543" cy="393540"/>
            <a:chOff x="3216828" y="3299411"/>
            <a:chExt cx="1672543" cy="393540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198BCB0-0D3F-7967-62A5-743373195F65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ED09FB3A-864B-0B5E-E16F-930E2A10D8F9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457E41B-5997-1C10-14C2-9726D60E5264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ブロックのインスタンスは以下のような階層構造を持つ．</a:t>
            </a:r>
          </a:p>
        </p:txBody>
      </p:sp>
    </p:spTree>
    <p:extLst>
      <p:ext uri="{BB962C8B-B14F-4D97-AF65-F5344CB8AC3E}">
        <p14:creationId xmlns:p14="http://schemas.microsoft.com/office/powerpoint/2010/main" val="304612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21472917-32E7-5219-2DA7-CBFC822F4CBA}"/>
              </a:ext>
            </a:extLst>
          </p:cNvPr>
          <p:cNvGrpSpPr/>
          <p:nvPr/>
        </p:nvGrpSpPr>
        <p:grpSpPr>
          <a:xfrm>
            <a:off x="300939" y="1643605"/>
            <a:ext cx="11103945" cy="5092861"/>
            <a:chOff x="300939" y="1643605"/>
            <a:chExt cx="11103945" cy="509286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48EB025-106C-E94C-29AA-76A04204AE30}"/>
                </a:ext>
              </a:extLst>
            </p:cNvPr>
            <p:cNvSpPr/>
            <p:nvPr/>
          </p:nvSpPr>
          <p:spPr>
            <a:xfrm>
              <a:off x="5034987" y="4570561"/>
              <a:ext cx="6369897" cy="21659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7828D4F-D3AE-6718-21D5-F59BB6A178CD}"/>
                </a:ext>
              </a:extLst>
            </p:cNvPr>
            <p:cNvSpPr/>
            <p:nvPr/>
          </p:nvSpPr>
          <p:spPr>
            <a:xfrm>
              <a:off x="300939" y="1643605"/>
              <a:ext cx="5532419" cy="35869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1F2F31B-42B4-C9CD-1BB4-6DEF61B868B6}"/>
              </a:ext>
            </a:extLst>
          </p:cNvPr>
          <p:cNvSpPr/>
          <p:nvPr/>
        </p:nvSpPr>
        <p:spPr>
          <a:xfrm>
            <a:off x="9088711" y="4699429"/>
            <a:ext cx="1915761" cy="190919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EDAF342-C556-3840-B61A-2949DD0D79ED}"/>
              </a:ext>
            </a:extLst>
          </p:cNvPr>
          <p:cNvSpPr/>
          <p:nvPr/>
        </p:nvSpPr>
        <p:spPr>
          <a:xfrm>
            <a:off x="9088711" y="1770926"/>
            <a:ext cx="1915761" cy="2573025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031A888-86A2-A788-EA0B-6E357BF127EE}"/>
              </a:ext>
            </a:extLst>
          </p:cNvPr>
          <p:cNvSpPr/>
          <p:nvPr/>
        </p:nvSpPr>
        <p:spPr>
          <a:xfrm>
            <a:off x="2993914" y="1814648"/>
            <a:ext cx="1915761" cy="294545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A6516D-1A2D-7722-8798-0CC55D2E17D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75902" y="2166397"/>
            <a:ext cx="1542375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0F11A0B1-8126-81BE-B3DD-55109401DFB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675902" y="2166397"/>
            <a:ext cx="1540927" cy="132978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D73A2F34-E1AC-4E26-F1FA-2F39A9EC0C46}"/>
              </a:ext>
            </a:extLst>
          </p:cNvPr>
          <p:cNvCxnSpPr>
            <a:cxnSpLocks/>
            <a:stCxn id="4" idx="3"/>
            <a:endCxn id="116" idx="1"/>
          </p:cNvCxnSpPr>
          <p:nvPr/>
        </p:nvCxnSpPr>
        <p:spPr>
          <a:xfrm>
            <a:off x="1675902" y="2166397"/>
            <a:ext cx="1540927" cy="3458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15295625-7DC8-0428-4135-80CF0E42443A}"/>
              </a:ext>
            </a:extLst>
          </p:cNvPr>
          <p:cNvCxnSpPr>
            <a:cxnSpLocks/>
            <a:stCxn id="4" idx="3"/>
            <a:endCxn id="87" idx="1"/>
          </p:cNvCxnSpPr>
          <p:nvPr/>
        </p:nvCxnSpPr>
        <p:spPr>
          <a:xfrm>
            <a:off x="1675902" y="2166397"/>
            <a:ext cx="1538442" cy="18203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09490EF-9836-9275-1B95-E14E629F9DC2}"/>
              </a:ext>
            </a:extLst>
          </p:cNvPr>
          <p:cNvSpPr/>
          <p:nvPr/>
        </p:nvSpPr>
        <p:spPr>
          <a:xfrm>
            <a:off x="3573713" y="274886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2A70694-F1FC-8D33-A954-A025AB79BC99}"/>
              </a:ext>
            </a:extLst>
          </p:cNvPr>
          <p:cNvSpPr/>
          <p:nvPr/>
        </p:nvSpPr>
        <p:spPr>
          <a:xfrm>
            <a:off x="3564132" y="2373980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45A6E39-EF1C-2F38-B85F-E0127A36D2FE}"/>
              </a:ext>
            </a:extLst>
          </p:cNvPr>
          <p:cNvSpPr/>
          <p:nvPr/>
        </p:nvSpPr>
        <p:spPr>
          <a:xfrm>
            <a:off x="6714374" y="2360126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85485E9-83E5-30AF-BF9D-6F5806521B36}"/>
              </a:ext>
            </a:extLst>
          </p:cNvPr>
          <p:cNvSpPr/>
          <p:nvPr/>
        </p:nvSpPr>
        <p:spPr>
          <a:xfrm>
            <a:off x="6714374" y="5260350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1914749-D29B-077A-8AAF-971028A76F17}"/>
              </a:ext>
            </a:extLst>
          </p:cNvPr>
          <p:cNvSpPr/>
          <p:nvPr/>
        </p:nvSpPr>
        <p:spPr>
          <a:xfrm>
            <a:off x="6697524" y="2747628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ISectionHeader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AE7195D-77A9-AD9B-7E92-8A0C27E12936}"/>
              </a:ext>
            </a:extLst>
          </p:cNvPr>
          <p:cNvSpPr/>
          <p:nvPr/>
        </p:nvSpPr>
        <p:spPr>
          <a:xfrm>
            <a:off x="6714374" y="563375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ISectionBody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A7E64BD5-F281-AA72-19F4-7107FAB6138D}"/>
              </a:ext>
            </a:extLst>
          </p:cNvPr>
          <p:cNvCxnSpPr>
            <a:cxnSpLocks/>
            <a:stCxn id="5" idx="3"/>
            <a:endCxn id="91" idx="1"/>
          </p:cNvCxnSpPr>
          <p:nvPr/>
        </p:nvCxnSpPr>
        <p:spPr>
          <a:xfrm>
            <a:off x="4705625" y="2166398"/>
            <a:ext cx="1269448" cy="28759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D226E34-19CF-FBFF-2A25-8736904B76D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705625" y="2166398"/>
            <a:ext cx="12615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E7E1CE02-F80E-5822-5129-0CBFFC2602AA}"/>
              </a:ext>
            </a:extLst>
          </p:cNvPr>
          <p:cNvSpPr/>
          <p:nvPr/>
        </p:nvSpPr>
        <p:spPr>
          <a:xfrm>
            <a:off x="9662927" y="2360125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IHeaderItem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ED266ED-9B70-F4CB-527F-194CC7288FD4}"/>
              </a:ext>
            </a:extLst>
          </p:cNvPr>
          <p:cNvCxnSpPr>
            <a:cxnSpLocks/>
            <a:stCxn id="8" idx="3"/>
            <a:endCxn id="99" idx="1"/>
          </p:cNvCxnSpPr>
          <p:nvPr/>
        </p:nvCxnSpPr>
        <p:spPr>
          <a:xfrm>
            <a:off x="7965770" y="2166398"/>
            <a:ext cx="1244549" cy="9604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194613CA-9CB7-BEE1-FE49-3B51763EB77D}"/>
              </a:ext>
            </a:extLst>
          </p:cNvPr>
          <p:cNvCxnSpPr>
            <a:cxnSpLocks/>
            <a:stCxn id="8" idx="3"/>
            <a:endCxn id="102" idx="1"/>
          </p:cNvCxnSpPr>
          <p:nvPr/>
        </p:nvCxnSpPr>
        <p:spPr>
          <a:xfrm>
            <a:off x="7965770" y="2166398"/>
            <a:ext cx="1244548" cy="1439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358EE34-6367-4690-0C06-55821697BA82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 flipV="1">
            <a:off x="7965770" y="2160053"/>
            <a:ext cx="1224448" cy="6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40EF3C1-DB1B-D555-8EBD-9B082EC3D4E1}"/>
              </a:ext>
            </a:extLst>
          </p:cNvPr>
          <p:cNvSpPr/>
          <p:nvPr/>
        </p:nvSpPr>
        <p:spPr>
          <a:xfrm>
            <a:off x="932228" y="239787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7E86C8F-E529-E05D-53CB-A532FCF6ACB8}"/>
              </a:ext>
            </a:extLst>
          </p:cNvPr>
          <p:cNvSpPr/>
          <p:nvPr/>
        </p:nvSpPr>
        <p:spPr>
          <a:xfrm>
            <a:off x="932228" y="2770184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IBlockLayout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CA1192F-8D40-91D7-97DA-9877CC2D3BD7}"/>
              </a:ext>
            </a:extLst>
          </p:cNvPr>
          <p:cNvSpPr/>
          <p:nvPr/>
        </p:nvSpPr>
        <p:spPr>
          <a:xfrm>
            <a:off x="932228" y="314248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IBlockDrag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4F5DDEB-224E-3FEB-D7E5-0D91EB9FB729}"/>
              </a:ext>
            </a:extLst>
          </p:cNvPr>
          <p:cNvSpPr/>
          <p:nvPr/>
        </p:nvSpPr>
        <p:spPr>
          <a:xfrm>
            <a:off x="932228" y="351876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IBlockInstruction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61C688A-40F1-B37C-7A37-9C624630D255}"/>
              </a:ext>
            </a:extLst>
          </p:cNvPr>
          <p:cNvSpPr/>
          <p:nvPr/>
        </p:nvSpPr>
        <p:spPr>
          <a:xfrm>
            <a:off x="3210410" y="4177022"/>
            <a:ext cx="1487348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D78FB8B-B9B4-5E28-8514-C502A7B00CA2}"/>
              </a:ext>
            </a:extLst>
          </p:cNvPr>
          <p:cNvSpPr/>
          <p:nvPr/>
        </p:nvSpPr>
        <p:spPr>
          <a:xfrm>
            <a:off x="9198084" y="3805872"/>
            <a:ext cx="1672545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B74C23A-59CA-E5FE-A7E4-61E2BE5B0A03}"/>
              </a:ext>
            </a:extLst>
          </p:cNvPr>
          <p:cNvCxnSpPr>
            <a:cxnSpLocks/>
            <a:stCxn id="90" idx="3"/>
            <a:endCxn id="107" idx="1"/>
          </p:cNvCxnSpPr>
          <p:nvPr/>
        </p:nvCxnSpPr>
        <p:spPr>
          <a:xfrm flipV="1">
            <a:off x="7973637" y="5036950"/>
            <a:ext cx="1224446" cy="85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C95BB3-9445-7E32-C30C-48396E44CCB5}"/>
              </a:ext>
            </a:extLst>
          </p:cNvPr>
          <p:cNvSpPr/>
          <p:nvPr/>
        </p:nvSpPr>
        <p:spPr>
          <a:xfrm>
            <a:off x="9210318" y="6105867"/>
            <a:ext cx="1672545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550FEED5-8590-3D6F-1C71-06CC718EA16C}"/>
              </a:ext>
            </a:extLst>
          </p:cNvPr>
          <p:cNvGrpSpPr/>
          <p:nvPr/>
        </p:nvGrpSpPr>
        <p:grpSpPr>
          <a:xfrm>
            <a:off x="5967206" y="1969627"/>
            <a:ext cx="1998564" cy="393541"/>
            <a:chOff x="5967206" y="1969627"/>
            <a:chExt cx="1998564" cy="393541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FB35691-365A-73E2-A0E9-D9DFECB2A003}"/>
                </a:ext>
              </a:extLst>
            </p:cNvPr>
            <p:cNvSpPr/>
            <p:nvPr/>
          </p:nvSpPr>
          <p:spPr>
            <a:xfrm>
              <a:off x="5967206" y="1969628"/>
              <a:ext cx="1998564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 Header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6C348CE6-3182-253A-0ABC-318E142606E5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4FDF43F-56BD-C8DD-B29F-D6425E3B86C1}"/>
              </a:ext>
            </a:extLst>
          </p:cNvPr>
          <p:cNvGrpSpPr/>
          <p:nvPr/>
        </p:nvGrpSpPr>
        <p:grpSpPr>
          <a:xfrm>
            <a:off x="414261" y="1969627"/>
            <a:ext cx="1261641" cy="393540"/>
            <a:chOff x="414261" y="1969627"/>
            <a:chExt cx="1261641" cy="3935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26CAA2D-5D50-A2CE-510F-41E13285D31B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8373E2E5-3492-5858-89B3-0691A979D2D0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C67F73EF-42B5-419D-4479-75EBF67A638A}"/>
              </a:ext>
            </a:extLst>
          </p:cNvPr>
          <p:cNvGrpSpPr/>
          <p:nvPr/>
        </p:nvGrpSpPr>
        <p:grpSpPr>
          <a:xfrm>
            <a:off x="3218277" y="1969628"/>
            <a:ext cx="1487348" cy="393540"/>
            <a:chOff x="3218277" y="1969628"/>
            <a:chExt cx="1487348" cy="39354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5251A20-D37D-E364-E79E-53D68897E766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634DD25F-44E8-F9E8-D5E6-95A11A8CA34D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4EAF141B-7E3C-85DC-2F0F-811BB12F1F5A}"/>
              </a:ext>
            </a:extLst>
          </p:cNvPr>
          <p:cNvGrpSpPr/>
          <p:nvPr/>
        </p:nvGrpSpPr>
        <p:grpSpPr>
          <a:xfrm>
            <a:off x="3216829" y="3299411"/>
            <a:ext cx="1487348" cy="393540"/>
            <a:chOff x="3216829" y="3299411"/>
            <a:chExt cx="1487348" cy="39354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601F949-4455-A2A7-19AF-177453132592}"/>
                </a:ext>
              </a:extLst>
            </p:cNvPr>
            <p:cNvSpPr/>
            <p:nvPr/>
          </p:nvSpPr>
          <p:spPr>
            <a:xfrm>
              <a:off x="3216829" y="3299411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C22A3357-371F-4176-93D5-53C7C746A288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9E34D9-1CDE-4E29-BF4B-F461C901D57E}"/>
              </a:ext>
            </a:extLst>
          </p:cNvPr>
          <p:cNvGrpSpPr/>
          <p:nvPr/>
        </p:nvGrpSpPr>
        <p:grpSpPr>
          <a:xfrm>
            <a:off x="3214344" y="3789949"/>
            <a:ext cx="1487348" cy="393540"/>
            <a:chOff x="3216829" y="3299411"/>
            <a:chExt cx="1487348" cy="393540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437F5B72-AF19-C8EA-65C9-BAA2C715F130}"/>
                </a:ext>
              </a:extLst>
            </p:cNvPr>
            <p:cNvSpPr/>
            <p:nvPr/>
          </p:nvSpPr>
          <p:spPr>
            <a:xfrm>
              <a:off x="3216829" y="3299411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B6A8BF76-AEDE-F4D1-9E86-DA5E38DE3E9A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966BA4E-8FAD-4C02-BA31-803261DF75F8}"/>
              </a:ext>
            </a:extLst>
          </p:cNvPr>
          <p:cNvGrpSpPr/>
          <p:nvPr/>
        </p:nvGrpSpPr>
        <p:grpSpPr>
          <a:xfrm>
            <a:off x="5975073" y="4848743"/>
            <a:ext cx="1998564" cy="393541"/>
            <a:chOff x="5967206" y="1969627"/>
            <a:chExt cx="1998564" cy="393541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455236A2-001C-CF60-16AF-549FAC82FDA8}"/>
                </a:ext>
              </a:extLst>
            </p:cNvPr>
            <p:cNvSpPr/>
            <p:nvPr/>
          </p:nvSpPr>
          <p:spPr>
            <a:xfrm>
              <a:off x="5967206" y="1969628"/>
              <a:ext cx="1998564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 Body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C977AD4C-D5C0-1388-45D2-BEDD479D616E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C241E695-9932-FEB9-B4E6-C0B48264084B}"/>
              </a:ext>
            </a:extLst>
          </p:cNvPr>
          <p:cNvGrpSpPr/>
          <p:nvPr/>
        </p:nvGrpSpPr>
        <p:grpSpPr>
          <a:xfrm>
            <a:off x="9190218" y="1966455"/>
            <a:ext cx="1692645" cy="393541"/>
            <a:chOff x="5967206" y="1969627"/>
            <a:chExt cx="1692645" cy="393541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320D2EC0-3AE7-B834-F39E-85342306DAC6}"/>
                </a:ext>
              </a:extLst>
            </p:cNvPr>
            <p:cNvSpPr/>
            <p:nvPr/>
          </p:nvSpPr>
          <p:spPr>
            <a:xfrm>
              <a:off x="5967206" y="1969628"/>
              <a:ext cx="1692645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Header Item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03BF6918-2121-3087-DE6A-42080F3243F6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B663ECAA-EE44-CB8C-6E1B-40E8AC62CFDD}"/>
              </a:ext>
            </a:extLst>
          </p:cNvPr>
          <p:cNvGrpSpPr/>
          <p:nvPr/>
        </p:nvGrpSpPr>
        <p:grpSpPr>
          <a:xfrm>
            <a:off x="9210318" y="2930074"/>
            <a:ext cx="1672543" cy="393540"/>
            <a:chOff x="3216828" y="3299411"/>
            <a:chExt cx="1672543" cy="39354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FAC0221-29FF-0953-60C6-7A3AD5807C96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bg1">
                      <a:lumMod val="65000"/>
                    </a:schemeClr>
                  </a:solidFill>
                </a:rPr>
                <a:t>Headr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 Item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8AE11580-B2AC-9176-B4CB-8F1581C16886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AC84B25E-E64E-864A-1B64-CC3EBA150938}"/>
              </a:ext>
            </a:extLst>
          </p:cNvPr>
          <p:cNvGrpSpPr/>
          <p:nvPr/>
        </p:nvGrpSpPr>
        <p:grpSpPr>
          <a:xfrm>
            <a:off x="9210317" y="3409270"/>
            <a:ext cx="1672543" cy="393540"/>
            <a:chOff x="3216828" y="3299411"/>
            <a:chExt cx="1672543" cy="393540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E5083F5F-3A53-5436-6690-740011861588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bg1">
                      <a:lumMod val="65000"/>
                    </a:schemeClr>
                  </a:solidFill>
                </a:rPr>
                <a:t>Headr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 Item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F22237D-06FF-54C9-7CE6-091A000702EA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1529220C-DD61-9A6E-62F4-E80846D506BE}"/>
              </a:ext>
            </a:extLst>
          </p:cNvPr>
          <p:cNvGrpSpPr/>
          <p:nvPr/>
        </p:nvGrpSpPr>
        <p:grpSpPr>
          <a:xfrm>
            <a:off x="9198082" y="4840179"/>
            <a:ext cx="1672543" cy="393540"/>
            <a:chOff x="3216828" y="3299411"/>
            <a:chExt cx="1672543" cy="393540"/>
          </a:xfrm>
        </p:grpSpPr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10BFE511-5C38-7141-16F1-998B79696513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CD00D818-3719-2D4B-D8A3-F631F5BBE410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FB31333F-A8A8-2E79-ADF8-FC419F4C2C07}"/>
              </a:ext>
            </a:extLst>
          </p:cNvPr>
          <p:cNvGrpSpPr/>
          <p:nvPr/>
        </p:nvGrpSpPr>
        <p:grpSpPr>
          <a:xfrm>
            <a:off x="9190218" y="5327899"/>
            <a:ext cx="1672543" cy="393540"/>
            <a:chOff x="3216828" y="3299411"/>
            <a:chExt cx="1672543" cy="393540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07CE0E4F-55F5-C051-8F67-75984614F24A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D6662C15-4C90-B901-C3CC-628E710D27C2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EF647805-A41C-D529-F40D-AD2FBD2D01A6}"/>
              </a:ext>
            </a:extLst>
          </p:cNvPr>
          <p:cNvGrpSpPr/>
          <p:nvPr/>
        </p:nvGrpSpPr>
        <p:grpSpPr>
          <a:xfrm>
            <a:off x="3216829" y="5428000"/>
            <a:ext cx="1487348" cy="393540"/>
            <a:chOff x="3218277" y="1969628"/>
            <a:chExt cx="1487348" cy="393540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79D456E-095D-A412-F0D9-67708622F585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Outer Area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86BC020A-EF3A-D5A9-FF18-60CE19C1E38F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AB373EE5-7B2C-449A-CDBF-411EC4BD2654}"/>
              </a:ext>
            </a:extLst>
          </p:cNvPr>
          <p:cNvCxnSpPr>
            <a:cxnSpLocks/>
            <a:stCxn id="90" idx="3"/>
            <a:endCxn id="113" idx="1"/>
          </p:cNvCxnSpPr>
          <p:nvPr/>
        </p:nvCxnSpPr>
        <p:spPr>
          <a:xfrm>
            <a:off x="7973637" y="5045514"/>
            <a:ext cx="1216582" cy="479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C5F1B0AE-8B44-704E-5C55-7C63C5F367CD}"/>
              </a:ext>
            </a:extLst>
          </p:cNvPr>
          <p:cNvGrpSpPr/>
          <p:nvPr/>
        </p:nvGrpSpPr>
        <p:grpSpPr>
          <a:xfrm>
            <a:off x="9190217" y="5790677"/>
            <a:ext cx="1672543" cy="393540"/>
            <a:chOff x="3216828" y="3299411"/>
            <a:chExt cx="1672543" cy="393540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198BCB0-0D3F-7967-62A5-743373195F65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ED09FB3A-864B-0B5E-E16F-930E2A10D8F9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126996-8FEA-0C0B-D07F-A76BEBCEE794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ブロック間の接続関係は以下の領域に注目する．</a:t>
            </a:r>
          </a:p>
        </p:txBody>
      </p:sp>
    </p:spTree>
    <p:extLst>
      <p:ext uri="{BB962C8B-B14F-4D97-AF65-F5344CB8AC3E}">
        <p14:creationId xmlns:p14="http://schemas.microsoft.com/office/powerpoint/2010/main" val="13736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ブロックの接続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2018348-7A34-6C5B-B599-F7DC8C35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590" y="2229185"/>
            <a:ext cx="1038370" cy="92405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24C274-F452-353D-B7FA-64B6C7576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45" r="12462"/>
          <a:stretch/>
        </p:blipFill>
        <p:spPr>
          <a:xfrm>
            <a:off x="3208809" y="3719900"/>
            <a:ext cx="2233915" cy="115268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1468349-3AA1-71B9-5D72-42E198B93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2608"/>
            <a:ext cx="924054" cy="148610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4429A2-B2C7-9F75-C9A8-333758D3BA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62"/>
          <a:stretch/>
        </p:blipFill>
        <p:spPr>
          <a:xfrm>
            <a:off x="5888350" y="3719900"/>
            <a:ext cx="2411599" cy="151468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01F4802-7989-461A-3058-743FAF81F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2346" y="3719900"/>
            <a:ext cx="2591162" cy="249589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7FA224C-4DAC-9C0B-3A1C-3C9153898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147" y="2438764"/>
            <a:ext cx="847843" cy="5048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491703C1-D6B0-994E-EEEF-4861DC8BF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75" y="3719900"/>
            <a:ext cx="1952898" cy="96215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1D580F6-4F06-7D22-AC3F-8F9352BDEC29}"/>
              </a:ext>
            </a:extLst>
          </p:cNvPr>
          <p:cNvSpPr txBox="1"/>
          <p:nvPr/>
        </p:nvSpPr>
        <p:spPr>
          <a:xfrm>
            <a:off x="300940" y="961858"/>
            <a:ext cx="1135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具体例を以下に示す．ブロックは</a:t>
            </a:r>
            <a:r>
              <a:rPr lang="en-US" altLang="ja-JP" dirty="0"/>
              <a:t>Trigger/Simple/Condition</a:t>
            </a:r>
            <a:r>
              <a:rPr lang="ja-JP" altLang="en-US" dirty="0"/>
              <a:t>のみを対象とする．</a:t>
            </a:r>
            <a:endParaRPr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Operator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SectionHeader</a:t>
            </a:r>
            <a:r>
              <a:rPr kumimoji="1" lang="ja-JP" altLang="en-US" dirty="0"/>
              <a:t>内に配置される）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0AE00A-8CD9-F48B-09B7-86DABCA01BC9}"/>
              </a:ext>
            </a:extLst>
          </p:cNvPr>
          <p:cNvSpPr/>
          <p:nvPr/>
        </p:nvSpPr>
        <p:spPr>
          <a:xfrm>
            <a:off x="2019050" y="2630567"/>
            <a:ext cx="151599" cy="151599"/>
          </a:xfrm>
          <a:prstGeom prst="rect">
            <a:avLst/>
          </a:prstGeom>
          <a:solidFill>
            <a:srgbClr val="90F09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7920AA86-E6C2-D864-E523-4388D1F17EB0}"/>
              </a:ext>
            </a:extLst>
          </p:cNvPr>
          <p:cNvGrpSpPr/>
          <p:nvPr/>
        </p:nvGrpSpPr>
        <p:grpSpPr>
          <a:xfrm>
            <a:off x="4505045" y="2676056"/>
            <a:ext cx="446379" cy="151600"/>
            <a:chOff x="4047845" y="3429000"/>
            <a:chExt cx="446379" cy="1516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0DEE07B-D13F-FF76-3998-1B348359C3CE}"/>
                </a:ext>
              </a:extLst>
            </p:cNvPr>
            <p:cNvSpPr/>
            <p:nvPr/>
          </p:nvSpPr>
          <p:spPr>
            <a:xfrm>
              <a:off x="4047845" y="3429001"/>
              <a:ext cx="151599" cy="15159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7753C0C-F972-D9CD-EF98-5131F2E67732}"/>
                </a:ext>
              </a:extLst>
            </p:cNvPr>
            <p:cNvSpPr/>
            <p:nvPr/>
          </p:nvSpPr>
          <p:spPr>
            <a:xfrm>
              <a:off x="4342625" y="3429000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0F1BFA50-B576-AFA2-FEFA-59819FC59332}"/>
                </a:ext>
              </a:extLst>
            </p:cNvPr>
            <p:cNvCxnSpPr>
              <a:stCxn id="43" idx="3"/>
              <a:endCxn id="45" idx="1"/>
            </p:cNvCxnSpPr>
            <p:nvPr/>
          </p:nvCxnSpPr>
          <p:spPr>
            <a:xfrm flipV="1">
              <a:off x="4199444" y="3504800"/>
              <a:ext cx="143181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9948B76B-138A-0656-0CB1-8F1357B4AC8F}"/>
              </a:ext>
            </a:extLst>
          </p:cNvPr>
          <p:cNvGrpSpPr/>
          <p:nvPr/>
        </p:nvGrpSpPr>
        <p:grpSpPr>
          <a:xfrm>
            <a:off x="7182708" y="2626254"/>
            <a:ext cx="446379" cy="555134"/>
            <a:chOff x="6868683" y="3366146"/>
            <a:chExt cx="446379" cy="555134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3E82040-D546-5957-D6F8-D5E50DAD9D4A}"/>
                </a:ext>
              </a:extLst>
            </p:cNvPr>
            <p:cNvSpPr/>
            <p:nvPr/>
          </p:nvSpPr>
          <p:spPr>
            <a:xfrm>
              <a:off x="6868683" y="3366147"/>
              <a:ext cx="151599" cy="15159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859C11E-C9B2-5CA9-372A-65C02582E9AB}"/>
                </a:ext>
              </a:extLst>
            </p:cNvPr>
            <p:cNvSpPr/>
            <p:nvPr/>
          </p:nvSpPr>
          <p:spPr>
            <a:xfrm>
              <a:off x="7163463" y="3366146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D5B25CE-B7EA-33FD-E59E-9BECEB4AE777}"/>
                </a:ext>
              </a:extLst>
            </p:cNvPr>
            <p:cNvCxnSpPr>
              <a:stCxn id="48" idx="3"/>
              <a:endCxn id="50" idx="1"/>
            </p:cNvCxnSpPr>
            <p:nvPr/>
          </p:nvCxnSpPr>
          <p:spPr>
            <a:xfrm flipV="1">
              <a:off x="7020282" y="3441946"/>
              <a:ext cx="143181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A453039-AC48-0976-3E79-1626E606CFD5}"/>
                </a:ext>
              </a:extLst>
            </p:cNvPr>
            <p:cNvSpPr/>
            <p:nvPr/>
          </p:nvSpPr>
          <p:spPr>
            <a:xfrm>
              <a:off x="7163462" y="3564518"/>
              <a:ext cx="151599" cy="151599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9E12E4C7-4081-6DF1-1FA4-321C2C8A6209}"/>
                </a:ext>
              </a:extLst>
            </p:cNvPr>
            <p:cNvSpPr/>
            <p:nvPr/>
          </p:nvSpPr>
          <p:spPr>
            <a:xfrm>
              <a:off x="7163462" y="3769681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F38F00DB-4A54-9839-85E2-3C6C1DEE3D9F}"/>
                </a:ext>
              </a:extLst>
            </p:cNvPr>
            <p:cNvCxnSpPr>
              <a:stCxn id="48" idx="3"/>
              <a:endCxn id="53" idx="1"/>
            </p:cNvCxnSpPr>
            <p:nvPr/>
          </p:nvCxnSpPr>
          <p:spPr>
            <a:xfrm>
              <a:off x="7020282" y="3441947"/>
              <a:ext cx="143180" cy="198371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E234135D-F329-6136-228F-621E49082B93}"/>
                </a:ext>
              </a:extLst>
            </p:cNvPr>
            <p:cNvCxnSpPr>
              <a:cxnSpLocks/>
              <a:stCxn id="48" idx="3"/>
              <a:endCxn id="55" idx="1"/>
            </p:cNvCxnSpPr>
            <p:nvPr/>
          </p:nvCxnSpPr>
          <p:spPr>
            <a:xfrm>
              <a:off x="7020282" y="3441947"/>
              <a:ext cx="143180" cy="40353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84B1202D-CC8E-3D10-5EE7-D735FD3D783C}"/>
              </a:ext>
            </a:extLst>
          </p:cNvPr>
          <p:cNvGrpSpPr/>
          <p:nvPr/>
        </p:nvGrpSpPr>
        <p:grpSpPr>
          <a:xfrm>
            <a:off x="10238586" y="2550454"/>
            <a:ext cx="740289" cy="555134"/>
            <a:chOff x="9660617" y="3378715"/>
            <a:chExt cx="740289" cy="555134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AD48315F-5772-BA90-7114-FFEF5CF54DB9}"/>
                </a:ext>
              </a:extLst>
            </p:cNvPr>
            <p:cNvSpPr/>
            <p:nvPr/>
          </p:nvSpPr>
          <p:spPr>
            <a:xfrm>
              <a:off x="9660617" y="3378716"/>
              <a:ext cx="151599" cy="15159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E1084ACE-F573-00E2-C283-380B6645E9A5}"/>
                </a:ext>
              </a:extLst>
            </p:cNvPr>
            <p:cNvSpPr/>
            <p:nvPr/>
          </p:nvSpPr>
          <p:spPr>
            <a:xfrm>
              <a:off x="9955397" y="3378715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7CE7557F-6877-410D-8C0A-0D9A469F0682}"/>
                </a:ext>
              </a:extLst>
            </p:cNvPr>
            <p:cNvCxnSpPr>
              <a:stCxn id="69" idx="3"/>
              <a:endCxn id="72" idx="1"/>
            </p:cNvCxnSpPr>
            <p:nvPr/>
          </p:nvCxnSpPr>
          <p:spPr>
            <a:xfrm flipV="1">
              <a:off x="9812216" y="3454515"/>
              <a:ext cx="143181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B71E7FAC-0C45-0654-65EC-3F9C2CD1E40D}"/>
                </a:ext>
              </a:extLst>
            </p:cNvPr>
            <p:cNvSpPr/>
            <p:nvPr/>
          </p:nvSpPr>
          <p:spPr>
            <a:xfrm>
              <a:off x="9955396" y="3577087"/>
              <a:ext cx="151599" cy="151599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FDA7ADF-A0C4-35BE-CC75-681B853CD084}"/>
                </a:ext>
              </a:extLst>
            </p:cNvPr>
            <p:cNvSpPr/>
            <p:nvPr/>
          </p:nvSpPr>
          <p:spPr>
            <a:xfrm>
              <a:off x="9955396" y="3782250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1BC0C564-84C2-DD9B-5CEB-780EFC05CFE1}"/>
                </a:ext>
              </a:extLst>
            </p:cNvPr>
            <p:cNvSpPr/>
            <p:nvPr/>
          </p:nvSpPr>
          <p:spPr>
            <a:xfrm>
              <a:off x="10249307" y="3580599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4017EB3-2FE1-D26C-1BD3-34B0E9A599C2}"/>
                </a:ext>
              </a:extLst>
            </p:cNvPr>
            <p:cNvSpPr/>
            <p:nvPr/>
          </p:nvSpPr>
          <p:spPr>
            <a:xfrm>
              <a:off x="10249307" y="3780331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コネクタ: カギ線 91">
              <a:extLst>
                <a:ext uri="{FF2B5EF4-FFF2-40B4-BE49-F238E27FC236}">
                  <a16:creationId xmlns:a16="http://schemas.microsoft.com/office/drawing/2014/main" id="{9D8D63FD-EA16-BF40-76DB-6E13933D3840}"/>
                </a:ext>
              </a:extLst>
            </p:cNvPr>
            <p:cNvCxnSpPr>
              <a:stCxn id="69" idx="3"/>
              <a:endCxn id="74" idx="1"/>
            </p:cNvCxnSpPr>
            <p:nvPr/>
          </p:nvCxnSpPr>
          <p:spPr>
            <a:xfrm>
              <a:off x="9812216" y="3454516"/>
              <a:ext cx="143180" cy="198371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F09E6410-7B5A-BBE3-5EE1-28FF786D87A6}"/>
                </a:ext>
              </a:extLst>
            </p:cNvPr>
            <p:cNvCxnSpPr>
              <a:cxnSpLocks/>
              <a:stCxn id="69" idx="3"/>
              <a:endCxn id="75" idx="1"/>
            </p:cNvCxnSpPr>
            <p:nvPr/>
          </p:nvCxnSpPr>
          <p:spPr>
            <a:xfrm>
              <a:off x="9812216" y="3454516"/>
              <a:ext cx="143180" cy="40353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A549181F-84A0-3D5B-B013-5302A568AE5C}"/>
                </a:ext>
              </a:extLst>
            </p:cNvPr>
            <p:cNvCxnSpPr>
              <a:cxnSpLocks/>
              <a:stCxn id="74" idx="3"/>
              <a:endCxn id="88" idx="1"/>
            </p:cNvCxnSpPr>
            <p:nvPr/>
          </p:nvCxnSpPr>
          <p:spPr>
            <a:xfrm>
              <a:off x="10106995" y="3652887"/>
              <a:ext cx="142312" cy="20324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F9074D39-4F69-BB42-34C8-BBF4681537EF}"/>
                </a:ext>
              </a:extLst>
            </p:cNvPr>
            <p:cNvCxnSpPr>
              <a:stCxn id="74" idx="3"/>
              <a:endCxn id="76" idx="1"/>
            </p:cNvCxnSpPr>
            <p:nvPr/>
          </p:nvCxnSpPr>
          <p:spPr>
            <a:xfrm>
              <a:off x="10106995" y="3652887"/>
              <a:ext cx="142312" cy="351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22" name="図 121">
            <a:extLst>
              <a:ext uri="{FF2B5EF4-FFF2-40B4-BE49-F238E27FC236}">
                <a16:creationId xmlns:a16="http://schemas.microsoft.com/office/drawing/2014/main" id="{4401E8A1-47F1-5BFF-B56C-7B298853B8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7284" y="1830586"/>
            <a:ext cx="92405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123CCA6-1C8D-5227-7DAC-908B4A1DAE6B}"/>
              </a:ext>
            </a:extLst>
          </p:cNvPr>
          <p:cNvGrpSpPr/>
          <p:nvPr/>
        </p:nvGrpSpPr>
        <p:grpSpPr>
          <a:xfrm>
            <a:off x="2770420" y="2257181"/>
            <a:ext cx="1720675" cy="1040101"/>
            <a:chOff x="3116784" y="2255702"/>
            <a:chExt cx="1720675" cy="104010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30ADA2A-6502-08AE-0057-90F6E893E8AE}"/>
                </a:ext>
              </a:extLst>
            </p:cNvPr>
            <p:cNvSpPr/>
            <p:nvPr/>
          </p:nvSpPr>
          <p:spPr>
            <a:xfrm>
              <a:off x="3199716" y="2338635"/>
              <a:ext cx="234690" cy="234690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C4A46EB-28C8-1189-45A3-4CFFC9CFEF6F}"/>
                </a:ext>
              </a:extLst>
            </p:cNvPr>
            <p:cNvSpPr/>
            <p:nvPr/>
          </p:nvSpPr>
          <p:spPr>
            <a:xfrm>
              <a:off x="3888977" y="2338633"/>
              <a:ext cx="234690" cy="234690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ECC08BD-C2FC-3BD6-B755-905F6BD001DE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434406" y="2455978"/>
              <a:ext cx="454571" cy="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06939EF-C782-E3A6-4352-42E0B9730225}"/>
                </a:ext>
              </a:extLst>
            </p:cNvPr>
            <p:cNvSpPr/>
            <p:nvPr/>
          </p:nvSpPr>
          <p:spPr>
            <a:xfrm>
              <a:off x="3888975" y="2697492"/>
              <a:ext cx="234690" cy="234690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06B823B-465F-52EE-2AB2-8D49CB05AD27}"/>
                </a:ext>
              </a:extLst>
            </p:cNvPr>
            <p:cNvSpPr/>
            <p:nvPr/>
          </p:nvSpPr>
          <p:spPr>
            <a:xfrm>
              <a:off x="3888975" y="3061113"/>
              <a:ext cx="234690" cy="234690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FBAE449-13BC-BF54-E072-3C38D75FA69C}"/>
                </a:ext>
              </a:extLst>
            </p:cNvPr>
            <p:cNvSpPr/>
            <p:nvPr/>
          </p:nvSpPr>
          <p:spPr>
            <a:xfrm>
              <a:off x="4602769" y="2702929"/>
              <a:ext cx="234690" cy="234690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2D3E0E4-5B6D-1689-1FE6-9DD11CA5A685}"/>
                </a:ext>
              </a:extLst>
            </p:cNvPr>
            <p:cNvSpPr/>
            <p:nvPr/>
          </p:nvSpPr>
          <p:spPr>
            <a:xfrm>
              <a:off x="4602769" y="3058142"/>
              <a:ext cx="234690" cy="234690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コネクタ: カギ線 12">
              <a:extLst>
                <a:ext uri="{FF2B5EF4-FFF2-40B4-BE49-F238E27FC236}">
                  <a16:creationId xmlns:a16="http://schemas.microsoft.com/office/drawing/2014/main" id="{A3B6CE64-4A59-A486-5CA4-C7EFF424E7C6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3434406" y="2455980"/>
              <a:ext cx="454569" cy="35885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コネクタ: カギ線 13">
              <a:extLst>
                <a:ext uri="{FF2B5EF4-FFF2-40B4-BE49-F238E27FC236}">
                  <a16:creationId xmlns:a16="http://schemas.microsoft.com/office/drawing/2014/main" id="{922D1B3B-D674-D5F4-A91D-9AEB000F616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3434406" y="2455980"/>
              <a:ext cx="454569" cy="72247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3AA54090-760B-2720-C9A8-5039FD2E374A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4123665" y="2814837"/>
              <a:ext cx="479104" cy="36065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85C8793-F500-01C1-7272-F34AE114E06F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4123665" y="2814837"/>
              <a:ext cx="479104" cy="543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216BC1C-B224-4B59-08CC-A0418EF84FD4}"/>
                </a:ext>
              </a:extLst>
            </p:cNvPr>
            <p:cNvSpPr/>
            <p:nvPr/>
          </p:nvSpPr>
          <p:spPr>
            <a:xfrm>
              <a:off x="3116784" y="2255702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１</a:t>
              </a: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4BD1F0B2-B338-6EDB-8DC9-047270F6EC73}"/>
                </a:ext>
              </a:extLst>
            </p:cNvPr>
            <p:cNvSpPr/>
            <p:nvPr/>
          </p:nvSpPr>
          <p:spPr>
            <a:xfrm>
              <a:off x="3806044" y="2260108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kumimoji="1" lang="ja-JP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6C562498-425F-07A7-B782-8780F75BC36C}"/>
                </a:ext>
              </a:extLst>
            </p:cNvPr>
            <p:cNvSpPr/>
            <p:nvPr/>
          </p:nvSpPr>
          <p:spPr>
            <a:xfrm>
              <a:off x="3806044" y="2615799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３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86412181-928E-DC06-595E-59EC0346307C}"/>
                </a:ext>
              </a:extLst>
            </p:cNvPr>
            <p:cNvSpPr/>
            <p:nvPr/>
          </p:nvSpPr>
          <p:spPr>
            <a:xfrm>
              <a:off x="4527793" y="2624424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４</a:t>
              </a: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D864291-8468-ACC6-678E-0C0B5B30928C}"/>
                </a:ext>
              </a:extLst>
            </p:cNvPr>
            <p:cNvSpPr/>
            <p:nvPr/>
          </p:nvSpPr>
          <p:spPr>
            <a:xfrm>
              <a:off x="3806044" y="2981248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６</a:t>
              </a: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BC894AB-79BB-7664-D42A-D19FE3CF1E99}"/>
                </a:ext>
              </a:extLst>
            </p:cNvPr>
            <p:cNvSpPr/>
            <p:nvPr/>
          </p:nvSpPr>
          <p:spPr>
            <a:xfrm>
              <a:off x="4554252" y="2981248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５</a:t>
              </a: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DA55FEDD-EFD2-1DEA-907F-FBEA637AD9B3}"/>
              </a:ext>
            </a:extLst>
          </p:cNvPr>
          <p:cNvGrpSpPr/>
          <p:nvPr/>
        </p:nvGrpSpPr>
        <p:grpSpPr>
          <a:xfrm>
            <a:off x="1200991" y="1777874"/>
            <a:ext cx="1123828" cy="1901761"/>
            <a:chOff x="1200991" y="1777874"/>
            <a:chExt cx="1123828" cy="1901761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65134CD5-CCA9-D2CF-B822-365B2D2E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0203" y="1777874"/>
              <a:ext cx="1104616" cy="1901761"/>
            </a:xfrm>
            <a:prstGeom prst="rect">
              <a:avLst/>
            </a:prstGeom>
          </p:spPr>
        </p:pic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111316DA-4B8A-699D-DE7B-8AA2787FAE83}"/>
                </a:ext>
              </a:extLst>
            </p:cNvPr>
            <p:cNvSpPr/>
            <p:nvPr/>
          </p:nvSpPr>
          <p:spPr>
            <a:xfrm>
              <a:off x="1200991" y="1931154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１</a:t>
              </a: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0DDD0AAB-4C55-4824-7AE6-6644EFAAFA23}"/>
                </a:ext>
              </a:extLst>
            </p:cNvPr>
            <p:cNvSpPr/>
            <p:nvPr/>
          </p:nvSpPr>
          <p:spPr>
            <a:xfrm>
              <a:off x="1200991" y="2184078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kumimoji="1" lang="ja-JP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0BD176C-AEC7-AB50-DE97-20C4AE426625}"/>
                </a:ext>
              </a:extLst>
            </p:cNvPr>
            <p:cNvSpPr/>
            <p:nvPr/>
          </p:nvSpPr>
          <p:spPr>
            <a:xfrm>
              <a:off x="1200991" y="2447352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３</a:t>
              </a: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1E06B351-7811-6CBF-15DB-5A501951CF87}"/>
                </a:ext>
              </a:extLst>
            </p:cNvPr>
            <p:cNvSpPr/>
            <p:nvPr/>
          </p:nvSpPr>
          <p:spPr>
            <a:xfrm>
              <a:off x="1348946" y="2690859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４</a:t>
              </a: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AC21E6BA-1B2C-CE31-BDD9-F44FA35108ED}"/>
                </a:ext>
              </a:extLst>
            </p:cNvPr>
            <p:cNvSpPr/>
            <p:nvPr/>
          </p:nvSpPr>
          <p:spPr>
            <a:xfrm>
              <a:off x="1200991" y="3297282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６</a:t>
              </a: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D76AA9B0-B300-4823-3171-DCA56F4A6058}"/>
                </a:ext>
              </a:extLst>
            </p:cNvPr>
            <p:cNvSpPr/>
            <p:nvPr/>
          </p:nvSpPr>
          <p:spPr>
            <a:xfrm>
              <a:off x="1345288" y="2932182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7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239609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258500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56587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366677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228</Words>
  <Application>Microsoft Office PowerPoint</Application>
  <PresentationFormat>ワイド画面</PresentationFormat>
  <Paragraphs>80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ブロック (GameObject) の構造</vt:lpstr>
      <vt:lpstr>ブロック (GameObject) の構造</vt:lpstr>
      <vt:lpstr>ブロックの接続</vt:lpstr>
      <vt:lpstr>ブロック (GameObject) の構造</vt:lpstr>
      <vt:lpstr>ブロック (GameObject) の構造</vt:lpstr>
      <vt:lpstr>ブロック (GameObject) の構造</vt:lpstr>
      <vt:lpstr>ブロック (GameObject) の構造</vt:lpstr>
      <vt:lpstr>ブロック (GameObject) の構造</vt:lpstr>
      <vt:lpstr>ブロック (GameObject) の構造</vt:lpstr>
      <vt:lpstr>ブロック (GameObject) の構造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夏輝(ＣＴ５)</dc:creator>
  <cp:lastModifiedBy>伊藤 夏輝(ＣＴ５)</cp:lastModifiedBy>
  <cp:revision>1</cp:revision>
  <dcterms:created xsi:type="dcterms:W3CDTF">2024-12-18T04:22:47Z</dcterms:created>
  <dcterms:modified xsi:type="dcterms:W3CDTF">2024-12-18T10:54:21Z</dcterms:modified>
</cp:coreProperties>
</file>