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12/10/2018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6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12/10/2018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4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75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96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62954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 smtClean="0"/>
              <a:t>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6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Unix 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Text Editors and Terminals</a:t>
            </a:r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text editor is a program used to edit text!</a:t>
            </a:r>
          </a:p>
          <a:p>
            <a:r>
              <a:rPr lang="en-US" dirty="0" smtClean="0"/>
              <a:t>There are lots of them, but they all manipulate a stream of characters so you can save them in </a:t>
            </a:r>
            <a:r>
              <a:rPr lang="en-US" smtClean="0"/>
              <a:t>a </a:t>
            </a:r>
            <a:r>
              <a:rPr lang="en-US" smtClean="0"/>
              <a:t>file</a:t>
            </a:r>
            <a:endParaRPr lang="en-US" dirty="0" smtClean="0"/>
          </a:p>
          <a:p>
            <a:r>
              <a:rPr lang="en-US" dirty="0" smtClean="0"/>
              <a:t>Some editors use a window – </a:t>
            </a:r>
            <a:r>
              <a:rPr lang="en-US" dirty="0" err="1" smtClean="0"/>
              <a:t>gedit</a:t>
            </a:r>
            <a:r>
              <a:rPr lang="en-US" dirty="0" smtClean="0"/>
              <a:t>, notepad</a:t>
            </a:r>
          </a:p>
          <a:p>
            <a:r>
              <a:rPr lang="en-US" dirty="0" smtClean="0"/>
              <a:t>Others just use the terminal window – vi, </a:t>
            </a:r>
            <a:r>
              <a:rPr lang="en-US" dirty="0" err="1" smtClean="0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be using </a:t>
            </a:r>
            <a:r>
              <a:rPr lang="en-US" dirty="0" err="1"/>
              <a:t>gedit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521557" y="1374775"/>
            <a:ext cx="6127873" cy="4351338"/>
          </a:xfrm>
        </p:spPr>
      </p:pic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 is a program used to talk to a shell</a:t>
            </a:r>
          </a:p>
          <a:p>
            <a:r>
              <a:rPr lang="en-US" dirty="0" smtClean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term</a:t>
            </a:r>
            <a:endParaRPr lang="en-US" dirty="0"/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26635" y="16239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matter which one.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74" y="2083567"/>
            <a:ext cx="6300592" cy="37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55247"/>
              </p:ext>
            </p:extLst>
          </p:nvPr>
        </p:nvGraphicFramePr>
        <p:xfrm>
          <a:off x="-1" y="1240077"/>
          <a:ext cx="9144002" cy="5617922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editors and the terminal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Make sure everyone is happy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 to git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Github sign 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Unix shell intro, Files and directories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Exploring the file system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630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Finding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Needle in haystack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Job control and variables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Controlling jobs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4291"/>
              </p:ext>
            </p:extLst>
          </p:nvPr>
        </p:nvGraphicFramePr>
        <p:xfrm>
          <a:off x="-1" y="1215030"/>
          <a:ext cx="9144002" cy="5642969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yesterday?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talk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Using ssh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ssh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 and other useful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Everybody happy - what else do you want to know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01:00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LUNCH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89925"/>
      </p:ext>
    </p:extLst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40</TotalTime>
  <Words>254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UKRI-stfc-nerc-ceda-ncas-nceo-Presentation-Template</vt:lpstr>
      <vt:lpstr>The Unix Shell</vt:lpstr>
      <vt:lpstr>What is an Editor</vt:lpstr>
      <vt:lpstr>Today we will be using gedit</vt:lpstr>
      <vt:lpstr>What is a terminal</vt:lpstr>
      <vt:lpstr>Today we will be using term</vt:lpstr>
      <vt:lpstr>Web browser</vt:lpstr>
      <vt:lpstr>Shell Day 1</vt:lpstr>
      <vt:lpstr>Shell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Godfrey, Tommy (STFC,RAL,RALSP)</cp:lastModifiedBy>
  <cp:revision>15</cp:revision>
  <dcterms:created xsi:type="dcterms:W3CDTF">2015-03-20T12:22:00Z</dcterms:created>
  <dcterms:modified xsi:type="dcterms:W3CDTF">2018-10-12T11:21:26Z</dcterms:modified>
</cp:coreProperties>
</file>