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12/10/2018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12/10/2018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12/10/2018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0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83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111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12/10/2018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 smtClean="0">
                <a:latin typeface="Calibri" charset="0"/>
              </a:rPr>
              <a:t>The Unix Shell</a:t>
            </a:r>
            <a:endParaRPr lang="en-GB" dirty="0">
              <a:latin typeface="Calibri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</a:t>
            </a:r>
            <a:r>
              <a:rPr lang="en-GB" sz="1400" dirty="0" smtClean="0">
                <a:latin typeface="+mn-lt"/>
              </a:rPr>
              <a:t>Iwi, Matt Pritchard and Tommy Godfrey.</a:t>
            </a:r>
            <a:endParaRPr lang="en-GB" sz="1400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8318760" cy="551951"/>
          </a:xfrm>
        </p:spPr>
        <p:txBody>
          <a:bodyPr>
            <a:noAutofit/>
          </a:bodyPr>
          <a:lstStyle/>
          <a:p>
            <a:r>
              <a:rPr lang="en-GB" dirty="0">
                <a:latin typeface="Calibri" charset="0"/>
              </a:rPr>
              <a:t>Managing your code: quietly introducing </a:t>
            </a:r>
            <a:r>
              <a:rPr lang="en-GB" i="1" dirty="0">
                <a:latin typeface="Calibri" charset="0"/>
              </a:rPr>
              <a:t>Git</a:t>
            </a:r>
            <a:r>
              <a:rPr lang="en-GB" dirty="0">
                <a:latin typeface="Calibri" charset="0"/>
              </a:rPr>
              <a:t> - a friend for life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1"/>
          <a:stretch/>
        </p:blipFill>
        <p:spPr>
          <a:xfrm>
            <a:off x="308224" y="2120699"/>
            <a:ext cx="2320675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0" y="1357313"/>
            <a:ext cx="4892879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1476" y="46034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353" y="40032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</a:t>
            </a:r>
            <a:r>
              <a:rPr lang="en-GB" smtClean="0">
                <a:latin typeface="Calibri" charset="0"/>
              </a:rPr>
              <a:t>"Clone </a:t>
            </a:r>
            <a:r>
              <a:rPr lang="en-GB" dirty="0">
                <a:latin typeface="Calibri" charset="0"/>
              </a:rPr>
              <a:t>or </a:t>
            </a:r>
            <a:r>
              <a:rPr lang="en-GB">
                <a:latin typeface="Calibri" charset="0"/>
              </a:rPr>
              <a:t>download </a:t>
            </a:r>
            <a:r>
              <a:rPr lang="en-GB" smtClean="0">
                <a:latin typeface="Calibri" charset="0"/>
              </a:rPr>
              <a:t>" </a:t>
            </a:r>
            <a:r>
              <a:rPr lang="en-GB" dirty="0">
                <a:latin typeface="Calibri" charset="0"/>
              </a:rPr>
              <a:t>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file'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file "x"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the "x"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it's visible on </a:t>
            </a:r>
            <a:r>
              <a:rPr lang="en-US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/>
              <a:t>GitHub </a:t>
            </a:r>
            <a:r>
              <a:rPr lang="en-US" dirty="0" smtClean="0"/>
              <a:t>repository. </a:t>
            </a:r>
          </a:p>
          <a:p>
            <a:r>
              <a:rPr lang="en-US" dirty="0" smtClean="0"/>
              <a:t>You are setup on </a:t>
            </a:r>
            <a:r>
              <a:rPr lang="en-US" dirty="0" smtClean="0"/>
              <a:t>GitHub </a:t>
            </a:r>
            <a:r>
              <a:rPr lang="en-US" dirty="0" smtClean="0"/>
              <a:t>for use latter in the course.</a:t>
            </a:r>
          </a:p>
          <a:p>
            <a:r>
              <a:rPr lang="en-US" dirty="0" smtClean="0"/>
              <a:t>We'll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I'll 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"...</a:t>
            </a:r>
            <a:r>
              <a:rPr lang="en-GB" sz="2800" dirty="0">
                <a:latin typeface="Calibri" charset="0"/>
              </a:rPr>
              <a:t>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 </a:t>
            </a:r>
            <a:r>
              <a:rPr lang="en-GB" sz="2800">
                <a:latin typeface="Calibri" charset="0"/>
              </a:rPr>
              <a:t>to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smtClean="0">
                <a:latin typeface="Calibri" charset="0"/>
              </a:rPr>
              <a:t>"</a:t>
            </a:r>
            <a:endParaRPr lang="en-GB" sz="2800" dirty="0">
              <a:latin typeface="Calibri" charset="0"/>
            </a:endParaRP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it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"working_dir"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or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"working_dir2"?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</a:t>
            </a:r>
            <a:r>
              <a:rPr lang="en-GB">
                <a:latin typeface="Calibri" charset="0"/>
              </a:rPr>
              <a:t>and </a:t>
            </a:r>
            <a:r>
              <a:rPr lang="en-GB" smtClean="0">
                <a:latin typeface="Calibri" charset="0"/>
              </a:rPr>
              <a:t>"fix" </a:t>
            </a:r>
            <a:r>
              <a:rPr lang="en-GB" dirty="0">
                <a:latin typeface="Calibri" charset="0"/>
              </a:rPr>
              <a:t>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/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</a:t>
            </a:r>
            <a:r>
              <a:rPr lang="en-GB" dirty="0" smtClean="0">
                <a:latin typeface="Calibri" charset="0"/>
              </a:rPr>
              <a:t>you'll </a:t>
            </a:r>
            <a:r>
              <a:rPr lang="en-GB" dirty="0">
                <a:latin typeface="Calibri" charset="0"/>
              </a:rPr>
              <a:t>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26652</TotalTime>
  <Words>584</Words>
  <Application>Microsoft Office PowerPoint</Application>
  <PresentationFormat>On-screen Show (4:3)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Wingdings</vt:lpstr>
      <vt:lpstr>UKRI-stfc-nerc-ceda-ncas-nceo-Presentation-Template</vt:lpstr>
      <vt:lpstr>The Unix Shell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it's visible on GitHub</vt:lpstr>
      <vt:lpstr>I'll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227</cp:revision>
  <dcterms:created xsi:type="dcterms:W3CDTF">2013-12-09T16:22:30Z</dcterms:created>
  <dcterms:modified xsi:type="dcterms:W3CDTF">2018-10-12T11:25:00Z</dcterms:modified>
</cp:coreProperties>
</file>